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8A"/>
    <a:srgbClr val="235889"/>
    <a:srgbClr val="003BB0"/>
    <a:srgbClr val="003C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380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05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62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91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63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3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9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95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71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14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30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0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77314-E918-40DE-8E1C-DFD09373B39E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6666E-6C8E-43A2-B2C9-90080E7220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51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27391"/>
            <a:ext cx="9906000" cy="6858000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2689045" y="2385803"/>
            <a:ext cx="45279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solidFill>
                  <a:srgbClr val="C00000"/>
                </a:solidFill>
              </a:rPr>
              <a:t>TEŞEKKÜR BELGESİ</a:t>
            </a:r>
            <a:endParaRPr lang="tr-TR" sz="4400" b="1" dirty="0">
              <a:solidFill>
                <a:srgbClr val="C00000"/>
              </a:solidFill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727194" y="3886828"/>
            <a:ext cx="64516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rgbClr val="002060"/>
                </a:solidFill>
              </a:rPr>
              <a:t> </a:t>
            </a:r>
            <a:r>
              <a:rPr lang="tr-TR" b="1" dirty="0" smtClean="0">
                <a:solidFill>
                  <a:srgbClr val="002060"/>
                </a:solidFill>
              </a:rPr>
              <a:t>          </a:t>
            </a:r>
            <a:r>
              <a:rPr lang="tr-TR" b="1" dirty="0" smtClean="0">
                <a:solidFill>
                  <a:srgbClr val="002060"/>
                </a:solidFill>
                <a:cs typeface="Calibri" panose="020F0502020204030204" pitchFamily="34" charset="0"/>
              </a:rPr>
              <a:t>Aydın </a:t>
            </a:r>
            <a:r>
              <a:rPr lang="tr-TR" b="1" dirty="0">
                <a:solidFill>
                  <a:srgbClr val="002060"/>
                </a:solidFill>
                <a:cs typeface="Calibri" panose="020F0502020204030204" pitchFamily="34" charset="0"/>
              </a:rPr>
              <a:t>İktisat Fakültesi tarafından </a:t>
            </a:r>
            <a:r>
              <a:rPr lang="tr-TR" b="1" dirty="0" smtClean="0">
                <a:solidFill>
                  <a:srgbClr val="002060"/>
                </a:solidFill>
                <a:cs typeface="Calibri" panose="020F0502020204030204" pitchFamily="34" charset="0"/>
              </a:rPr>
              <a:t>…. ………… 202... </a:t>
            </a:r>
            <a:r>
              <a:rPr lang="tr-TR" b="1" dirty="0">
                <a:solidFill>
                  <a:srgbClr val="002060"/>
                </a:solidFill>
                <a:cs typeface="Calibri" panose="020F0502020204030204" pitchFamily="34" charset="0"/>
              </a:rPr>
              <a:t>tarihinde gerçekleştirilen </a:t>
            </a:r>
            <a:r>
              <a:rPr lang="tr-TR" b="1" dirty="0" smtClean="0">
                <a:solidFill>
                  <a:srgbClr val="002060"/>
                </a:solidFill>
                <a:cs typeface="Calibri" panose="020F0502020204030204" pitchFamily="34" charset="0"/>
              </a:rPr>
              <a:t>……………….. </a:t>
            </a:r>
            <a:r>
              <a:rPr lang="tr-TR" b="1" dirty="0">
                <a:solidFill>
                  <a:srgbClr val="002060"/>
                </a:solidFill>
                <a:cs typeface="Calibri" panose="020F0502020204030204" pitchFamily="34" charset="0"/>
              </a:rPr>
              <a:t>Söyleşilerine </a:t>
            </a:r>
            <a:r>
              <a:rPr lang="tr-TR" b="1" dirty="0" smtClean="0">
                <a:solidFill>
                  <a:srgbClr val="002060"/>
                </a:solidFill>
                <a:cs typeface="Calibri" panose="020F0502020204030204" pitchFamily="34" charset="0"/>
              </a:rPr>
              <a:t>«……………………………………………" </a:t>
            </a:r>
            <a:r>
              <a:rPr lang="tr-TR" b="1" dirty="0">
                <a:solidFill>
                  <a:srgbClr val="002060"/>
                </a:solidFill>
                <a:cs typeface="Calibri" panose="020F0502020204030204" pitchFamily="34" charset="0"/>
              </a:rPr>
              <a:t>başlıklı sunumunuzla katılımızdan dolayı teşekkür ederim</a:t>
            </a:r>
            <a:r>
              <a:rPr lang="tr-TR" b="1" dirty="0" smtClean="0">
                <a:solidFill>
                  <a:srgbClr val="002060"/>
                </a:solidFill>
                <a:cs typeface="Calibri" panose="020F0502020204030204" pitchFamily="34" charset="0"/>
              </a:rPr>
              <a:t>.</a:t>
            </a:r>
            <a:endParaRPr lang="tr-TR" b="1" dirty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5903985" y="5506982"/>
            <a:ext cx="2861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002060"/>
                </a:solidFill>
              </a:rPr>
              <a:t>Prof. Dr. Mustafa Ali SARILI</a:t>
            </a:r>
          </a:p>
          <a:p>
            <a:pPr algn="ctr"/>
            <a:r>
              <a:rPr lang="tr-TR" sz="1400" b="1" dirty="0" smtClean="0">
                <a:solidFill>
                  <a:srgbClr val="002060"/>
                </a:solidFill>
              </a:rPr>
              <a:t>Dekan V.</a:t>
            </a:r>
            <a:endParaRPr lang="tr-TR" sz="1400" b="1" dirty="0">
              <a:solidFill>
                <a:srgbClr val="002060"/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1761063" y="3285267"/>
            <a:ext cx="638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</a:rPr>
              <a:t>Sayın, Prof. Dr. …………………………….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243840" y="167640"/>
            <a:ext cx="9425940" cy="6522720"/>
          </a:xfrm>
          <a:prstGeom prst="rect">
            <a:avLst/>
          </a:prstGeom>
          <a:noFill/>
          <a:ln w="60325" cmpd="thinThick">
            <a:solidFill>
              <a:srgbClr val="2358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65" y="606485"/>
            <a:ext cx="3607971" cy="832609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4885511" y="608097"/>
            <a:ext cx="4897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</a:rPr>
              <a:t>AYDIN </a:t>
            </a:r>
          </a:p>
          <a:p>
            <a:pPr algn="ctr"/>
            <a:r>
              <a:rPr lang="tr-TR" sz="2400" b="1" dirty="0" smtClean="0">
                <a:solidFill>
                  <a:schemeClr val="bg1"/>
                </a:solidFill>
              </a:rPr>
              <a:t>İKTİSAT FAKÜLTESİ</a:t>
            </a:r>
            <a:endParaRPr lang="tr-T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52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3834</TotalTime>
  <Words>43</Words>
  <Application>Microsoft Office PowerPoint</Application>
  <PresentationFormat>A4 Kağıt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ASUS-PC</dc:creator>
  <cp:lastModifiedBy>adunet</cp:lastModifiedBy>
  <cp:revision>139</cp:revision>
  <cp:lastPrinted>2019-12-25T07:08:52Z</cp:lastPrinted>
  <dcterms:created xsi:type="dcterms:W3CDTF">2019-10-23T16:55:10Z</dcterms:created>
  <dcterms:modified xsi:type="dcterms:W3CDTF">2021-03-25T13:38:01Z</dcterms:modified>
</cp:coreProperties>
</file>