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</p:sldMasterIdLst>
  <p:notesMasterIdLst>
    <p:notesMasterId r:id="rId58"/>
  </p:notesMasterIdLst>
  <p:handoutMasterIdLst>
    <p:handoutMasterId r:id="rId59"/>
  </p:handoutMasterIdLst>
  <p:sldIdLst>
    <p:sldId id="314" r:id="rId2"/>
    <p:sldId id="362" r:id="rId3"/>
    <p:sldId id="393" r:id="rId4"/>
    <p:sldId id="394" r:id="rId5"/>
    <p:sldId id="395" r:id="rId6"/>
    <p:sldId id="396" r:id="rId7"/>
    <p:sldId id="397" r:id="rId8"/>
    <p:sldId id="398" r:id="rId9"/>
    <p:sldId id="399" r:id="rId10"/>
    <p:sldId id="400" r:id="rId11"/>
    <p:sldId id="401" r:id="rId12"/>
    <p:sldId id="402" r:id="rId13"/>
    <p:sldId id="403" r:id="rId14"/>
    <p:sldId id="404" r:id="rId15"/>
    <p:sldId id="405" r:id="rId16"/>
    <p:sldId id="406" r:id="rId17"/>
    <p:sldId id="407" r:id="rId18"/>
    <p:sldId id="408" r:id="rId19"/>
    <p:sldId id="409" r:id="rId20"/>
    <p:sldId id="410" r:id="rId21"/>
    <p:sldId id="411" r:id="rId22"/>
    <p:sldId id="412" r:id="rId23"/>
    <p:sldId id="413" r:id="rId24"/>
    <p:sldId id="414" r:id="rId25"/>
    <p:sldId id="415" r:id="rId26"/>
    <p:sldId id="416" r:id="rId27"/>
    <p:sldId id="417" r:id="rId28"/>
    <p:sldId id="418" r:id="rId29"/>
    <p:sldId id="419" r:id="rId30"/>
    <p:sldId id="420" r:id="rId31"/>
    <p:sldId id="421" r:id="rId32"/>
    <p:sldId id="422" r:id="rId33"/>
    <p:sldId id="423" r:id="rId34"/>
    <p:sldId id="424" r:id="rId35"/>
    <p:sldId id="425" r:id="rId36"/>
    <p:sldId id="426" r:id="rId37"/>
    <p:sldId id="427" r:id="rId38"/>
    <p:sldId id="428" r:id="rId39"/>
    <p:sldId id="429" r:id="rId40"/>
    <p:sldId id="430" r:id="rId41"/>
    <p:sldId id="431" r:id="rId42"/>
    <p:sldId id="432" r:id="rId43"/>
    <p:sldId id="433" r:id="rId44"/>
    <p:sldId id="434" r:id="rId45"/>
    <p:sldId id="435" r:id="rId46"/>
    <p:sldId id="436" r:id="rId47"/>
    <p:sldId id="437" r:id="rId48"/>
    <p:sldId id="438" r:id="rId49"/>
    <p:sldId id="439" r:id="rId50"/>
    <p:sldId id="442" r:id="rId51"/>
    <p:sldId id="443" r:id="rId52"/>
    <p:sldId id="444" r:id="rId53"/>
    <p:sldId id="445" r:id="rId54"/>
    <p:sldId id="391" r:id="rId55"/>
    <p:sldId id="440" r:id="rId56"/>
    <p:sldId id="441" r:id="rId5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3984">
          <p15:clr>
            <a:srgbClr val="A4A3A4"/>
          </p15:clr>
        </p15:guide>
        <p15:guide id="3" orient="horz" pos="1008">
          <p15:clr>
            <a:srgbClr val="A4A3A4"/>
          </p15:clr>
        </p15:guide>
        <p15:guide id="4" pos="2880">
          <p15:clr>
            <a:srgbClr val="A4A3A4"/>
          </p15:clr>
        </p15:guide>
        <p15:guide id="5" pos="542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DDDD"/>
    <a:srgbClr val="6699FF"/>
    <a:srgbClr val="003399"/>
    <a:srgbClr val="FFFFCC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7" autoAdjust="0"/>
    <p:restoredTop sz="90468" autoAdjust="0"/>
  </p:normalViewPr>
  <p:slideViewPr>
    <p:cSldViewPr>
      <p:cViewPr varScale="1">
        <p:scale>
          <a:sx n="104" d="100"/>
          <a:sy n="104" d="100"/>
        </p:scale>
        <p:origin x="1824" y="96"/>
      </p:cViewPr>
      <p:guideLst>
        <p:guide orient="horz" pos="2160"/>
        <p:guide orient="horz" pos="3984"/>
        <p:guide orient="horz" pos="1008"/>
        <p:guide pos="2880"/>
        <p:guide pos="542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334F67C4-4239-4EF9-B665-72757BEA99F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A71F5C2B-C1CC-416E-A7A3-A075741EBED3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5D376787-CF84-46C4-B8F8-0D08DC9972AE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560CC006-EC2E-4A92-91D7-A4DFA4094D2C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124CD7A-5348-4BC8-8BB8-E65BE8E2A0FF}" type="slidenum">
              <a:rPr lang="en-US" altLang="de-DE"/>
              <a:pPr/>
              <a:t>‹Nr.›</a:t>
            </a:fld>
            <a:endParaRPr lang="en-US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3CD5CC82-9361-4E71-86AB-01F64D842DF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108BF748-5F3F-4922-AD1D-CB0A7DA1A1B7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844" name="Rectangle 4">
            <a:extLst>
              <a:ext uri="{FF2B5EF4-FFF2-40B4-BE49-F238E27FC236}">
                <a16:creationId xmlns:a16="http://schemas.microsoft.com/office/drawing/2014/main" id="{680B07CD-8517-4EEA-B5C2-1680404E56D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0245" name="Rectangle 5">
            <a:extLst>
              <a:ext uri="{FF2B5EF4-FFF2-40B4-BE49-F238E27FC236}">
                <a16:creationId xmlns:a16="http://schemas.microsoft.com/office/drawing/2014/main" id="{5A1FFF31-C164-4367-AB1C-675D27DAA883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246" name="Rectangle 6">
            <a:extLst>
              <a:ext uri="{FF2B5EF4-FFF2-40B4-BE49-F238E27FC236}">
                <a16:creationId xmlns:a16="http://schemas.microsoft.com/office/drawing/2014/main" id="{D4E2EEC0-2894-40CC-99ED-EE75354869E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7" name="Rectangle 7">
            <a:extLst>
              <a:ext uri="{FF2B5EF4-FFF2-40B4-BE49-F238E27FC236}">
                <a16:creationId xmlns:a16="http://schemas.microsoft.com/office/drawing/2014/main" id="{40CD81FD-EFB0-4B64-BEA6-C0E7E56A239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EFBDCC7-6094-4C53-8EEC-9AB568B9A2F2}" type="slidenum">
              <a:rPr lang="en-US" altLang="de-DE"/>
              <a:pPr/>
              <a:t>‹Nr.›</a:t>
            </a:fld>
            <a:endParaRPr lang="en-US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>
            <a:extLst>
              <a:ext uri="{FF2B5EF4-FFF2-40B4-BE49-F238E27FC236}">
                <a16:creationId xmlns:a16="http://schemas.microsoft.com/office/drawing/2014/main" id="{E767A171-2D08-4E15-9EDE-93646962931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FF09EDD-058E-4011-93FE-D369F93225C6}" type="slidenum">
              <a:rPr lang="en-US" altLang="de-DE"/>
              <a:pPr eaLnBrk="1" hangingPunct="1"/>
              <a:t>1</a:t>
            </a:fld>
            <a:endParaRPr lang="en-US" altLang="de-DE"/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861EF023-5721-4CD3-A4D0-01296DCE0FC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id="{262600EA-D220-47C2-A197-41457900C7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>
            <a:extLst>
              <a:ext uri="{FF2B5EF4-FFF2-40B4-BE49-F238E27FC236}">
                <a16:creationId xmlns:a16="http://schemas.microsoft.com/office/drawing/2014/main" id="{1BD4552F-BA6B-4AA5-92A2-4FD79D2A6B1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E71E29F-8DCB-4CB7-A8D8-E409B0F2C929}" type="slidenum">
              <a:rPr lang="en-US" altLang="de-DE"/>
              <a:pPr eaLnBrk="1" hangingPunct="1"/>
              <a:t>2</a:t>
            </a:fld>
            <a:endParaRPr lang="en-US" altLang="de-DE"/>
          </a:p>
        </p:txBody>
      </p:sp>
      <p:sp>
        <p:nvSpPr>
          <p:cNvPr id="61443" name="Rectangle 2">
            <a:extLst>
              <a:ext uri="{FF2B5EF4-FFF2-40B4-BE49-F238E27FC236}">
                <a16:creationId xmlns:a16="http://schemas.microsoft.com/office/drawing/2014/main" id="{4FA6C829-FA93-42EC-9FC4-2F557DCDC1B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>
            <a:extLst>
              <a:ext uri="{FF2B5EF4-FFF2-40B4-BE49-F238E27FC236}">
                <a16:creationId xmlns:a16="http://schemas.microsoft.com/office/drawing/2014/main" id="{28E9A482-F3DA-4910-BEA8-5B3C238085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>
            <a:extLst>
              <a:ext uri="{FF2B5EF4-FFF2-40B4-BE49-F238E27FC236}">
                <a16:creationId xmlns:a16="http://schemas.microsoft.com/office/drawing/2014/main" id="{01FCF237-0583-4CA1-B34E-FF2DD220EB9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0CBED46-DFF1-4B2F-A401-E38255467A89}" type="slidenum">
              <a:rPr lang="en-US" altLang="de-DE"/>
              <a:pPr eaLnBrk="1" hangingPunct="1"/>
              <a:t>3</a:t>
            </a:fld>
            <a:endParaRPr lang="en-US" altLang="de-DE"/>
          </a:p>
        </p:txBody>
      </p:sp>
      <p:sp>
        <p:nvSpPr>
          <p:cNvPr id="62467" name="Rectangle 2">
            <a:extLst>
              <a:ext uri="{FF2B5EF4-FFF2-40B4-BE49-F238E27FC236}">
                <a16:creationId xmlns:a16="http://schemas.microsoft.com/office/drawing/2014/main" id="{8BA3A7DD-6992-4CBD-A97B-D3F6E5388AD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>
            <a:extLst>
              <a:ext uri="{FF2B5EF4-FFF2-40B4-BE49-F238E27FC236}">
                <a16:creationId xmlns:a16="http://schemas.microsoft.com/office/drawing/2014/main" id="{087AE229-C8BA-45CA-A18E-685E65722F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68E666B6-64B9-48B7-8F51-CFFC1A3787A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936ABBC-9C71-4B51-9B17-05CFFA789FC7}" type="slidenum">
              <a:rPr lang="en-US" altLang="de-DE"/>
              <a:pPr eaLnBrk="1" hangingPunct="1"/>
              <a:t>4</a:t>
            </a:fld>
            <a:endParaRPr lang="en-US" altLang="de-DE"/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8E4B23B5-15A4-4CF6-A2BB-303DEEEBD1A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BB2F8CDF-A7F1-44EC-B364-E980E4DDE2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>
            <a:extLst>
              <a:ext uri="{FF2B5EF4-FFF2-40B4-BE49-F238E27FC236}">
                <a16:creationId xmlns:a16="http://schemas.microsoft.com/office/drawing/2014/main" id="{0C91BD92-170E-42E6-9893-BBAE645DAC0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DAF2B47D-B0A6-48F7-87A7-BF8CAFB10186}" type="slidenum">
              <a:rPr lang="en-US" altLang="de-DE"/>
              <a:pPr eaLnBrk="1" hangingPunct="1"/>
              <a:t>5</a:t>
            </a:fld>
            <a:endParaRPr lang="en-US" altLang="de-DE"/>
          </a:p>
        </p:txBody>
      </p:sp>
      <p:sp>
        <p:nvSpPr>
          <p:cNvPr id="64515" name="Rectangle 2">
            <a:extLst>
              <a:ext uri="{FF2B5EF4-FFF2-40B4-BE49-F238E27FC236}">
                <a16:creationId xmlns:a16="http://schemas.microsoft.com/office/drawing/2014/main" id="{54955250-2DA4-4B1D-9583-843E098CAA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>
            <a:extLst>
              <a:ext uri="{FF2B5EF4-FFF2-40B4-BE49-F238E27FC236}">
                <a16:creationId xmlns:a16="http://schemas.microsoft.com/office/drawing/2014/main" id="{DE331EAC-FD11-4EDB-9ADF-62ECF9F809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>
            <a:extLst>
              <a:ext uri="{FF2B5EF4-FFF2-40B4-BE49-F238E27FC236}">
                <a16:creationId xmlns:a16="http://schemas.microsoft.com/office/drawing/2014/main" id="{B98AEEC8-28D1-41CF-8969-E1953787F2F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84D7D27-FF17-4D3E-9570-054E701CAA38}" type="slidenum">
              <a:rPr lang="en-US" altLang="de-DE"/>
              <a:pPr eaLnBrk="1" hangingPunct="1"/>
              <a:t>6</a:t>
            </a:fld>
            <a:endParaRPr lang="en-US" altLang="de-DE"/>
          </a:p>
        </p:txBody>
      </p:sp>
      <p:sp>
        <p:nvSpPr>
          <p:cNvPr id="65539" name="Rectangle 2">
            <a:extLst>
              <a:ext uri="{FF2B5EF4-FFF2-40B4-BE49-F238E27FC236}">
                <a16:creationId xmlns:a16="http://schemas.microsoft.com/office/drawing/2014/main" id="{0597F03E-778D-4D7F-ACB2-0F3888960E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>
            <a:extLst>
              <a:ext uri="{FF2B5EF4-FFF2-40B4-BE49-F238E27FC236}">
                <a16:creationId xmlns:a16="http://schemas.microsoft.com/office/drawing/2014/main" id="{8B7410B6-B74A-40CD-A18E-884C1F96D6B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>
            <a:extLst>
              <a:ext uri="{FF2B5EF4-FFF2-40B4-BE49-F238E27FC236}">
                <a16:creationId xmlns:a16="http://schemas.microsoft.com/office/drawing/2014/main" id="{DC56B9DF-7D4E-486C-AA05-36612BEFF7F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2480523-DBC9-439C-82BA-A4F3E4DE81D9}" type="slidenum">
              <a:rPr lang="en-US" altLang="de-DE"/>
              <a:pPr eaLnBrk="1" hangingPunct="1"/>
              <a:t>7</a:t>
            </a:fld>
            <a:endParaRPr lang="en-US" altLang="de-DE"/>
          </a:p>
        </p:txBody>
      </p:sp>
      <p:sp>
        <p:nvSpPr>
          <p:cNvPr id="66563" name="Rectangle 2">
            <a:extLst>
              <a:ext uri="{FF2B5EF4-FFF2-40B4-BE49-F238E27FC236}">
                <a16:creationId xmlns:a16="http://schemas.microsoft.com/office/drawing/2014/main" id="{B0C2FA52-9672-406F-9EE5-0FF6C0A3830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>
            <a:extLst>
              <a:ext uri="{FF2B5EF4-FFF2-40B4-BE49-F238E27FC236}">
                <a16:creationId xmlns:a16="http://schemas.microsoft.com/office/drawing/2014/main" id="{2B4DF25F-2FE3-4C19-9883-F77983E900B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>
            <a:extLst>
              <a:ext uri="{FF2B5EF4-FFF2-40B4-BE49-F238E27FC236}">
                <a16:creationId xmlns:a16="http://schemas.microsoft.com/office/drawing/2014/main" id="{7887EB34-136D-49B7-A3B6-C0FC61109DA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FE95D1E-D345-4701-BF07-F2F5E1803FFD}" type="slidenum">
              <a:rPr lang="en-US" altLang="de-DE"/>
              <a:pPr eaLnBrk="1" hangingPunct="1"/>
              <a:t>8</a:t>
            </a:fld>
            <a:endParaRPr lang="en-US" altLang="de-DE"/>
          </a:p>
        </p:txBody>
      </p:sp>
      <p:sp>
        <p:nvSpPr>
          <p:cNvPr id="67587" name="Rectangle 2">
            <a:extLst>
              <a:ext uri="{FF2B5EF4-FFF2-40B4-BE49-F238E27FC236}">
                <a16:creationId xmlns:a16="http://schemas.microsoft.com/office/drawing/2014/main" id="{1D9D2E72-43A8-41B4-84B9-D2C814AD63B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>
            <a:extLst>
              <a:ext uri="{FF2B5EF4-FFF2-40B4-BE49-F238E27FC236}">
                <a16:creationId xmlns:a16="http://schemas.microsoft.com/office/drawing/2014/main" id="{A9FA8ED9-BD2F-42D7-9CAF-A6BE090512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>
            <a:extLst>
              <a:ext uri="{FF2B5EF4-FFF2-40B4-BE49-F238E27FC236}">
                <a16:creationId xmlns:a16="http://schemas.microsoft.com/office/drawing/2014/main" id="{36F89271-C51D-409A-988C-60861003E8C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8069804-F71F-4D6C-ACAC-47C2ACF08CE1}" type="slidenum">
              <a:rPr lang="en-US" altLang="de-DE"/>
              <a:pPr eaLnBrk="1" hangingPunct="1"/>
              <a:t>9</a:t>
            </a:fld>
            <a:endParaRPr lang="en-US" altLang="de-DE"/>
          </a:p>
        </p:txBody>
      </p:sp>
      <p:sp>
        <p:nvSpPr>
          <p:cNvPr id="68611" name="Rectangle 2">
            <a:extLst>
              <a:ext uri="{FF2B5EF4-FFF2-40B4-BE49-F238E27FC236}">
                <a16:creationId xmlns:a16="http://schemas.microsoft.com/office/drawing/2014/main" id="{5E912A95-6C23-4EA8-9A9F-42049728F74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>
            <a:extLst>
              <a:ext uri="{FF2B5EF4-FFF2-40B4-BE49-F238E27FC236}">
                <a16:creationId xmlns:a16="http://schemas.microsoft.com/office/drawing/2014/main" id="{EDAF9D76-09AF-493D-93E3-AE765E254D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>
            <a:extLst>
              <a:ext uri="{FF2B5EF4-FFF2-40B4-BE49-F238E27FC236}">
                <a16:creationId xmlns:a16="http://schemas.microsoft.com/office/drawing/2014/main" id="{9A724F7B-843E-40C1-9DDE-9A57ED8A549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03C56B6-0F35-4E4A-A93B-815CCF5B92CB}" type="slidenum">
              <a:rPr lang="en-US" altLang="de-DE"/>
              <a:pPr eaLnBrk="1" hangingPunct="1"/>
              <a:t>10</a:t>
            </a:fld>
            <a:endParaRPr lang="en-US" altLang="de-DE"/>
          </a:p>
        </p:txBody>
      </p:sp>
      <p:sp>
        <p:nvSpPr>
          <p:cNvPr id="69635" name="Rectangle 2">
            <a:extLst>
              <a:ext uri="{FF2B5EF4-FFF2-40B4-BE49-F238E27FC236}">
                <a16:creationId xmlns:a16="http://schemas.microsoft.com/office/drawing/2014/main" id="{AE67B4DB-0D8A-4848-A852-67FFA2BECEC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>
            <a:extLst>
              <a:ext uri="{FF2B5EF4-FFF2-40B4-BE49-F238E27FC236}">
                <a16:creationId xmlns:a16="http://schemas.microsoft.com/office/drawing/2014/main" id="{9C31BD49-F8F7-44F4-82A7-A4D0D1372FD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>
            <a:extLst>
              <a:ext uri="{FF2B5EF4-FFF2-40B4-BE49-F238E27FC236}">
                <a16:creationId xmlns:a16="http://schemas.microsoft.com/office/drawing/2014/main" id="{48A5998F-8FF2-410C-B05D-CDA64B35872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2E6F002-EA6E-4AFA-9C71-4C9E69949E32}" type="slidenum">
              <a:rPr lang="en-US" altLang="de-DE"/>
              <a:pPr eaLnBrk="1" hangingPunct="1"/>
              <a:t>11</a:t>
            </a:fld>
            <a:endParaRPr lang="en-US" altLang="de-DE"/>
          </a:p>
        </p:txBody>
      </p:sp>
      <p:sp>
        <p:nvSpPr>
          <p:cNvPr id="70659" name="Rectangle 2">
            <a:extLst>
              <a:ext uri="{FF2B5EF4-FFF2-40B4-BE49-F238E27FC236}">
                <a16:creationId xmlns:a16="http://schemas.microsoft.com/office/drawing/2014/main" id="{5BF8C976-552D-42F5-AD22-61FD01557D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>
            <a:extLst>
              <a:ext uri="{FF2B5EF4-FFF2-40B4-BE49-F238E27FC236}">
                <a16:creationId xmlns:a16="http://schemas.microsoft.com/office/drawing/2014/main" id="{A838A7C6-AADA-45F2-8739-FD45E0DD66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>
            <a:extLst>
              <a:ext uri="{FF2B5EF4-FFF2-40B4-BE49-F238E27FC236}">
                <a16:creationId xmlns:a16="http://schemas.microsoft.com/office/drawing/2014/main" id="{FF0E147A-8583-4AC4-8751-95E09F13A96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19B2DF7-F06F-4FA9-9554-C4233C67893A}" type="slidenum">
              <a:rPr lang="en-US" altLang="de-DE"/>
              <a:pPr eaLnBrk="1" hangingPunct="1"/>
              <a:t>12</a:t>
            </a:fld>
            <a:endParaRPr lang="en-US" altLang="de-DE"/>
          </a:p>
        </p:txBody>
      </p:sp>
      <p:sp>
        <p:nvSpPr>
          <p:cNvPr id="71683" name="Rectangle 2">
            <a:extLst>
              <a:ext uri="{FF2B5EF4-FFF2-40B4-BE49-F238E27FC236}">
                <a16:creationId xmlns:a16="http://schemas.microsoft.com/office/drawing/2014/main" id="{45A84258-FD20-48EE-98D1-405D16282C6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>
            <a:extLst>
              <a:ext uri="{FF2B5EF4-FFF2-40B4-BE49-F238E27FC236}">
                <a16:creationId xmlns:a16="http://schemas.microsoft.com/office/drawing/2014/main" id="{38BCF71D-5FF9-4C16-AD0C-D74924FEF9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>
            <a:extLst>
              <a:ext uri="{FF2B5EF4-FFF2-40B4-BE49-F238E27FC236}">
                <a16:creationId xmlns:a16="http://schemas.microsoft.com/office/drawing/2014/main" id="{F88CF3F5-8B79-4BF0-8422-5537B2C1F54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D54E80AE-3CD9-4F5F-8EE2-CD00BF43EEEF}" type="slidenum">
              <a:rPr lang="en-US" altLang="de-DE"/>
              <a:pPr eaLnBrk="1" hangingPunct="1"/>
              <a:t>13</a:t>
            </a:fld>
            <a:endParaRPr lang="en-US" altLang="de-DE"/>
          </a:p>
        </p:txBody>
      </p:sp>
      <p:sp>
        <p:nvSpPr>
          <p:cNvPr id="72707" name="Rectangle 2">
            <a:extLst>
              <a:ext uri="{FF2B5EF4-FFF2-40B4-BE49-F238E27FC236}">
                <a16:creationId xmlns:a16="http://schemas.microsoft.com/office/drawing/2014/main" id="{3E2EE5D2-39FF-452F-B63A-1657E5045FB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>
            <a:extLst>
              <a:ext uri="{FF2B5EF4-FFF2-40B4-BE49-F238E27FC236}">
                <a16:creationId xmlns:a16="http://schemas.microsoft.com/office/drawing/2014/main" id="{06546438-5E58-4D8A-A5CE-2A1EF1FD04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>
            <a:extLst>
              <a:ext uri="{FF2B5EF4-FFF2-40B4-BE49-F238E27FC236}">
                <a16:creationId xmlns:a16="http://schemas.microsoft.com/office/drawing/2014/main" id="{360B76F8-6B0F-408E-8C69-C3C838A5C3A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4CDFA1B-53CC-4583-AD38-DDF942767C2F}" type="slidenum">
              <a:rPr lang="en-US" altLang="de-DE"/>
              <a:pPr eaLnBrk="1" hangingPunct="1"/>
              <a:t>14</a:t>
            </a:fld>
            <a:endParaRPr lang="en-US" altLang="de-DE"/>
          </a:p>
        </p:txBody>
      </p:sp>
      <p:sp>
        <p:nvSpPr>
          <p:cNvPr id="73731" name="Rectangle 2">
            <a:extLst>
              <a:ext uri="{FF2B5EF4-FFF2-40B4-BE49-F238E27FC236}">
                <a16:creationId xmlns:a16="http://schemas.microsoft.com/office/drawing/2014/main" id="{521AE0BA-73BA-4873-8B1B-326EE16EDE9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>
            <a:extLst>
              <a:ext uri="{FF2B5EF4-FFF2-40B4-BE49-F238E27FC236}">
                <a16:creationId xmlns:a16="http://schemas.microsoft.com/office/drawing/2014/main" id="{4C48760C-3CCB-4F4C-964D-CFCE4CB915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>
            <a:extLst>
              <a:ext uri="{FF2B5EF4-FFF2-40B4-BE49-F238E27FC236}">
                <a16:creationId xmlns:a16="http://schemas.microsoft.com/office/drawing/2014/main" id="{D1BE8165-B823-48E8-BE75-71FE4BA8E79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FD4A17B-C2C7-4B15-965A-9269A6A31F97}" type="slidenum">
              <a:rPr lang="en-US" altLang="de-DE"/>
              <a:pPr eaLnBrk="1" hangingPunct="1"/>
              <a:t>15</a:t>
            </a:fld>
            <a:endParaRPr lang="en-US" altLang="de-DE"/>
          </a:p>
        </p:txBody>
      </p:sp>
      <p:sp>
        <p:nvSpPr>
          <p:cNvPr id="74755" name="Rectangle 2">
            <a:extLst>
              <a:ext uri="{FF2B5EF4-FFF2-40B4-BE49-F238E27FC236}">
                <a16:creationId xmlns:a16="http://schemas.microsoft.com/office/drawing/2014/main" id="{0446E3F0-4A9D-4421-AD79-AC5DEA1090B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>
            <a:extLst>
              <a:ext uri="{FF2B5EF4-FFF2-40B4-BE49-F238E27FC236}">
                <a16:creationId xmlns:a16="http://schemas.microsoft.com/office/drawing/2014/main" id="{D0E33C2B-95A6-45D8-A59F-B68FEA728A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>
            <a:extLst>
              <a:ext uri="{FF2B5EF4-FFF2-40B4-BE49-F238E27FC236}">
                <a16:creationId xmlns:a16="http://schemas.microsoft.com/office/drawing/2014/main" id="{45F87227-BBEC-4003-9709-FF19B01FBE5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70AEB0E-D988-4F12-BED2-DD73AEB68DFC}" type="slidenum">
              <a:rPr lang="en-US" altLang="de-DE"/>
              <a:pPr eaLnBrk="1" hangingPunct="1"/>
              <a:t>16</a:t>
            </a:fld>
            <a:endParaRPr lang="en-US" altLang="de-DE"/>
          </a:p>
        </p:txBody>
      </p:sp>
      <p:sp>
        <p:nvSpPr>
          <p:cNvPr id="75779" name="Rectangle 2">
            <a:extLst>
              <a:ext uri="{FF2B5EF4-FFF2-40B4-BE49-F238E27FC236}">
                <a16:creationId xmlns:a16="http://schemas.microsoft.com/office/drawing/2014/main" id="{834856D7-D397-4918-B03C-A7B3D179D84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>
            <a:extLst>
              <a:ext uri="{FF2B5EF4-FFF2-40B4-BE49-F238E27FC236}">
                <a16:creationId xmlns:a16="http://schemas.microsoft.com/office/drawing/2014/main" id="{0E989A31-DF8A-4E89-A472-95C0AE6AA4B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>
            <a:extLst>
              <a:ext uri="{FF2B5EF4-FFF2-40B4-BE49-F238E27FC236}">
                <a16:creationId xmlns:a16="http://schemas.microsoft.com/office/drawing/2014/main" id="{4CC5B607-0FF7-4004-8CAA-840372DE9AD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AAEF0F2-0137-4FA9-BFB6-A45D432EA6CA}" type="slidenum">
              <a:rPr lang="en-US" altLang="de-DE"/>
              <a:pPr eaLnBrk="1" hangingPunct="1"/>
              <a:t>17</a:t>
            </a:fld>
            <a:endParaRPr lang="en-US" altLang="de-DE"/>
          </a:p>
        </p:txBody>
      </p:sp>
      <p:sp>
        <p:nvSpPr>
          <p:cNvPr id="76803" name="Rectangle 2">
            <a:extLst>
              <a:ext uri="{FF2B5EF4-FFF2-40B4-BE49-F238E27FC236}">
                <a16:creationId xmlns:a16="http://schemas.microsoft.com/office/drawing/2014/main" id="{656355C9-BAA1-42D0-B837-997BBF831A4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>
            <a:extLst>
              <a:ext uri="{FF2B5EF4-FFF2-40B4-BE49-F238E27FC236}">
                <a16:creationId xmlns:a16="http://schemas.microsoft.com/office/drawing/2014/main" id="{80B2B177-BDC0-4477-8433-1C8048D06C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>
            <a:extLst>
              <a:ext uri="{FF2B5EF4-FFF2-40B4-BE49-F238E27FC236}">
                <a16:creationId xmlns:a16="http://schemas.microsoft.com/office/drawing/2014/main" id="{530B30C5-71C1-4F2F-A59E-61CF5D9F693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A96C9F9-B02C-47C5-A927-9F0BD87CA14A}" type="slidenum">
              <a:rPr lang="en-US" altLang="de-DE"/>
              <a:pPr eaLnBrk="1" hangingPunct="1"/>
              <a:t>18</a:t>
            </a:fld>
            <a:endParaRPr lang="en-US" altLang="de-DE"/>
          </a:p>
        </p:txBody>
      </p:sp>
      <p:sp>
        <p:nvSpPr>
          <p:cNvPr id="77827" name="Rectangle 2">
            <a:extLst>
              <a:ext uri="{FF2B5EF4-FFF2-40B4-BE49-F238E27FC236}">
                <a16:creationId xmlns:a16="http://schemas.microsoft.com/office/drawing/2014/main" id="{3DA65EC9-FEB4-4546-A62C-FF4B144836E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>
            <a:extLst>
              <a:ext uri="{FF2B5EF4-FFF2-40B4-BE49-F238E27FC236}">
                <a16:creationId xmlns:a16="http://schemas.microsoft.com/office/drawing/2014/main" id="{434F3CDD-9358-45D8-A4A9-1A5E9455B1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>
            <a:extLst>
              <a:ext uri="{FF2B5EF4-FFF2-40B4-BE49-F238E27FC236}">
                <a16:creationId xmlns:a16="http://schemas.microsoft.com/office/drawing/2014/main" id="{BCE26FA3-6A81-483E-B83B-9782BE0A790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BEA29F8-3A98-4900-B120-903AF436B39F}" type="slidenum">
              <a:rPr lang="en-US" altLang="de-DE"/>
              <a:pPr eaLnBrk="1" hangingPunct="1"/>
              <a:t>19</a:t>
            </a:fld>
            <a:endParaRPr lang="en-US" altLang="de-DE"/>
          </a:p>
        </p:txBody>
      </p:sp>
      <p:sp>
        <p:nvSpPr>
          <p:cNvPr id="78851" name="Rectangle 2">
            <a:extLst>
              <a:ext uri="{FF2B5EF4-FFF2-40B4-BE49-F238E27FC236}">
                <a16:creationId xmlns:a16="http://schemas.microsoft.com/office/drawing/2014/main" id="{1841B060-1345-498D-904F-10E58F5C865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>
            <a:extLst>
              <a:ext uri="{FF2B5EF4-FFF2-40B4-BE49-F238E27FC236}">
                <a16:creationId xmlns:a16="http://schemas.microsoft.com/office/drawing/2014/main" id="{874D2380-51F3-443B-B00B-1FFA03EF73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>
            <a:extLst>
              <a:ext uri="{FF2B5EF4-FFF2-40B4-BE49-F238E27FC236}">
                <a16:creationId xmlns:a16="http://schemas.microsoft.com/office/drawing/2014/main" id="{775FB7AF-217C-4BF9-85A5-D047E69E9A1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8173F39-0490-4AC6-95C7-E5D944A3551A}" type="slidenum">
              <a:rPr lang="en-US" altLang="de-DE"/>
              <a:pPr eaLnBrk="1" hangingPunct="1"/>
              <a:t>20</a:t>
            </a:fld>
            <a:endParaRPr lang="en-US" altLang="de-DE"/>
          </a:p>
        </p:txBody>
      </p:sp>
      <p:sp>
        <p:nvSpPr>
          <p:cNvPr id="79875" name="Rectangle 2">
            <a:extLst>
              <a:ext uri="{FF2B5EF4-FFF2-40B4-BE49-F238E27FC236}">
                <a16:creationId xmlns:a16="http://schemas.microsoft.com/office/drawing/2014/main" id="{4274FDC0-F956-4BBE-8A01-EC910E567DC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>
            <a:extLst>
              <a:ext uri="{FF2B5EF4-FFF2-40B4-BE49-F238E27FC236}">
                <a16:creationId xmlns:a16="http://schemas.microsoft.com/office/drawing/2014/main" id="{FEBED785-99CC-4CB5-834C-E0DBE3596B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>
            <a:extLst>
              <a:ext uri="{FF2B5EF4-FFF2-40B4-BE49-F238E27FC236}">
                <a16:creationId xmlns:a16="http://schemas.microsoft.com/office/drawing/2014/main" id="{6C4D8B35-91EC-4003-A5B6-C155B084B1D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B1AE7A7-86DB-4F9D-A39F-02CFE8A5DD9D}" type="slidenum">
              <a:rPr lang="en-US" altLang="de-DE"/>
              <a:pPr eaLnBrk="1" hangingPunct="1"/>
              <a:t>21</a:t>
            </a:fld>
            <a:endParaRPr lang="en-US" altLang="de-DE"/>
          </a:p>
        </p:txBody>
      </p:sp>
      <p:sp>
        <p:nvSpPr>
          <p:cNvPr id="80899" name="Rectangle 2">
            <a:extLst>
              <a:ext uri="{FF2B5EF4-FFF2-40B4-BE49-F238E27FC236}">
                <a16:creationId xmlns:a16="http://schemas.microsoft.com/office/drawing/2014/main" id="{93744EDE-CC06-4701-9698-FFFE2906C61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>
            <a:extLst>
              <a:ext uri="{FF2B5EF4-FFF2-40B4-BE49-F238E27FC236}">
                <a16:creationId xmlns:a16="http://schemas.microsoft.com/office/drawing/2014/main" id="{D231FDF3-25C5-4E38-BA7E-7267A07A70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>
            <a:extLst>
              <a:ext uri="{FF2B5EF4-FFF2-40B4-BE49-F238E27FC236}">
                <a16:creationId xmlns:a16="http://schemas.microsoft.com/office/drawing/2014/main" id="{2B37B658-2A26-41F9-A124-34956B8A7CE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8049484-3B18-4D56-B070-99A3B30764A1}" type="slidenum">
              <a:rPr lang="en-US" altLang="de-DE"/>
              <a:pPr eaLnBrk="1" hangingPunct="1"/>
              <a:t>22</a:t>
            </a:fld>
            <a:endParaRPr lang="en-US" altLang="de-DE"/>
          </a:p>
        </p:txBody>
      </p:sp>
      <p:sp>
        <p:nvSpPr>
          <p:cNvPr id="81923" name="Rectangle 2">
            <a:extLst>
              <a:ext uri="{FF2B5EF4-FFF2-40B4-BE49-F238E27FC236}">
                <a16:creationId xmlns:a16="http://schemas.microsoft.com/office/drawing/2014/main" id="{3BE99E18-0DC3-4009-944A-77E4B39DFA0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>
            <a:extLst>
              <a:ext uri="{FF2B5EF4-FFF2-40B4-BE49-F238E27FC236}">
                <a16:creationId xmlns:a16="http://schemas.microsoft.com/office/drawing/2014/main" id="{F9045E48-8F5E-4478-858F-3CAC412726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>
            <a:extLst>
              <a:ext uri="{FF2B5EF4-FFF2-40B4-BE49-F238E27FC236}">
                <a16:creationId xmlns:a16="http://schemas.microsoft.com/office/drawing/2014/main" id="{B81A4F70-0145-4848-BCC0-C5A0A5920BF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401B13A-E56D-4F86-87C7-ACD5A82A1BDE}" type="slidenum">
              <a:rPr lang="en-US" altLang="de-DE"/>
              <a:pPr eaLnBrk="1" hangingPunct="1"/>
              <a:t>23</a:t>
            </a:fld>
            <a:endParaRPr lang="en-US" altLang="de-DE"/>
          </a:p>
        </p:txBody>
      </p:sp>
      <p:sp>
        <p:nvSpPr>
          <p:cNvPr id="82947" name="Rectangle 2">
            <a:extLst>
              <a:ext uri="{FF2B5EF4-FFF2-40B4-BE49-F238E27FC236}">
                <a16:creationId xmlns:a16="http://schemas.microsoft.com/office/drawing/2014/main" id="{A8D31BCB-F5CE-4D82-A088-E987D8DF899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>
            <a:extLst>
              <a:ext uri="{FF2B5EF4-FFF2-40B4-BE49-F238E27FC236}">
                <a16:creationId xmlns:a16="http://schemas.microsoft.com/office/drawing/2014/main" id="{A49A8764-489D-4868-8AD5-4451618057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>
            <a:extLst>
              <a:ext uri="{FF2B5EF4-FFF2-40B4-BE49-F238E27FC236}">
                <a16:creationId xmlns:a16="http://schemas.microsoft.com/office/drawing/2014/main" id="{A80764B7-646A-467F-B73D-923D55DB776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27D0598-334A-4137-A4EE-05E7F064FD78}" type="slidenum">
              <a:rPr lang="en-US" altLang="de-DE"/>
              <a:pPr eaLnBrk="1" hangingPunct="1"/>
              <a:t>24</a:t>
            </a:fld>
            <a:endParaRPr lang="en-US" altLang="de-DE"/>
          </a:p>
        </p:txBody>
      </p:sp>
      <p:sp>
        <p:nvSpPr>
          <p:cNvPr id="83971" name="Rectangle 2">
            <a:extLst>
              <a:ext uri="{FF2B5EF4-FFF2-40B4-BE49-F238E27FC236}">
                <a16:creationId xmlns:a16="http://schemas.microsoft.com/office/drawing/2014/main" id="{AFB683FF-4317-46C1-879A-EABB144616A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>
            <a:extLst>
              <a:ext uri="{FF2B5EF4-FFF2-40B4-BE49-F238E27FC236}">
                <a16:creationId xmlns:a16="http://schemas.microsoft.com/office/drawing/2014/main" id="{CC6994C7-59AB-49FE-B6A8-4D8FE183ED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>
            <a:extLst>
              <a:ext uri="{FF2B5EF4-FFF2-40B4-BE49-F238E27FC236}">
                <a16:creationId xmlns:a16="http://schemas.microsoft.com/office/drawing/2014/main" id="{1E8DA38A-58BA-4480-A45E-8F20022A107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DC1EA381-77D1-42A8-A023-6962BDC63607}" type="slidenum">
              <a:rPr lang="en-US" altLang="de-DE"/>
              <a:pPr eaLnBrk="1" hangingPunct="1"/>
              <a:t>25</a:t>
            </a:fld>
            <a:endParaRPr lang="en-US" altLang="de-DE"/>
          </a:p>
        </p:txBody>
      </p:sp>
      <p:sp>
        <p:nvSpPr>
          <p:cNvPr id="84995" name="Rectangle 2">
            <a:extLst>
              <a:ext uri="{FF2B5EF4-FFF2-40B4-BE49-F238E27FC236}">
                <a16:creationId xmlns:a16="http://schemas.microsoft.com/office/drawing/2014/main" id="{BD6AB592-9DC7-40BA-874A-7BC963556A3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>
            <a:extLst>
              <a:ext uri="{FF2B5EF4-FFF2-40B4-BE49-F238E27FC236}">
                <a16:creationId xmlns:a16="http://schemas.microsoft.com/office/drawing/2014/main" id="{D3D225BA-92A9-401A-827D-8C86AB30B0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>
            <a:extLst>
              <a:ext uri="{FF2B5EF4-FFF2-40B4-BE49-F238E27FC236}">
                <a16:creationId xmlns:a16="http://schemas.microsoft.com/office/drawing/2014/main" id="{74EA89C2-0802-42E7-96D8-1325D41F0DD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8156F61-390C-4075-82AF-8BA24E9B65BF}" type="slidenum">
              <a:rPr lang="en-US" altLang="de-DE"/>
              <a:pPr eaLnBrk="1" hangingPunct="1"/>
              <a:t>26</a:t>
            </a:fld>
            <a:endParaRPr lang="en-US" altLang="de-DE"/>
          </a:p>
        </p:txBody>
      </p:sp>
      <p:sp>
        <p:nvSpPr>
          <p:cNvPr id="86019" name="Rectangle 2">
            <a:extLst>
              <a:ext uri="{FF2B5EF4-FFF2-40B4-BE49-F238E27FC236}">
                <a16:creationId xmlns:a16="http://schemas.microsoft.com/office/drawing/2014/main" id="{D9827A85-C30B-4E6A-9C11-32B1DC58130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>
            <a:extLst>
              <a:ext uri="{FF2B5EF4-FFF2-40B4-BE49-F238E27FC236}">
                <a16:creationId xmlns:a16="http://schemas.microsoft.com/office/drawing/2014/main" id="{2F0D8D92-6EE5-433A-AF2A-9056E4478C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>
            <a:extLst>
              <a:ext uri="{FF2B5EF4-FFF2-40B4-BE49-F238E27FC236}">
                <a16:creationId xmlns:a16="http://schemas.microsoft.com/office/drawing/2014/main" id="{8760D815-97CE-42E1-A423-B7B593EC5EE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231B0D3-5CB4-4984-9C40-71AB5B6E960B}" type="slidenum">
              <a:rPr lang="en-US" altLang="de-DE"/>
              <a:pPr eaLnBrk="1" hangingPunct="1"/>
              <a:t>27</a:t>
            </a:fld>
            <a:endParaRPr lang="en-US" altLang="de-DE"/>
          </a:p>
        </p:txBody>
      </p:sp>
      <p:sp>
        <p:nvSpPr>
          <p:cNvPr id="87043" name="Rectangle 2">
            <a:extLst>
              <a:ext uri="{FF2B5EF4-FFF2-40B4-BE49-F238E27FC236}">
                <a16:creationId xmlns:a16="http://schemas.microsoft.com/office/drawing/2014/main" id="{29385E84-2970-474C-B444-82545D2121A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>
            <a:extLst>
              <a:ext uri="{FF2B5EF4-FFF2-40B4-BE49-F238E27FC236}">
                <a16:creationId xmlns:a16="http://schemas.microsoft.com/office/drawing/2014/main" id="{0CB91268-594B-4C2F-AE24-986E76BC73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>
            <a:extLst>
              <a:ext uri="{FF2B5EF4-FFF2-40B4-BE49-F238E27FC236}">
                <a16:creationId xmlns:a16="http://schemas.microsoft.com/office/drawing/2014/main" id="{922A9390-76E1-4462-BB1E-C8DFB61AA04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BB7D701D-98AA-46EF-ABA2-FBD70949DCEA}" type="slidenum">
              <a:rPr lang="en-US" altLang="de-DE"/>
              <a:pPr eaLnBrk="1" hangingPunct="1"/>
              <a:t>28</a:t>
            </a:fld>
            <a:endParaRPr lang="en-US" altLang="de-DE"/>
          </a:p>
        </p:txBody>
      </p:sp>
      <p:sp>
        <p:nvSpPr>
          <p:cNvPr id="88067" name="Rectangle 2">
            <a:extLst>
              <a:ext uri="{FF2B5EF4-FFF2-40B4-BE49-F238E27FC236}">
                <a16:creationId xmlns:a16="http://schemas.microsoft.com/office/drawing/2014/main" id="{C4DA04CE-3E8C-48A5-88E7-DE52E1E0729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>
            <a:extLst>
              <a:ext uri="{FF2B5EF4-FFF2-40B4-BE49-F238E27FC236}">
                <a16:creationId xmlns:a16="http://schemas.microsoft.com/office/drawing/2014/main" id="{879F2D6D-9E3C-40D4-8249-4C589C3768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>
            <a:extLst>
              <a:ext uri="{FF2B5EF4-FFF2-40B4-BE49-F238E27FC236}">
                <a16:creationId xmlns:a16="http://schemas.microsoft.com/office/drawing/2014/main" id="{49D87AC6-2560-4D67-A7F9-278B782BFE3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D7503F4-71DE-47C4-91D7-CF7CD7D7695F}" type="slidenum">
              <a:rPr lang="en-US" altLang="de-DE"/>
              <a:pPr eaLnBrk="1" hangingPunct="1"/>
              <a:t>29</a:t>
            </a:fld>
            <a:endParaRPr lang="en-US" altLang="de-DE"/>
          </a:p>
        </p:txBody>
      </p:sp>
      <p:sp>
        <p:nvSpPr>
          <p:cNvPr id="89091" name="Rectangle 2">
            <a:extLst>
              <a:ext uri="{FF2B5EF4-FFF2-40B4-BE49-F238E27FC236}">
                <a16:creationId xmlns:a16="http://schemas.microsoft.com/office/drawing/2014/main" id="{7EB95E13-4519-4EB9-B5B4-2DF7DDD0C38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>
            <a:extLst>
              <a:ext uri="{FF2B5EF4-FFF2-40B4-BE49-F238E27FC236}">
                <a16:creationId xmlns:a16="http://schemas.microsoft.com/office/drawing/2014/main" id="{DB2FB483-E1BC-45C0-B588-C337091779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>
            <a:extLst>
              <a:ext uri="{FF2B5EF4-FFF2-40B4-BE49-F238E27FC236}">
                <a16:creationId xmlns:a16="http://schemas.microsoft.com/office/drawing/2014/main" id="{C312C990-9873-41B5-B946-8EC1255977D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6CD8459-D5F0-4255-AB1C-1E80BF4E2F0F}" type="slidenum">
              <a:rPr lang="en-US" altLang="de-DE"/>
              <a:pPr eaLnBrk="1" hangingPunct="1"/>
              <a:t>30</a:t>
            </a:fld>
            <a:endParaRPr lang="en-US" altLang="de-DE"/>
          </a:p>
        </p:txBody>
      </p:sp>
      <p:sp>
        <p:nvSpPr>
          <p:cNvPr id="90115" name="Rectangle 2">
            <a:extLst>
              <a:ext uri="{FF2B5EF4-FFF2-40B4-BE49-F238E27FC236}">
                <a16:creationId xmlns:a16="http://schemas.microsoft.com/office/drawing/2014/main" id="{50536C46-45A8-4F5D-8EDD-17E61B81740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>
            <a:extLst>
              <a:ext uri="{FF2B5EF4-FFF2-40B4-BE49-F238E27FC236}">
                <a16:creationId xmlns:a16="http://schemas.microsoft.com/office/drawing/2014/main" id="{74800441-D4B7-4BFD-AF97-3127114DC7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>
            <a:extLst>
              <a:ext uri="{FF2B5EF4-FFF2-40B4-BE49-F238E27FC236}">
                <a16:creationId xmlns:a16="http://schemas.microsoft.com/office/drawing/2014/main" id="{E1E3F336-F093-4285-950A-52537D301C6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AE86B66-4373-4CE8-8F88-1167AAC022D3}" type="slidenum">
              <a:rPr lang="en-US" altLang="de-DE"/>
              <a:pPr eaLnBrk="1" hangingPunct="1"/>
              <a:t>31</a:t>
            </a:fld>
            <a:endParaRPr lang="en-US" altLang="de-DE"/>
          </a:p>
        </p:txBody>
      </p:sp>
      <p:sp>
        <p:nvSpPr>
          <p:cNvPr id="91139" name="Rectangle 2">
            <a:extLst>
              <a:ext uri="{FF2B5EF4-FFF2-40B4-BE49-F238E27FC236}">
                <a16:creationId xmlns:a16="http://schemas.microsoft.com/office/drawing/2014/main" id="{B563E031-08E5-4F8C-BB9F-C833B0A224E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>
            <a:extLst>
              <a:ext uri="{FF2B5EF4-FFF2-40B4-BE49-F238E27FC236}">
                <a16:creationId xmlns:a16="http://schemas.microsoft.com/office/drawing/2014/main" id="{3FE8A954-CC02-48B8-92FC-C1297CA39C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>
            <a:extLst>
              <a:ext uri="{FF2B5EF4-FFF2-40B4-BE49-F238E27FC236}">
                <a16:creationId xmlns:a16="http://schemas.microsoft.com/office/drawing/2014/main" id="{9C723D92-1AB1-408E-A353-0010F91A31C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3F9D801-6B30-486E-9510-7029665C011F}" type="slidenum">
              <a:rPr lang="en-US" altLang="de-DE"/>
              <a:pPr eaLnBrk="1" hangingPunct="1"/>
              <a:t>32</a:t>
            </a:fld>
            <a:endParaRPr lang="en-US" altLang="de-DE"/>
          </a:p>
        </p:txBody>
      </p:sp>
      <p:sp>
        <p:nvSpPr>
          <p:cNvPr id="92163" name="Rectangle 2">
            <a:extLst>
              <a:ext uri="{FF2B5EF4-FFF2-40B4-BE49-F238E27FC236}">
                <a16:creationId xmlns:a16="http://schemas.microsoft.com/office/drawing/2014/main" id="{B8201EB4-9A11-4EE6-A746-E585A088229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>
            <a:extLst>
              <a:ext uri="{FF2B5EF4-FFF2-40B4-BE49-F238E27FC236}">
                <a16:creationId xmlns:a16="http://schemas.microsoft.com/office/drawing/2014/main" id="{127D38AE-CB8C-43A0-90C7-9CD3A13270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>
            <a:extLst>
              <a:ext uri="{FF2B5EF4-FFF2-40B4-BE49-F238E27FC236}">
                <a16:creationId xmlns:a16="http://schemas.microsoft.com/office/drawing/2014/main" id="{1927CEBA-8F80-406F-B0C0-7B802D693ED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C92F9B7-EBA0-4FAE-8442-06C5EDD968F9}" type="slidenum">
              <a:rPr lang="en-US" altLang="de-DE"/>
              <a:pPr eaLnBrk="1" hangingPunct="1"/>
              <a:t>33</a:t>
            </a:fld>
            <a:endParaRPr lang="en-US" altLang="de-DE"/>
          </a:p>
        </p:txBody>
      </p:sp>
      <p:sp>
        <p:nvSpPr>
          <p:cNvPr id="93187" name="Rectangle 2">
            <a:extLst>
              <a:ext uri="{FF2B5EF4-FFF2-40B4-BE49-F238E27FC236}">
                <a16:creationId xmlns:a16="http://schemas.microsoft.com/office/drawing/2014/main" id="{79C42775-38FD-4F0E-8868-EA63E276B0B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>
            <a:extLst>
              <a:ext uri="{FF2B5EF4-FFF2-40B4-BE49-F238E27FC236}">
                <a16:creationId xmlns:a16="http://schemas.microsoft.com/office/drawing/2014/main" id="{641AEB36-63D2-4D8B-95E3-B002E48CA3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>
            <a:extLst>
              <a:ext uri="{FF2B5EF4-FFF2-40B4-BE49-F238E27FC236}">
                <a16:creationId xmlns:a16="http://schemas.microsoft.com/office/drawing/2014/main" id="{5D5A40BA-DAA0-4172-B7E5-50556F79A90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F2A5681-B8FC-4931-A6A9-D48F26A3FE5E}" type="slidenum">
              <a:rPr lang="en-US" altLang="de-DE"/>
              <a:pPr eaLnBrk="1" hangingPunct="1"/>
              <a:t>34</a:t>
            </a:fld>
            <a:endParaRPr lang="en-US" altLang="de-DE"/>
          </a:p>
        </p:txBody>
      </p:sp>
      <p:sp>
        <p:nvSpPr>
          <p:cNvPr id="94211" name="Rectangle 2">
            <a:extLst>
              <a:ext uri="{FF2B5EF4-FFF2-40B4-BE49-F238E27FC236}">
                <a16:creationId xmlns:a16="http://schemas.microsoft.com/office/drawing/2014/main" id="{289DB2DF-4AA2-492C-AC8F-3EE24E1792C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>
            <a:extLst>
              <a:ext uri="{FF2B5EF4-FFF2-40B4-BE49-F238E27FC236}">
                <a16:creationId xmlns:a16="http://schemas.microsoft.com/office/drawing/2014/main" id="{4183CB08-944A-40B0-AF77-186DB4A0F5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>
            <a:extLst>
              <a:ext uri="{FF2B5EF4-FFF2-40B4-BE49-F238E27FC236}">
                <a16:creationId xmlns:a16="http://schemas.microsoft.com/office/drawing/2014/main" id="{1CC518B6-E697-4A95-BB58-792B637145C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2D95BA7-D00F-43EC-92D4-DADC8B53DF21}" type="slidenum">
              <a:rPr lang="en-US" altLang="de-DE"/>
              <a:pPr eaLnBrk="1" hangingPunct="1"/>
              <a:t>35</a:t>
            </a:fld>
            <a:endParaRPr lang="en-US" altLang="de-DE"/>
          </a:p>
        </p:txBody>
      </p:sp>
      <p:sp>
        <p:nvSpPr>
          <p:cNvPr id="95235" name="Rectangle 2">
            <a:extLst>
              <a:ext uri="{FF2B5EF4-FFF2-40B4-BE49-F238E27FC236}">
                <a16:creationId xmlns:a16="http://schemas.microsoft.com/office/drawing/2014/main" id="{6957F36B-0B71-4501-8B96-175375ACF0D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>
            <a:extLst>
              <a:ext uri="{FF2B5EF4-FFF2-40B4-BE49-F238E27FC236}">
                <a16:creationId xmlns:a16="http://schemas.microsoft.com/office/drawing/2014/main" id="{EDD531C7-BEF7-4345-BFEB-0F8B52BA2B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>
            <a:extLst>
              <a:ext uri="{FF2B5EF4-FFF2-40B4-BE49-F238E27FC236}">
                <a16:creationId xmlns:a16="http://schemas.microsoft.com/office/drawing/2014/main" id="{22372F8E-D7C2-4633-891A-ECF295FF1A2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581593A-C9EA-4B4A-906A-1B62663E7EF2}" type="slidenum">
              <a:rPr lang="en-US" altLang="de-DE"/>
              <a:pPr eaLnBrk="1" hangingPunct="1"/>
              <a:t>36</a:t>
            </a:fld>
            <a:endParaRPr lang="en-US" altLang="de-DE"/>
          </a:p>
        </p:txBody>
      </p:sp>
      <p:sp>
        <p:nvSpPr>
          <p:cNvPr id="96259" name="Rectangle 2">
            <a:extLst>
              <a:ext uri="{FF2B5EF4-FFF2-40B4-BE49-F238E27FC236}">
                <a16:creationId xmlns:a16="http://schemas.microsoft.com/office/drawing/2014/main" id="{3F45CF9C-4B2A-4155-BC73-A2DB1635F07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>
            <a:extLst>
              <a:ext uri="{FF2B5EF4-FFF2-40B4-BE49-F238E27FC236}">
                <a16:creationId xmlns:a16="http://schemas.microsoft.com/office/drawing/2014/main" id="{FA4F9F86-4052-4CFC-8E9F-6D93E2E4EB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>
            <a:extLst>
              <a:ext uri="{FF2B5EF4-FFF2-40B4-BE49-F238E27FC236}">
                <a16:creationId xmlns:a16="http://schemas.microsoft.com/office/drawing/2014/main" id="{FB0EC9E9-12C1-4DEB-B887-64018EC1680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1C4EEF7-2D46-4160-AD3F-52D5183FD6C4}" type="slidenum">
              <a:rPr lang="en-US" altLang="de-DE"/>
              <a:pPr eaLnBrk="1" hangingPunct="1"/>
              <a:t>37</a:t>
            </a:fld>
            <a:endParaRPr lang="en-US" altLang="de-DE"/>
          </a:p>
        </p:txBody>
      </p:sp>
      <p:sp>
        <p:nvSpPr>
          <p:cNvPr id="97283" name="Rectangle 2">
            <a:extLst>
              <a:ext uri="{FF2B5EF4-FFF2-40B4-BE49-F238E27FC236}">
                <a16:creationId xmlns:a16="http://schemas.microsoft.com/office/drawing/2014/main" id="{0E2936E2-60FA-4528-B11A-A47A6A02ACB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>
            <a:extLst>
              <a:ext uri="{FF2B5EF4-FFF2-40B4-BE49-F238E27FC236}">
                <a16:creationId xmlns:a16="http://schemas.microsoft.com/office/drawing/2014/main" id="{8492E6F1-4CCE-4931-8597-B787626CBD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>
            <a:extLst>
              <a:ext uri="{FF2B5EF4-FFF2-40B4-BE49-F238E27FC236}">
                <a16:creationId xmlns:a16="http://schemas.microsoft.com/office/drawing/2014/main" id="{50860D5D-AB1B-4EEB-8D32-B7E850D1558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8F14B31-7A2D-452F-8F13-9F5DDDCF58DF}" type="slidenum">
              <a:rPr lang="en-US" altLang="de-DE"/>
              <a:pPr eaLnBrk="1" hangingPunct="1"/>
              <a:t>38</a:t>
            </a:fld>
            <a:endParaRPr lang="en-US" altLang="de-DE"/>
          </a:p>
        </p:txBody>
      </p:sp>
      <p:sp>
        <p:nvSpPr>
          <p:cNvPr id="98307" name="Rectangle 2">
            <a:extLst>
              <a:ext uri="{FF2B5EF4-FFF2-40B4-BE49-F238E27FC236}">
                <a16:creationId xmlns:a16="http://schemas.microsoft.com/office/drawing/2014/main" id="{3BF0D1A5-2D6D-455A-B707-6647453BAD6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>
            <a:extLst>
              <a:ext uri="{FF2B5EF4-FFF2-40B4-BE49-F238E27FC236}">
                <a16:creationId xmlns:a16="http://schemas.microsoft.com/office/drawing/2014/main" id="{18DEFA3E-228D-4180-AA2D-291F6C8254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>
            <a:extLst>
              <a:ext uri="{FF2B5EF4-FFF2-40B4-BE49-F238E27FC236}">
                <a16:creationId xmlns:a16="http://schemas.microsoft.com/office/drawing/2014/main" id="{986DC909-E54A-4C6A-A5A7-71BB0E05D06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8851BD1-0C4B-452C-94AE-91C94D379C0B}" type="slidenum">
              <a:rPr lang="en-US" altLang="de-DE"/>
              <a:pPr eaLnBrk="1" hangingPunct="1"/>
              <a:t>39</a:t>
            </a:fld>
            <a:endParaRPr lang="en-US" altLang="de-DE"/>
          </a:p>
        </p:txBody>
      </p:sp>
      <p:sp>
        <p:nvSpPr>
          <p:cNvPr id="99331" name="Rectangle 2">
            <a:extLst>
              <a:ext uri="{FF2B5EF4-FFF2-40B4-BE49-F238E27FC236}">
                <a16:creationId xmlns:a16="http://schemas.microsoft.com/office/drawing/2014/main" id="{23634D48-5D1B-462F-A0FB-48F246E4291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>
            <a:extLst>
              <a:ext uri="{FF2B5EF4-FFF2-40B4-BE49-F238E27FC236}">
                <a16:creationId xmlns:a16="http://schemas.microsoft.com/office/drawing/2014/main" id="{8387E7BE-E11F-4656-A4B5-4BD5EF0B935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>
            <a:extLst>
              <a:ext uri="{FF2B5EF4-FFF2-40B4-BE49-F238E27FC236}">
                <a16:creationId xmlns:a16="http://schemas.microsoft.com/office/drawing/2014/main" id="{9F98E609-976A-4A04-B939-CFE0B0E7529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22F76C2-155E-4BD1-B807-2AAD4F932234}" type="slidenum">
              <a:rPr lang="en-US" altLang="de-DE"/>
              <a:pPr eaLnBrk="1" hangingPunct="1"/>
              <a:t>40</a:t>
            </a:fld>
            <a:endParaRPr lang="en-US" altLang="de-DE"/>
          </a:p>
        </p:txBody>
      </p:sp>
      <p:sp>
        <p:nvSpPr>
          <p:cNvPr id="100355" name="Rectangle 2">
            <a:extLst>
              <a:ext uri="{FF2B5EF4-FFF2-40B4-BE49-F238E27FC236}">
                <a16:creationId xmlns:a16="http://schemas.microsoft.com/office/drawing/2014/main" id="{5B1F9B6B-7293-4659-BAC1-C1564F14FA7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>
            <a:extLst>
              <a:ext uri="{FF2B5EF4-FFF2-40B4-BE49-F238E27FC236}">
                <a16:creationId xmlns:a16="http://schemas.microsoft.com/office/drawing/2014/main" id="{705F1443-6360-4518-848C-B1D8C26909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>
            <a:extLst>
              <a:ext uri="{FF2B5EF4-FFF2-40B4-BE49-F238E27FC236}">
                <a16:creationId xmlns:a16="http://schemas.microsoft.com/office/drawing/2014/main" id="{AC4E0615-89E5-44C1-B3AB-F10A216DB7C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1DE7802-3159-4F5B-80FA-B81CBAEBC969}" type="slidenum">
              <a:rPr lang="en-US" altLang="de-DE"/>
              <a:pPr eaLnBrk="1" hangingPunct="1"/>
              <a:t>41</a:t>
            </a:fld>
            <a:endParaRPr lang="en-US" altLang="de-DE"/>
          </a:p>
        </p:txBody>
      </p:sp>
      <p:sp>
        <p:nvSpPr>
          <p:cNvPr id="101379" name="Rectangle 2">
            <a:extLst>
              <a:ext uri="{FF2B5EF4-FFF2-40B4-BE49-F238E27FC236}">
                <a16:creationId xmlns:a16="http://schemas.microsoft.com/office/drawing/2014/main" id="{389A8B65-FB56-428A-B34C-02B69A163F5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>
            <a:extLst>
              <a:ext uri="{FF2B5EF4-FFF2-40B4-BE49-F238E27FC236}">
                <a16:creationId xmlns:a16="http://schemas.microsoft.com/office/drawing/2014/main" id="{462216D5-E1AF-46B2-9024-EF344650C2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>
            <a:extLst>
              <a:ext uri="{FF2B5EF4-FFF2-40B4-BE49-F238E27FC236}">
                <a16:creationId xmlns:a16="http://schemas.microsoft.com/office/drawing/2014/main" id="{1EF02A17-7A75-4715-BFBB-580F4391399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7A5C63E-DFBD-4FF8-B5E3-E8A2933BD68C}" type="slidenum">
              <a:rPr lang="en-US" altLang="de-DE"/>
              <a:pPr eaLnBrk="1" hangingPunct="1"/>
              <a:t>42</a:t>
            </a:fld>
            <a:endParaRPr lang="en-US" altLang="de-DE"/>
          </a:p>
        </p:txBody>
      </p:sp>
      <p:sp>
        <p:nvSpPr>
          <p:cNvPr id="102403" name="Rectangle 2">
            <a:extLst>
              <a:ext uri="{FF2B5EF4-FFF2-40B4-BE49-F238E27FC236}">
                <a16:creationId xmlns:a16="http://schemas.microsoft.com/office/drawing/2014/main" id="{00EBACAC-3D25-467C-A369-5E44FE314A5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>
            <a:extLst>
              <a:ext uri="{FF2B5EF4-FFF2-40B4-BE49-F238E27FC236}">
                <a16:creationId xmlns:a16="http://schemas.microsoft.com/office/drawing/2014/main" id="{851CAF7A-70CC-4952-BF9F-539C8EB0CB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>
            <a:extLst>
              <a:ext uri="{FF2B5EF4-FFF2-40B4-BE49-F238E27FC236}">
                <a16:creationId xmlns:a16="http://schemas.microsoft.com/office/drawing/2014/main" id="{63733B7E-3374-48D2-9312-E5C1130FD07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F94ED23-F2E6-40F0-B523-ADCF1D58340C}" type="slidenum">
              <a:rPr lang="en-US" altLang="de-DE"/>
              <a:pPr eaLnBrk="1" hangingPunct="1"/>
              <a:t>43</a:t>
            </a:fld>
            <a:endParaRPr lang="en-US" altLang="de-DE"/>
          </a:p>
        </p:txBody>
      </p:sp>
      <p:sp>
        <p:nvSpPr>
          <p:cNvPr id="103427" name="Rectangle 2">
            <a:extLst>
              <a:ext uri="{FF2B5EF4-FFF2-40B4-BE49-F238E27FC236}">
                <a16:creationId xmlns:a16="http://schemas.microsoft.com/office/drawing/2014/main" id="{ACB9C3E4-37D3-4D28-A610-739FFF72A48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>
            <a:extLst>
              <a:ext uri="{FF2B5EF4-FFF2-40B4-BE49-F238E27FC236}">
                <a16:creationId xmlns:a16="http://schemas.microsoft.com/office/drawing/2014/main" id="{373A2A78-E557-46D1-B98F-D37820FBB8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>
            <a:extLst>
              <a:ext uri="{FF2B5EF4-FFF2-40B4-BE49-F238E27FC236}">
                <a16:creationId xmlns:a16="http://schemas.microsoft.com/office/drawing/2014/main" id="{7559B803-181D-4880-9C68-D0F4B161ADB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75F67834-7396-48E6-AE68-4083F0CB3007}" type="slidenum">
              <a:rPr lang="en-US" altLang="de-DE"/>
              <a:pPr eaLnBrk="1" hangingPunct="1"/>
              <a:t>44</a:t>
            </a:fld>
            <a:endParaRPr lang="en-US" altLang="de-DE"/>
          </a:p>
        </p:txBody>
      </p:sp>
      <p:sp>
        <p:nvSpPr>
          <p:cNvPr id="104451" name="Rectangle 2">
            <a:extLst>
              <a:ext uri="{FF2B5EF4-FFF2-40B4-BE49-F238E27FC236}">
                <a16:creationId xmlns:a16="http://schemas.microsoft.com/office/drawing/2014/main" id="{F9B7B90F-DB23-449D-85CB-525CF7D874F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>
            <a:extLst>
              <a:ext uri="{FF2B5EF4-FFF2-40B4-BE49-F238E27FC236}">
                <a16:creationId xmlns:a16="http://schemas.microsoft.com/office/drawing/2014/main" id="{2D239269-FB76-440D-A13C-0DF6B11387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>
            <a:extLst>
              <a:ext uri="{FF2B5EF4-FFF2-40B4-BE49-F238E27FC236}">
                <a16:creationId xmlns:a16="http://schemas.microsoft.com/office/drawing/2014/main" id="{699ECB3E-63DA-4C35-B3B6-2A38FD175A4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B16E7FB-83B6-4B41-9306-84DDD1C4AEC2}" type="slidenum">
              <a:rPr lang="en-US" altLang="de-DE"/>
              <a:pPr eaLnBrk="1" hangingPunct="1"/>
              <a:t>45</a:t>
            </a:fld>
            <a:endParaRPr lang="en-US" altLang="de-DE"/>
          </a:p>
        </p:txBody>
      </p:sp>
      <p:sp>
        <p:nvSpPr>
          <p:cNvPr id="105475" name="Rectangle 2">
            <a:extLst>
              <a:ext uri="{FF2B5EF4-FFF2-40B4-BE49-F238E27FC236}">
                <a16:creationId xmlns:a16="http://schemas.microsoft.com/office/drawing/2014/main" id="{7DA896AD-212C-45CB-9736-6858AC0DF19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>
            <a:extLst>
              <a:ext uri="{FF2B5EF4-FFF2-40B4-BE49-F238E27FC236}">
                <a16:creationId xmlns:a16="http://schemas.microsoft.com/office/drawing/2014/main" id="{E4595B43-DD55-4667-8A92-CA334F045D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>
            <a:extLst>
              <a:ext uri="{FF2B5EF4-FFF2-40B4-BE49-F238E27FC236}">
                <a16:creationId xmlns:a16="http://schemas.microsoft.com/office/drawing/2014/main" id="{E9DD9D75-8813-4FB1-A66B-15E2A9D207C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9402BB5-89FA-494B-B2CD-F951EE8C6B7B}" type="slidenum">
              <a:rPr lang="en-US" altLang="de-DE"/>
              <a:pPr eaLnBrk="1" hangingPunct="1"/>
              <a:t>46</a:t>
            </a:fld>
            <a:endParaRPr lang="en-US" altLang="de-DE"/>
          </a:p>
        </p:txBody>
      </p:sp>
      <p:sp>
        <p:nvSpPr>
          <p:cNvPr id="106499" name="Rectangle 2">
            <a:extLst>
              <a:ext uri="{FF2B5EF4-FFF2-40B4-BE49-F238E27FC236}">
                <a16:creationId xmlns:a16="http://schemas.microsoft.com/office/drawing/2014/main" id="{289AA1BB-B0FF-4388-9C64-B14138DA846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>
            <a:extLst>
              <a:ext uri="{FF2B5EF4-FFF2-40B4-BE49-F238E27FC236}">
                <a16:creationId xmlns:a16="http://schemas.microsoft.com/office/drawing/2014/main" id="{D8E45D53-EA9C-453B-AF43-6F9ABA307B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>
            <a:extLst>
              <a:ext uri="{FF2B5EF4-FFF2-40B4-BE49-F238E27FC236}">
                <a16:creationId xmlns:a16="http://schemas.microsoft.com/office/drawing/2014/main" id="{AC95CEA9-0896-4134-A00B-F06BA3265C2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6555FF6-052E-4FE3-A1DE-DFC7A69C967E}" type="slidenum">
              <a:rPr lang="en-US" altLang="de-DE"/>
              <a:pPr eaLnBrk="1" hangingPunct="1"/>
              <a:t>47</a:t>
            </a:fld>
            <a:endParaRPr lang="en-US" altLang="de-DE"/>
          </a:p>
        </p:txBody>
      </p:sp>
      <p:sp>
        <p:nvSpPr>
          <p:cNvPr id="107523" name="Rectangle 2">
            <a:extLst>
              <a:ext uri="{FF2B5EF4-FFF2-40B4-BE49-F238E27FC236}">
                <a16:creationId xmlns:a16="http://schemas.microsoft.com/office/drawing/2014/main" id="{C23E0DBB-D889-4282-BFCE-C284661377B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>
            <a:extLst>
              <a:ext uri="{FF2B5EF4-FFF2-40B4-BE49-F238E27FC236}">
                <a16:creationId xmlns:a16="http://schemas.microsoft.com/office/drawing/2014/main" id="{3CB82F52-548B-4EAC-A389-F828E6B23B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>
            <a:extLst>
              <a:ext uri="{FF2B5EF4-FFF2-40B4-BE49-F238E27FC236}">
                <a16:creationId xmlns:a16="http://schemas.microsoft.com/office/drawing/2014/main" id="{8A8A19CC-9F95-46B9-A7DD-E4173051948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A7ED0DF-184B-477E-884D-D519113F884D}" type="slidenum">
              <a:rPr lang="en-US" altLang="de-DE"/>
              <a:pPr eaLnBrk="1" hangingPunct="1"/>
              <a:t>48</a:t>
            </a:fld>
            <a:endParaRPr lang="en-US" altLang="de-DE"/>
          </a:p>
        </p:txBody>
      </p:sp>
      <p:sp>
        <p:nvSpPr>
          <p:cNvPr id="108547" name="Rectangle 2">
            <a:extLst>
              <a:ext uri="{FF2B5EF4-FFF2-40B4-BE49-F238E27FC236}">
                <a16:creationId xmlns:a16="http://schemas.microsoft.com/office/drawing/2014/main" id="{BE82A5A4-7173-4006-9316-50236CFF17B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>
            <a:extLst>
              <a:ext uri="{FF2B5EF4-FFF2-40B4-BE49-F238E27FC236}">
                <a16:creationId xmlns:a16="http://schemas.microsoft.com/office/drawing/2014/main" id="{4CD8F50C-D288-42F2-A1C4-AE5DE9FFA0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>
            <a:extLst>
              <a:ext uri="{FF2B5EF4-FFF2-40B4-BE49-F238E27FC236}">
                <a16:creationId xmlns:a16="http://schemas.microsoft.com/office/drawing/2014/main" id="{16FB6419-5471-413B-916D-CCBE00CE530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BBE101F-6002-405D-9A95-3E0B91321062}" type="slidenum">
              <a:rPr lang="en-US" altLang="de-DE"/>
              <a:pPr eaLnBrk="1" hangingPunct="1"/>
              <a:t>49</a:t>
            </a:fld>
            <a:endParaRPr lang="en-US" altLang="de-DE"/>
          </a:p>
        </p:txBody>
      </p:sp>
      <p:sp>
        <p:nvSpPr>
          <p:cNvPr id="109571" name="Rectangle 2">
            <a:extLst>
              <a:ext uri="{FF2B5EF4-FFF2-40B4-BE49-F238E27FC236}">
                <a16:creationId xmlns:a16="http://schemas.microsoft.com/office/drawing/2014/main" id="{DDED6BD4-99EE-43A3-BE74-BCFD3FD729E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2" name="Rectangle 3">
            <a:extLst>
              <a:ext uri="{FF2B5EF4-FFF2-40B4-BE49-F238E27FC236}">
                <a16:creationId xmlns:a16="http://schemas.microsoft.com/office/drawing/2014/main" id="{C4CBADB5-74AD-4D3B-B47A-249E0C3EAD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>
            <a:extLst>
              <a:ext uri="{FF2B5EF4-FFF2-40B4-BE49-F238E27FC236}">
                <a16:creationId xmlns:a16="http://schemas.microsoft.com/office/drawing/2014/main" id="{E6AC3FD5-7C4C-49F5-974B-BD3D4B8FA55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B6DA0DA-34CB-4886-BB87-A1D57CF216D3}" type="slidenum">
              <a:rPr lang="en-US" altLang="de-DE"/>
              <a:pPr eaLnBrk="1" hangingPunct="1"/>
              <a:t>50</a:t>
            </a:fld>
            <a:endParaRPr lang="en-US" altLang="de-DE"/>
          </a:p>
        </p:txBody>
      </p:sp>
      <p:sp>
        <p:nvSpPr>
          <p:cNvPr id="110595" name="Rectangle 2">
            <a:extLst>
              <a:ext uri="{FF2B5EF4-FFF2-40B4-BE49-F238E27FC236}">
                <a16:creationId xmlns:a16="http://schemas.microsoft.com/office/drawing/2014/main" id="{F1A5CA16-7E5E-41BE-9215-3D3FE533E8E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>
            <a:extLst>
              <a:ext uri="{FF2B5EF4-FFF2-40B4-BE49-F238E27FC236}">
                <a16:creationId xmlns:a16="http://schemas.microsoft.com/office/drawing/2014/main" id="{DA58E516-8B18-4CB0-88F8-9B09015ED2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>
            <a:extLst>
              <a:ext uri="{FF2B5EF4-FFF2-40B4-BE49-F238E27FC236}">
                <a16:creationId xmlns:a16="http://schemas.microsoft.com/office/drawing/2014/main" id="{14403533-8431-48A9-8CD3-8CFACE5729C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12A5E7F-97A4-4628-BCA1-038AA7D817AF}" type="slidenum">
              <a:rPr lang="en-US" altLang="de-DE"/>
              <a:pPr eaLnBrk="1" hangingPunct="1"/>
              <a:t>51</a:t>
            </a:fld>
            <a:endParaRPr lang="en-US" altLang="de-DE"/>
          </a:p>
        </p:txBody>
      </p:sp>
      <p:sp>
        <p:nvSpPr>
          <p:cNvPr id="111619" name="Rectangle 2">
            <a:extLst>
              <a:ext uri="{FF2B5EF4-FFF2-40B4-BE49-F238E27FC236}">
                <a16:creationId xmlns:a16="http://schemas.microsoft.com/office/drawing/2014/main" id="{72559E0F-4C29-4674-A1BE-D5DE44A95ED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>
            <a:extLst>
              <a:ext uri="{FF2B5EF4-FFF2-40B4-BE49-F238E27FC236}">
                <a16:creationId xmlns:a16="http://schemas.microsoft.com/office/drawing/2014/main" id="{DF69C0E6-CD46-40A4-9634-C27402404C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>
            <a:extLst>
              <a:ext uri="{FF2B5EF4-FFF2-40B4-BE49-F238E27FC236}">
                <a16:creationId xmlns:a16="http://schemas.microsoft.com/office/drawing/2014/main" id="{56A0A222-61A2-4372-9E1A-0FB56BCAACA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D2CE4BF7-56B8-4D5E-84C1-6F1FB81FBF34}" type="slidenum">
              <a:rPr lang="en-US" altLang="de-DE"/>
              <a:pPr eaLnBrk="1" hangingPunct="1"/>
              <a:t>52</a:t>
            </a:fld>
            <a:endParaRPr lang="en-US" altLang="de-DE"/>
          </a:p>
        </p:txBody>
      </p:sp>
      <p:sp>
        <p:nvSpPr>
          <p:cNvPr id="112643" name="Rectangle 2">
            <a:extLst>
              <a:ext uri="{FF2B5EF4-FFF2-40B4-BE49-F238E27FC236}">
                <a16:creationId xmlns:a16="http://schemas.microsoft.com/office/drawing/2014/main" id="{293430FD-0B9E-4311-AD44-D702D194936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>
            <a:extLst>
              <a:ext uri="{FF2B5EF4-FFF2-40B4-BE49-F238E27FC236}">
                <a16:creationId xmlns:a16="http://schemas.microsoft.com/office/drawing/2014/main" id="{E1EB92A6-4380-4692-A51F-83815B3915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>
            <a:extLst>
              <a:ext uri="{FF2B5EF4-FFF2-40B4-BE49-F238E27FC236}">
                <a16:creationId xmlns:a16="http://schemas.microsoft.com/office/drawing/2014/main" id="{BD840EFC-2D66-427B-8DF4-AD7667AD473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E1B1A76-26D6-4801-B0AF-0E62BDC6B7E1}" type="slidenum">
              <a:rPr lang="en-US" altLang="de-DE"/>
              <a:pPr eaLnBrk="1" hangingPunct="1"/>
              <a:t>53</a:t>
            </a:fld>
            <a:endParaRPr lang="en-US" altLang="de-DE"/>
          </a:p>
        </p:txBody>
      </p:sp>
      <p:sp>
        <p:nvSpPr>
          <p:cNvPr id="113667" name="Rectangle 2">
            <a:extLst>
              <a:ext uri="{FF2B5EF4-FFF2-40B4-BE49-F238E27FC236}">
                <a16:creationId xmlns:a16="http://schemas.microsoft.com/office/drawing/2014/main" id="{96E81D58-DEA2-48EA-89B3-F78649C0EEE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8" name="Rectangle 3">
            <a:extLst>
              <a:ext uri="{FF2B5EF4-FFF2-40B4-BE49-F238E27FC236}">
                <a16:creationId xmlns:a16="http://schemas.microsoft.com/office/drawing/2014/main" id="{A396C549-98DE-48C7-B9D0-875871D1CC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3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C2C10-FAD9-4442-9528-D6D6F9AF6595}" type="slidenum">
              <a:rPr lang="en-US" smtClean="0">
                <a:solidFill>
                  <a:prstClr val="black"/>
                </a:solidFill>
              </a:rPr>
              <a:pPr/>
              <a:t>55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658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>
            <a:extLst>
              <a:ext uri="{FF2B5EF4-FFF2-40B4-BE49-F238E27FC236}">
                <a16:creationId xmlns:a16="http://schemas.microsoft.com/office/drawing/2014/main" id="{3C4AA86C-8795-4005-9FCD-A22E5E8EA8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" name="Line 8">
            <a:extLst>
              <a:ext uri="{FF2B5EF4-FFF2-40B4-BE49-F238E27FC236}">
                <a16:creationId xmlns:a16="http://schemas.microsoft.com/office/drawing/2014/main" id="{C99E9673-9F13-4DE2-AA5C-142424CAE7E5}"/>
              </a:ext>
            </a:extLst>
          </p:cNvPr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8C04F977-5837-4A59-81E0-CE8747BB8A1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Garamond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55EFC2AB-E49D-497E-9F23-CA1CE36B630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  <a:latin typeface="Garamond" pitchFamily="18" charset="0"/>
              </a:defRPr>
            </a:lvl1pPr>
          </a:lstStyle>
          <a:p>
            <a:pPr>
              <a:defRPr/>
            </a:pPr>
            <a:r>
              <a:rPr lang="en-US" altLang="en-US"/>
              <a:t>Lecture #9 Working Game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30217D25-B132-44F7-9FDF-91D7144F7C2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</a:lstStyle>
          <a:p>
            <a:fld id="{8C076C94-4538-48B6-AB08-2B6600EF5D40}" type="slidenum">
              <a:rPr lang="en-US" altLang="en-US"/>
              <a:pPr/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27391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BD9778BE-6142-485B-B7DE-132F6020E64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#9 Working Game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CE9F162C-88B9-4B28-AFA5-A93D8C14A6F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E510434-17FD-468A-B71B-353D18644847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CD8736F1-C00A-4885-91CF-5C1B10A28121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351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562A8968-94EA-4AEB-B613-5300814421A9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#9 Working Game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235D94FC-CC89-40F0-8AE8-0770CB6A50D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7F425A-886B-4E15-98D4-47C5CAC741CE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9C0B095D-1DFC-4276-8A51-D339FE1D8279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4575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E49F0B22-7737-4EC4-BD65-F7D6768CD03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#9 Working Game</a:t>
            </a:r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B26169A0-07A3-43D6-9AF1-9182EC6B418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17A937-6D7F-4A8E-9087-D3DC33F0DDAD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7" name="Rectangle 17">
            <a:extLst>
              <a:ext uri="{FF2B5EF4-FFF2-40B4-BE49-F238E27FC236}">
                <a16:creationId xmlns:a16="http://schemas.microsoft.com/office/drawing/2014/main" id="{D33A6E79-F440-419A-B034-18DEB82D05E4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9011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Rectangle 12">
            <a:extLst>
              <a:ext uri="{FF2B5EF4-FFF2-40B4-BE49-F238E27FC236}">
                <a16:creationId xmlns:a16="http://schemas.microsoft.com/office/drawing/2014/main" id="{241D646D-4D54-4E4B-B595-3AB1D4082752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#9 Working Game</a:t>
            </a:r>
          </a:p>
        </p:txBody>
      </p:sp>
      <p:sp>
        <p:nvSpPr>
          <p:cNvPr id="8" name="Rectangle 13">
            <a:extLst>
              <a:ext uri="{FF2B5EF4-FFF2-40B4-BE49-F238E27FC236}">
                <a16:creationId xmlns:a16="http://schemas.microsoft.com/office/drawing/2014/main" id="{D1994432-C0D7-4C2D-AFAD-D5099B50FFB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C3408C-E053-476B-B59B-CB3AE6413591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9" name="Rectangle 17">
            <a:extLst>
              <a:ext uri="{FF2B5EF4-FFF2-40B4-BE49-F238E27FC236}">
                <a16:creationId xmlns:a16="http://schemas.microsoft.com/office/drawing/2014/main" id="{E1D8AD19-E2A7-41E0-AD8E-0A872CADCE4F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312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BFF47CCA-E036-4F04-89DC-362CBB43105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#9 Working Game</a:t>
            </a:r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0ECC5F28-C9CA-45BF-8A6D-F1C9B53F8A70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A57882-A33D-4CFE-AB8E-ECB9A7D1A02E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5" name="Rectangle 17">
            <a:extLst>
              <a:ext uri="{FF2B5EF4-FFF2-40B4-BE49-F238E27FC236}">
                <a16:creationId xmlns:a16="http://schemas.microsoft.com/office/drawing/2014/main" id="{F1BA0210-2F27-4B27-BB86-238129C452E1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519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>
            <a:extLst>
              <a:ext uri="{FF2B5EF4-FFF2-40B4-BE49-F238E27FC236}">
                <a16:creationId xmlns:a16="http://schemas.microsoft.com/office/drawing/2014/main" id="{DCB10B20-9281-4CE6-8C78-4373F45A8F57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#9 Working Game</a:t>
            </a:r>
          </a:p>
        </p:txBody>
      </p:sp>
      <p:sp>
        <p:nvSpPr>
          <p:cNvPr id="3" name="Rectangle 13">
            <a:extLst>
              <a:ext uri="{FF2B5EF4-FFF2-40B4-BE49-F238E27FC236}">
                <a16:creationId xmlns:a16="http://schemas.microsoft.com/office/drawing/2014/main" id="{F054DDF2-DF8E-4D86-B91D-3C4C3C28CDE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ACD02C-8AFC-4564-8ABD-B59DD3C0CBBC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4" name="Rectangle 17">
            <a:extLst>
              <a:ext uri="{FF2B5EF4-FFF2-40B4-BE49-F238E27FC236}">
                <a16:creationId xmlns:a16="http://schemas.microsoft.com/office/drawing/2014/main" id="{BBCFD48E-84E9-45DA-A865-96DEF7680DAA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3561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6617C7DF-26E9-4D34-B328-300954A5A76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#9 Working Game</a:t>
            </a:r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49047B74-1CE5-421B-BF03-B382D761126D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0E8F2D-D8E0-4088-9217-AF3F25BFE67C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7" name="Rectangle 17">
            <a:extLst>
              <a:ext uri="{FF2B5EF4-FFF2-40B4-BE49-F238E27FC236}">
                <a16:creationId xmlns:a16="http://schemas.microsoft.com/office/drawing/2014/main" id="{C4CD84EF-4C22-4085-8C25-FC07C0DE8737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0986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93D50EAE-A01A-4BA0-B970-B9977F8E358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#9 Working Game</a:t>
            </a:r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68ED2045-4689-45AA-8CF8-D114246B048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D4B380-F433-4773-A69C-3743B7909F90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7" name="Rectangle 17">
            <a:extLst>
              <a:ext uri="{FF2B5EF4-FFF2-40B4-BE49-F238E27FC236}">
                <a16:creationId xmlns:a16="http://schemas.microsoft.com/office/drawing/2014/main" id="{5BB7A659-5CE1-4457-8562-F49516D8C853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0050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A5C00FCC-4464-4692-8834-F141654F567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#9 Working Game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014D3C73-2572-453E-A400-BB2D6C55289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7A20CC-B6DB-426C-A41B-B9B2D2269A23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E42E74E0-105B-4401-A95E-9D5EA679A62D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2884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B2547626-80E9-4CE3-A6BB-995E2934D997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#9 Working Game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ACEA5D12-604C-4ADD-96EA-B3737601057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27612C-8FC9-4AC7-9D01-3E27924D98C4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1D502C10-FCF3-4B1E-80FE-E8F00F846C9F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236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Freeform 7">
            <a:extLst>
              <a:ext uri="{FF2B5EF4-FFF2-40B4-BE49-F238E27FC236}">
                <a16:creationId xmlns:a16="http://schemas.microsoft.com/office/drawing/2014/main" id="{99361ACD-563C-4A1C-8B2A-C8D337D150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2300" name="Rectangle 12">
            <a:extLst>
              <a:ext uri="{FF2B5EF4-FFF2-40B4-BE49-F238E27FC236}">
                <a16:creationId xmlns:a16="http://schemas.microsoft.com/office/drawing/2014/main" id="{0A5EFC41-FD74-41D4-8197-E50F3F64CA2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988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6699FF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en-US" altLang="en-US"/>
              <a:t>Lecture #9 Working Game</a:t>
            </a:r>
          </a:p>
        </p:txBody>
      </p:sp>
      <p:sp>
        <p:nvSpPr>
          <p:cNvPr id="12301" name="Rectangle 13">
            <a:extLst>
              <a:ext uri="{FF2B5EF4-FFF2-40B4-BE49-F238E27FC236}">
                <a16:creationId xmlns:a16="http://schemas.microsoft.com/office/drawing/2014/main" id="{42235D9B-840F-4177-8B38-E8BB9216CDC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6699FF"/>
                </a:solidFill>
              </a:defRPr>
            </a:lvl1pPr>
          </a:lstStyle>
          <a:p>
            <a:fld id="{6B2F36DC-951A-4F46-B91A-56E8A3B0FD03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1029" name="Rectangle 15">
            <a:extLst>
              <a:ext uri="{FF2B5EF4-FFF2-40B4-BE49-F238E27FC236}">
                <a16:creationId xmlns:a16="http://schemas.microsoft.com/office/drawing/2014/main" id="{9D14430E-0248-4C7F-8803-66F1D1259E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30" name="Rectangle 16">
            <a:extLst>
              <a:ext uri="{FF2B5EF4-FFF2-40B4-BE49-F238E27FC236}">
                <a16:creationId xmlns:a16="http://schemas.microsoft.com/office/drawing/2014/main" id="{2DB3A408-1A9A-4CDC-AC30-A9F3845C06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2305" name="Rectangle 17">
            <a:extLst>
              <a:ext uri="{FF2B5EF4-FFF2-40B4-BE49-F238E27FC236}">
                <a16:creationId xmlns:a16="http://schemas.microsoft.com/office/drawing/2014/main" id="{023D4C17-0293-4CC1-A4FD-0B9E2D278DF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6416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6699FF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36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3000">
          <a:solidFill>
            <a:srgbClr val="003399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anose="05000000000000000000" pitchFamily="2" charset="2"/>
        <a:buChar char="q"/>
        <a:defRPr sz="2600">
          <a:solidFill>
            <a:srgbClr val="003399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2200">
          <a:solidFill>
            <a:srgbClr val="003399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q"/>
        <a:defRPr sz="2000">
          <a:solidFill>
            <a:srgbClr val="003399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2000">
          <a:solidFill>
            <a:srgbClr val="003399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>
            <a:extLst>
              <a:ext uri="{FF2B5EF4-FFF2-40B4-BE49-F238E27FC236}">
                <a16:creationId xmlns:a16="http://schemas.microsoft.com/office/drawing/2014/main" id="{EA3F5DC0-0C23-41FA-B2B8-30A55E53EC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BC72471B-7589-45C2-BF91-AB88C6C0035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4098" name="Rectangle 2">
            <a:extLst>
              <a:ext uri="{FF2B5EF4-FFF2-40B4-BE49-F238E27FC236}">
                <a16:creationId xmlns:a16="http://schemas.microsoft.com/office/drawing/2014/main" id="{9921CB88-6F06-4AC7-84D3-5D206DCB3FF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de-DE" altLang="de-DE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14BEC255-E169-45B6-A9A0-423211C3F16C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de-DE" altLang="de-DE"/>
          </a:p>
        </p:txBody>
      </p:sp>
      <p:pic>
        <p:nvPicPr>
          <p:cNvPr id="4100" name="Picture 4" descr="subtunnel2">
            <a:extLst>
              <a:ext uri="{FF2B5EF4-FFF2-40B4-BE49-F238E27FC236}">
                <a16:creationId xmlns:a16="http://schemas.microsoft.com/office/drawing/2014/main" id="{BF178E4C-4E4A-45A3-BFA6-7E1B04F21E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58763"/>
            <a:ext cx="8812212" cy="5989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 Box 5">
            <a:extLst>
              <a:ext uri="{FF2B5EF4-FFF2-40B4-BE49-F238E27FC236}">
                <a16:creationId xmlns:a16="http://schemas.microsoft.com/office/drawing/2014/main" id="{2435D02B-AB65-4F87-8E4F-90F69A459212}"/>
              </a:ext>
            </a:extLst>
          </p:cNvPr>
          <p:cNvSpPr txBox="1">
            <a:spLocks noChangeArrowheads="1"/>
          </p:cNvSpPr>
          <p:nvPr/>
        </p:nvSpPr>
        <p:spPr bwMode="auto">
          <a:xfrm rot="21356255">
            <a:off x="4973638" y="3675063"/>
            <a:ext cx="3176587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tr-TR" sz="4000" dirty="0">
                <a:solidFill>
                  <a:srgbClr val="75A4F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CSE 420</a:t>
            </a:r>
            <a:r>
              <a:rPr lang="en-US" sz="4000" dirty="0">
                <a:solidFill>
                  <a:srgbClr val="75A4F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</a:t>
            </a:r>
          </a:p>
        </p:txBody>
      </p:sp>
      <p:sp>
        <p:nvSpPr>
          <p:cNvPr id="2808" name="Text Box 760">
            <a:extLst>
              <a:ext uri="{FF2B5EF4-FFF2-40B4-BE49-F238E27FC236}">
                <a16:creationId xmlns:a16="http://schemas.microsoft.com/office/drawing/2014/main" id="{81E9F93D-B5D7-4488-AF60-93CF7D1CB8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738" y="5381625"/>
            <a:ext cx="308930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tr-TR" sz="24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Computer Games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</p:txBody>
      </p:sp>
      <p:sp>
        <p:nvSpPr>
          <p:cNvPr id="2809" name="Text Box 761">
            <a:extLst>
              <a:ext uri="{FF2B5EF4-FFF2-40B4-BE49-F238E27FC236}">
                <a16:creationId xmlns:a16="http://schemas.microsoft.com/office/drawing/2014/main" id="{868C7761-3855-4994-97E9-B599BFAB58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5815013"/>
            <a:ext cx="3476977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Lecture #</a:t>
            </a:r>
            <a:r>
              <a:rPr lang="tr-TR" sz="22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9 Working Game</a:t>
            </a:r>
          </a:p>
        </p:txBody>
      </p:sp>
      <p:sp>
        <p:nvSpPr>
          <p:cNvPr id="4104" name="Text Box 762">
            <a:extLst>
              <a:ext uri="{FF2B5EF4-FFF2-40B4-BE49-F238E27FC236}">
                <a16:creationId xmlns:a16="http://schemas.microsoft.com/office/drawing/2014/main" id="{CB54622A-DFA3-45E3-8016-EEFDB124D41A}"/>
              </a:ext>
            </a:extLst>
          </p:cNvPr>
          <p:cNvSpPr txBox="1">
            <a:spLocks noChangeArrowheads="1"/>
          </p:cNvSpPr>
          <p:nvPr/>
        </p:nvSpPr>
        <p:spPr bwMode="auto">
          <a:xfrm rot="-218648">
            <a:off x="7543800" y="3001963"/>
            <a:ext cx="22860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de-DE" sz="1200" b="1">
                <a:solidFill>
                  <a:srgbClr val="E1E8FB"/>
                </a:solidFill>
              </a:rPr>
              <a:t>L Line</a:t>
            </a:r>
          </a:p>
        </p:txBody>
      </p:sp>
      <p:sp>
        <p:nvSpPr>
          <p:cNvPr id="4105" name="Oval 764">
            <a:extLst>
              <a:ext uri="{FF2B5EF4-FFF2-40B4-BE49-F238E27FC236}">
                <a16:creationId xmlns:a16="http://schemas.microsoft.com/office/drawing/2014/main" id="{77D7CE0C-CBB0-46F2-9D08-07EB567E0A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1295400"/>
            <a:ext cx="304800" cy="304800"/>
          </a:xfrm>
          <a:prstGeom prst="ellipse">
            <a:avLst/>
          </a:prstGeom>
          <a:solidFill>
            <a:srgbClr val="6390E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4106" name="Text Box 765">
            <a:extLst>
              <a:ext uri="{FF2B5EF4-FFF2-40B4-BE49-F238E27FC236}">
                <a16:creationId xmlns:a16="http://schemas.microsoft.com/office/drawing/2014/main" id="{A8B78740-57F1-49EA-A840-DDC13EDF53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0" y="1263650"/>
            <a:ext cx="76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ADC2F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de-DE" b="1">
                <a:solidFill>
                  <a:schemeClr val="bg1"/>
                </a:solidFill>
              </a:rPr>
              <a:t>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Fußzeilenplatzhalter 3">
            <a:extLst>
              <a:ext uri="{FF2B5EF4-FFF2-40B4-BE49-F238E27FC236}">
                <a16:creationId xmlns:a16="http://schemas.microsoft.com/office/drawing/2014/main" id="{319EB30C-F2E4-4297-AB37-684A4D1B952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#9 Working Game</a:t>
            </a:r>
          </a:p>
        </p:txBody>
      </p:sp>
      <p:sp>
        <p:nvSpPr>
          <p:cNvPr id="5123" name="Rectangle 1026">
            <a:extLst>
              <a:ext uri="{FF2B5EF4-FFF2-40B4-BE49-F238E27FC236}">
                <a16:creationId xmlns:a16="http://schemas.microsoft.com/office/drawing/2014/main" id="{A35C7FDD-EE88-48BB-8BA5-17C1340833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Objectives</a:t>
            </a:r>
          </a:p>
        </p:txBody>
      </p:sp>
      <p:sp>
        <p:nvSpPr>
          <p:cNvPr id="5124" name="Rectangle 1027">
            <a:extLst>
              <a:ext uri="{FF2B5EF4-FFF2-40B4-BE49-F238E27FC236}">
                <a16:creationId xmlns:a16="http://schemas.microsoft.com/office/drawing/2014/main" id="{4046A42D-7E00-4E00-AD03-6C59AB5A77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229600" cy="4530725"/>
          </a:xfrm>
        </p:spPr>
        <p:txBody>
          <a:bodyPr/>
          <a:lstStyle/>
          <a:p>
            <a:r>
              <a:rPr lang="en-US" altLang="de-DE"/>
              <a:t>Planning a game</a:t>
            </a:r>
          </a:p>
          <a:p>
            <a:r>
              <a:rPr lang="en-US" altLang="de-DE"/>
              <a:t>Preparing a strategy for complex </a:t>
            </a:r>
            <a:br>
              <a:rPr lang="en-US" altLang="de-DE"/>
            </a:br>
            <a:r>
              <a:rPr lang="en-US" altLang="de-DE"/>
              <a:t> projects</a:t>
            </a:r>
          </a:p>
          <a:p>
            <a:r>
              <a:rPr lang="en-US" altLang="de-DE"/>
              <a:t>Building sprites to implement the plan</a:t>
            </a:r>
          </a:p>
          <a:p>
            <a:r>
              <a:rPr lang="en-US" altLang="de-DE"/>
              <a:t>Building an infinitely scrolling </a:t>
            </a:r>
            <a:br>
              <a:rPr lang="en-US" altLang="de-DE"/>
            </a:br>
            <a:r>
              <a:rPr lang="en-US" altLang="de-DE"/>
              <a:t> background</a:t>
            </a:r>
          </a:p>
          <a:p>
            <a:r>
              <a:rPr lang="en-US" altLang="de-DE"/>
              <a:t>Working with multiple sprite collisions</a:t>
            </a:r>
          </a:p>
          <a:p>
            <a:r>
              <a:rPr lang="en-US" altLang="de-DE"/>
              <a:t>Making a scorekeeping sprite</a:t>
            </a:r>
          </a:p>
          <a:p>
            <a:r>
              <a:rPr lang="en-US" altLang="de-DE"/>
              <a:t>Understanding state-transition diagrams</a:t>
            </a:r>
          </a:p>
          <a:p>
            <a:r>
              <a:rPr lang="en-US" altLang="de-DE"/>
              <a:t>Building a multi-state game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54F60B7-80EA-4685-9EDE-0CC5E3D47FE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CA1E221E-D742-4EEF-9B3A-866925188FD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45FB72F6-1966-4127-B7D4-CD3248CF3B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Goal: Build a Complete Game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4928CF81-4B09-4C69-AED8-493F375561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Instruction screen</a:t>
            </a:r>
          </a:p>
          <a:p>
            <a:r>
              <a:rPr lang="en-US" altLang="de-DE"/>
              <a:t>Player avatar</a:t>
            </a:r>
          </a:p>
          <a:p>
            <a:r>
              <a:rPr lang="en-US" altLang="de-DE"/>
              <a:t>Opponents and goals</a:t>
            </a:r>
          </a:p>
          <a:p>
            <a:r>
              <a:rPr lang="en-US" altLang="de-DE"/>
              <a:t>Scrolling background</a:t>
            </a:r>
          </a:p>
          <a:p>
            <a:r>
              <a:rPr lang="en-US" altLang="de-DE"/>
              <a:t>Scorekeeping</a:t>
            </a:r>
          </a:p>
          <a:p>
            <a:r>
              <a:rPr lang="en-US" altLang="de-DE"/>
              <a:t>See </a:t>
            </a:r>
            <a:r>
              <a:rPr lang="en-US" altLang="de-DE">
                <a:latin typeface="Courier New" panose="02070309020205020404" pitchFamily="49" charset="0"/>
              </a:rPr>
              <a:t>mailPilot.py</a:t>
            </a:r>
            <a:r>
              <a:rPr lang="en-US" altLang="de-DE"/>
              <a:t>.</a:t>
            </a:r>
          </a:p>
        </p:txBody>
      </p:sp>
      <p:sp>
        <p:nvSpPr>
          <p:cNvPr id="6148" name="Fußzeilenplatzhalter 1">
            <a:extLst>
              <a:ext uri="{FF2B5EF4-FFF2-40B4-BE49-F238E27FC236}">
                <a16:creationId xmlns:a16="http://schemas.microsoft.com/office/drawing/2014/main" id="{2B2D9CA1-4451-4A3F-B5F4-05AF39EA9D4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#9 Working Game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F7B619A-8152-4259-903A-48832CF25E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3E8059B9-6B27-4FDA-8112-23C02A4F5B2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774A1CCC-CCEF-442C-B0E3-C4D51350C7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Game Design Essentials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3B66FB10-9B6A-4E8D-B48D-57295E3539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An environment</a:t>
            </a:r>
          </a:p>
          <a:p>
            <a:r>
              <a:rPr lang="en-US" altLang="de-DE"/>
              <a:t>Goals</a:t>
            </a:r>
          </a:p>
          <a:p>
            <a:r>
              <a:rPr lang="en-US" altLang="de-DE"/>
              <a:t>Obstacles</a:t>
            </a:r>
          </a:p>
          <a:p>
            <a:r>
              <a:rPr lang="en-US" altLang="de-DE"/>
              <a:t>Appropriate difficulty for user</a:t>
            </a:r>
          </a:p>
          <a:p>
            <a:r>
              <a:rPr lang="en-US" altLang="de-DE"/>
              <a:t>Art and music assets</a:t>
            </a:r>
          </a:p>
          <a:p>
            <a:r>
              <a:rPr lang="en-US" altLang="de-DE"/>
              <a:t>Reasonable scope of programming challenge</a:t>
            </a:r>
          </a:p>
        </p:txBody>
      </p:sp>
      <p:sp>
        <p:nvSpPr>
          <p:cNvPr id="7172" name="Fußzeilenplatzhalter 1">
            <a:extLst>
              <a:ext uri="{FF2B5EF4-FFF2-40B4-BE49-F238E27FC236}">
                <a16:creationId xmlns:a16="http://schemas.microsoft.com/office/drawing/2014/main" id="{C769F429-119A-490B-9130-BBBFE7FDDDA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#9 Working Game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8B65CE2-9E2F-4378-ADCF-26ABA2E446A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594283A9-F653-4409-A880-89C3B14AA3C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291CDE6D-C3B9-499D-8138-5397AAF937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Game Sketch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74F73266-078E-423B-A382-F0C9BDDEAD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 sz="2800"/>
              <a:t>Sketch the user's experience on paper.</a:t>
            </a:r>
          </a:p>
          <a:p>
            <a:r>
              <a:rPr lang="en-US" altLang="de-DE" sz="2800"/>
              <a:t>Label everything.</a:t>
            </a:r>
          </a:p>
          <a:p>
            <a:r>
              <a:rPr lang="en-US" altLang="de-DE" sz="2800"/>
              <a:t>Describe each object's key features.</a:t>
            </a:r>
          </a:p>
          <a:p>
            <a:r>
              <a:rPr lang="en-US" altLang="de-DE" sz="2800"/>
              <a:t>Describe motion and boundary behavior for each object.</a:t>
            </a:r>
          </a:p>
          <a:p>
            <a:r>
              <a:rPr lang="en-US" altLang="de-DE" sz="2800"/>
              <a:t>Plan for sound effects.</a:t>
            </a:r>
          </a:p>
          <a:p>
            <a:r>
              <a:rPr lang="en-US" altLang="de-DE" sz="2800"/>
              <a:t>Show depth/overlaps.</a:t>
            </a:r>
          </a:p>
          <a:p>
            <a:r>
              <a:rPr lang="en-US" altLang="de-DE" sz="2800"/>
              <a:t>Describe scorekeeping/game end.</a:t>
            </a:r>
          </a:p>
        </p:txBody>
      </p:sp>
      <p:sp>
        <p:nvSpPr>
          <p:cNvPr id="8196" name="Fußzeilenplatzhalter 1">
            <a:extLst>
              <a:ext uri="{FF2B5EF4-FFF2-40B4-BE49-F238E27FC236}">
                <a16:creationId xmlns:a16="http://schemas.microsoft.com/office/drawing/2014/main" id="{A2508EA5-E334-44E0-A583-B5C65B68725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#9 Working Game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7CE107A-BBBA-430F-BCB6-66285A51495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FC4F4BC1-D87B-47A4-9715-48D97D1CB4F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5" descr="068229 fg0703">
            <a:extLst>
              <a:ext uri="{FF2B5EF4-FFF2-40B4-BE49-F238E27FC236}">
                <a16:creationId xmlns:a16="http://schemas.microsoft.com/office/drawing/2014/main" id="{1729FAFE-D5B7-4F0A-80C4-D9B589FCE5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3563" y="1143000"/>
            <a:ext cx="5476875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Rectangle 6">
            <a:extLst>
              <a:ext uri="{FF2B5EF4-FFF2-40B4-BE49-F238E27FC236}">
                <a16:creationId xmlns:a16="http://schemas.microsoft.com/office/drawing/2014/main" id="{F490CC79-D83B-4467-B112-EFE03843CE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43000" y="76200"/>
            <a:ext cx="7543800" cy="1143000"/>
          </a:xfrm>
          <a:noFill/>
        </p:spPr>
        <p:txBody>
          <a:bodyPr/>
          <a:lstStyle/>
          <a:p>
            <a:r>
              <a:rPr lang="en-US" altLang="de-DE"/>
              <a:t>A Sample Game Sketch</a:t>
            </a:r>
          </a:p>
        </p:txBody>
      </p:sp>
      <p:sp>
        <p:nvSpPr>
          <p:cNvPr id="9220" name="Fußzeilenplatzhalter 1">
            <a:extLst>
              <a:ext uri="{FF2B5EF4-FFF2-40B4-BE49-F238E27FC236}">
                <a16:creationId xmlns:a16="http://schemas.microsoft.com/office/drawing/2014/main" id="{5B2D31BF-C673-42BE-9268-22A4BA1EF3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#9 Working Game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F52E3DF-58B8-45A1-AB76-6928AC427E7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35E66D09-90BC-4512-83A8-CFBEACC0177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14900EC9-33D4-4ED1-939A-55FE58D49A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Stepwise Refinement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9FC1CD03-8463-4A20-9781-E6504AAD1E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Remember, this is a complex program.</a:t>
            </a:r>
          </a:p>
          <a:p>
            <a:r>
              <a:rPr lang="en-US" altLang="de-DE"/>
              <a:t>You can't expect to finish it in one step.</a:t>
            </a:r>
          </a:p>
          <a:p>
            <a:r>
              <a:rPr lang="en-US" altLang="de-DE"/>
              <a:t>Identify milestones to work towards.</a:t>
            </a:r>
          </a:p>
        </p:txBody>
      </p:sp>
      <p:sp>
        <p:nvSpPr>
          <p:cNvPr id="10244" name="Fußzeilenplatzhalter 1">
            <a:extLst>
              <a:ext uri="{FF2B5EF4-FFF2-40B4-BE49-F238E27FC236}">
                <a16:creationId xmlns:a16="http://schemas.microsoft.com/office/drawing/2014/main" id="{3CDFBE2A-17B8-4C5F-B29A-F9A4B3F031E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#9 Working Game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77FFB62-1083-4E9B-8764-DFD68A73453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F8612255-475F-4361-8BCA-D9EA4E48CFB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16DF052D-E61F-42FC-945A-3873E5D0AA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Milestones for Mail Pilot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0BF8256D-7FE4-459E-8618-033BDFD6EC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de-DE" sz="2800"/>
              <a:t>Basic plane sprite (</a:t>
            </a:r>
            <a:r>
              <a:rPr lang="en-US" altLang="de-DE" sz="2800">
                <a:latin typeface="Courier New" panose="02070309020205020404" pitchFamily="49" charset="0"/>
              </a:rPr>
              <a:t>mpPlane.py</a:t>
            </a:r>
            <a:r>
              <a:rPr lang="en-US" altLang="de-DE" sz="2800"/>
              <a:t>)</a:t>
            </a:r>
          </a:p>
          <a:p>
            <a:pPr>
              <a:lnSpc>
                <a:spcPct val="90000"/>
              </a:lnSpc>
            </a:pPr>
            <a:r>
              <a:rPr lang="en-US" altLang="de-DE" sz="2800"/>
              <a:t>Island sprite (</a:t>
            </a:r>
            <a:r>
              <a:rPr lang="en-US" altLang="de-DE" sz="2800">
                <a:latin typeface="Courier New" panose="02070309020205020404" pitchFamily="49" charset="0"/>
              </a:rPr>
              <a:t>mpIsland.py</a:t>
            </a:r>
            <a:r>
              <a:rPr lang="en-US" altLang="de-DE" sz="2800"/>
              <a:t>)</a:t>
            </a:r>
          </a:p>
          <a:p>
            <a:pPr>
              <a:lnSpc>
                <a:spcPct val="90000"/>
              </a:lnSpc>
            </a:pPr>
            <a:r>
              <a:rPr lang="en-US" altLang="de-DE" sz="2800"/>
              <a:t>Cloud sprite (</a:t>
            </a:r>
            <a:r>
              <a:rPr lang="en-US" altLang="de-DE" sz="2800">
                <a:latin typeface="Courier New" panose="02070309020205020404" pitchFamily="49" charset="0"/>
              </a:rPr>
              <a:t>mpCloud.py</a:t>
            </a:r>
            <a:r>
              <a:rPr lang="en-US" altLang="de-DE" sz="2800"/>
              <a:t>)</a:t>
            </a:r>
          </a:p>
          <a:p>
            <a:pPr>
              <a:lnSpc>
                <a:spcPct val="90000"/>
              </a:lnSpc>
            </a:pPr>
            <a:r>
              <a:rPr lang="en-US" altLang="de-DE" sz="2800"/>
              <a:t>Collisions and sound effects (</a:t>
            </a:r>
            <a:r>
              <a:rPr lang="en-US" altLang="de-DE" sz="2800">
                <a:latin typeface="Courier New" panose="02070309020205020404" pitchFamily="49" charset="0"/>
              </a:rPr>
              <a:t>mpCollide.py</a:t>
            </a:r>
            <a:r>
              <a:rPr lang="en-US" altLang="de-DE" sz="2800"/>
              <a:t>)</a:t>
            </a:r>
          </a:p>
          <a:p>
            <a:pPr>
              <a:lnSpc>
                <a:spcPct val="90000"/>
              </a:lnSpc>
            </a:pPr>
            <a:r>
              <a:rPr lang="en-US" altLang="de-DE" sz="2800"/>
              <a:t>Scrolling ocean background (</a:t>
            </a:r>
            <a:r>
              <a:rPr lang="en-US" altLang="de-DE" sz="2800">
                <a:latin typeface="Courier New" panose="02070309020205020404" pitchFamily="49" charset="0"/>
              </a:rPr>
              <a:t>mpOcean.py</a:t>
            </a:r>
            <a:r>
              <a:rPr lang="en-US" altLang="de-DE" sz="2800"/>
              <a:t>)</a:t>
            </a:r>
          </a:p>
          <a:p>
            <a:pPr>
              <a:lnSpc>
                <a:spcPct val="90000"/>
              </a:lnSpc>
            </a:pPr>
            <a:r>
              <a:rPr lang="en-US" altLang="de-DE" sz="2800"/>
              <a:t>Multiple clouds (</a:t>
            </a:r>
            <a:r>
              <a:rPr lang="en-US" altLang="de-DE" sz="2800">
                <a:latin typeface="Courier New" panose="02070309020205020404" pitchFamily="49" charset="0"/>
              </a:rPr>
              <a:t>mpMultiClouds.py</a:t>
            </a:r>
            <a:r>
              <a:rPr lang="en-US" altLang="de-DE" sz="2800"/>
              <a:t>)</a:t>
            </a:r>
          </a:p>
          <a:p>
            <a:pPr>
              <a:lnSpc>
                <a:spcPct val="90000"/>
              </a:lnSpc>
            </a:pPr>
            <a:r>
              <a:rPr lang="en-US" altLang="de-DE" sz="2800"/>
              <a:t>Scorekeeping (</a:t>
            </a:r>
            <a:r>
              <a:rPr lang="en-US" altLang="de-DE" sz="2800">
                <a:latin typeface="Courier New" panose="02070309020205020404" pitchFamily="49" charset="0"/>
              </a:rPr>
              <a:t>mpScore.py</a:t>
            </a:r>
            <a:r>
              <a:rPr lang="en-US" altLang="de-DE" sz="2800"/>
              <a:t>)</a:t>
            </a:r>
          </a:p>
          <a:p>
            <a:pPr>
              <a:lnSpc>
                <a:spcPct val="90000"/>
              </a:lnSpc>
            </a:pPr>
            <a:r>
              <a:rPr lang="en-US" altLang="de-DE" sz="2800"/>
              <a:t>Intro screen (</a:t>
            </a:r>
            <a:r>
              <a:rPr lang="en-US" altLang="de-DE" sz="2800">
                <a:latin typeface="Courier New" panose="02070309020205020404" pitchFamily="49" charset="0"/>
              </a:rPr>
              <a:t>mpIntro.py</a:t>
            </a:r>
            <a:r>
              <a:rPr lang="en-US" altLang="de-DE" sz="2800"/>
              <a:t>)</a:t>
            </a:r>
          </a:p>
        </p:txBody>
      </p:sp>
      <p:sp>
        <p:nvSpPr>
          <p:cNvPr id="11268" name="Fußzeilenplatzhalter 1">
            <a:extLst>
              <a:ext uri="{FF2B5EF4-FFF2-40B4-BE49-F238E27FC236}">
                <a16:creationId xmlns:a16="http://schemas.microsoft.com/office/drawing/2014/main" id="{299AF88E-0BA7-42F1-9C11-307BEB05A14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#9 Working Game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18A8697-6A50-44E7-8F47-570FCDF0E7A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F23BEAE8-710B-4FEF-AE30-1F4BCF9BD7E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1689DD8A-A154-40FB-A7DF-EB75AEE3FB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Building the Basic Airplane Sprite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AA9E9916-3DC2-4220-9ADF-53AC9D7DE0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Standard sprite</a:t>
            </a:r>
          </a:p>
          <a:p>
            <a:r>
              <a:rPr lang="en-US" altLang="de-DE"/>
              <a:t>Image from spritelib</a:t>
            </a:r>
          </a:p>
          <a:p>
            <a:r>
              <a:rPr lang="en-US" altLang="de-DE"/>
              <a:t>Follows mouse's x value</a:t>
            </a:r>
          </a:p>
        </p:txBody>
      </p:sp>
      <p:sp>
        <p:nvSpPr>
          <p:cNvPr id="12292" name="Text Box 4">
            <a:extLst>
              <a:ext uri="{FF2B5EF4-FFF2-40B4-BE49-F238E27FC236}">
                <a16:creationId xmlns:a16="http://schemas.microsoft.com/office/drawing/2014/main" id="{D4DABA6A-E09A-4919-B4B2-1FBF001A3E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3505200"/>
            <a:ext cx="7315200" cy="25733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class Plane(pygame.sprite.Sprite):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def __init__(self):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pygame.sprite.Sprite.__init__(self)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self.image = pygame.image.load("plane.gif")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self.rect = self.image.get_rect()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def update(self):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mousex, mousey = pygame.mouse.get_pos()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self.rect.center = (mousex, 430)</a:t>
            </a:r>
          </a:p>
        </p:txBody>
      </p:sp>
      <p:sp>
        <p:nvSpPr>
          <p:cNvPr id="12293" name="Fußzeilenplatzhalter 1">
            <a:extLst>
              <a:ext uri="{FF2B5EF4-FFF2-40B4-BE49-F238E27FC236}">
                <a16:creationId xmlns:a16="http://schemas.microsoft.com/office/drawing/2014/main" id="{C9C2C05C-A041-4FDB-A918-356933F3F14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#9 Working Game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58C580B5-FF3C-4A48-958C-78B7D52E430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FC7F272E-0BA3-4A68-B702-D7984ED896E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2B3D9249-455F-4AAF-810E-30684A91BE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Testing the Plane Sprite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F95C52C4-C616-4592-9C4B-0331B4B631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See </a:t>
            </a:r>
            <a:r>
              <a:rPr lang="en-US" altLang="de-DE">
                <a:latin typeface="Courier New" panose="02070309020205020404" pitchFamily="49" charset="0"/>
              </a:rPr>
              <a:t>mpPlane.py</a:t>
            </a:r>
            <a:r>
              <a:rPr lang="en-US" altLang="de-DE"/>
              <a:t>.</a:t>
            </a:r>
          </a:p>
          <a:p>
            <a:r>
              <a:rPr lang="en-US" altLang="de-DE"/>
              <a:t>Create an instance of Plane.</a:t>
            </a:r>
          </a:p>
          <a:p>
            <a:r>
              <a:rPr lang="en-US" altLang="de-DE"/>
              <a:t>Put it in the allSprites group.</a:t>
            </a:r>
          </a:p>
          <a:p>
            <a:endParaRPr lang="en-US" altLang="de-DE"/>
          </a:p>
          <a:p>
            <a:endParaRPr lang="en-US" altLang="de-DE"/>
          </a:p>
          <a:p>
            <a:r>
              <a:rPr lang="en-US" altLang="de-DE"/>
              <a:t>Update the allSprites group.</a:t>
            </a:r>
          </a:p>
        </p:txBody>
      </p:sp>
      <p:sp>
        <p:nvSpPr>
          <p:cNvPr id="13316" name="Text Box 4">
            <a:extLst>
              <a:ext uri="{FF2B5EF4-FFF2-40B4-BE49-F238E27FC236}">
                <a16:creationId xmlns:a16="http://schemas.microsoft.com/office/drawing/2014/main" id="{9F50D29E-676A-4665-AE80-1A1603A176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581400"/>
            <a:ext cx="7162800" cy="6508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plane = Plane()    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allSprites = pygame.sprite.Group(plane)</a:t>
            </a:r>
          </a:p>
        </p:txBody>
      </p:sp>
      <p:sp>
        <p:nvSpPr>
          <p:cNvPr id="13317" name="Text Box 5">
            <a:extLst>
              <a:ext uri="{FF2B5EF4-FFF2-40B4-BE49-F238E27FC236}">
                <a16:creationId xmlns:a16="http://schemas.microsoft.com/office/drawing/2014/main" id="{20A5246C-C923-4C4C-90A9-A541EC98B0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5181600"/>
            <a:ext cx="7086600" cy="147478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allSprites.clear(screen, background)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allSprites.update()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allSprites.draw(screen)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pygame.display.flip()</a:t>
            </a:r>
          </a:p>
        </p:txBody>
      </p:sp>
      <p:sp>
        <p:nvSpPr>
          <p:cNvPr id="13318" name="Fußzeilenplatzhalter 1">
            <a:extLst>
              <a:ext uri="{FF2B5EF4-FFF2-40B4-BE49-F238E27FC236}">
                <a16:creationId xmlns:a16="http://schemas.microsoft.com/office/drawing/2014/main" id="{1C2A7A9E-5552-4BF5-9BF7-8AD47B60E3D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#9 Working Game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9D197182-CA19-4D6F-8226-8F80E14BE7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380126DA-6C8E-443F-9508-B528B556EA0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31426AD1-EEC8-4CA8-9820-D6EB1242E2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Adding an Island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5432F468-9438-44C3-BCDA-DB6B485D26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See </a:t>
            </a:r>
            <a:r>
              <a:rPr lang="en-US" altLang="de-DE">
                <a:latin typeface="Courier New" panose="02070309020205020404" pitchFamily="49" charset="0"/>
              </a:rPr>
              <a:t>mpIsland.py</a:t>
            </a:r>
            <a:r>
              <a:rPr lang="en-US" altLang="de-DE"/>
              <a:t>.</a:t>
            </a:r>
          </a:p>
          <a:p>
            <a:r>
              <a:rPr lang="en-US" altLang="de-DE"/>
              <a:t>Define the island sprite.</a:t>
            </a:r>
          </a:p>
          <a:p>
            <a:r>
              <a:rPr lang="en-US" altLang="de-DE"/>
              <a:t>The island moves down.</a:t>
            </a:r>
          </a:p>
          <a:p>
            <a:pPr lvl="1"/>
            <a:r>
              <a:rPr lang="en-US" altLang="de-DE"/>
              <a:t>dx = 0</a:t>
            </a:r>
          </a:p>
          <a:p>
            <a:pPr lvl="1"/>
            <a:r>
              <a:rPr lang="en-US" altLang="de-DE"/>
              <a:t>dy = 5</a:t>
            </a:r>
          </a:p>
          <a:p>
            <a:r>
              <a:rPr lang="en-US" altLang="de-DE"/>
              <a:t>It resets on reaching the bottom of the screen.</a:t>
            </a:r>
          </a:p>
        </p:txBody>
      </p:sp>
      <p:sp>
        <p:nvSpPr>
          <p:cNvPr id="14340" name="Fußzeilenplatzhalter 1">
            <a:extLst>
              <a:ext uri="{FF2B5EF4-FFF2-40B4-BE49-F238E27FC236}">
                <a16:creationId xmlns:a16="http://schemas.microsoft.com/office/drawing/2014/main" id="{F96A1EDD-857F-4CE4-8B34-721F923D231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#9 Working Game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C79509B-DA17-4874-9428-347785AA70C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DCA62697-125E-4AD6-9277-42DCC13A46C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B5D95FEF-09FF-4ACB-AD64-E1C2B762A0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Island Sprite Code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F3A59A53-6A89-4D2C-B366-BACC64DF63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altLang="de-DE"/>
          </a:p>
        </p:txBody>
      </p:sp>
      <p:sp>
        <p:nvSpPr>
          <p:cNvPr id="15364" name="Text Box 4">
            <a:extLst>
              <a:ext uri="{FF2B5EF4-FFF2-40B4-BE49-F238E27FC236}">
                <a16:creationId xmlns:a16="http://schemas.microsoft.com/office/drawing/2014/main" id="{1159322F-AED4-4B10-B811-C771564003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371600"/>
            <a:ext cx="7848600" cy="50450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class Island(pygame.sprite.Sprite):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def __init__(self):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pygame.sprite.Sprite.__init__(self)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self.image = pygame.image.load("island.gif")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self.rect = self.image.get_rect()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self.reset()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self.dy = 5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def update(self):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self.rect.centery += self.dy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if self.rect.top &gt; screen.get_height():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    self.reset()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    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def reset(self):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self.rect.top = 0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self.rect.centerx = random.randrange(0, 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screen.get_width())</a:t>
            </a:r>
            <a:endParaRPr lang="en-US" altLang="de-DE"/>
          </a:p>
        </p:txBody>
      </p:sp>
      <p:sp>
        <p:nvSpPr>
          <p:cNvPr id="15365" name="Fußzeilenplatzhalter 1">
            <a:extLst>
              <a:ext uri="{FF2B5EF4-FFF2-40B4-BE49-F238E27FC236}">
                <a16:creationId xmlns:a16="http://schemas.microsoft.com/office/drawing/2014/main" id="{83F32B7E-4A68-4561-B1E9-204BB9D4B21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#9 Working Game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D2DC08D-8826-4F52-B863-1AEF6C77FD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9E45F2AE-3A3F-4C7D-AD0B-91A8F4D0D6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CD29B8F0-31BC-4B42-84C2-0A75CBD339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Incorporating the Island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8F8060AC-C260-4EB7-AD40-FC5D7A00F6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allSprites now includes both the island and plane.</a:t>
            </a:r>
          </a:p>
          <a:p>
            <a:endParaRPr lang="en-US" altLang="de-DE"/>
          </a:p>
          <a:p>
            <a:endParaRPr lang="en-US" altLang="de-DE"/>
          </a:p>
          <a:p>
            <a:endParaRPr lang="en-US" altLang="de-DE"/>
          </a:p>
          <a:p>
            <a:r>
              <a:rPr lang="en-US" altLang="de-DE"/>
              <a:t>Use allSprites for screen updates.</a:t>
            </a:r>
          </a:p>
        </p:txBody>
      </p:sp>
      <p:sp>
        <p:nvSpPr>
          <p:cNvPr id="16388" name="Text Box 4">
            <a:extLst>
              <a:ext uri="{FF2B5EF4-FFF2-40B4-BE49-F238E27FC236}">
                <a16:creationId xmlns:a16="http://schemas.microsoft.com/office/drawing/2014/main" id="{B34F9600-5E18-4CBD-8FBA-2604BFA4AB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2914650"/>
            <a:ext cx="7315200" cy="12001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plane = Plane()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island = Island()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allSprites = pygame.sprite.Group(island, plane)</a:t>
            </a:r>
          </a:p>
        </p:txBody>
      </p:sp>
      <p:sp>
        <p:nvSpPr>
          <p:cNvPr id="16389" name="Text Box 5">
            <a:extLst>
              <a:ext uri="{FF2B5EF4-FFF2-40B4-BE49-F238E27FC236}">
                <a16:creationId xmlns:a16="http://schemas.microsoft.com/office/drawing/2014/main" id="{A72FB88E-F818-46CE-BF99-FE46B5536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5105400"/>
            <a:ext cx="7315200" cy="147478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allSprites.clear(screen, background)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allSprites.update()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allSprites.draw(screen)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pygame.display.flip()</a:t>
            </a:r>
          </a:p>
        </p:txBody>
      </p:sp>
      <p:sp>
        <p:nvSpPr>
          <p:cNvPr id="16390" name="Fußzeilenplatzhalter 1">
            <a:extLst>
              <a:ext uri="{FF2B5EF4-FFF2-40B4-BE49-F238E27FC236}">
                <a16:creationId xmlns:a16="http://schemas.microsoft.com/office/drawing/2014/main" id="{B969E659-1F86-46E8-A312-7318D2B7183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#9 Working Game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B26BC61B-63D9-40FD-B9EF-A34763088A1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32FECF32-0D6B-4EA2-8C03-FCC857D6F10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5D123E59-8549-4E4F-B8FE-C5F85F52F1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The Island Illusion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CA850621-F8C1-4DC6-BDE9-EC709B8BCB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Add transparency.</a:t>
            </a:r>
          </a:p>
          <a:p>
            <a:r>
              <a:rPr lang="en-US" altLang="de-DE"/>
              <a:t>Crop close.</a:t>
            </a:r>
          </a:p>
          <a:p>
            <a:r>
              <a:rPr lang="en-US" altLang="de-DE"/>
              <a:t>Small targets are harder to hit.</a:t>
            </a:r>
          </a:p>
          <a:p>
            <a:r>
              <a:rPr lang="en-US" altLang="de-DE"/>
              <a:t>Move down to give the illusion the plane is moving up.</a:t>
            </a:r>
          </a:p>
          <a:p>
            <a:r>
              <a:rPr lang="en-US" altLang="de-DE"/>
              <a:t>Randomize to give the illusion of multiple islands.</a:t>
            </a:r>
          </a:p>
        </p:txBody>
      </p:sp>
      <p:sp>
        <p:nvSpPr>
          <p:cNvPr id="17412" name="Fußzeilenplatzhalter 1">
            <a:extLst>
              <a:ext uri="{FF2B5EF4-FFF2-40B4-BE49-F238E27FC236}">
                <a16:creationId xmlns:a16="http://schemas.microsoft.com/office/drawing/2014/main" id="{DAC29DA0-1F82-428A-993A-C237B3EA080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#9 Working Game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1AE95AD-F67F-490F-9D87-DE9630D616C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D0391FDA-4DE3-41B8-8450-9E686822912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F7EE47AC-050B-4677-9846-622E90D2C1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Adding a Cloud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925F2C26-7A78-4542-B2D4-3829A2F1D6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de-DE"/>
              <a:t>See </a:t>
            </a:r>
            <a:r>
              <a:rPr lang="en-US" altLang="de-DE">
                <a:latin typeface="Courier New" panose="02070309020205020404" pitchFamily="49" charset="0"/>
              </a:rPr>
              <a:t>mpCloud.py</a:t>
            </a:r>
            <a:r>
              <a:rPr lang="en-US" altLang="de-DE"/>
              <a:t>.</a:t>
            </a:r>
          </a:p>
          <a:p>
            <a:pPr>
              <a:lnSpc>
                <a:spcPct val="90000"/>
              </a:lnSpc>
            </a:pPr>
            <a:r>
              <a:rPr lang="en-US" altLang="de-DE"/>
              <a:t>Add one cloud before using multiple clouds.</a:t>
            </a:r>
          </a:p>
          <a:p>
            <a:pPr>
              <a:lnSpc>
                <a:spcPct val="90000"/>
              </a:lnSpc>
            </a:pPr>
            <a:r>
              <a:rPr lang="en-US" altLang="de-DE"/>
              <a:t>A cloud moves somewhat like the island.</a:t>
            </a:r>
          </a:p>
          <a:p>
            <a:pPr>
              <a:lnSpc>
                <a:spcPct val="90000"/>
              </a:lnSpc>
            </a:pPr>
            <a:r>
              <a:rPr lang="en-US" altLang="de-DE"/>
              <a:t>Vertical and horizontal speed should be random within specific limits.</a:t>
            </a:r>
          </a:p>
          <a:p>
            <a:pPr>
              <a:lnSpc>
                <a:spcPct val="90000"/>
              </a:lnSpc>
            </a:pPr>
            <a:r>
              <a:rPr lang="en-US" altLang="de-DE"/>
              <a:t>The cloud resets randomly when it leaves the bottom of the screen.</a:t>
            </a:r>
          </a:p>
        </p:txBody>
      </p:sp>
      <p:sp>
        <p:nvSpPr>
          <p:cNvPr id="18436" name="Fußzeilenplatzhalter 1">
            <a:extLst>
              <a:ext uri="{FF2B5EF4-FFF2-40B4-BE49-F238E27FC236}">
                <a16:creationId xmlns:a16="http://schemas.microsoft.com/office/drawing/2014/main" id="{CA086082-C9E1-4300-B347-836930708E6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#9 Working Game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07FF842-39A5-4DFC-878D-C35CD503A79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6AF2053B-9CE4-44FF-BCBD-0AF276CEC91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8A0BC88B-4BCC-40E2-BFD7-585B3F22CA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43000" y="0"/>
            <a:ext cx="7543800" cy="1143000"/>
          </a:xfrm>
        </p:spPr>
        <p:txBody>
          <a:bodyPr/>
          <a:lstStyle/>
          <a:p>
            <a:r>
              <a:rPr lang="en-US" altLang="de-DE"/>
              <a:t>Cloud Sprite Code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1F7C0160-1783-4C4D-B373-F7A60790F6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altLang="de-DE"/>
          </a:p>
        </p:txBody>
      </p:sp>
      <p:sp>
        <p:nvSpPr>
          <p:cNvPr id="19460" name="Text Box 4">
            <a:extLst>
              <a:ext uri="{FF2B5EF4-FFF2-40B4-BE49-F238E27FC236}">
                <a16:creationId xmlns:a16="http://schemas.microsoft.com/office/drawing/2014/main" id="{89A87FA8-C3F0-4C8F-BD3C-F9F38B4D5D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990600"/>
            <a:ext cx="7772400" cy="55943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class Cloud(pygame.sprite.Sprite):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def __init__(self):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pygame.sprite.Sprite.__init__(self)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self.image = pygame.image.load("Cloud.gif")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self.image = self.image.convert()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self.rect = self.image.get_rect()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self.reset()</a:t>
            </a:r>
          </a:p>
          <a:p>
            <a:pPr eaLnBrk="1" hangingPunct="1"/>
            <a:endParaRPr lang="en-US" altLang="de-DE">
              <a:latin typeface="Courier New" panose="02070309020205020404" pitchFamily="49" charset="0"/>
            </a:endParaRP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def update(self):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self.rect.centerx += self.dx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self.rect.centery += self.dy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if self.rect.top &gt; screen.get_height():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    self.reset()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def reset(self):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self.rect.bottom = 0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self.rect.centerx = random.randrange(0, 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    screen.get_width())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self.dy = random.randrange(5, 10)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self.dx = random.randrange(-2, 2)</a:t>
            </a:r>
          </a:p>
        </p:txBody>
      </p:sp>
      <p:sp>
        <p:nvSpPr>
          <p:cNvPr id="19461" name="Fußzeilenplatzhalter 1">
            <a:extLst>
              <a:ext uri="{FF2B5EF4-FFF2-40B4-BE49-F238E27FC236}">
                <a16:creationId xmlns:a16="http://schemas.microsoft.com/office/drawing/2014/main" id="{343D1F06-05BB-4EB1-BDB2-C6EE95AC80D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#9 Working Game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94E5B36C-07AC-4159-A51F-558B1B7B22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41904698-45F8-48B3-8DDD-1C3C7208AF4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E628878F-6578-426D-907F-C3CD6901088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Using random.randrange()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B4463247-B310-4457-8EFC-ED1BFE7202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The randrange() function allows you to pick random integers within a certain range.</a:t>
            </a:r>
          </a:p>
          <a:p>
            <a:r>
              <a:rPr lang="en-US" altLang="de-DE"/>
              <a:t>This is useful to make the cloud's side-to-side motion vary between -2 and 2.</a:t>
            </a:r>
          </a:p>
          <a:p>
            <a:r>
              <a:rPr lang="en-US" altLang="de-DE"/>
              <a:t>I also used it to vary vertical motion within the range 5 and 10.</a:t>
            </a:r>
          </a:p>
        </p:txBody>
      </p:sp>
      <p:sp>
        <p:nvSpPr>
          <p:cNvPr id="20484" name="Fußzeilenplatzhalter 1">
            <a:extLst>
              <a:ext uri="{FF2B5EF4-FFF2-40B4-BE49-F238E27FC236}">
                <a16:creationId xmlns:a16="http://schemas.microsoft.com/office/drawing/2014/main" id="{13F09CF9-EC09-45A9-B01C-3D07E35CFBC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#9 Working Game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3DBC4DE-7FE8-4718-ACAC-387F5877CB1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4F336CE9-3A5E-447E-BAD4-0DEA891DA11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4DF45E7A-F17E-4D90-8890-317FAC91B4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Displaying the Cloud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7B6B4FEB-4EE3-439D-9F5F-1E02C41098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43000" y="1600200"/>
            <a:ext cx="8001000" cy="4525963"/>
          </a:xfrm>
        </p:spPr>
        <p:txBody>
          <a:bodyPr/>
          <a:lstStyle/>
          <a:p>
            <a:r>
              <a:rPr lang="en-US" altLang="de-DE"/>
              <a:t>Keep adding new sprites to allSprites.</a:t>
            </a:r>
          </a:p>
          <a:p>
            <a:endParaRPr lang="en-US" altLang="de-DE"/>
          </a:p>
          <a:p>
            <a:endParaRPr lang="en-US" altLang="de-DE"/>
          </a:p>
          <a:p>
            <a:endParaRPr lang="en-US" altLang="de-DE"/>
          </a:p>
          <a:p>
            <a:r>
              <a:rPr lang="en-US" altLang="de-DE"/>
              <a:t>If you start having overlap problems, use pygame.sprite.OrderedUpdate() rather than pygame.sprite.Group().</a:t>
            </a:r>
          </a:p>
        </p:txBody>
      </p:sp>
      <p:sp>
        <p:nvSpPr>
          <p:cNvPr id="21508" name="Text Box 4">
            <a:extLst>
              <a:ext uri="{FF2B5EF4-FFF2-40B4-BE49-F238E27FC236}">
                <a16:creationId xmlns:a16="http://schemas.microsoft.com/office/drawing/2014/main" id="{C133C3D8-89DA-4FB9-BFF6-66D1B1F14C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2362200"/>
            <a:ext cx="7696200" cy="147478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plane = Plane()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island = Island()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cloud = Cloud()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allSprites = pygame.sprite.Group(island, plane, cloud)</a:t>
            </a:r>
          </a:p>
        </p:txBody>
      </p:sp>
      <p:sp>
        <p:nvSpPr>
          <p:cNvPr id="21509" name="Fußzeilenplatzhalter 1">
            <a:extLst>
              <a:ext uri="{FF2B5EF4-FFF2-40B4-BE49-F238E27FC236}">
                <a16:creationId xmlns:a16="http://schemas.microsoft.com/office/drawing/2014/main" id="{9284B145-FFCE-44DB-9751-12574C15E19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#9 Working Game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01EA8F95-ECF3-4E96-8C51-3F637AEC64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1749A1DF-21A2-4029-BAFF-4B73F201DEC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0DDC256B-DB7E-449F-874D-8F6894C6D5C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Adding Sound and Collisions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FB2E85BD-4AF8-4125-A263-AD7C353E8C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Collision detection is critical to game play.</a:t>
            </a:r>
          </a:p>
          <a:p>
            <a:r>
              <a:rPr lang="en-US" altLang="de-DE"/>
              <a:t>Sound effects are often linked with collisions.</a:t>
            </a:r>
          </a:p>
          <a:p>
            <a:r>
              <a:rPr lang="en-US" altLang="de-DE"/>
              <a:t>They provide a natural test for collisions.</a:t>
            </a:r>
          </a:p>
          <a:p>
            <a:r>
              <a:rPr lang="en-US" altLang="de-DE"/>
              <a:t>Collisions and sound are often built together.</a:t>
            </a:r>
          </a:p>
        </p:txBody>
      </p:sp>
      <p:sp>
        <p:nvSpPr>
          <p:cNvPr id="22532" name="Fußzeilenplatzhalter 1">
            <a:extLst>
              <a:ext uri="{FF2B5EF4-FFF2-40B4-BE49-F238E27FC236}">
                <a16:creationId xmlns:a16="http://schemas.microsoft.com/office/drawing/2014/main" id="{79FB9675-F191-46A7-B8F3-055528DD4F2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#9 Working Game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5989F79-222C-4D72-AB0F-6CE87576F1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DC5FCC64-DEC8-4F90-8167-6BA533A854B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01C54059-D89B-43FD-BF96-65F319D9B3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Sound Effects Strategy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1D909809-C019-42D5-A2DE-6894DDB0411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de-DE"/>
              <a:t>Sound objects will be created for each sound indicated on the plan.</a:t>
            </a:r>
          </a:p>
          <a:p>
            <a:pPr>
              <a:lnSpc>
                <a:spcPct val="90000"/>
              </a:lnSpc>
            </a:pPr>
            <a:r>
              <a:rPr lang="en-US" altLang="de-DE"/>
              <a:t>Each sound object will be stored as an attribute of the Plane object (because all sound objects are somewhat related to the plane).</a:t>
            </a:r>
          </a:p>
          <a:p>
            <a:pPr>
              <a:lnSpc>
                <a:spcPct val="90000"/>
              </a:lnSpc>
            </a:pPr>
            <a:r>
              <a:rPr lang="en-US" altLang="de-DE"/>
              <a:t>Collisions will cause sounds to be played.</a:t>
            </a:r>
          </a:p>
          <a:p>
            <a:pPr>
              <a:lnSpc>
                <a:spcPct val="90000"/>
              </a:lnSpc>
            </a:pPr>
            <a:r>
              <a:rPr lang="en-US" altLang="de-DE"/>
              <a:t>See </a:t>
            </a:r>
            <a:r>
              <a:rPr lang="en-US" altLang="de-DE">
                <a:latin typeface="Courier New" panose="02070309020205020404" pitchFamily="49" charset="0"/>
              </a:rPr>
              <a:t>mpCollision.py</a:t>
            </a:r>
            <a:r>
              <a:rPr lang="en-US" altLang="de-DE"/>
              <a:t>.</a:t>
            </a:r>
          </a:p>
        </p:txBody>
      </p:sp>
      <p:sp>
        <p:nvSpPr>
          <p:cNvPr id="23556" name="Fußzeilenplatzhalter 1">
            <a:extLst>
              <a:ext uri="{FF2B5EF4-FFF2-40B4-BE49-F238E27FC236}">
                <a16:creationId xmlns:a16="http://schemas.microsoft.com/office/drawing/2014/main" id="{82E0DD71-B4AF-4C6F-8636-1FC721D485C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#9 Working Game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5C2385A-DECE-4764-9211-03AEC328C4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834A0EBD-1CB6-4A9E-88F4-7F014AAB642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AE584659-ED18-4B07-998D-E011E4C325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Creating the Sound Objects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B784AE16-AFED-4173-90EC-368CB5981E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43000" y="1600200"/>
            <a:ext cx="7543800" cy="5029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de-DE" sz="2800"/>
              <a:t>The following code is in the Plane init method.</a:t>
            </a:r>
          </a:p>
          <a:p>
            <a:pPr>
              <a:lnSpc>
                <a:spcPct val="90000"/>
              </a:lnSpc>
            </a:pPr>
            <a:endParaRPr lang="en-US" altLang="de-DE" sz="2800"/>
          </a:p>
          <a:p>
            <a:pPr>
              <a:lnSpc>
                <a:spcPct val="90000"/>
              </a:lnSpc>
            </a:pPr>
            <a:endParaRPr lang="en-US" altLang="de-DE" sz="2800"/>
          </a:p>
          <a:p>
            <a:pPr>
              <a:lnSpc>
                <a:spcPct val="90000"/>
              </a:lnSpc>
            </a:pPr>
            <a:endParaRPr lang="en-US" altLang="de-DE" sz="2800"/>
          </a:p>
          <a:p>
            <a:pPr>
              <a:lnSpc>
                <a:spcPct val="90000"/>
              </a:lnSpc>
            </a:pPr>
            <a:endParaRPr lang="en-US" altLang="de-DE" sz="2800"/>
          </a:p>
          <a:p>
            <a:pPr>
              <a:lnSpc>
                <a:spcPct val="90000"/>
              </a:lnSpc>
            </a:pPr>
            <a:endParaRPr lang="en-US" altLang="de-DE" sz="2800"/>
          </a:p>
          <a:p>
            <a:pPr>
              <a:lnSpc>
                <a:spcPct val="90000"/>
              </a:lnSpc>
            </a:pPr>
            <a:r>
              <a:rPr lang="en-US" altLang="de-DE" sz="2800"/>
              <a:t>Check for mixer.</a:t>
            </a:r>
          </a:p>
          <a:p>
            <a:pPr>
              <a:lnSpc>
                <a:spcPct val="90000"/>
              </a:lnSpc>
            </a:pPr>
            <a:r>
              <a:rPr lang="en-US" altLang="de-DE" sz="2800"/>
              <a:t>Initialize, if needed.</a:t>
            </a:r>
          </a:p>
          <a:p>
            <a:pPr>
              <a:lnSpc>
                <a:spcPct val="90000"/>
              </a:lnSpc>
            </a:pPr>
            <a:r>
              <a:rPr lang="en-US" altLang="de-DE" sz="2800"/>
              <a:t>Load sounds.</a:t>
            </a:r>
          </a:p>
        </p:txBody>
      </p:sp>
      <p:sp>
        <p:nvSpPr>
          <p:cNvPr id="24580" name="Text Box 4">
            <a:extLst>
              <a:ext uri="{FF2B5EF4-FFF2-40B4-BE49-F238E27FC236}">
                <a16:creationId xmlns:a16="http://schemas.microsoft.com/office/drawing/2014/main" id="{CF790FFE-8C25-4A34-9525-AA7384512D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2501900"/>
            <a:ext cx="7848600" cy="22987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if not pygame.mixer: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print "problem with sound"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else: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pygame.mixer.init()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self.sndYay = pygame.mixer.Sound("yay.ogg")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self.sndThunder = pygame.mixer.Sound("thunder.ogg")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self.sndEngine = pygame.mixer.Sound("engine.ogg")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self.sndEngine.play(-1)</a:t>
            </a:r>
          </a:p>
        </p:txBody>
      </p:sp>
      <p:sp>
        <p:nvSpPr>
          <p:cNvPr id="24581" name="Fußzeilenplatzhalter 1">
            <a:extLst>
              <a:ext uri="{FF2B5EF4-FFF2-40B4-BE49-F238E27FC236}">
                <a16:creationId xmlns:a16="http://schemas.microsoft.com/office/drawing/2014/main" id="{12C973E3-AB16-4A83-AEA7-657A80292C8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#9 Working Game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9DE07DF1-E48F-4E5F-A821-A9BB8998228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CFE7FB27-DDC5-47F0-A58B-8448FE01D78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2E93A3CB-8DF4-4CB4-96B9-F5C704A696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Sound Effects Notes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B298BFE5-0CA7-4134-A6DE-FFC55C413E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 sz="2800"/>
              <a:t>See Appendix D on the Web site for details on creating sounds with Audacity.</a:t>
            </a:r>
          </a:p>
          <a:p>
            <a:r>
              <a:rPr lang="en-US" altLang="de-DE" sz="2800"/>
              <a:t>The engine sound is designed to loop.</a:t>
            </a:r>
          </a:p>
          <a:p>
            <a:r>
              <a:rPr lang="en-US" altLang="de-DE" sz="2800"/>
              <a:t>Use -1 as the loop parameter to make sound loop indefinitely.</a:t>
            </a:r>
          </a:p>
          <a:p>
            <a:r>
              <a:rPr lang="en-US" altLang="de-DE" sz="2800"/>
              <a:t>You may have to adjust volume to make sure background sounds aren’t too loud.</a:t>
            </a:r>
          </a:p>
          <a:p>
            <a:r>
              <a:rPr lang="en-US" altLang="de-DE" sz="2800"/>
              <a:t>Don't forget to turn sound off at end of the game.</a:t>
            </a:r>
          </a:p>
        </p:txBody>
      </p:sp>
      <p:sp>
        <p:nvSpPr>
          <p:cNvPr id="25604" name="Fußzeilenplatzhalter 1">
            <a:extLst>
              <a:ext uri="{FF2B5EF4-FFF2-40B4-BE49-F238E27FC236}">
                <a16:creationId xmlns:a16="http://schemas.microsoft.com/office/drawing/2014/main" id="{C5BC0187-E203-4A7B-ABBA-0D248B9330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#9 Working Game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E2D912C-E72B-417F-A8BC-8D096F230B0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6A0BC7CF-C7CB-41A2-A441-9F311FAD9C9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A8142F68-CD5F-4A6F-9547-6BE5BB7CA3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Checking for Collisions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109F105F-E391-4ADA-AFDB-468565CAAB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de-DE" sz="2800"/>
              <a:t>Code occurs right after event checking in the main loop.</a:t>
            </a:r>
          </a:p>
          <a:p>
            <a:pPr>
              <a:lnSpc>
                <a:spcPct val="90000"/>
              </a:lnSpc>
            </a:pPr>
            <a:endParaRPr lang="en-US" altLang="de-DE" sz="2800"/>
          </a:p>
          <a:p>
            <a:pPr>
              <a:lnSpc>
                <a:spcPct val="90000"/>
              </a:lnSpc>
            </a:pPr>
            <a:endParaRPr lang="en-US" altLang="de-DE" sz="2800"/>
          </a:p>
          <a:p>
            <a:pPr>
              <a:lnSpc>
                <a:spcPct val="90000"/>
              </a:lnSpc>
            </a:pPr>
            <a:endParaRPr lang="en-US" altLang="de-DE" sz="2800"/>
          </a:p>
          <a:p>
            <a:pPr>
              <a:lnSpc>
                <a:spcPct val="90000"/>
              </a:lnSpc>
            </a:pPr>
            <a:endParaRPr lang="en-US" altLang="de-DE" sz="2800"/>
          </a:p>
          <a:p>
            <a:pPr>
              <a:lnSpc>
                <a:spcPct val="90000"/>
              </a:lnSpc>
            </a:pPr>
            <a:endParaRPr lang="en-US" altLang="de-DE" sz="2800"/>
          </a:p>
          <a:p>
            <a:pPr>
              <a:lnSpc>
                <a:spcPct val="90000"/>
              </a:lnSpc>
            </a:pPr>
            <a:r>
              <a:rPr lang="en-US" altLang="de-DE" sz="2800"/>
              <a:t>Use colliderect() to check for collisions.</a:t>
            </a:r>
          </a:p>
          <a:p>
            <a:pPr>
              <a:lnSpc>
                <a:spcPct val="90000"/>
              </a:lnSpc>
            </a:pPr>
            <a:r>
              <a:rPr lang="en-US" altLang="de-DE" sz="2800"/>
              <a:t>Reset the sprite and play sound.</a:t>
            </a:r>
          </a:p>
        </p:txBody>
      </p:sp>
      <p:sp>
        <p:nvSpPr>
          <p:cNvPr id="26628" name="Text Box 4">
            <a:extLst>
              <a:ext uri="{FF2B5EF4-FFF2-40B4-BE49-F238E27FC236}">
                <a16:creationId xmlns:a16="http://schemas.microsoft.com/office/drawing/2014/main" id="{BB2C9589-E358-4A53-BED4-A546F6F931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2590800"/>
            <a:ext cx="6705600" cy="20240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#check collisions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if plane.rect.colliderect(island.rect):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plane.sndYay.play()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island.reset()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if plane.rect.colliderect(cloud.rect):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plane.sndThunder.play()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cloud.reset()</a:t>
            </a:r>
          </a:p>
        </p:txBody>
      </p:sp>
      <p:sp>
        <p:nvSpPr>
          <p:cNvPr id="26629" name="Fußzeilenplatzhalter 1">
            <a:extLst>
              <a:ext uri="{FF2B5EF4-FFF2-40B4-BE49-F238E27FC236}">
                <a16:creationId xmlns:a16="http://schemas.microsoft.com/office/drawing/2014/main" id="{0B1E1963-9A85-4573-933D-F2C87D8D251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#9 Working Game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DD5C60DD-D013-4D2F-A6AE-1460EBB1E5C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B27EB471-FB30-403F-B6B9-540C26B6FF4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F88D1C80-F7C2-4FCB-A5B1-6398760A1F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Why Reset the Sprites?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95550F87-FCB1-439B-B8E2-6D98796165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If two sprites collide, you need to move one immediately.</a:t>
            </a:r>
          </a:p>
          <a:p>
            <a:r>
              <a:rPr lang="en-US" altLang="de-DE"/>
              <a:t>Otherwise, they’ll continue to collide, causing a series of events.</a:t>
            </a:r>
          </a:p>
          <a:p>
            <a:r>
              <a:rPr lang="en-US" altLang="de-DE"/>
              <a:t>The island and cloud objects both have a reset() method, making them easy to move away from the plane.</a:t>
            </a:r>
          </a:p>
        </p:txBody>
      </p:sp>
      <p:sp>
        <p:nvSpPr>
          <p:cNvPr id="27652" name="Fußzeilenplatzhalter 1">
            <a:extLst>
              <a:ext uri="{FF2B5EF4-FFF2-40B4-BE49-F238E27FC236}">
                <a16:creationId xmlns:a16="http://schemas.microsoft.com/office/drawing/2014/main" id="{67C9F07F-18EC-4E60-A140-3DCC4DAF708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#9 Working Game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FDD6F34-897E-4A50-996C-E88C0B21DB9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03AB9154-D920-4449-A82A-DD726D50820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B4CEA355-C9B4-4E6C-848D-B5CFA48204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Building a Scrolling Background</a:t>
            </a: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E969ACF8-3E54-45A2-B462-BF2F8E26CD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Arcade games frequently feature an endless landscape.</a:t>
            </a:r>
          </a:p>
          <a:p>
            <a:r>
              <a:rPr lang="en-US" altLang="de-DE"/>
              <a:t>You can create the illusion of an endless seascape with a carefully constructed image.</a:t>
            </a:r>
          </a:p>
          <a:p>
            <a:r>
              <a:rPr lang="en-US" altLang="de-DE"/>
              <a:t>Use some image trickery to fool the user into thinking the image never resets.</a:t>
            </a:r>
          </a:p>
        </p:txBody>
      </p:sp>
      <p:sp>
        <p:nvSpPr>
          <p:cNvPr id="28676" name="Fußzeilenplatzhalter 1">
            <a:extLst>
              <a:ext uri="{FF2B5EF4-FFF2-40B4-BE49-F238E27FC236}">
                <a16:creationId xmlns:a16="http://schemas.microsoft.com/office/drawing/2014/main" id="{75653BA1-BDCF-44D8-9020-75BDE1A30B5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#9 Working Game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D719931-629C-4884-A85E-DC47E4E32B6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C259D102-452B-4E14-927F-5EA752A97FC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7FA54DC4-84DE-483A-A110-CB3C1F9E58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How Scrolling </a:t>
            </a:r>
            <a:br>
              <a:rPr lang="en-US" altLang="de-DE" sz="3600"/>
            </a:br>
            <a:r>
              <a:rPr lang="en-US" altLang="de-DE" sz="3600"/>
              <a:t>Backgrounds Work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27ACB436-7AD5-4011-9DCD-79BD8363F3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The background image is actually a sprite.</a:t>
            </a:r>
          </a:p>
          <a:p>
            <a:r>
              <a:rPr lang="en-US" altLang="de-DE"/>
              <a:t>It's three times taller than the screen.</a:t>
            </a:r>
          </a:p>
          <a:p>
            <a:r>
              <a:rPr lang="en-US" altLang="de-DE"/>
              <a:t>The top and bottom parts of the image are identical.</a:t>
            </a:r>
          </a:p>
          <a:p>
            <a:r>
              <a:rPr lang="en-US" altLang="de-DE"/>
              <a:t>The image scrolls repeatedly, swapping the top for the bottom when it reaches the edge.</a:t>
            </a:r>
          </a:p>
        </p:txBody>
      </p:sp>
      <p:sp>
        <p:nvSpPr>
          <p:cNvPr id="29700" name="Fußzeilenplatzhalter 1">
            <a:extLst>
              <a:ext uri="{FF2B5EF4-FFF2-40B4-BE49-F238E27FC236}">
                <a16:creationId xmlns:a16="http://schemas.microsoft.com/office/drawing/2014/main" id="{6CC366C4-5A8C-4B12-9B1E-246F7CCC321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#9 Working Game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545E9CF-95BF-4062-A1DC-5E38D925AA3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0BA30E59-7DB8-48B1-89AB-6B1E7B348D4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5D267177-4BA1-4031-B7BB-506A6C2C4C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The Background Image</a:t>
            </a:r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727600DD-514A-4854-95EE-8A166D8F8C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altLang="de-DE"/>
              <a:t> </a:t>
            </a:r>
          </a:p>
        </p:txBody>
      </p:sp>
      <p:pic>
        <p:nvPicPr>
          <p:cNvPr id="30724" name="Picture 4">
            <a:extLst>
              <a:ext uri="{FF2B5EF4-FFF2-40B4-BE49-F238E27FC236}">
                <a16:creationId xmlns:a16="http://schemas.microsoft.com/office/drawing/2014/main" id="{D8D94915-9142-4C77-AB1E-F7CECBFF65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143000"/>
            <a:ext cx="6858000" cy="5478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725" name="Fußzeilenplatzhalter 1">
            <a:extLst>
              <a:ext uri="{FF2B5EF4-FFF2-40B4-BE49-F238E27FC236}">
                <a16:creationId xmlns:a16="http://schemas.microsoft.com/office/drawing/2014/main" id="{0119FE5E-8C68-4E0A-8875-9011CCFA7A5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#9 Working Game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13744AE9-6501-4E1B-BF41-6DCAE73A106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62DAE4BF-77C5-441E-B8B6-4C7D98EED6D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F54CDF66-E193-4AF4-8674-CCD519F0C1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Building the Background Sprite</a:t>
            </a:r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D5FC9A67-DE6D-46C0-996A-C6D1CE65AE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43000" y="1524000"/>
            <a:ext cx="7543800" cy="4525963"/>
          </a:xfrm>
        </p:spPr>
        <p:txBody>
          <a:bodyPr/>
          <a:lstStyle/>
          <a:p>
            <a:r>
              <a:rPr lang="en-US" altLang="de-DE"/>
              <a:t>See </a:t>
            </a:r>
            <a:r>
              <a:rPr lang="en-US" altLang="de-DE">
                <a:latin typeface="Courier New" panose="02070309020205020404" pitchFamily="49" charset="0"/>
              </a:rPr>
              <a:t>mpOcean.py</a:t>
            </a:r>
            <a:r>
              <a:rPr lang="en-US" altLang="de-DE"/>
              <a:t>.</a:t>
            </a:r>
          </a:p>
        </p:txBody>
      </p:sp>
      <p:sp>
        <p:nvSpPr>
          <p:cNvPr id="31748" name="Text Box 4">
            <a:extLst>
              <a:ext uri="{FF2B5EF4-FFF2-40B4-BE49-F238E27FC236}">
                <a16:creationId xmlns:a16="http://schemas.microsoft.com/office/drawing/2014/main" id="{644F3B9D-D50B-487C-9F0E-849A749EEB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2133600"/>
            <a:ext cx="7924800" cy="4495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class Ocean(pygame.sprite.Sprite):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def __init__(self):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pygame.sprite.Sprite.__init__(self)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self.image = pygame.image.load("ocean.gif")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self.image = self.image.convert()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self.rect = self.image.get_rect()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self.dy = 5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self.reset()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def update(self):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self.rect.bottom += self.dy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if self.rect.top &gt;= 0: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    self.reset() 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def reset(self):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self.rect.bottom = screen.get_height()</a:t>
            </a:r>
          </a:p>
        </p:txBody>
      </p:sp>
      <p:sp>
        <p:nvSpPr>
          <p:cNvPr id="31749" name="Fußzeilenplatzhalter 1">
            <a:extLst>
              <a:ext uri="{FF2B5EF4-FFF2-40B4-BE49-F238E27FC236}">
                <a16:creationId xmlns:a16="http://schemas.microsoft.com/office/drawing/2014/main" id="{09C7C19E-ECAB-4B7C-88CF-C32E4DEA59E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#9 Working Game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7739EBA2-8291-42B4-ACB3-FA972D8467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A91800A2-BC90-446F-9208-F18DD3BCD6F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22E6F9D7-AE84-4DA8-B73C-DB2FC72FD9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Changes to Screen Refresh</a:t>
            </a:r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3BF6F6C0-C273-46B9-ADB9-712E292275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The background sprite is larger than the playing surface.</a:t>
            </a:r>
          </a:p>
          <a:p>
            <a:r>
              <a:rPr lang="en-US" altLang="de-DE"/>
              <a:t>The background will always cover the screen.</a:t>
            </a:r>
          </a:p>
          <a:p>
            <a:r>
              <a:rPr lang="en-US" altLang="de-DE"/>
              <a:t>There's no need to call the sprite group update() method!</a:t>
            </a:r>
          </a:p>
        </p:txBody>
      </p:sp>
      <p:sp>
        <p:nvSpPr>
          <p:cNvPr id="32772" name="Text Box 4">
            <a:extLst>
              <a:ext uri="{FF2B5EF4-FFF2-40B4-BE49-F238E27FC236}">
                <a16:creationId xmlns:a16="http://schemas.microsoft.com/office/drawing/2014/main" id="{038ADDF7-AC8E-400A-BF24-AFF14ACD42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5029200"/>
            <a:ext cx="7162800" cy="92551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#allSprites.clear(screen, background)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allSprites.update()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allSprites.draw(screen)</a:t>
            </a:r>
          </a:p>
        </p:txBody>
      </p:sp>
      <p:sp>
        <p:nvSpPr>
          <p:cNvPr id="32773" name="Fußzeilenplatzhalter 1">
            <a:extLst>
              <a:ext uri="{FF2B5EF4-FFF2-40B4-BE49-F238E27FC236}">
                <a16:creationId xmlns:a16="http://schemas.microsoft.com/office/drawing/2014/main" id="{9BC1EF34-84D2-4412-A334-0C02AF4DA83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#9 Working Game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88C5674-5746-42D5-A09C-BDB25FA64A2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7BEA5C22-89B7-4DE6-B51E-AF53335D90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93DCE66A-8B10-407F-BC79-0DB9BFC26B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Using Multiple Clouds</a:t>
            </a:r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7C85605A-9A49-43AE-9C8E-5ADD1D929C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All the basic objects are done.</a:t>
            </a:r>
          </a:p>
          <a:p>
            <a:r>
              <a:rPr lang="en-US" altLang="de-DE"/>
              <a:t>Adding more clouds makes the game more challenging.</a:t>
            </a:r>
          </a:p>
          <a:p>
            <a:r>
              <a:rPr lang="en-US" altLang="de-DE"/>
              <a:t>The code for the clouds is done.</a:t>
            </a:r>
          </a:p>
          <a:p>
            <a:r>
              <a:rPr lang="en-US" altLang="de-DE"/>
              <a:t>Simply add code to control multiple clouds.</a:t>
            </a:r>
          </a:p>
          <a:p>
            <a:r>
              <a:rPr lang="en-US" altLang="de-DE"/>
              <a:t>See </a:t>
            </a:r>
            <a:r>
              <a:rPr lang="en-US" altLang="de-DE">
                <a:latin typeface="Courier New" panose="02070309020205020404" pitchFamily="49" charset="0"/>
              </a:rPr>
              <a:t>mpClouds.py</a:t>
            </a:r>
            <a:r>
              <a:rPr lang="en-US" altLang="de-DE"/>
              <a:t>.</a:t>
            </a:r>
          </a:p>
        </p:txBody>
      </p:sp>
      <p:sp>
        <p:nvSpPr>
          <p:cNvPr id="33796" name="Fußzeilenplatzhalter 1">
            <a:extLst>
              <a:ext uri="{FF2B5EF4-FFF2-40B4-BE49-F238E27FC236}">
                <a16:creationId xmlns:a16="http://schemas.microsoft.com/office/drawing/2014/main" id="{8857BA73-C0E9-483E-A0AC-D24ACD8B5E6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#9 Working Game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611A126-70FE-4EEB-A537-6AA28574DC7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6B18702C-683C-41FD-BB1E-303E3B0E32E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1BBE0F33-6A5B-43AC-8187-B59ACE14C0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Creating Several Clouds</a:t>
            </a:r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5A3AD11A-1AB0-4196-BD2A-E0F023C9EF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Create multiple cloud instances.</a:t>
            </a:r>
          </a:p>
          <a:p>
            <a:endParaRPr lang="en-US" altLang="de-DE"/>
          </a:p>
          <a:p>
            <a:endParaRPr lang="en-US" altLang="de-DE"/>
          </a:p>
          <a:p>
            <a:endParaRPr lang="en-US" altLang="de-DE"/>
          </a:p>
          <a:p>
            <a:r>
              <a:rPr lang="en-US" altLang="de-DE"/>
              <a:t>Put the clouds in their own group.</a:t>
            </a:r>
          </a:p>
        </p:txBody>
      </p:sp>
      <p:sp>
        <p:nvSpPr>
          <p:cNvPr id="34820" name="Text Box 4">
            <a:extLst>
              <a:ext uri="{FF2B5EF4-FFF2-40B4-BE49-F238E27FC236}">
                <a16:creationId xmlns:a16="http://schemas.microsoft.com/office/drawing/2014/main" id="{B51DA9B9-48B1-47BA-B5AA-F32E49DABC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2438400"/>
            <a:ext cx="7162800" cy="92551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cloud1 = Cloud()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cloud2 = Cloud()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cloud3 = Cloud()</a:t>
            </a:r>
          </a:p>
        </p:txBody>
      </p:sp>
      <p:sp>
        <p:nvSpPr>
          <p:cNvPr id="34821" name="Text Box 5">
            <a:extLst>
              <a:ext uri="{FF2B5EF4-FFF2-40B4-BE49-F238E27FC236}">
                <a16:creationId xmlns:a16="http://schemas.microsoft.com/office/drawing/2014/main" id="{F7FAB210-A595-461A-8DB6-13EE7B2F04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76800"/>
            <a:ext cx="7696200" cy="5905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de-DE" sz="1600">
                <a:latin typeface="Courier New" panose="02070309020205020404" pitchFamily="49" charset="0"/>
              </a:rPr>
              <a:t>friendSprites = pygame.sprite.Group(ocean, island, plane)</a:t>
            </a:r>
          </a:p>
          <a:p>
            <a:pPr eaLnBrk="1" hangingPunct="1"/>
            <a:r>
              <a:rPr lang="en-US" altLang="de-DE" sz="1600">
                <a:latin typeface="Courier New" panose="02070309020205020404" pitchFamily="49" charset="0"/>
              </a:rPr>
              <a:t>cloudSprites = pygame.sprite.Group(cloud1, cloud2, cloud3)</a:t>
            </a:r>
            <a:endParaRPr lang="en-US" altLang="de-DE">
              <a:latin typeface="Courier New" panose="02070309020205020404" pitchFamily="49" charset="0"/>
            </a:endParaRPr>
          </a:p>
        </p:txBody>
      </p:sp>
      <p:sp>
        <p:nvSpPr>
          <p:cNvPr id="34822" name="Fußzeilenplatzhalter 1">
            <a:extLst>
              <a:ext uri="{FF2B5EF4-FFF2-40B4-BE49-F238E27FC236}">
                <a16:creationId xmlns:a16="http://schemas.microsoft.com/office/drawing/2014/main" id="{CCAFDDC8-472A-473E-AEE7-D80DA263B89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#9 Working Game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032225BE-44B4-4613-BA25-DA06CEB20B6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1B1EBEDC-CB3C-43B9-8474-BC0DCFC4B2F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927B2B78-614A-40AE-9CFB-59538D13C8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Multiple Cloud Collisions</a:t>
            </a:r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C826C723-F5A7-49DF-A6BB-C8EDFDDE25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Modify the collision routine to use spritecollide().</a:t>
            </a:r>
          </a:p>
          <a:p>
            <a:endParaRPr lang="en-US" altLang="de-DE"/>
          </a:p>
          <a:p>
            <a:endParaRPr lang="en-US" altLang="de-DE"/>
          </a:p>
          <a:p>
            <a:endParaRPr lang="en-US" altLang="de-DE"/>
          </a:p>
          <a:p>
            <a:endParaRPr lang="en-US" altLang="de-DE"/>
          </a:p>
          <a:p>
            <a:r>
              <a:rPr lang="en-US" altLang="de-DE"/>
              <a:t>spritecollide returns a list of hit sprites or the value False.</a:t>
            </a:r>
          </a:p>
        </p:txBody>
      </p:sp>
      <p:sp>
        <p:nvSpPr>
          <p:cNvPr id="35844" name="Text Box 4">
            <a:extLst>
              <a:ext uri="{FF2B5EF4-FFF2-40B4-BE49-F238E27FC236}">
                <a16:creationId xmlns:a16="http://schemas.microsoft.com/office/drawing/2014/main" id="{E0E2A83D-354F-491B-B6BC-5CD032072A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2819400"/>
            <a:ext cx="7696200" cy="20240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hitClouds = pygame.sprite.spritecollide(plane, cloudSprites, False)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if hitClouds: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plane.sndThunder.play()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for theCloud in hitClouds: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theCloud.reset()</a:t>
            </a:r>
          </a:p>
        </p:txBody>
      </p:sp>
      <p:sp>
        <p:nvSpPr>
          <p:cNvPr id="35845" name="Fußzeilenplatzhalter 1">
            <a:extLst>
              <a:ext uri="{FF2B5EF4-FFF2-40B4-BE49-F238E27FC236}">
                <a16:creationId xmlns:a16="http://schemas.microsoft.com/office/drawing/2014/main" id="{29C0FDF9-2D24-45FE-B634-102921ED957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#9 Working Game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76000EA-0290-43F3-97D9-A002AB710B5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52610E6E-C572-49DA-A5AE-AC997CE6AB1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AF10DE5E-BD2E-41C2-B5C3-8DA16F8D31C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Analyzing the List </a:t>
            </a:r>
            <a:br>
              <a:rPr lang="en-US" altLang="de-DE" sz="3600"/>
            </a:br>
            <a:r>
              <a:rPr lang="en-US" altLang="de-DE" sz="3600"/>
              <a:t>of Hit Clouds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F5EB2EC9-191A-4A83-B525-40630D199D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If the hitClouds list isn’t empty:</a:t>
            </a:r>
          </a:p>
          <a:p>
            <a:pPr lvl="1"/>
            <a:r>
              <a:rPr lang="en-US" altLang="de-DE"/>
              <a:t>Play the thunder sound.</a:t>
            </a:r>
          </a:p>
          <a:p>
            <a:pPr lvl="1"/>
            <a:r>
              <a:rPr lang="en-US" altLang="de-DE"/>
              <a:t>Step through the hitClouds list.</a:t>
            </a:r>
          </a:p>
          <a:p>
            <a:pPr lvl="1"/>
            <a:r>
              <a:rPr lang="en-US" altLang="de-DE"/>
              <a:t>Reset any clouds that were hit.</a:t>
            </a:r>
          </a:p>
        </p:txBody>
      </p:sp>
      <p:sp>
        <p:nvSpPr>
          <p:cNvPr id="36868" name="Text Box 4">
            <a:extLst>
              <a:ext uri="{FF2B5EF4-FFF2-40B4-BE49-F238E27FC236}">
                <a16:creationId xmlns:a16="http://schemas.microsoft.com/office/drawing/2014/main" id="{2E06F292-FF41-444B-9CC8-7A1408087C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4191000"/>
            <a:ext cx="7315200" cy="12001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if hitClouds: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plane.sndThunder.play()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for theCloud in hitClouds: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theCloud.reset()</a:t>
            </a:r>
          </a:p>
        </p:txBody>
      </p:sp>
      <p:sp>
        <p:nvSpPr>
          <p:cNvPr id="36869" name="Fußzeilenplatzhalter 1">
            <a:extLst>
              <a:ext uri="{FF2B5EF4-FFF2-40B4-BE49-F238E27FC236}">
                <a16:creationId xmlns:a16="http://schemas.microsoft.com/office/drawing/2014/main" id="{79A003C0-91DB-499A-9066-A5EA9A4D641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#9 Working Game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D18AC38E-CB1A-416F-AEFF-4571DC6DA0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95824089-AD95-481E-A7B3-F011BA31083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4055B094-9725-40BF-A382-593B185C7A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Screen Refresh Modifications</a:t>
            </a: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0DD66B85-5211-4F6D-B3FE-741AB992BC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Now there are two sprite groups.</a:t>
            </a:r>
          </a:p>
          <a:p>
            <a:r>
              <a:rPr lang="en-US" altLang="de-DE"/>
              <a:t>Each group needs to be updated and drawn.</a:t>
            </a:r>
          </a:p>
          <a:p>
            <a:r>
              <a:rPr lang="en-US" altLang="de-DE"/>
              <a:t>There's still no need for clear() because the screen background is always hidden by the ocean sprite.</a:t>
            </a:r>
          </a:p>
        </p:txBody>
      </p:sp>
      <p:sp>
        <p:nvSpPr>
          <p:cNvPr id="37892" name="Text Box 4">
            <a:extLst>
              <a:ext uri="{FF2B5EF4-FFF2-40B4-BE49-F238E27FC236}">
                <a16:creationId xmlns:a16="http://schemas.microsoft.com/office/drawing/2014/main" id="{F16263E2-298F-40BE-8399-48ED8F0434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4800600"/>
            <a:ext cx="6934200" cy="17494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friendSprites.update()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cloudSprites.update()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friendSprites.draw(screen)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cloudSprites.draw(screen)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pygame.display.flip()</a:t>
            </a:r>
          </a:p>
        </p:txBody>
      </p:sp>
      <p:sp>
        <p:nvSpPr>
          <p:cNvPr id="37893" name="Fußzeilenplatzhalter 1">
            <a:extLst>
              <a:ext uri="{FF2B5EF4-FFF2-40B4-BE49-F238E27FC236}">
                <a16:creationId xmlns:a16="http://schemas.microsoft.com/office/drawing/2014/main" id="{FE32CB73-FA24-422A-BE03-F56CC9494E1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#9 Working Game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322ADEE-8566-4E76-9F96-6BB207E9650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3B8F54C1-6BC1-4755-B6C9-969C67164B7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E5FAACB2-5425-4E2C-82C7-9A306CF9CC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Adding a Scorekeeping Mechanism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2977EE35-37EE-4249-BA54-D0F1F5E4A0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The game play is basically done.</a:t>
            </a:r>
          </a:p>
          <a:p>
            <a:r>
              <a:rPr lang="en-US" altLang="de-DE"/>
              <a:t>The user needs feedback on progress.</a:t>
            </a:r>
          </a:p>
          <a:p>
            <a:r>
              <a:rPr lang="en-US" altLang="de-DE"/>
              <a:t>At a minimum, count how many times the player has hit each type of target.</a:t>
            </a:r>
          </a:p>
          <a:p>
            <a:r>
              <a:rPr lang="en-US" altLang="de-DE"/>
              <a:t>This will usually relate to the game-ending condition.</a:t>
            </a:r>
          </a:p>
          <a:p>
            <a:r>
              <a:rPr lang="en-US" altLang="de-DE"/>
              <a:t>See </a:t>
            </a:r>
            <a:r>
              <a:rPr lang="en-US" altLang="de-DE">
                <a:latin typeface="Courier New" panose="02070309020205020404" pitchFamily="49" charset="0"/>
              </a:rPr>
              <a:t>mpScore.py</a:t>
            </a:r>
            <a:r>
              <a:rPr lang="en-US" altLang="de-DE"/>
              <a:t>.</a:t>
            </a:r>
          </a:p>
        </p:txBody>
      </p:sp>
      <p:sp>
        <p:nvSpPr>
          <p:cNvPr id="38916" name="Fußzeilenplatzhalter 1">
            <a:extLst>
              <a:ext uri="{FF2B5EF4-FFF2-40B4-BE49-F238E27FC236}">
                <a16:creationId xmlns:a16="http://schemas.microsoft.com/office/drawing/2014/main" id="{B5EC3966-18B6-4845-A527-FC9256DA1D3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#9 Working Game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23B1471-99FF-4205-90C8-380D53F2DC7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332C0B65-2301-4FB2-BE87-D572BA4F2E4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EB727DEE-2CD0-4370-AB00-41A41F8167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Managing the Score</a:t>
            </a:r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8A8AE8A4-A7B6-4016-BD4F-853BB03657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The score requires two numeric variables:</a:t>
            </a:r>
          </a:p>
          <a:p>
            <a:pPr lvl="1"/>
            <a:r>
              <a:rPr lang="en-US" altLang="de-DE"/>
              <a:t>self.planes counts how many planes (user lives) remain.</a:t>
            </a:r>
          </a:p>
          <a:p>
            <a:pPr lvl="1"/>
            <a:r>
              <a:rPr lang="en-US" altLang="de-DE"/>
              <a:t>self.score counts how many clouds the player has hit.</a:t>
            </a:r>
          </a:p>
          <a:p>
            <a:r>
              <a:rPr lang="en-US" altLang="de-DE"/>
              <a:t>Both variables are stored as attributes of the Scoreboard class.</a:t>
            </a:r>
          </a:p>
        </p:txBody>
      </p:sp>
      <p:sp>
        <p:nvSpPr>
          <p:cNvPr id="39940" name="Fußzeilenplatzhalter 1">
            <a:extLst>
              <a:ext uri="{FF2B5EF4-FFF2-40B4-BE49-F238E27FC236}">
                <a16:creationId xmlns:a16="http://schemas.microsoft.com/office/drawing/2014/main" id="{20432A57-60A6-4843-A4B1-854CC5B832E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#9 Working Game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34E3887-EAB0-4082-B6DF-DFA08C4EFD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8E5306CD-08F9-42CC-B851-79F7D910AA3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02FF3348-5CA2-429D-9603-327BCD47EA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Building the </a:t>
            </a:r>
            <a:br>
              <a:rPr lang="en-US" altLang="de-DE" sz="3600"/>
            </a:br>
            <a:r>
              <a:rPr lang="en-US" altLang="de-DE" sz="3600"/>
              <a:t>Scoreboard Class</a:t>
            </a:r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81D8958B-2C2E-4104-BD22-43C4A41521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The scoreboard is a new sprite with scorekeeping text rendered on it.</a:t>
            </a:r>
          </a:p>
        </p:txBody>
      </p:sp>
      <p:sp>
        <p:nvSpPr>
          <p:cNvPr id="40964" name="Text Box 4">
            <a:extLst>
              <a:ext uri="{FF2B5EF4-FFF2-40B4-BE49-F238E27FC236}">
                <a16:creationId xmlns:a16="http://schemas.microsoft.com/office/drawing/2014/main" id="{8DBD64AA-5129-42DB-918D-B002231B69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2819400"/>
            <a:ext cx="7772400" cy="32797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de-DE" sz="1600">
                <a:latin typeface="Courier New" panose="02070309020205020404" pitchFamily="49" charset="0"/>
              </a:rPr>
              <a:t>class Scoreboard(pygame.sprite.Sprite):</a:t>
            </a:r>
          </a:p>
          <a:p>
            <a:pPr eaLnBrk="1" hangingPunct="1"/>
            <a:r>
              <a:rPr lang="en-US" altLang="de-DE" sz="1600">
                <a:latin typeface="Courier New" panose="02070309020205020404" pitchFamily="49" charset="0"/>
              </a:rPr>
              <a:t>    def __init__(self):</a:t>
            </a:r>
          </a:p>
          <a:p>
            <a:pPr eaLnBrk="1" hangingPunct="1"/>
            <a:r>
              <a:rPr lang="en-US" altLang="de-DE" sz="1600">
                <a:latin typeface="Courier New" panose="02070309020205020404" pitchFamily="49" charset="0"/>
              </a:rPr>
              <a:t>        pygame.sprite.Sprite.__init__(self)</a:t>
            </a:r>
          </a:p>
          <a:p>
            <a:pPr eaLnBrk="1" hangingPunct="1"/>
            <a:r>
              <a:rPr lang="en-US" altLang="de-DE" sz="1600">
                <a:latin typeface="Courier New" panose="02070309020205020404" pitchFamily="49" charset="0"/>
              </a:rPr>
              <a:t>        self.lives = 5</a:t>
            </a:r>
          </a:p>
          <a:p>
            <a:pPr eaLnBrk="1" hangingPunct="1"/>
            <a:r>
              <a:rPr lang="en-US" altLang="de-DE" sz="1600">
                <a:latin typeface="Courier New" panose="02070309020205020404" pitchFamily="49" charset="0"/>
              </a:rPr>
              <a:t>        self.score = 0</a:t>
            </a:r>
          </a:p>
          <a:p>
            <a:pPr eaLnBrk="1" hangingPunct="1"/>
            <a:r>
              <a:rPr lang="en-US" altLang="de-DE" sz="1600">
                <a:latin typeface="Courier New" panose="02070309020205020404" pitchFamily="49" charset="0"/>
              </a:rPr>
              <a:t>        self.font = pygame.font.SysFont("None", 50)</a:t>
            </a:r>
          </a:p>
          <a:p>
            <a:pPr eaLnBrk="1" hangingPunct="1"/>
            <a:r>
              <a:rPr lang="en-US" altLang="de-DE" sz="1600">
                <a:latin typeface="Courier New" panose="02070309020205020404" pitchFamily="49" charset="0"/>
              </a:rPr>
              <a:t>        </a:t>
            </a:r>
          </a:p>
          <a:p>
            <a:pPr eaLnBrk="1" hangingPunct="1"/>
            <a:r>
              <a:rPr lang="en-US" altLang="de-DE" sz="1600">
                <a:latin typeface="Courier New" panose="02070309020205020404" pitchFamily="49" charset="0"/>
              </a:rPr>
              <a:t>    def update(self):</a:t>
            </a:r>
          </a:p>
          <a:p>
            <a:pPr eaLnBrk="1" hangingPunct="1"/>
            <a:r>
              <a:rPr lang="en-US" altLang="de-DE" sz="1600">
                <a:latin typeface="Courier New" panose="02070309020205020404" pitchFamily="49" charset="0"/>
              </a:rPr>
              <a:t>        self.text = "planes: %d, score: %d" % (self.lives,</a:t>
            </a:r>
          </a:p>
          <a:p>
            <a:pPr eaLnBrk="1" hangingPunct="1"/>
            <a:r>
              <a:rPr lang="en-US" altLang="de-DE" sz="1600">
                <a:latin typeface="Courier New" panose="02070309020205020404" pitchFamily="49" charset="0"/>
              </a:rPr>
              <a:t>        self.score)</a:t>
            </a:r>
          </a:p>
          <a:p>
            <a:pPr eaLnBrk="1" hangingPunct="1"/>
            <a:r>
              <a:rPr lang="en-US" altLang="de-DE" sz="1600">
                <a:latin typeface="Courier New" panose="02070309020205020404" pitchFamily="49" charset="0"/>
              </a:rPr>
              <a:t>        self.image = self.font.render(self.text, 1, </a:t>
            </a:r>
          </a:p>
          <a:p>
            <a:pPr eaLnBrk="1" hangingPunct="1"/>
            <a:r>
              <a:rPr lang="en-US" altLang="de-DE" sz="1600">
                <a:latin typeface="Courier New" panose="02070309020205020404" pitchFamily="49" charset="0"/>
              </a:rPr>
              <a:t>        (255, 255, 0))</a:t>
            </a:r>
          </a:p>
          <a:p>
            <a:pPr eaLnBrk="1" hangingPunct="1"/>
            <a:r>
              <a:rPr lang="en-US" altLang="de-DE" sz="1600">
                <a:latin typeface="Courier New" panose="02070309020205020404" pitchFamily="49" charset="0"/>
              </a:rPr>
              <a:t>        self.rect = self.image.get_rect()</a:t>
            </a:r>
          </a:p>
        </p:txBody>
      </p:sp>
      <p:sp>
        <p:nvSpPr>
          <p:cNvPr id="40965" name="Fußzeilenplatzhalter 1">
            <a:extLst>
              <a:ext uri="{FF2B5EF4-FFF2-40B4-BE49-F238E27FC236}">
                <a16:creationId xmlns:a16="http://schemas.microsoft.com/office/drawing/2014/main" id="{9D490899-7A58-4326-AC41-CFC8B6BB493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#9 Working Game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E8C51931-F595-407C-AA81-024B0EA953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CFD6C8A1-A79C-4114-9076-C308CA5768A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CF2B6A9E-B404-469A-BB15-59CF8998D6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Adding the Scoreboard Class to the Game</a:t>
            </a:r>
          </a:p>
        </p:txBody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A0986928-A686-43AF-A712-71412578DA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43000" y="1371600"/>
            <a:ext cx="7543800" cy="4525963"/>
          </a:xfrm>
        </p:spPr>
        <p:txBody>
          <a:bodyPr/>
          <a:lstStyle/>
          <a:p>
            <a:r>
              <a:rPr lang="en-US" altLang="de-DE"/>
              <a:t>Build an instance of the scoreboard.</a:t>
            </a:r>
          </a:p>
          <a:p>
            <a:endParaRPr lang="en-US" altLang="de-DE"/>
          </a:p>
          <a:p>
            <a:r>
              <a:rPr lang="en-US" altLang="de-DE"/>
              <a:t>Create its own sprite group so it appears above all other elements.</a:t>
            </a:r>
          </a:p>
          <a:p>
            <a:endParaRPr lang="en-US" altLang="de-DE"/>
          </a:p>
          <a:p>
            <a:r>
              <a:rPr lang="en-US" altLang="de-DE"/>
              <a:t>Modify screen-refresh code.</a:t>
            </a:r>
          </a:p>
        </p:txBody>
      </p:sp>
      <p:sp>
        <p:nvSpPr>
          <p:cNvPr id="41988" name="Text Box 4">
            <a:extLst>
              <a:ext uri="{FF2B5EF4-FFF2-40B4-BE49-F238E27FC236}">
                <a16:creationId xmlns:a16="http://schemas.microsoft.com/office/drawing/2014/main" id="{BD32C6E4-5ADB-4D11-B431-F336B60769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2057400"/>
            <a:ext cx="7162800" cy="3762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scoreboard = Scoreboard()</a:t>
            </a:r>
          </a:p>
        </p:txBody>
      </p:sp>
      <p:sp>
        <p:nvSpPr>
          <p:cNvPr id="41989" name="Text Box 5">
            <a:extLst>
              <a:ext uri="{FF2B5EF4-FFF2-40B4-BE49-F238E27FC236}">
                <a16:creationId xmlns:a16="http://schemas.microsoft.com/office/drawing/2014/main" id="{64AB6323-EFA7-404E-863E-37B6B63F5A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3657600"/>
            <a:ext cx="7162800" cy="3762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scoreSprite = pygame.sprite.Group(scoreboard)</a:t>
            </a:r>
          </a:p>
        </p:txBody>
      </p:sp>
      <p:sp>
        <p:nvSpPr>
          <p:cNvPr id="41990" name="Text Box 6">
            <a:extLst>
              <a:ext uri="{FF2B5EF4-FFF2-40B4-BE49-F238E27FC236}">
                <a16:creationId xmlns:a16="http://schemas.microsoft.com/office/drawing/2014/main" id="{9A35C550-B0A9-4A27-8EF6-5DA0E4D47D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4833938"/>
            <a:ext cx="7162800" cy="17494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friendSprites.update()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cloudSprites.update()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scoreSprite.update()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friendSprites.draw(screen)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cloudSprites.draw(screen)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scoreSprite.draw(screen)</a:t>
            </a:r>
          </a:p>
        </p:txBody>
      </p:sp>
      <p:sp>
        <p:nvSpPr>
          <p:cNvPr id="41991" name="Fußzeilenplatzhalter 1">
            <a:extLst>
              <a:ext uri="{FF2B5EF4-FFF2-40B4-BE49-F238E27FC236}">
                <a16:creationId xmlns:a16="http://schemas.microsoft.com/office/drawing/2014/main" id="{082B8229-5AFD-42DC-8F24-C8CA6669940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#9 Working Game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7F5C6E0F-9D26-46AE-9061-C804AD9B28D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4860EAF6-DC61-46BE-BE05-973F95DF9AD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653BAA26-7EB2-41B6-B2A0-2534EE54D9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Updating the Score</a:t>
            </a:r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6C7FC13C-698C-4561-A849-D569DE268D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When the plane hits the island, add to the score.</a:t>
            </a:r>
          </a:p>
          <a:p>
            <a:endParaRPr lang="en-US" altLang="de-DE"/>
          </a:p>
          <a:p>
            <a:endParaRPr lang="en-US" altLang="de-DE"/>
          </a:p>
          <a:p>
            <a:r>
              <a:rPr lang="en-US" altLang="de-DE"/>
              <a:t>When the plane hits a cloud, subtract a life.</a:t>
            </a:r>
          </a:p>
        </p:txBody>
      </p:sp>
      <p:sp>
        <p:nvSpPr>
          <p:cNvPr id="43012" name="Text Box 4">
            <a:extLst>
              <a:ext uri="{FF2B5EF4-FFF2-40B4-BE49-F238E27FC236}">
                <a16:creationId xmlns:a16="http://schemas.microsoft.com/office/drawing/2014/main" id="{4BD8E7D9-91CF-4478-B62A-5DAEEE34AF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2667000"/>
            <a:ext cx="7162800" cy="12001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if plane.rect.colliderect(island.rect):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plane.sndYay.play()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island.reset()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scoreboard.score += 100</a:t>
            </a:r>
          </a:p>
        </p:txBody>
      </p:sp>
      <p:sp>
        <p:nvSpPr>
          <p:cNvPr id="43013" name="Text Box 5">
            <a:extLst>
              <a:ext uri="{FF2B5EF4-FFF2-40B4-BE49-F238E27FC236}">
                <a16:creationId xmlns:a16="http://schemas.microsoft.com/office/drawing/2014/main" id="{D146DD5C-27CC-456A-9366-23D91F825D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4953000"/>
            <a:ext cx="7162800" cy="147478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hitClouds = pygame.sprite.spritecollide(plane, cloudSprites, False)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if hitClouds: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plane.sndThunder.play()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scoreboard.lives -= 1</a:t>
            </a:r>
          </a:p>
        </p:txBody>
      </p:sp>
      <p:sp>
        <p:nvSpPr>
          <p:cNvPr id="43014" name="Fußzeilenplatzhalter 1">
            <a:extLst>
              <a:ext uri="{FF2B5EF4-FFF2-40B4-BE49-F238E27FC236}">
                <a16:creationId xmlns:a16="http://schemas.microsoft.com/office/drawing/2014/main" id="{B6BEF8EC-E4EA-413B-812F-4F4D140618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#9 Working Game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6874EF15-85DF-4DAA-BE69-01FF89105AE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76A9F246-8032-4F39-AEDD-E8615D3D714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A2A6557B-25C7-4E59-BB49-7C5D84EF7A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Manage the Game-Ending Condition</a:t>
            </a:r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D3ECFD77-8E12-4067-B0E7-7A27BA13BE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 sz="2800"/>
              <a:t>The game ends when lives gets to zero.</a:t>
            </a:r>
          </a:p>
          <a:p>
            <a:r>
              <a:rPr lang="en-US" altLang="de-DE" sz="2800"/>
              <a:t>For now, simply print "game over."</a:t>
            </a:r>
          </a:p>
          <a:p>
            <a:r>
              <a:rPr lang="en-US" altLang="de-DE" sz="2800"/>
              <a:t>The actual end of game is handled in the next version of the program.</a:t>
            </a:r>
          </a:p>
        </p:txBody>
      </p:sp>
      <p:sp>
        <p:nvSpPr>
          <p:cNvPr id="44036" name="Text Box 4">
            <a:extLst>
              <a:ext uri="{FF2B5EF4-FFF2-40B4-BE49-F238E27FC236}">
                <a16:creationId xmlns:a16="http://schemas.microsoft.com/office/drawing/2014/main" id="{1BF1FD8E-E5C2-4459-B9DF-461BC24CDA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3810000"/>
            <a:ext cx="7162800" cy="25733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if hitClouds: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plane.sndThunder.play()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scoreboard.lives -= 1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if scoreboard.lives &lt;= 0: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print "Game over!"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scoreboard.lives = 5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scoreboard.score = 0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for theCloud in hitClouds: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theCloud.reset()</a:t>
            </a:r>
          </a:p>
        </p:txBody>
      </p:sp>
      <p:sp>
        <p:nvSpPr>
          <p:cNvPr id="44037" name="Fußzeilenplatzhalter 1">
            <a:extLst>
              <a:ext uri="{FF2B5EF4-FFF2-40B4-BE49-F238E27FC236}">
                <a16:creationId xmlns:a16="http://schemas.microsoft.com/office/drawing/2014/main" id="{2B9D106D-E0F4-4E61-9877-9A5AB5F342C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#9 Working Game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DABD3765-31A8-4C24-8D85-3A00D48E23A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7650DCB4-9397-414F-AB5F-C0B49504001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782D31D4-2E0A-4280-8790-5AE0F61A23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Adding an Introduction State</a:t>
            </a:r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C02C48F9-405F-467B-809F-A918635508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de-DE"/>
              <a:t>Most games have more than one state.</a:t>
            </a:r>
          </a:p>
          <a:p>
            <a:pPr>
              <a:lnSpc>
                <a:spcPct val="90000"/>
              </a:lnSpc>
            </a:pPr>
            <a:r>
              <a:rPr lang="en-US" altLang="de-DE"/>
              <a:t>So far, you've written the game play state.</a:t>
            </a:r>
          </a:p>
          <a:p>
            <a:pPr>
              <a:lnSpc>
                <a:spcPct val="90000"/>
              </a:lnSpc>
            </a:pPr>
            <a:r>
              <a:rPr lang="en-US" altLang="de-DE"/>
              <a:t>Games often have states for introduction, instruction, and end of game.</a:t>
            </a:r>
          </a:p>
          <a:p>
            <a:pPr>
              <a:lnSpc>
                <a:spcPct val="90000"/>
              </a:lnSpc>
            </a:pPr>
            <a:r>
              <a:rPr lang="en-US" altLang="de-DE"/>
              <a:t>For simplicity, mailPilot will have only two states.</a:t>
            </a:r>
          </a:p>
        </p:txBody>
      </p:sp>
      <p:sp>
        <p:nvSpPr>
          <p:cNvPr id="45060" name="Fußzeilenplatzhalter 1">
            <a:extLst>
              <a:ext uri="{FF2B5EF4-FFF2-40B4-BE49-F238E27FC236}">
                <a16:creationId xmlns:a16="http://schemas.microsoft.com/office/drawing/2014/main" id="{1A452A85-6126-4057-B6C7-FEDB87FAAD7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#9 Working Game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B09E177-A3C2-47B9-BC36-DA00024EA07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DB5EC06A-A1FE-4638-B632-C9C7F3A50D4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008B07E8-52F4-4AEF-B725-9AC2A321A2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Introducing State Transition Diagrams</a:t>
            </a:r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D35C67D2-98F9-4743-82FF-3B9B003D43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State diagrams help programmers visualize the various states a system can have.</a:t>
            </a:r>
          </a:p>
          <a:p>
            <a:r>
              <a:rPr lang="en-US" altLang="de-DE"/>
              <a:t>They also indicate how to transition from one state to another.</a:t>
            </a:r>
          </a:p>
          <a:p>
            <a:r>
              <a:rPr lang="en-US" altLang="de-DE"/>
              <a:t>They can be useful for anticipating the flow of a program.</a:t>
            </a:r>
          </a:p>
        </p:txBody>
      </p:sp>
      <p:sp>
        <p:nvSpPr>
          <p:cNvPr id="46084" name="Fußzeilenplatzhalter 1">
            <a:extLst>
              <a:ext uri="{FF2B5EF4-FFF2-40B4-BE49-F238E27FC236}">
                <a16:creationId xmlns:a16="http://schemas.microsoft.com/office/drawing/2014/main" id="{F8B84227-F619-4574-B6E9-5C6A6E5B8D7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#9 Working Game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5CCC4C7-C12C-4583-9D06-1ADE57223C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19E75745-1102-4F4A-ACC0-744BFFD9A8C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A7D68AC4-7E4A-472F-BA96-0E8BA1F832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The mailPilot State Transition Diagram</a:t>
            </a:r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9983F8E6-63ED-4C1E-8F6A-B2794D5D95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altLang="de-DE"/>
              <a:t> </a:t>
            </a:r>
          </a:p>
        </p:txBody>
      </p:sp>
      <p:pic>
        <p:nvPicPr>
          <p:cNvPr id="47108" name="Picture 5" descr="068229 fg0711">
            <a:extLst>
              <a:ext uri="{FF2B5EF4-FFF2-40B4-BE49-F238E27FC236}">
                <a16:creationId xmlns:a16="http://schemas.microsoft.com/office/drawing/2014/main" id="{96DED160-29C5-4823-AC38-DABD42A939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4225" y="1628775"/>
            <a:ext cx="5794375" cy="478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9" name="Fußzeilenplatzhalter 1">
            <a:extLst>
              <a:ext uri="{FF2B5EF4-FFF2-40B4-BE49-F238E27FC236}">
                <a16:creationId xmlns:a16="http://schemas.microsoft.com/office/drawing/2014/main" id="{09F00B29-0135-4B09-846F-1FADF0E78FB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#9 Working Game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6AB2F7AC-E47B-4BC3-9844-2F1274B84BA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0C5A7FDD-8E01-4A92-979E-C8AA99AAB8B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D0D7C540-2634-4856-87E5-9083598496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Implementing State in pygame</a:t>
            </a:r>
          </a:p>
        </p:txBody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884472CB-F02F-449F-B0A5-AB9C028DE7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de-DE"/>
              <a:t>The easiest way to manage game state is to think of each major state as a new IDEA framework.</a:t>
            </a:r>
          </a:p>
          <a:p>
            <a:pPr>
              <a:lnSpc>
                <a:spcPct val="90000"/>
              </a:lnSpc>
            </a:pPr>
            <a:r>
              <a:rPr lang="en-US" altLang="de-DE"/>
              <a:t>Intro and game states each have their own semi-independent animation loops.</a:t>
            </a:r>
          </a:p>
          <a:p>
            <a:pPr>
              <a:lnSpc>
                <a:spcPct val="90000"/>
              </a:lnSpc>
            </a:pPr>
            <a:r>
              <a:rPr lang="en-US" altLang="de-DE"/>
              <a:t>The main loop controls transition between the two states and exit from the entire system.</a:t>
            </a:r>
          </a:p>
        </p:txBody>
      </p:sp>
      <p:sp>
        <p:nvSpPr>
          <p:cNvPr id="48132" name="Fußzeilenplatzhalter 1">
            <a:extLst>
              <a:ext uri="{FF2B5EF4-FFF2-40B4-BE49-F238E27FC236}">
                <a16:creationId xmlns:a16="http://schemas.microsoft.com/office/drawing/2014/main" id="{3DFD02F5-BC81-4774-822E-10008A7F6B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#9 Working Game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CFC42A2-7A70-42E6-9140-F43879DB1B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3DC422F5-7AEA-402B-B33B-BE6B24BA350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E58D2874-6EE0-4E45-BC92-31EDA0ACA35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Design of mpIntro.py</a:t>
            </a:r>
          </a:p>
        </p:txBody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8665091C-A22D-480B-99F9-BC1CC7DA25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Most of the code previously in main() is now in game().</a:t>
            </a:r>
          </a:p>
          <a:p>
            <a:r>
              <a:rPr lang="en-US" altLang="de-DE"/>
              <a:t>instructions() is a new IDEA framework displaying the instructions, previous score, and animations.</a:t>
            </a:r>
          </a:p>
          <a:p>
            <a:r>
              <a:rPr lang="en-US" altLang="de-DE"/>
              <a:t>main() now controls access between game() and instructions().</a:t>
            </a:r>
          </a:p>
        </p:txBody>
      </p:sp>
      <p:sp>
        <p:nvSpPr>
          <p:cNvPr id="49156" name="Fußzeilenplatzhalter 1">
            <a:extLst>
              <a:ext uri="{FF2B5EF4-FFF2-40B4-BE49-F238E27FC236}">
                <a16:creationId xmlns:a16="http://schemas.microsoft.com/office/drawing/2014/main" id="{862DCA62-EA75-4008-ABD8-037282E8F12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#9 Working Game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78B99FB-ADF5-41F2-ABB4-F474CA2F7B2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AA1B6CD0-0671-40C0-869B-A233C105D6F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5A8DF9BE-5442-4E75-B641-71911B290C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Changes to game()</a:t>
            </a:r>
          </a:p>
        </p:txBody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F7F6CE12-7898-4247-9419-9C5C06B64F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All game code is moved to game().</a:t>
            </a:r>
          </a:p>
          <a:p>
            <a:r>
              <a:rPr lang="en-US" altLang="de-DE"/>
              <a:t>Return the score back to the main function so it can be reported to instructions().</a:t>
            </a:r>
          </a:p>
        </p:txBody>
      </p:sp>
      <p:sp>
        <p:nvSpPr>
          <p:cNvPr id="50180" name="Fußzeilenplatzhalter 1">
            <a:extLst>
              <a:ext uri="{FF2B5EF4-FFF2-40B4-BE49-F238E27FC236}">
                <a16:creationId xmlns:a16="http://schemas.microsoft.com/office/drawing/2014/main" id="{C3796B76-2F72-452C-BA4C-70218E606A9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#9 Working Game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AE2548B-8E42-48B2-A146-0B3B0C9682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49C9DA45-5330-40DD-902E-8F90A688EF1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:a16="http://schemas.microsoft.com/office/drawing/2014/main" id="{D96B9D2A-5D38-4AFF-9D05-D60272DCFE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Building the instructions() Function</a:t>
            </a:r>
          </a:p>
        </p:txBody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D42B0FC3-6B90-4EF5-A625-FB59877989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Build instances of plane and ocean.</a:t>
            </a:r>
          </a:p>
          <a:p>
            <a:r>
              <a:rPr lang="en-US" altLang="de-DE"/>
              <a:t>Store them in a sprite group.</a:t>
            </a:r>
          </a:p>
          <a:p>
            <a:endParaRPr lang="en-US" altLang="de-DE"/>
          </a:p>
          <a:p>
            <a:endParaRPr lang="en-US" altLang="de-DE"/>
          </a:p>
          <a:p>
            <a:endParaRPr lang="en-US" altLang="de-DE"/>
          </a:p>
          <a:p>
            <a:r>
              <a:rPr lang="en-US" altLang="de-DE"/>
              <a:t>Create a font.</a:t>
            </a:r>
          </a:p>
        </p:txBody>
      </p:sp>
      <p:sp>
        <p:nvSpPr>
          <p:cNvPr id="51204" name="Text Box 4">
            <a:extLst>
              <a:ext uri="{FF2B5EF4-FFF2-40B4-BE49-F238E27FC236}">
                <a16:creationId xmlns:a16="http://schemas.microsoft.com/office/drawing/2014/main" id="{2819A8D7-A905-43C8-A276-F2AAD5492A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2895600"/>
            <a:ext cx="7162800" cy="12001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plane = Plane()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ocean = Ocean()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allSprites = pygame.sprite.Group(ocean, plane)</a:t>
            </a:r>
          </a:p>
        </p:txBody>
      </p:sp>
      <p:sp>
        <p:nvSpPr>
          <p:cNvPr id="51205" name="Text Box 5">
            <a:extLst>
              <a:ext uri="{FF2B5EF4-FFF2-40B4-BE49-F238E27FC236}">
                <a16:creationId xmlns:a16="http://schemas.microsoft.com/office/drawing/2014/main" id="{199E5640-EA04-49A6-B227-64A516425E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5181600"/>
            <a:ext cx="7162800" cy="3762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insFont = pygame.font.SysFont(None, 50)</a:t>
            </a:r>
          </a:p>
        </p:txBody>
      </p:sp>
      <p:sp>
        <p:nvSpPr>
          <p:cNvPr id="51206" name="Fußzeilenplatzhalter 1">
            <a:extLst>
              <a:ext uri="{FF2B5EF4-FFF2-40B4-BE49-F238E27FC236}">
                <a16:creationId xmlns:a16="http://schemas.microsoft.com/office/drawing/2014/main" id="{1EAC0EE0-A383-47B9-BEBD-68C2C4D9C2E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#9 Working Game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597506D7-1311-4EDA-95EE-3DAFB6E9EEE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CD10BFF6-2ED2-4E2D-AE1B-9E8F98DDB49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151128AD-2542-46F6-9B71-68476331FC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Preparing the Instructions</a:t>
            </a:r>
          </a:p>
        </p:txBody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D1CDED41-FC46-47C0-98C1-13D46C3744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Store instructions in a tuple.</a:t>
            </a:r>
          </a:p>
          <a:p>
            <a:endParaRPr lang="en-US" altLang="de-DE"/>
          </a:p>
          <a:p>
            <a:endParaRPr lang="en-US" altLang="de-DE"/>
          </a:p>
          <a:p>
            <a:endParaRPr lang="en-US" altLang="de-DE"/>
          </a:p>
          <a:p>
            <a:r>
              <a:rPr lang="en-US" altLang="de-DE"/>
              <a:t>Create a label for each line of instructions.</a:t>
            </a:r>
          </a:p>
        </p:txBody>
      </p:sp>
      <p:sp>
        <p:nvSpPr>
          <p:cNvPr id="52228" name="Text Box 4">
            <a:extLst>
              <a:ext uri="{FF2B5EF4-FFF2-40B4-BE49-F238E27FC236}">
                <a16:creationId xmlns:a16="http://schemas.microsoft.com/office/drawing/2014/main" id="{2508733B-9AF6-4CD3-A1C7-C8C67381A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2286000"/>
            <a:ext cx="7162800" cy="147478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instructions = (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"Mail Pilot.     Last score: %d" % score ,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"Instructions:  You are a mail pilot,",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"other instructions left out for brevity"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)</a:t>
            </a:r>
          </a:p>
        </p:txBody>
      </p:sp>
      <p:sp>
        <p:nvSpPr>
          <p:cNvPr id="52229" name="Text Box 5">
            <a:extLst>
              <a:ext uri="{FF2B5EF4-FFF2-40B4-BE49-F238E27FC236}">
                <a16:creationId xmlns:a16="http://schemas.microsoft.com/office/drawing/2014/main" id="{E1BEE03E-0FEB-4E13-A72C-01483F186F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5029200"/>
            <a:ext cx="7924800" cy="12001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insLabels = []    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for line in instructions: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tempLabel = insFont.render(line, 1, (255, 255, 0))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insLabels.append(tempLabel)</a:t>
            </a:r>
          </a:p>
        </p:txBody>
      </p:sp>
      <p:sp>
        <p:nvSpPr>
          <p:cNvPr id="52230" name="Fußzeilenplatzhalter 1">
            <a:extLst>
              <a:ext uri="{FF2B5EF4-FFF2-40B4-BE49-F238E27FC236}">
                <a16:creationId xmlns:a16="http://schemas.microsoft.com/office/drawing/2014/main" id="{5C31A5B2-72AF-4AFC-8155-EEFCBA4D56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#9 Working Game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3BF9315A-6A6A-46C0-BF7E-82026CE159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99CB6D6B-616B-4A68-8CE5-13033F6D8B7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98489EFF-5822-4A04-9DEE-041799565B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Rendering the Instructions</a:t>
            </a:r>
          </a:p>
        </p:txBody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4FDDFA8B-BBAC-43CD-9463-59DAD00BFF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The instructions aren't sprites.</a:t>
            </a:r>
          </a:p>
          <a:p>
            <a:r>
              <a:rPr lang="en-US" altLang="de-DE"/>
              <a:t>They'll need to be blitted onto the screen after updating and drawing the sprites.</a:t>
            </a:r>
          </a:p>
          <a:p>
            <a:r>
              <a:rPr lang="en-US" altLang="de-DE"/>
              <a:t>Use a loop to blit all labels.</a:t>
            </a:r>
          </a:p>
        </p:txBody>
      </p:sp>
      <p:sp>
        <p:nvSpPr>
          <p:cNvPr id="53252" name="Text Box 4">
            <a:extLst>
              <a:ext uri="{FF2B5EF4-FFF2-40B4-BE49-F238E27FC236}">
                <a16:creationId xmlns:a16="http://schemas.microsoft.com/office/drawing/2014/main" id="{E5E75A59-E38A-4BC6-A974-CD1EF7EF48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4343400"/>
            <a:ext cx="7162800" cy="20240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allSprites.update()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allSprites.draw(screen)</a:t>
            </a:r>
          </a:p>
          <a:p>
            <a:pPr eaLnBrk="1" hangingPunct="1"/>
            <a:endParaRPr lang="en-US" altLang="de-DE">
              <a:latin typeface="Courier New" panose="02070309020205020404" pitchFamily="49" charset="0"/>
            </a:endParaRP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for i in range(len(insLabels)):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screen.blit(insLabels[i], (50, 30*i))</a:t>
            </a:r>
          </a:p>
          <a:p>
            <a:pPr eaLnBrk="1" hangingPunct="1"/>
            <a:endParaRPr lang="en-US" altLang="de-DE">
              <a:latin typeface="Courier New" panose="02070309020205020404" pitchFamily="49" charset="0"/>
            </a:endParaRP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pygame.display.flip()</a:t>
            </a:r>
          </a:p>
        </p:txBody>
      </p:sp>
      <p:sp>
        <p:nvSpPr>
          <p:cNvPr id="53253" name="Fußzeilenplatzhalter 1">
            <a:extLst>
              <a:ext uri="{FF2B5EF4-FFF2-40B4-BE49-F238E27FC236}">
                <a16:creationId xmlns:a16="http://schemas.microsoft.com/office/drawing/2014/main" id="{0D3BEE88-B14F-4DD1-8609-EE78CA3BB38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#9 Working Game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78D69CD8-CFE0-40C3-ADB3-4D255B4464F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ABA187C0-5E77-4F3B-828B-7B0A1D937C0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2966A17D-6D0A-48DB-979E-0E58A9D3AB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Event-Handling in instructions() </a:t>
            </a:r>
          </a:p>
        </p:txBody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0ED38B59-7BA1-4128-A367-4E60B1204D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Although instructions() isn't the full-blown game, it still has some event handling.</a:t>
            </a:r>
          </a:p>
        </p:txBody>
      </p:sp>
      <p:sp>
        <p:nvSpPr>
          <p:cNvPr id="54276" name="Text Box 4">
            <a:extLst>
              <a:ext uri="{FF2B5EF4-FFF2-40B4-BE49-F238E27FC236}">
                <a16:creationId xmlns:a16="http://schemas.microsoft.com/office/drawing/2014/main" id="{195C397B-2B02-42BC-8113-FE5EB83AAB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276600"/>
            <a:ext cx="7162800" cy="312261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for event in pygame.event.get():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if event.type == pygame.QUIT: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keepGoing = False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donePlaying = True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if event.type == pygame.MOUSEBUTTONDOWN: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keepGoing = False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donePlaying = False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elif event.type == pygame.KEYDOWN: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if event.key == pygame.K_ESCAPE: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    keepGoing = False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    donePlaying = True</a:t>
            </a:r>
          </a:p>
        </p:txBody>
      </p:sp>
      <p:sp>
        <p:nvSpPr>
          <p:cNvPr id="54277" name="Fußzeilenplatzhalter 1">
            <a:extLst>
              <a:ext uri="{FF2B5EF4-FFF2-40B4-BE49-F238E27FC236}">
                <a16:creationId xmlns:a16="http://schemas.microsoft.com/office/drawing/2014/main" id="{D218CEBE-15F1-423D-9B89-B06C9F6A044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#9 Working Game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7ECE7A8D-13A6-49B8-8D64-B75FBDDB5B0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B88E3B56-446B-4955-8FAF-24202D74EFC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>
            <a:extLst>
              <a:ext uri="{FF2B5EF4-FFF2-40B4-BE49-F238E27FC236}">
                <a16:creationId xmlns:a16="http://schemas.microsoft.com/office/drawing/2014/main" id="{B54B435A-4958-4B99-A297-22AC44FE1C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Data Flow through instructions()</a:t>
            </a:r>
          </a:p>
        </p:txBody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0469A39A-C99B-4023-B4B2-757B285951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instructions() expects a score parameter.</a:t>
            </a:r>
          </a:p>
          <a:p>
            <a:r>
              <a:rPr lang="en-US" altLang="de-DE"/>
              <a:t>It uses this parameter to display the current score.</a:t>
            </a:r>
          </a:p>
          <a:p>
            <a:r>
              <a:rPr lang="en-US" altLang="de-DE"/>
              <a:t>It sends a Boolean value, donePlaying.</a:t>
            </a:r>
          </a:p>
          <a:p>
            <a:pPr lvl="1"/>
            <a:r>
              <a:rPr lang="en-US" altLang="de-DE"/>
              <a:t>If the user wants to play again, donePlaying is False.</a:t>
            </a:r>
          </a:p>
          <a:p>
            <a:pPr lvl="1"/>
            <a:r>
              <a:rPr lang="en-US" altLang="de-DE"/>
              <a:t>If user is finished, donePlaying is True.</a:t>
            </a:r>
          </a:p>
        </p:txBody>
      </p:sp>
      <p:sp>
        <p:nvSpPr>
          <p:cNvPr id="55300" name="Fußzeilenplatzhalter 1">
            <a:extLst>
              <a:ext uri="{FF2B5EF4-FFF2-40B4-BE49-F238E27FC236}">
                <a16:creationId xmlns:a16="http://schemas.microsoft.com/office/drawing/2014/main" id="{3E0284ED-A009-4BBF-8756-DEE91C7F746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#9 Working Game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681E450-1D70-4277-B3B6-C1483FF965D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BB382795-C549-415B-95EA-4DCE8363288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extLst>
              <a:ext uri="{FF2B5EF4-FFF2-40B4-BE49-F238E27FC236}">
                <a16:creationId xmlns:a16="http://schemas.microsoft.com/office/drawing/2014/main" id="{F00DC141-72E0-478B-BEC9-CB6EF35A59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Managing the New main() Function</a:t>
            </a:r>
          </a:p>
        </p:txBody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1F86529C-BD8F-4A93-9A26-E1DD322591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43000" y="1371600"/>
            <a:ext cx="7543800" cy="5105400"/>
          </a:xfrm>
        </p:spPr>
        <p:txBody>
          <a:bodyPr/>
          <a:lstStyle/>
          <a:p>
            <a:r>
              <a:rPr lang="en-US" altLang="de-DE"/>
              <a:t>First time through, set donePlaying to False and score to zero.</a:t>
            </a:r>
          </a:p>
          <a:p>
            <a:endParaRPr lang="en-US" altLang="de-DE"/>
          </a:p>
          <a:p>
            <a:endParaRPr lang="en-US" altLang="de-DE"/>
          </a:p>
          <a:p>
            <a:endParaRPr lang="en-US" altLang="de-DE"/>
          </a:p>
          <a:p>
            <a:endParaRPr lang="en-US" altLang="de-DE"/>
          </a:p>
          <a:p>
            <a:r>
              <a:rPr lang="en-US" altLang="de-DE"/>
              <a:t>Pass score to instructions().</a:t>
            </a:r>
          </a:p>
          <a:p>
            <a:r>
              <a:rPr lang="en-US" altLang="de-DE"/>
              <a:t>If they want to play, run game(), then pass score to donePlaying.</a:t>
            </a:r>
          </a:p>
        </p:txBody>
      </p:sp>
      <p:sp>
        <p:nvSpPr>
          <p:cNvPr id="56324" name="Text Box 4">
            <a:extLst>
              <a:ext uri="{FF2B5EF4-FFF2-40B4-BE49-F238E27FC236}">
                <a16:creationId xmlns:a16="http://schemas.microsoft.com/office/drawing/2014/main" id="{954BED28-1CAC-4D4C-AB25-A334531A6D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2590800"/>
            <a:ext cx="7162800" cy="20240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def main():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donePlaying = False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score = 0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while not donePlaying: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donePlaying = instructions(score)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if not donePlaying: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        score = game()</a:t>
            </a:r>
          </a:p>
        </p:txBody>
      </p:sp>
      <p:sp>
        <p:nvSpPr>
          <p:cNvPr id="56325" name="Fußzeilenplatzhalter 1">
            <a:extLst>
              <a:ext uri="{FF2B5EF4-FFF2-40B4-BE49-F238E27FC236}">
                <a16:creationId xmlns:a16="http://schemas.microsoft.com/office/drawing/2014/main" id="{EB3CEE85-A766-4B0C-A617-DEE730DA433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#9 Working Game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B79988D6-F725-4A6E-BA0A-3194C073C2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40172679-193A-4C38-92C5-0FD46D00CFE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>
            <a:extLst>
              <a:ext uri="{FF2B5EF4-FFF2-40B4-BE49-F238E27FC236}">
                <a16:creationId xmlns:a16="http://schemas.microsoft.com/office/drawing/2014/main" id="{6B1369F6-F7DC-45FE-A257-D8A8D32E62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Discussion Questions</a:t>
            </a:r>
          </a:p>
        </p:txBody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55B88DA6-7B1D-4D15-9D16-87CD50739A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In a small group, create a game diagram for a familiar game (such as Asteroids or Pong).</a:t>
            </a:r>
          </a:p>
          <a:p>
            <a:r>
              <a:rPr lang="en-US" altLang="de-DE"/>
              <a:t>What is parallax scrolling? How could it be implemented?</a:t>
            </a:r>
          </a:p>
          <a:p>
            <a:r>
              <a:rPr lang="en-US" altLang="de-DE"/>
              <a:t>How can a state-transition diagram be used to describe a game you already know?</a:t>
            </a:r>
          </a:p>
        </p:txBody>
      </p:sp>
      <p:sp>
        <p:nvSpPr>
          <p:cNvPr id="57348" name="Fußzeilenplatzhalter 1">
            <a:extLst>
              <a:ext uri="{FF2B5EF4-FFF2-40B4-BE49-F238E27FC236}">
                <a16:creationId xmlns:a16="http://schemas.microsoft.com/office/drawing/2014/main" id="{09BE8E61-464F-4779-94AE-C35F218EC3C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#9 Working Game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9148337-05CB-495D-B69E-05631E5CC1F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5C11097B-3BE4-4FE1-96AF-C5FC7F1169A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Fußzeilenplatzhalter 3">
            <a:extLst>
              <a:ext uri="{FF2B5EF4-FFF2-40B4-BE49-F238E27FC236}">
                <a16:creationId xmlns:a16="http://schemas.microsoft.com/office/drawing/2014/main" id="{DA646165-161C-4AB6-A6FC-4D02C622A59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#9 Working Game</a:t>
            </a:r>
          </a:p>
        </p:txBody>
      </p:sp>
      <p:sp>
        <p:nvSpPr>
          <p:cNvPr id="58371" name="Rectangle 2">
            <a:extLst>
              <a:ext uri="{FF2B5EF4-FFF2-40B4-BE49-F238E27FC236}">
                <a16:creationId xmlns:a16="http://schemas.microsoft.com/office/drawing/2014/main" id="{E5E86E5B-F0D5-4B08-B6E6-3E31A7E2C1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/>
              <a:t>Summary</a:t>
            </a:r>
          </a:p>
        </p:txBody>
      </p:sp>
      <p:sp>
        <p:nvSpPr>
          <p:cNvPr id="58372" name="Rectangle 3">
            <a:extLst>
              <a:ext uri="{FF2B5EF4-FFF2-40B4-BE49-F238E27FC236}">
                <a16:creationId xmlns:a16="http://schemas.microsoft.com/office/drawing/2014/main" id="{4A7B981D-35A8-48BC-AE6D-DF0978C9D0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</a:extLst>
        </p:spPr>
        <p:txBody>
          <a:bodyPr/>
          <a:lstStyle/>
          <a:p>
            <a:pPr eaLnBrk="1" hangingPunct="1"/>
            <a:r>
              <a:rPr lang="en-US" altLang="de-DE"/>
              <a:t>You should now understand</a:t>
            </a:r>
          </a:p>
          <a:p>
            <a:pPr lvl="1" eaLnBrk="1" hangingPunct="1"/>
            <a:r>
              <a:rPr lang="en-US" altLang="de-DE"/>
              <a:t>Planning a game</a:t>
            </a:r>
            <a:r>
              <a:rPr lang="tr-TR" altLang="de-DE"/>
              <a:t> and p</a:t>
            </a:r>
            <a:r>
              <a:rPr lang="en-US" altLang="de-DE"/>
              <a:t>reparing a strategy for </a:t>
            </a:r>
            <a:r>
              <a:rPr lang="tr-TR" altLang="de-DE"/>
              <a:t>c</a:t>
            </a:r>
            <a:r>
              <a:rPr lang="en-US" altLang="de-DE"/>
              <a:t>omplex projects</a:t>
            </a:r>
          </a:p>
          <a:p>
            <a:pPr lvl="1" eaLnBrk="1" hangingPunct="1"/>
            <a:r>
              <a:rPr lang="en-US" altLang="de-DE"/>
              <a:t>Building sprites to implement the plan</a:t>
            </a:r>
          </a:p>
          <a:p>
            <a:pPr lvl="1" eaLnBrk="1" hangingPunct="1"/>
            <a:r>
              <a:rPr lang="en-US" altLang="de-DE"/>
              <a:t>Building an infinitely scrolling</a:t>
            </a:r>
            <a:r>
              <a:rPr lang="tr-TR" altLang="de-DE"/>
              <a:t> </a:t>
            </a:r>
            <a:r>
              <a:rPr lang="en-US" altLang="de-DE"/>
              <a:t>background</a:t>
            </a:r>
          </a:p>
          <a:p>
            <a:pPr lvl="1" eaLnBrk="1" hangingPunct="1"/>
            <a:r>
              <a:rPr lang="en-US" altLang="de-DE"/>
              <a:t>Working with multiple sprite collisions</a:t>
            </a:r>
          </a:p>
          <a:p>
            <a:pPr lvl="1" eaLnBrk="1" hangingPunct="1"/>
            <a:r>
              <a:rPr lang="en-US" altLang="de-DE"/>
              <a:t>Making a scorekeeping sprite</a:t>
            </a:r>
          </a:p>
          <a:p>
            <a:pPr lvl="1" eaLnBrk="1" hangingPunct="1"/>
            <a:r>
              <a:rPr lang="en-US" altLang="de-DE"/>
              <a:t>Understanding state-transition diagrams</a:t>
            </a:r>
          </a:p>
          <a:p>
            <a:pPr lvl="1" eaLnBrk="1" hangingPunct="1"/>
            <a:r>
              <a:rPr lang="en-US" altLang="de-DE"/>
              <a:t>Building a multi-state game</a:t>
            </a:r>
          </a:p>
          <a:p>
            <a:pPr lvl="1" eaLnBrk="1" hangingPunct="1"/>
            <a:endParaRPr lang="en-US" altLang="de-DE"/>
          </a:p>
          <a:p>
            <a:pPr lvl="1" eaLnBrk="1" hangingPunct="1"/>
            <a:endParaRPr lang="en-US" altLang="de-DE"/>
          </a:p>
          <a:p>
            <a:pPr lvl="1" eaLnBrk="1" hangingPunct="1"/>
            <a:endParaRPr lang="en-US" altLang="de-DE"/>
          </a:p>
          <a:p>
            <a:pPr lvl="1" eaLnBrk="1" hangingPunct="1"/>
            <a:endParaRPr lang="en-US" altLang="de-DE"/>
          </a:p>
          <a:p>
            <a:pPr lvl="1" eaLnBrk="1" hangingPunct="1"/>
            <a:endParaRPr lang="en-US" altLang="de-DE"/>
          </a:p>
          <a:p>
            <a:pPr lvl="1" eaLnBrk="1" hangingPunct="1"/>
            <a:endParaRPr lang="en-US" altLang="de-DE"/>
          </a:p>
          <a:p>
            <a:pPr lvl="1" eaLnBrk="1" hangingPunct="1"/>
            <a:endParaRPr lang="en-US" altLang="de-DE"/>
          </a:p>
          <a:p>
            <a:pPr lvl="1" eaLnBrk="1" hangingPunct="1"/>
            <a:endParaRPr lang="en-US" alt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0AD2E2D-1104-46D9-8FDC-63CD6535E4C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428446E6-A040-43D8-8327-EBCED014AC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2" descr="data:image/jpeg;base64,/9j/4AAQSkZJRgABAQAAAQABAAD/2wCEAAkGBxQSEhUUEhQWFRUUGBUUFBUXFBQXFBcYFBcXFhQUFBUYHCggGBolHBQUITEhJSkrLi4uFx8zODMsNygtLisBCgoKDgwOFxAQFywcHCQsLCwsLCwsLCwsLCwsLCwsLCwsLCwsLCwsLCwsLCwsLCwsLCw3LCwsLDcsLCssLCwrLP/AABEIAMIBAwMBIgACEQEDEQH/xAAcAAABBQEBAQAAAAAAAAAAAAACAAEDBAUGBwj/xAA+EAABAwIEAwYFAwMBBwUAAAABAAIRAyEEMUFRBRJhBiJxgZGhBxMUsfAywdFS4fFCFSNicqKy0kNTc4KS/8QAGAEBAQEBAQAAAAAAAAAAAAAAAAECAwT/xAAeEQEBAQACAwEBAQAAAAAAAAAAARECIRIxQQNhUf/aAAwDAQACEQMRAD8A8YhOGqRjFMykiq3In5FcFFF8hBQ5E4Yr/wBMiFBBQ+WnFMrQOGTiggz/AJacU1oHDovplRXwgM3W9hsPIWbSpXyXRcHbJE5Lcms1kcU4U7lK5BzYXueH4SKjIiZXk3afhhoYipTOhkeBuFOUSe2RTClbTTUm3WgaGV1huKPy0TaSvMoqUYdBniki+StP6VL6fZUZgopxQWn9NZMKCDO+Sn+StUYZOMOFcGQaSjcxa76Cp4imiKJCSOoFGgdOEwTygJIFNKeUEzaiSjCSqBpK9TAWGHKQPKwut9oG6MkdP5XPteTurdDCOOZhFaoc3dG1k5Kth6TW3zPVaHD63e3GyS7Ws6WWYEuAuNkI4f16eK1KYOuee1tEeJcCBpBvvH8rv4Ry8rrKp8Ok5xomOCjXoVpNtJGkXM+CaqDEx+rO/mp4w2qX0wDcu8DnOm0KxgnFhnOMx0Rh2156fm6EZxl16+auYbro+GdpflmHMkZZrkO1FI4vEPrZB0ADYCyvPve0npsgqEnRL2OebwA583srdPhsC5nyWoBFictkjczFlnxi6zfooUhw1slbqCDbwRNM5p4w1TNGw6IPl9FdcRl6eaCmzO/v9ksXVZtMaqSjh+YiPRG2ln+6OnTg3+6SJqvXIpkh4g7EKP6ppsSIXqmE4Jh+IYRvOzvNHKXZOBGoXm/ar4fYjCkupzUp9P1DxGqXjfief+s2pXZlKoYms1ZTyRY2UZcuetLb6gUReFC1spcqaJuYKWkzmyVRXcA7NCpPpuqX06tISqiAYcpKwElU1HxbhsN+Y3T9Q8dVkALrKwmk8btPtdcqFmrF7BsAE6lWwVBhMvBTLNdIMKxg3w4KsCpKboIUiunZVOWwPhlnbQKUsImbgZHKzj9rj1VXB4gR+mJAkAWdJm855K1aI6EC2ezb5Zar1S9OGYrcudv72mUmGLDx8SLWPqjaBBgwYIgztf3HuirZDcWA1iJnL8lBGXQO9I+3hHomYJGU/sjcYAzNjkRBMz+490hY5i0/hQR8hsDr4+qRZ4zpmjfUkxAJAzk76goA4gTMddFFRHxnon58h7RqlykXIiRnbW/lZSBstA5RMEk3ncz4BAIjO0nr9wo3GOqMicotkNfsipN387bII4kZXSaJifP/ACjg+O0ZFA9w8/GVATyBeBc/ZNSHuctUA3t0H8ouY3ymM/7oO7+HPEeWq6i4/rEgHQhd7WpB1iJXi3CcYaNRtQWc0g31jML2mnXDmtcMntDh53Wk/jyX4qdiw0fU0G//ACNA/wCoALyhzIN19Q9oGh9B4ORaR7L5nx9OHuBEQSIWOc+rx66REWULlM02UTwuTYFJQfBUaSDbBsmUGDqS2NlYC0ydoSThOqi/Q2XM1Ww4jYke66GibrG4tTiq7c3MdVL6X6bCHNXAqGGdBV1pWK3BtKOVGEQUVv8ACQXN1gZxJgeG8wr5JbGsXPnOe/4Fk8HdJ2/vlaVrtgcsGx8g2AIcbX1J6lenhenPlOwERfTwgGBcN2Kb5YFjYmcs5G/3UlWeUGJuBOU7W8vdV6pMyOaD6xlPU5LTImmDB0TtYAbxfb1THu9dTY6wS2Z8PwpqzhDiWwM2t0GY1M265qCF+M70UwSZgCOtgBmbwtrBdk+IVRagQDq/laPR1/ZV/h9h/mcQw+sPL3f/AFaTPqAvoAhY1ucdeJu7AcQaJ5GHWBUb6LF4jw3E4afqcO9oNueO7Jy7wtsvoQqjx6uGYas4gENpvdBAIs0nI5pq3i+faVRpg80HWf48U7Wm5C73sn2Cw+KwLH1Q5lV5eedjtA4hvdIiICav8J6gPcxQI05mOBHobq6zlcGW92bwLmT6KPnz5fIWPqvQ8L8JJI+diSRqGMv6uJ+y5P4icCo4HENp0C6Pltc7mdJkkj9lNMZdNw2F8pugpxNj4W26pw202Nh5SEwYSRl6fmiqJKcH9U+Izleq9huICrhg3WkeTrym4PrK8lvOdj/HRdf8POI8mJFMmG1GlvSTcX9vNWJXf44S3oF4L2/wHy8S50Q2p3h+6+garJBAiL2K81+JnC+ak50GWXGWevsrZssTcseQApPCZ4Tk2XndURTJymQWcFUh3itJYrStei+QCrEqVpTpNCS0iekbqhxxnfad238R/kK80qHjVPutd1IU+J9ZVMwVeaVRVuiVluJgiDkARArLUXuH1SHWOa6R1KRAv4xIiJMnMXnz6rk6LoIXVM71MHM53tY2bAFjn7Bdvz9Mcx08iCdzzT/qINj0z8UzaVtshJ70dfZAWESIgCx1m0i4Q1QbNGR9xAOWg/YrowH5wu2CC6Z00yB8TPkFBjT3XOkXmBHhl6lT8tsid7ZAXm9ie9HkFSxryGRJgxnpGUeql9DqvhMGtxjnvcGtp0XGXEAS5zBr0lelYrtzgWGDXa45d0Odl/yhcH8K+ztDEmtUr0xUFPkawOktBMky3UwG5r1jDYClSEU6bGDZrGtHsFh1jn6PbzAuMfO5f+dj2+5CftjxGm7huJfTe17TTLZa4O/XAGR6roq+GY8EPY1wOYc0EeYK83+JfZrDUMMa1Jhpuc9rS1jiKZmSSac8oyQu46zsLS5MBhxl/u2u/wD13v3W6uJ4U/iODo02GizFUmsaAabuWq0Ad1rg6zoytsrp7ZRZ2CxgPSjPuCmVZY6heHfFurPEHD+llNo9J/deljjmLq2oYJzZyfXe1jR4tEuPkvHe2nznY2r9QWGpzBriyeSzWgcusRHuiWo5sAcoA9Bl+bppGYmZy02MFSPMGb+X8dFFUNgZ6DyjTwstOZb3G9h6AR5KxgKjmkPaYIcAL53sB6ZKBzTlB6i2nj4IzIgZA7RO9joZCsHtGFxIq02VBA52h0dTn6GVh9puHio0yNNIv5KP4e4z5lB1ImDSMgGSYfafUe66DHUA8Q6ZvP31WpcrHKbHzbxbA/LqvbsTHhos2IMLu/iDgeWqHgGHSCYi64iuNVx58crfC7EDwgUrlEVhsle4e/MKipKL4IKI2gklTcICS0ymCLiAJonpB9CgarBbzMcCND0VK5xpVnDmyphWMMVhuLYKl59VEEQKy0kaV0XDalp2EWnynzhc2Ctzg5tG5HrK3+d7Z5emm4ACxANwRHpBHmi5LSbcoyME7ZeXpCJ7okC9hERnGf39UzLTM2EtO9xGel8l6HJWa4zOYBl3QbHa8+iqcSP6Qd5nx0Cvz37CQRESYyt6TrqqHEKJsRfLLrsPJZ5elj1v4N4flwb3/wBdV3o0NaPsV3hK+e+HdqsVh6AoUavIySRytHMC65HNnmqNTjGJeZdXqkz/AO5UPpdYdZyfSMrhfis8lmFpD/1K7QetuUf9y81wfa3GUj3MRU0s48w9HSr+L7Z1MTWwzsSABh6gcXMBHMOZpJ5STfuobHuNMQAiWVwztHhq7QaVZh6Ew7zabrTFVu49VGhBfPna1/Pj625rOHQQ6BPovbeI9psLh5+bWYCLcoPM6duUXXg1d5q16j23BqPdeJhzi4WVjPJI9pzNotrY79cpQC0iQARbT0nw9lPUcMtXSfwaZlV3iZ/fKdPutVzhP5TvfXe94/NEjAzmDYTY5TpkmMnKPyf5TNBJBiZEfsg6DsRxP5OJpz+l3+7fGrXWBPgYXq1RsetzMx065leH4RvMW3yIGuX5917NwnHivQp1bkub3p0cyz+YeU+dlUcT8QOG89JwvIBcPLIRvmvFqq+kuP0Q9s5AZ30z01/hfP8A2owXycQ9uhJI2gqfpOpU4XLYyBko3IgUzguLqFOEySC5SxMABOqkpldTHQhW8MVUCsYcwrErnsU2HuGxKfDG6scbpctUn+qD/KqUjdZpGmHbfdOGHbPXT1UbCjk7qOkOFr8BHM+DscrLIKtcPqQ4K8eql9OuJ5eUFxNrDbxOg/hDz3tcajICPv5IZHK25IIuCMuXMjqiaBBMZxF8vJepwQ1gD0yDhBtYd6MrwmIJNgRECQdotI3COO9PUwN46pPdbx00vqSD1jyUxUP0oDrQJMSYyI7w65xKcOLTHW9tY9kn8xIBMXub2k5+ER6J2t/mZg31+yiojQkGADncfuPP2UD8MwzEt6C4iJ8VbZrf/h1uNZ3TvBExpEkbbfdMGY7CPafIkQdN4Ql1UjN8eJg2Wmc5zvcjQ6fY+iakMtdc51i48gs+LWstmGeTfxzVqhh/lkSDPWwvEj3PqFZNOxIuObObakW6ShDQQPF3idR6JiAAm5GVp22BTEeem+/spD11zz6WPROwCe7M3vlb9s8uqCMgSTHKBcidM7blPTAJIsOu+Wf5qj5c5tE28722/hDVFrzvHj+k+kfgQKf9JEk5wTGcSPzVehfDnGhzalE5t5ajBsI5HC/SPQrguXu5ExmNxB89FpdlMf8AJxVOoP0uIa9v/C7unyuD6Kj1XE0w9rmECI2uYAXjHxP4bEVIyJFsomIJ1iPde2lkE/yMspy2j1XGdt+GCpRewNBieVoEESCZG97+a17ljnerr5/RuSr0y0kHMGD5Jmmy8zsBJOQmRThMkkg6JTUSonBExaZVu0bLscNiPRY7VvcdE0mn+k/dYAUvsjSp5Z+SkCgw5sFMstwQKkovggqJFCiutwTw8akjPfZTtYBYkkiSIgeRXO8Ox5Zlrmuhw3LyyIvM308l6uHKWOPLjlA+lyO7ueV+uqUSC2eQgCZi6T3X6j0sm+bPrP7SqgA2CZOYmRnB6Jw8vkTYeGmqGABN9h+6cP1Pgd+igTWzeTlN/E/3R1HgxNvfVE2oJtl66a+6N1ICMp3GucfsqIKsmP7Wyv8AdOGdcvDXK+6ThzX2sfACICkMQD62nJFQVHajKxytbYeqAgT0jK22fTdWa1JpA5Sb3IIA5ZOpGfsoaZAdeBYzOUxb3KzREPGZRNgugAaeeyXLkfWNLp6fdzyIuY3v+wuhp4BFr5cwvJvN9/BEx8zpnlmMjYbT+6QZreSLAD7+cIqN5LRp3jFpuLDeEAgWGuQvmbGPsiZScHSM/wDyyjf+6kpVJ5YgHroNJKu8ELecF3eIIcBbMDXcQHe1lR69Soc1GkTYhrQ7xAAJPgsji9GWm9zMgydbmN7lXeC8RDv9Q63tF72/Mlbx9CQciDlt576qS5SzY+au3fD/AJWKeYhr+81c6xep/FDhvNT5xM03EwRo6JE5k5novKiuf6TKvC9CchUhUaw2SSdMg6FrpUjFSoVFcaVplNiqfNReOk+l1zIXWYcSCNwVyr2wSNilSe1nDGyshU8Ibq9Tpl2QJ8Oiw6QgiYELUYKKdWMPWc3IqvCmpDZWIu08YRMqX/aJjIbSqACS3tZyNQ49pbBHe9soR08ZTjIkxlmJWSUYV8qeMaYxjTAHmUf1Q5bG8xt5+CykjunlTI1TixNj423R/WAOIaSQTtHkVkSnLreyeVPGNWviGBxg8wPr1Hqo6la4IFjmTG9vJZ7BPVEwp5GLTsWNLX8s5j1hOa5Ma6wJjrKqSMkic5U2mLTMSchuD6T/ACgqPJuLSbCcvyVC2pCIG9+n5KaYmbUtBJtMX3V7BYnli8jUf3Wa376qQW/OlpVlMd9wPiwJaADmBaQOXOST1K9BwGJFRt7ggR0t/j1XiXCsXyuBcdY9Im269C7PcYb3bz99zc7Fb9s+gdtuGDleC0HmBF7mCJNvGfC6+fcfQ+W9zP6SQvqfijPqKJj9TQPXr0Xz38QeHfLr84Fn9ALjMHrf2U598UnVcsw2QlJpuncFxdApJ0kF6i9XqD1ksKt0ai0y3KBXO8QZFRwyvPqt3A1JWb2hZFQHcD2S+k+qNA3WhTftZZtM3WiwLLcGBCdMiaoomhTMNroGhEtIIJxdIFJqocFOEgmBQGCk3qkCEt/sgQRzOaCUYN0DMRShBRBqBRCSYOg9URO/igJwI19NEh+dUACkn0QETbZO2yCExVFin/gfmq6Ps/xJzTEiBvpf3zXMMeALm9/7FWMNXjxmVZcqWPX+EY0xDiLxMGw8APEe65L4q8B+bRdVYJLSMumds7yUPBeJWufKRqP4GS6lmKbUplkgyOl5BF/NdGHzU9sf5TqxxSi1lV7Wfpa4geAOUqswrz1sySKEkDgqak9V5TtcrBsYKtBCm7QiWMcNJlZNGtClxmM5mcvVX4io1aOGdIWaCrFGtCy1F8IwFXbXG6lZWCCcSY9keRUAxI3S+pG/iqLBKcKqcU3dS08YwNORJiOion5so80MqJ2JaADM7hRfWtUFsJ1T+tCY48ILoT0zJiYn2us8Y8bITxEaBXRqef8AdO1yyDxPol/tU2sLJo2InJJsSsM8TcmPE3Kaa6CRv5JSIvoud+vfun+rfumjoHO1Cf5o0nLfX8hc47EO/qKYV3blXR0hMCTkcr7Qm+e0Ze65svO5Q8x6qaa63DcRDbyPCfuts9rWU2ZyYP6Tf1OW2S815k7nrU52M2SmxL+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685800" y="381000"/>
            <a:ext cx="75438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4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>
              <a:defRPr sz="4200">
                <a:solidFill>
                  <a:schemeClr val="bg1"/>
                </a:solidFill>
                <a:latin typeface="Arial" charset="0"/>
              </a:defRPr>
            </a:lvl2pPr>
            <a:lvl3pPr>
              <a:defRPr sz="4200">
                <a:solidFill>
                  <a:schemeClr val="bg1"/>
                </a:solidFill>
                <a:latin typeface="Arial" charset="0"/>
              </a:defRPr>
            </a:lvl3pPr>
            <a:lvl4pPr>
              <a:defRPr sz="4200">
                <a:solidFill>
                  <a:schemeClr val="bg1"/>
                </a:solidFill>
                <a:latin typeface="Arial" charset="0"/>
              </a:defRPr>
            </a:lvl4pPr>
            <a:lvl5pPr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tr-TR" dirty="0"/>
              <a:t>Next Lecture</a:t>
            </a:r>
            <a:endParaRPr lang="en-US" dirty="0"/>
          </a:p>
        </p:txBody>
      </p:sp>
      <p:sp>
        <p:nvSpPr>
          <p:cNvPr id="12" name="AutoShape 4" descr="data:image/jpeg;base64,/9j/4AAQSkZJRgABAQAAAQABAAD/2wCEAAkGBxQSEhUUEhQWFRUUGBUUFBUXFBQXFBcYFBcXFhQUFBUYHCggGBolHBQUITEhJSkrLi4uFx8zODMsNygtLisBCgoKDgwOFxAQFywcHCQsLCwsLCwsLCwsLCwsLCwsLCwsLCwsLCwsLCwsLCwsLCwsLCw3LCwsLDcsLCssLCwrLP/AABEIAMIBAwMBIgACEQEDEQH/xAAcAAABBQEBAQAAAAAAAAAAAAACAAEDBAUGBwj/xAA+EAABAwIEAwYFAwMBBwUAAAABAAIRAyEEMUFRBRJhBiJxgZGhBxMUsfAywdFS4fFCFSNicqKy0kNTc4KS/8QAGAEBAQEBAQAAAAAAAAAAAAAAAAECAwT/xAAeEQEBAQACAwEBAQAAAAAAAAAAARECIRIxQQNhUf/aAAwDAQACEQMRAD8A8YhOGqRjFMykiq3In5FcFFF8hBQ5E4Yr/wBMiFBBQ+WnFMrQOGTiggz/AJacU1oHDovplRXwgM3W9hsPIWbSpXyXRcHbJE5Lcms1kcU4U7lK5BzYXueH4SKjIiZXk3afhhoYipTOhkeBuFOUSe2RTClbTTUm3WgaGV1huKPy0TaSvMoqUYdBniki+StP6VL6fZUZgopxQWn9NZMKCDO+Sn+StUYZOMOFcGQaSjcxa76Cp4imiKJCSOoFGgdOEwTygJIFNKeUEzaiSjCSqBpK9TAWGHKQPKwut9oG6MkdP5XPteTurdDCOOZhFaoc3dG1k5Kth6TW3zPVaHD63e3GyS7Ws6WWYEuAuNkI4f16eK1KYOuee1tEeJcCBpBvvH8rv4Ry8rrKp8Ok5xomOCjXoVpNtJGkXM+CaqDEx+rO/mp4w2qX0wDcu8DnOm0KxgnFhnOMx0Rh2156fm6EZxl16+auYbro+GdpflmHMkZZrkO1FI4vEPrZB0ADYCyvPve0npsgqEnRL2OebwA583srdPhsC5nyWoBFictkjczFlnxi6zfooUhw1slbqCDbwRNM5p4w1TNGw6IPl9FdcRl6eaCmzO/v9ksXVZtMaqSjh+YiPRG2ln+6OnTg3+6SJqvXIpkh4g7EKP6ppsSIXqmE4Jh+IYRvOzvNHKXZOBGoXm/ar4fYjCkupzUp9P1DxGqXjfief+s2pXZlKoYms1ZTyRY2UZcuetLb6gUReFC1spcqaJuYKWkzmyVRXcA7NCpPpuqX06tISqiAYcpKwElU1HxbhsN+Y3T9Q8dVkALrKwmk8btPtdcqFmrF7BsAE6lWwVBhMvBTLNdIMKxg3w4KsCpKboIUiunZVOWwPhlnbQKUsImbgZHKzj9rj1VXB4gR+mJAkAWdJm855K1aI6EC2ezb5Zar1S9OGYrcudv72mUmGLDx8SLWPqjaBBgwYIgztf3HuirZDcWA1iJnL8lBGXQO9I+3hHomYJGU/sjcYAzNjkRBMz+490hY5i0/hQR8hsDr4+qRZ4zpmjfUkxAJAzk76goA4gTMddFFRHxnon58h7RqlykXIiRnbW/lZSBstA5RMEk3ncz4BAIjO0nr9wo3GOqMicotkNfsipN387bII4kZXSaJifP/ACjg+O0ZFA9w8/GVATyBeBc/ZNSHuctUA3t0H8ouY3ymM/7oO7+HPEeWq6i4/rEgHQhd7WpB1iJXi3CcYaNRtQWc0g31jML2mnXDmtcMntDh53Wk/jyX4qdiw0fU0G//ACNA/wCoALyhzIN19Q9oGh9B4ORaR7L5nx9OHuBEQSIWOc+rx66REWULlM02UTwuTYFJQfBUaSDbBsmUGDqS2NlYC0ydoSThOqi/Q2XM1Ww4jYke66GibrG4tTiq7c3MdVL6X6bCHNXAqGGdBV1pWK3BtKOVGEQUVv8ACQXN1gZxJgeG8wr5JbGsXPnOe/4Fk8HdJ2/vlaVrtgcsGx8g2AIcbX1J6lenhenPlOwERfTwgGBcN2Kb5YFjYmcs5G/3UlWeUGJuBOU7W8vdV6pMyOaD6xlPU5LTImmDB0TtYAbxfb1THu9dTY6wS2Z8PwpqzhDiWwM2t0GY1M265qCF+M70UwSZgCOtgBmbwtrBdk+IVRagQDq/laPR1/ZV/h9h/mcQw+sPL3f/AFaTPqAvoAhY1ucdeJu7AcQaJ5GHWBUb6LF4jw3E4afqcO9oNueO7Jy7wtsvoQqjx6uGYas4gENpvdBAIs0nI5pq3i+faVRpg80HWf48U7Wm5C73sn2Cw+KwLH1Q5lV5eedjtA4hvdIiICav8J6gPcxQI05mOBHobq6zlcGW92bwLmT6KPnz5fIWPqvQ8L8JJI+diSRqGMv6uJ+y5P4icCo4HENp0C6Pltc7mdJkkj9lNMZdNw2F8pugpxNj4W26pw202Nh5SEwYSRl6fmiqJKcH9U+Izleq9huICrhg3WkeTrym4PrK8lvOdj/HRdf8POI8mJFMmG1GlvSTcX9vNWJXf44S3oF4L2/wHy8S50Q2p3h+6+garJBAiL2K81+JnC+ak50GWXGWevsrZssTcseQApPCZ4Tk2XndURTJymQWcFUh3itJYrStei+QCrEqVpTpNCS0iekbqhxxnfad238R/kK80qHjVPutd1IU+J9ZVMwVeaVRVuiVluJgiDkARArLUXuH1SHWOa6R1KRAv4xIiJMnMXnz6rk6LoIXVM71MHM53tY2bAFjn7Bdvz9Mcx08iCdzzT/qINj0z8UzaVtshJ70dfZAWESIgCx1m0i4Q1QbNGR9xAOWg/YrowH5wu2CC6Z00yB8TPkFBjT3XOkXmBHhl6lT8tsid7ZAXm9ie9HkFSxryGRJgxnpGUeql9DqvhMGtxjnvcGtp0XGXEAS5zBr0lelYrtzgWGDXa45d0Odl/yhcH8K+ztDEmtUr0xUFPkawOktBMky3UwG5r1jDYClSEU6bGDZrGtHsFh1jn6PbzAuMfO5f+dj2+5CftjxGm7huJfTe17TTLZa4O/XAGR6roq+GY8EPY1wOYc0EeYK83+JfZrDUMMa1Jhpuc9rS1jiKZmSSac8oyQu46zsLS5MBhxl/u2u/wD13v3W6uJ4U/iODo02GizFUmsaAabuWq0Ad1rg6zoytsrp7ZRZ2CxgPSjPuCmVZY6heHfFurPEHD+llNo9J/deljjmLq2oYJzZyfXe1jR4tEuPkvHe2nznY2r9QWGpzBriyeSzWgcusRHuiWo5sAcoA9Bl+bppGYmZy02MFSPMGb+X8dFFUNgZ6DyjTwstOZb3G9h6AR5KxgKjmkPaYIcAL53sB6ZKBzTlB6i2nj4IzIgZA7RO9joZCsHtGFxIq02VBA52h0dTn6GVh9puHio0yNNIv5KP4e4z5lB1ImDSMgGSYfafUe66DHUA8Q6ZvP31WpcrHKbHzbxbA/LqvbsTHhos2IMLu/iDgeWqHgGHSCYi64iuNVx58crfC7EDwgUrlEVhsle4e/MKipKL4IKI2gklTcICS0ymCLiAJonpB9CgarBbzMcCND0VK5xpVnDmyphWMMVhuLYKl59VEEQKy0kaV0XDalp2EWnynzhc2Ctzg5tG5HrK3+d7Z5emm4ACxANwRHpBHmi5LSbcoyME7ZeXpCJ7okC9hERnGf39UzLTM2EtO9xGel8l6HJWa4zOYBl3QbHa8+iqcSP6Qd5nx0Cvz37CQRESYyt6TrqqHEKJsRfLLrsPJZ5elj1v4N4flwb3/wBdV3o0NaPsV3hK+e+HdqsVh6AoUavIySRytHMC65HNnmqNTjGJeZdXqkz/AO5UPpdYdZyfSMrhfis8lmFpD/1K7QetuUf9y81wfa3GUj3MRU0s48w9HSr+L7Z1MTWwzsSABh6gcXMBHMOZpJ5STfuobHuNMQAiWVwztHhq7QaVZh6Ew7zabrTFVu49VGhBfPna1/Pj625rOHQQ6BPovbeI9psLh5+bWYCLcoPM6duUXXg1d5q16j23BqPdeJhzi4WVjPJI9pzNotrY79cpQC0iQARbT0nw9lPUcMtXSfwaZlV3iZ/fKdPutVzhP5TvfXe94/NEjAzmDYTY5TpkmMnKPyf5TNBJBiZEfsg6DsRxP5OJpz+l3+7fGrXWBPgYXq1RsetzMx065leH4RvMW3yIGuX5917NwnHivQp1bkub3p0cyz+YeU+dlUcT8QOG89JwvIBcPLIRvmvFqq+kuP0Q9s5AZ30z01/hfP8A2owXycQ9uhJI2gqfpOpU4XLYyBko3IgUzguLqFOEySC5SxMABOqkpldTHQhW8MVUCsYcwrErnsU2HuGxKfDG6scbpctUn+qD/KqUjdZpGmHbfdOGHbPXT1UbCjk7qOkOFr8BHM+DscrLIKtcPqQ4K8eql9OuJ5eUFxNrDbxOg/hDz3tcajICPv5IZHK25IIuCMuXMjqiaBBMZxF8vJepwQ1gD0yDhBtYd6MrwmIJNgRECQdotI3COO9PUwN46pPdbx00vqSD1jyUxUP0oDrQJMSYyI7w65xKcOLTHW9tY9kn8xIBMXub2k5+ER6J2t/mZg31+yiojQkGADncfuPP2UD8MwzEt6C4iJ8VbZrf/h1uNZ3TvBExpEkbbfdMGY7CPafIkQdN4Ql1UjN8eJg2Wmc5zvcjQ6fY+iakMtdc51i48gs+LWstmGeTfxzVqhh/lkSDPWwvEj3PqFZNOxIuObObakW6ShDQQPF3idR6JiAAm5GVp22BTEeem+/spD11zz6WPROwCe7M3vlb9s8uqCMgSTHKBcidM7blPTAJIsOu+Wf5qj5c5tE28722/hDVFrzvHj+k+kfgQKf9JEk5wTGcSPzVehfDnGhzalE5t5ajBsI5HC/SPQrguXu5ExmNxB89FpdlMf8AJxVOoP0uIa9v/C7unyuD6Kj1XE0w9rmECI2uYAXjHxP4bEVIyJFsomIJ1iPde2lkE/yMspy2j1XGdt+GCpRewNBieVoEESCZG97+a17ljnerr5/RuSr0y0kHMGD5Jmmy8zsBJOQmRThMkkg6JTUSonBExaZVu0bLscNiPRY7VvcdE0mn+k/dYAUvsjSp5Z+SkCgw5sFMstwQKkovggqJFCiutwTw8akjPfZTtYBYkkiSIgeRXO8Ox5Zlrmuhw3LyyIvM308l6uHKWOPLjlA+lyO7ueV+uqUSC2eQgCZi6T3X6j0sm+bPrP7SqgA2CZOYmRnB6Jw8vkTYeGmqGABN9h+6cP1Pgd+igTWzeTlN/E/3R1HgxNvfVE2oJtl66a+6N1ICMp3GucfsqIKsmP7Wyv8AdOGdcvDXK+6ThzX2sfACICkMQD62nJFQVHajKxytbYeqAgT0jK22fTdWa1JpA5Sb3IIA5ZOpGfsoaZAdeBYzOUxb3KzREPGZRNgugAaeeyXLkfWNLp6fdzyIuY3v+wuhp4BFr5cwvJvN9/BEx8zpnlmMjYbT+6QZreSLAD7+cIqN5LRp3jFpuLDeEAgWGuQvmbGPsiZScHSM/wDyyjf+6kpVJ5YgHroNJKu8ELecF3eIIcBbMDXcQHe1lR69Soc1GkTYhrQ7xAAJPgsji9GWm9zMgydbmN7lXeC8RDv9Q63tF72/Mlbx9CQciDlt576qS5SzY+au3fD/AJWKeYhr+81c6xep/FDhvNT5xM03EwRo6JE5k5novKiuf6TKvC9CchUhUaw2SSdMg6FrpUjFSoVFcaVplNiqfNReOk+l1zIXWYcSCNwVyr2wSNilSe1nDGyshU8Ibq9Tpl2QJ8Oiw6QgiYELUYKKdWMPWc3IqvCmpDZWIu08YRMqX/aJjIbSqACS3tZyNQ49pbBHe9soR08ZTjIkxlmJWSUYV8qeMaYxjTAHmUf1Q5bG8xt5+CykjunlTI1TixNj423R/WAOIaSQTtHkVkSnLreyeVPGNWviGBxg8wPr1Hqo6la4IFjmTG9vJZ7BPVEwp5GLTsWNLX8s5j1hOa5Ma6wJjrKqSMkic5U2mLTMSchuD6T/ACgqPJuLSbCcvyVC2pCIG9+n5KaYmbUtBJtMX3V7BYnli8jUf3Wa376qQW/OlpVlMd9wPiwJaADmBaQOXOST1K9BwGJFRt7ggR0t/j1XiXCsXyuBcdY9Im269C7PcYb3bz99zc7Fb9s+gdtuGDleC0HmBF7mCJNvGfC6+fcfQ+W9zP6SQvqfijPqKJj9TQPXr0Xz38QeHfLr84Fn9ALjMHrf2U598UnVcsw2QlJpuncFxdApJ0kF6i9XqD1ksKt0ai0y3KBXO8QZFRwyvPqt3A1JWb2hZFQHcD2S+k+qNA3WhTftZZtM3WiwLLcGBCdMiaoomhTMNroGhEtIIJxdIFJqocFOEgmBQGCk3qkCEt/sgQRzOaCUYN0DMRShBRBqBRCSYOg9URO/igJwI19NEh+dUACkn0QETbZO2yCExVFin/gfmq6Ps/xJzTEiBvpf3zXMMeALm9/7FWMNXjxmVZcqWPX+EY0xDiLxMGw8APEe65L4q8B+bRdVYJLSMumds7yUPBeJWufKRqP4GS6lmKbUplkgyOl5BF/NdGHzU9sf5TqxxSi1lV7Wfpa4geAOUqswrz1sySKEkDgqak9V5TtcrBsYKtBCm7QiWMcNJlZNGtClxmM5mcvVX4io1aOGdIWaCrFGtCy1F8IwFXbXG6lZWCCcSY9keRUAxI3S+pG/iqLBKcKqcU3dS08YwNORJiOion5so80MqJ2JaADM7hRfWtUFsJ1T+tCY48ILoT0zJiYn2us8Y8bITxEaBXRqef8AdO1yyDxPol/tU2sLJo2InJJsSsM8TcmPE3Kaa6CRv5JSIvoud+vfun+rfumjoHO1Cf5o0nLfX8hc47EO/qKYV3blXR0hMCTkcr7Qm+e0Ze65svO5Q8x6qaa63DcRDbyPCfuts9rWU2ZyYP6Tf1OW2S815k7nrU52M2SmxL+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/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155576" y="2438400"/>
            <a:ext cx="8759824" cy="914400"/>
          </a:xfrm>
        </p:spPr>
        <p:txBody>
          <a:bodyPr anchor="t" anchorCtr="0">
            <a:normAutofit/>
          </a:bodyPr>
          <a:lstStyle/>
          <a:p>
            <a:pPr marL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tr-TR" sz="3200" dirty="0">
                <a:solidFill>
                  <a:schemeClr val="dk1"/>
                </a:solidFill>
                <a:latin typeface="Times New Roman"/>
                <a:ea typeface="Times New Roman" panose="02020603050405020304" pitchFamily="18" charset="0"/>
              </a:rPr>
              <a:t>Animated Sprites</a:t>
            </a:r>
            <a:endParaRPr lang="tr-TR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083CD57B-6837-4C99-869E-C01806F9C47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Lecture #9 Working Game</a:t>
            </a:r>
          </a:p>
        </p:txBody>
      </p:sp>
    </p:spTree>
    <p:extLst>
      <p:ext uri="{BB962C8B-B14F-4D97-AF65-F5344CB8AC3E}">
        <p14:creationId xmlns:p14="http://schemas.microsoft.com/office/powerpoint/2010/main" val="96862921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0"/>
              </a:spcAft>
            </a:pPr>
            <a:endParaRPr lang="tr-TR" sz="2800" dirty="0"/>
          </a:p>
          <a:p>
            <a:pPr>
              <a:spcAft>
                <a:spcPts val="0"/>
              </a:spcAft>
            </a:pPr>
            <a:r>
              <a:rPr lang="en-US" sz="2800" dirty="0"/>
              <a:t>Andy Harris, “Game Programming, The L Line, The Express Line to Learning”; Wiley, 2007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7CEEC68-5B7D-4CB6-90C5-5D673CC462C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Lecture #9 Working Game</a:t>
            </a:r>
          </a:p>
        </p:txBody>
      </p:sp>
    </p:spTree>
    <p:extLst>
      <p:ext uri="{BB962C8B-B14F-4D97-AF65-F5344CB8AC3E}">
        <p14:creationId xmlns:p14="http://schemas.microsoft.com/office/powerpoint/2010/main" val="3772273133"/>
      </p:ext>
    </p:extLst>
  </p:cSld>
  <p:clrMapOvr>
    <a:masterClrMapping/>
  </p:clrMapOvr>
</p:sld>
</file>

<file path=ppt/theme/theme1.xml><?xml version="1.0" encoding="utf-8"?>
<a:theme xmlns:a="http://schemas.openxmlformats.org/drawingml/2006/main" name="1_Edge">
  <a:themeElements>
    <a:clrScheme name="1_Edge 2">
      <a:dk1>
        <a:srgbClr val="333333"/>
      </a:dk1>
      <a:lt1>
        <a:srgbClr val="CCCCFF"/>
      </a:lt1>
      <a:dk2>
        <a:srgbClr val="0B0506"/>
      </a:dk2>
      <a:lt2>
        <a:srgbClr val="FFFFFF"/>
      </a:lt2>
      <a:accent1>
        <a:srgbClr val="3366CC"/>
      </a:accent1>
      <a:accent2>
        <a:srgbClr val="3333CC"/>
      </a:accent2>
      <a:accent3>
        <a:srgbClr val="AAAAAA"/>
      </a:accent3>
      <a:accent4>
        <a:srgbClr val="AEAEDA"/>
      </a:accent4>
      <a:accent5>
        <a:srgbClr val="ADB8E2"/>
      </a:accent5>
      <a:accent6>
        <a:srgbClr val="2D2DB9"/>
      </a:accent6>
      <a:hlink>
        <a:srgbClr val="808080"/>
      </a:hlink>
      <a:folHlink>
        <a:srgbClr val="666633"/>
      </a:folHlink>
    </a:clrScheme>
    <a:fontScheme name="1_Edg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10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11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00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3510</Words>
  <Application>Microsoft Office PowerPoint</Application>
  <PresentationFormat>Bildschirmpräsentation (4:3)</PresentationFormat>
  <Paragraphs>600</Paragraphs>
  <Slides>56</Slides>
  <Notes>54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56</vt:i4>
      </vt:variant>
    </vt:vector>
  </HeadingPairs>
  <TitlesOfParts>
    <vt:vector size="63" baseType="lpstr">
      <vt:lpstr>Arial</vt:lpstr>
      <vt:lpstr>Arial Black</vt:lpstr>
      <vt:lpstr>Courier New</vt:lpstr>
      <vt:lpstr>Garamond</vt:lpstr>
      <vt:lpstr>Times New Roman</vt:lpstr>
      <vt:lpstr>Wingdings</vt:lpstr>
      <vt:lpstr>1_Edge</vt:lpstr>
      <vt:lpstr>PowerPoint-Präsentation</vt:lpstr>
      <vt:lpstr>Objectives</vt:lpstr>
      <vt:lpstr>Goal: Build a Complete Game</vt:lpstr>
      <vt:lpstr>Game Design Essentials</vt:lpstr>
      <vt:lpstr>Game Sketch</vt:lpstr>
      <vt:lpstr>A Sample Game Sketch</vt:lpstr>
      <vt:lpstr>Stepwise Refinement</vt:lpstr>
      <vt:lpstr>Milestones for Mail Pilot</vt:lpstr>
      <vt:lpstr>Building the Basic Airplane Sprite</vt:lpstr>
      <vt:lpstr>Testing the Plane Sprite</vt:lpstr>
      <vt:lpstr>Adding an Island</vt:lpstr>
      <vt:lpstr>Island Sprite Code</vt:lpstr>
      <vt:lpstr>Incorporating the Island</vt:lpstr>
      <vt:lpstr>The Island Illusion</vt:lpstr>
      <vt:lpstr>Adding a Cloud</vt:lpstr>
      <vt:lpstr>Cloud Sprite Code</vt:lpstr>
      <vt:lpstr>Using random.randrange()</vt:lpstr>
      <vt:lpstr>Displaying the Cloud</vt:lpstr>
      <vt:lpstr>Adding Sound and Collisions</vt:lpstr>
      <vt:lpstr>Sound Effects Strategy</vt:lpstr>
      <vt:lpstr>Creating the Sound Objects</vt:lpstr>
      <vt:lpstr>Sound Effects Notes</vt:lpstr>
      <vt:lpstr>Checking for Collisions</vt:lpstr>
      <vt:lpstr>Why Reset the Sprites?</vt:lpstr>
      <vt:lpstr>Building a Scrolling Background</vt:lpstr>
      <vt:lpstr>How Scrolling  Backgrounds Work</vt:lpstr>
      <vt:lpstr>The Background Image</vt:lpstr>
      <vt:lpstr>Building the Background Sprite</vt:lpstr>
      <vt:lpstr>Changes to Screen Refresh</vt:lpstr>
      <vt:lpstr>Using Multiple Clouds</vt:lpstr>
      <vt:lpstr>Creating Several Clouds</vt:lpstr>
      <vt:lpstr>Multiple Cloud Collisions</vt:lpstr>
      <vt:lpstr>Analyzing the List  of Hit Clouds</vt:lpstr>
      <vt:lpstr>Screen Refresh Modifications</vt:lpstr>
      <vt:lpstr>Adding a Scorekeeping Mechanism</vt:lpstr>
      <vt:lpstr>Managing the Score</vt:lpstr>
      <vt:lpstr>Building the  Scoreboard Class</vt:lpstr>
      <vt:lpstr>Adding the Scoreboard Class to the Game</vt:lpstr>
      <vt:lpstr>Updating the Score</vt:lpstr>
      <vt:lpstr>Manage the Game-Ending Condition</vt:lpstr>
      <vt:lpstr>Adding an Introduction State</vt:lpstr>
      <vt:lpstr>Introducing State Transition Diagrams</vt:lpstr>
      <vt:lpstr>The mailPilot State Transition Diagram</vt:lpstr>
      <vt:lpstr>Implementing State in pygame</vt:lpstr>
      <vt:lpstr>Design of mpIntro.py</vt:lpstr>
      <vt:lpstr>Changes to game()</vt:lpstr>
      <vt:lpstr>Building the instructions() Function</vt:lpstr>
      <vt:lpstr>Preparing the Instructions</vt:lpstr>
      <vt:lpstr>Rendering the Instructions</vt:lpstr>
      <vt:lpstr>Event-Handling in instructions() </vt:lpstr>
      <vt:lpstr>Data Flow through instructions()</vt:lpstr>
      <vt:lpstr>Managing the New main() Function</vt:lpstr>
      <vt:lpstr>Discussion Questions</vt:lpstr>
      <vt:lpstr>Summary</vt:lpstr>
      <vt:lpstr>PowerPoint-Präsentation</vt:lpstr>
      <vt:lpstr>References</vt:lpstr>
    </vt:vector>
  </TitlesOfParts>
  <Company>Adams Consulting Services UK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Fundamentals of Game Design, 2nd Edition - Ch 1</dc:title>
  <dc:creator>Ernest Adams</dc:creator>
  <cp:lastModifiedBy>Samsun</cp:lastModifiedBy>
  <cp:revision>126</cp:revision>
  <dcterms:created xsi:type="dcterms:W3CDTF">2003-03-16T17:22:50Z</dcterms:created>
  <dcterms:modified xsi:type="dcterms:W3CDTF">2019-04-21T11:55:39Z</dcterms:modified>
</cp:coreProperties>
</file>