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5"/>
  </p:notesMasterIdLst>
  <p:handoutMasterIdLst>
    <p:handoutMasterId r:id="rId46"/>
  </p:handoutMasterIdLst>
  <p:sldIdLst>
    <p:sldId id="314" r:id="rId2"/>
    <p:sldId id="362" r:id="rId3"/>
    <p:sldId id="431" r:id="rId4"/>
    <p:sldId id="432" r:id="rId5"/>
    <p:sldId id="433" r:id="rId6"/>
    <p:sldId id="434" r:id="rId7"/>
    <p:sldId id="435" r:id="rId8"/>
    <p:sldId id="436" r:id="rId9"/>
    <p:sldId id="437" r:id="rId10"/>
    <p:sldId id="438" r:id="rId11"/>
    <p:sldId id="439" r:id="rId12"/>
    <p:sldId id="442" r:id="rId13"/>
    <p:sldId id="443" r:id="rId14"/>
    <p:sldId id="444" r:id="rId15"/>
    <p:sldId id="445" r:id="rId16"/>
    <p:sldId id="446" r:id="rId17"/>
    <p:sldId id="447" r:id="rId18"/>
    <p:sldId id="448" r:id="rId19"/>
    <p:sldId id="449" r:id="rId20"/>
    <p:sldId id="450" r:id="rId21"/>
    <p:sldId id="451" r:id="rId22"/>
    <p:sldId id="452" r:id="rId23"/>
    <p:sldId id="453" r:id="rId24"/>
    <p:sldId id="454" r:id="rId25"/>
    <p:sldId id="455" r:id="rId26"/>
    <p:sldId id="456" r:id="rId27"/>
    <p:sldId id="457" r:id="rId28"/>
    <p:sldId id="458" r:id="rId29"/>
    <p:sldId id="459" r:id="rId30"/>
    <p:sldId id="460" r:id="rId31"/>
    <p:sldId id="461" r:id="rId32"/>
    <p:sldId id="462" r:id="rId33"/>
    <p:sldId id="463" r:id="rId34"/>
    <p:sldId id="464" r:id="rId35"/>
    <p:sldId id="465" r:id="rId36"/>
    <p:sldId id="466" r:id="rId37"/>
    <p:sldId id="467" r:id="rId38"/>
    <p:sldId id="468" r:id="rId39"/>
    <p:sldId id="469" r:id="rId40"/>
    <p:sldId id="470" r:id="rId41"/>
    <p:sldId id="391" r:id="rId42"/>
    <p:sldId id="440" r:id="rId43"/>
    <p:sldId id="441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A563C9B-A295-4F32-8EE8-5DF8834822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834A20-D8E1-4031-AB7F-EC72C74E4C6C}" type="slidenum">
              <a:rPr lang="en-US" altLang="de-DE"/>
              <a:pPr eaLnBrk="1" hangingPunct="1">
                <a:spcBef>
                  <a:spcPct val="0"/>
                </a:spcBef>
              </a:pPr>
              <a:t>2</a:t>
            </a:fld>
            <a:endParaRPr lang="en-US" altLang="de-DE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F1678927-4C21-4D32-A37C-BFD4DFEBFF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D94DF8D-9A4A-4FE2-A131-BD8DDC6164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01BD6B98-E613-4D1C-9BF9-C91276A877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202E0A0-37E2-48CF-B5AA-4429081BE209}" type="slidenum">
              <a:rPr lang="en-US" altLang="de-DE"/>
              <a:pPr eaLnBrk="1" hangingPunct="1">
                <a:spcBef>
                  <a:spcPct val="0"/>
                </a:spcBef>
              </a:pPr>
              <a:t>3</a:t>
            </a:fld>
            <a:endParaRPr lang="en-US" altLang="de-DE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8BEA450A-7FF1-4691-9813-10ABF47DF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81B5CA6C-6EBC-442A-BDBF-E27C22FDB0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8881B8B4-8142-40AA-85FF-85CB5DE98B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35EDD5-60D5-44F4-BDB9-6FD7E919D90A}" type="slidenum">
              <a:rPr lang="en-US" altLang="de-DE"/>
              <a:pPr eaLnBrk="1" hangingPunct="1">
                <a:spcBef>
                  <a:spcPct val="0"/>
                </a:spcBef>
              </a:pPr>
              <a:t>4</a:t>
            </a:fld>
            <a:endParaRPr lang="en-US" altLang="de-DE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048D7E13-B0D1-4176-A500-9B55A0432E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4A040CAB-AA51-4EB9-8270-E85AC8E83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2C907229-EB6A-4915-8B2E-76CE43319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8918A0E-EA0B-43B5-8A07-6E8F20CE7C34}" type="slidenum">
              <a:rPr lang="en-US" altLang="de-DE"/>
              <a:pPr eaLnBrk="1" hangingPunct="1">
                <a:spcBef>
                  <a:spcPct val="0"/>
                </a:spcBef>
              </a:pPr>
              <a:t>5</a:t>
            </a:fld>
            <a:endParaRPr lang="en-US" altLang="de-DE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1A2A91A6-8477-4DE2-995E-D7DF5DABF0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5352E84B-9EB5-4F14-845D-FC42274519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E087A28A-C19E-433F-A357-A64DF59B25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D5BC08B-A3AF-4B5B-AEEA-76EF9D526036}" type="slidenum">
              <a:rPr lang="en-US" altLang="de-DE"/>
              <a:pPr eaLnBrk="1" hangingPunct="1">
                <a:spcBef>
                  <a:spcPct val="0"/>
                </a:spcBef>
              </a:pPr>
              <a:t>6</a:t>
            </a:fld>
            <a:endParaRPr lang="en-US" altLang="de-DE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E4A20623-ECE3-448C-92E2-C80883AA8B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75A8774D-4144-46CD-938B-37DDCD7A7A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465CEBDA-386D-4E61-9FD0-338D162FF0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22EF270-DAF7-4F8B-B1D3-0740F45ADAE0}" type="slidenum">
              <a:rPr lang="en-US" altLang="de-DE"/>
              <a:pPr eaLnBrk="1" hangingPunct="1">
                <a:spcBef>
                  <a:spcPct val="0"/>
                </a:spcBef>
              </a:pPr>
              <a:t>7</a:t>
            </a:fld>
            <a:endParaRPr lang="en-US" altLang="de-DE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F786F1B0-B095-4A58-8791-01C0BE53F7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10EFBFC2-A0D0-4DFA-AD4C-B1EAC6211D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2CEE70B9-7E1E-4C2F-8CA6-054AFC092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36A797A-C3D8-48B5-A9D1-FE856ABCBC82}" type="slidenum">
              <a:rPr lang="en-US" altLang="de-DE"/>
              <a:pPr eaLnBrk="1" hangingPunct="1">
                <a:spcBef>
                  <a:spcPct val="0"/>
                </a:spcBef>
              </a:pPr>
              <a:t>8</a:t>
            </a:fld>
            <a:endParaRPr lang="en-US" altLang="de-DE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9BCB3082-9651-4A5C-B4AF-475B0DA212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A0D299A3-A585-4A52-957F-EDFC07D21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8F2207B4-8223-4DAD-9A3C-3DCB1841C0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AA74410-092A-4055-8865-50EE5756AB17}" type="slidenum">
              <a:rPr lang="en-US" altLang="de-DE"/>
              <a:pPr eaLnBrk="1" hangingPunct="1">
                <a:spcBef>
                  <a:spcPct val="0"/>
                </a:spcBef>
              </a:pPr>
              <a:t>9</a:t>
            </a:fld>
            <a:endParaRPr lang="en-US" altLang="de-DE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62F7D4A9-5E12-4CA2-B863-C79FD6A944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8F48492C-3A2D-4092-83C8-6546B5D2CA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1823E3DA-CDE7-46AF-B180-3E22459E68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8D0CA11-EA5F-4F31-B392-FBD1B655CB3C}" type="slidenum">
              <a:rPr lang="en-US" altLang="de-DE"/>
              <a:pPr eaLnBrk="1" hangingPunct="1">
                <a:spcBef>
                  <a:spcPct val="0"/>
                </a:spcBef>
              </a:pPr>
              <a:t>10</a:t>
            </a:fld>
            <a:endParaRPr lang="en-US" altLang="de-DE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F3F33D6C-7447-4B0F-9B61-508DA570FC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F433E302-58FE-49EE-8702-849A8B749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09F59C3E-4FD7-4EC3-9D0C-9824341AD8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816AB7-0FA7-4849-96E6-362BA20EB322}" type="slidenum">
              <a:rPr lang="en-US" altLang="de-DE"/>
              <a:pPr eaLnBrk="1" hangingPunct="1">
                <a:spcBef>
                  <a:spcPct val="0"/>
                </a:spcBef>
              </a:pPr>
              <a:t>11</a:t>
            </a:fld>
            <a:endParaRPr lang="en-US" altLang="de-DE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85AB6E77-B398-44A5-85DE-3AB6DBCBCE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C30FB258-6CE8-4469-BA3A-60116FDB3E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9AA3FEEE-1EB9-472D-BAF4-1EF0DB01AE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DEEB79-DAE7-4F1D-A2A3-A16A131C37D7}" type="slidenum">
              <a:rPr lang="en-US" altLang="de-DE"/>
              <a:pPr eaLnBrk="1" hangingPunct="1">
                <a:spcBef>
                  <a:spcPct val="0"/>
                </a:spcBef>
              </a:pPr>
              <a:t>12</a:t>
            </a:fld>
            <a:endParaRPr lang="en-US" altLang="de-DE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6E3DA965-590C-4429-BC92-8CA878FFE8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A4DB6CCF-35E2-4D62-9A7A-5EA145B0DE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D501AAB8-87A7-4CD7-91FC-B07A43DE7F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C4C119-36B8-4235-AAC1-8C48BC48A922}" type="slidenum">
              <a:rPr lang="en-US" altLang="de-DE"/>
              <a:pPr eaLnBrk="1" hangingPunct="1">
                <a:spcBef>
                  <a:spcPct val="0"/>
                </a:spcBef>
              </a:pPr>
              <a:t>13</a:t>
            </a:fld>
            <a:endParaRPr lang="en-US" altLang="de-DE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16979AD4-3D21-4E70-8056-A4FDF9DABE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EA25CAD1-493D-408A-86CB-858F42037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1292F750-07FB-46DC-9037-7D34CEDAF4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E679E45-CDEA-4215-83CE-3F0E700EEE2C}" type="slidenum">
              <a:rPr lang="en-US" altLang="de-DE"/>
              <a:pPr eaLnBrk="1" hangingPunct="1">
                <a:spcBef>
                  <a:spcPct val="0"/>
                </a:spcBef>
              </a:pPr>
              <a:t>14</a:t>
            </a:fld>
            <a:endParaRPr lang="en-US" altLang="de-DE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37F19165-CCD3-404E-B586-FCC9940A8A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F0ACD7AB-3BE5-494C-94B4-441231BD9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8E815CC6-5196-43C1-8092-368DF808F9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97A37E-34CD-4480-A7D3-756BA023086B}" type="slidenum">
              <a:rPr lang="en-US" altLang="de-DE"/>
              <a:pPr eaLnBrk="1" hangingPunct="1">
                <a:spcBef>
                  <a:spcPct val="0"/>
                </a:spcBef>
              </a:pPr>
              <a:t>15</a:t>
            </a:fld>
            <a:endParaRPr lang="en-US" altLang="de-DE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D6EECAB2-C0D8-4E68-AA62-7408EC9DE8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894B5031-EF6C-4EAA-92B3-4EAB89F0A9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41D08CC6-FC09-4071-B605-913493A56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E02E1DC-F3CB-41FD-A880-EE63D895467A}" type="slidenum">
              <a:rPr lang="en-US" altLang="de-DE"/>
              <a:pPr eaLnBrk="1" hangingPunct="1">
                <a:spcBef>
                  <a:spcPct val="0"/>
                </a:spcBef>
              </a:pPr>
              <a:t>16</a:t>
            </a:fld>
            <a:endParaRPr lang="en-US" altLang="de-DE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184E88A9-CC01-45E9-9E53-76CB85E26A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0291FF2-ED10-4652-AEEE-6869A07301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8AE952E8-A4BC-446F-A16D-166268ACA7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B8CEEDD-96E2-48AE-A8D6-4FA282A34704}" type="slidenum">
              <a:rPr lang="en-US" altLang="de-DE"/>
              <a:pPr eaLnBrk="1" hangingPunct="1">
                <a:spcBef>
                  <a:spcPct val="0"/>
                </a:spcBef>
              </a:pPr>
              <a:t>17</a:t>
            </a:fld>
            <a:endParaRPr lang="en-US" altLang="de-DE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DADE4662-0334-4383-A95E-B174E02539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4004811B-1AC0-4233-BC53-3212E4E922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CE72EC41-0CB4-45D9-8C38-62A8106C50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54149C8-372E-4BF3-B525-63477B1D8B06}" type="slidenum">
              <a:rPr lang="en-US" altLang="de-DE"/>
              <a:pPr eaLnBrk="1" hangingPunct="1">
                <a:spcBef>
                  <a:spcPct val="0"/>
                </a:spcBef>
              </a:pPr>
              <a:t>18</a:t>
            </a:fld>
            <a:endParaRPr lang="en-US" altLang="de-DE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AA8E3FFB-9994-4790-BFA3-28F65BCD22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A061EA44-4110-4B73-A322-E6AD09F092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F485851D-E42D-4361-9EE0-F2202234E2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0583D47-047B-4A26-A178-E925F0E68BB2}" type="slidenum">
              <a:rPr lang="en-US" altLang="de-DE"/>
              <a:pPr eaLnBrk="1" hangingPunct="1">
                <a:spcBef>
                  <a:spcPct val="0"/>
                </a:spcBef>
              </a:pPr>
              <a:t>19</a:t>
            </a:fld>
            <a:endParaRPr lang="en-US" altLang="de-DE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5B62D635-3599-4DE0-A0AD-AFF2FAC9D1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05FB5721-9295-4F90-9A70-2C3DD8F581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6FDD29CC-347F-4060-BEB3-9D207982C3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4F99848-20A2-4D83-A35B-6CB1A2B4A8DA}" type="slidenum">
              <a:rPr lang="en-US" altLang="de-DE"/>
              <a:pPr eaLnBrk="1" hangingPunct="1">
                <a:spcBef>
                  <a:spcPct val="0"/>
                </a:spcBef>
              </a:pPr>
              <a:t>20</a:t>
            </a:fld>
            <a:endParaRPr lang="en-US" altLang="de-DE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A95CAA07-5DAC-48F4-8895-C57A61B46F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3E7831B8-26CB-47C6-9120-A0FC1002A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7D3C4D12-109A-457C-8D36-8F1BFE7012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711061-B89D-4708-AEA6-05BA9099BB8C}" type="slidenum">
              <a:rPr lang="en-US" altLang="de-DE"/>
              <a:pPr eaLnBrk="1" hangingPunct="1">
                <a:spcBef>
                  <a:spcPct val="0"/>
                </a:spcBef>
              </a:pPr>
              <a:t>21</a:t>
            </a:fld>
            <a:endParaRPr lang="en-US" altLang="de-DE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8649C610-5238-4F80-98CA-948F64FA34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48FC7182-D57A-4D7B-B50F-1366ABCB4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F66F7A15-CE6C-445B-811F-5197A53F61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5FA75F7-73F6-4F8E-8930-076CEC65C820}" type="slidenum">
              <a:rPr lang="en-US" altLang="de-DE"/>
              <a:pPr eaLnBrk="1" hangingPunct="1">
                <a:spcBef>
                  <a:spcPct val="0"/>
                </a:spcBef>
              </a:pPr>
              <a:t>22</a:t>
            </a:fld>
            <a:endParaRPr lang="en-US" altLang="de-DE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92116F4F-711D-4B77-B4A8-A196DC120A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B796DE18-AB1A-4E6A-8207-E98E22A93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1F9F7D45-C7B1-45CC-AF83-04015354E5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6429210-3B3B-49D3-BDC5-7A47627CC422}" type="slidenum">
              <a:rPr lang="en-US" altLang="de-DE"/>
              <a:pPr eaLnBrk="1" hangingPunct="1">
                <a:spcBef>
                  <a:spcPct val="0"/>
                </a:spcBef>
              </a:pPr>
              <a:t>23</a:t>
            </a:fld>
            <a:endParaRPr lang="en-US" altLang="de-DE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4DDAB89F-93A0-445B-A789-5EFC6FF584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854A0442-02CB-406C-BCF8-941C3E952F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3FD729D7-692A-466D-948B-7C63E0ADA4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E99E7C-8992-4A51-AE26-F7C76E571977}" type="slidenum">
              <a:rPr lang="en-US" altLang="de-DE"/>
              <a:pPr eaLnBrk="1" hangingPunct="1">
                <a:spcBef>
                  <a:spcPct val="0"/>
                </a:spcBef>
              </a:pPr>
              <a:t>24</a:t>
            </a:fld>
            <a:endParaRPr lang="en-US" altLang="de-DE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A75BADD3-9579-480C-8D43-803B6016BF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1D223D20-CAEA-44F2-950C-CBC0A1938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DF5ADB39-B0D0-4F23-973B-7D6F2D9742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35B8042-B1DA-44AA-8484-9BEC19D54481}" type="slidenum">
              <a:rPr lang="en-US" altLang="de-DE"/>
              <a:pPr eaLnBrk="1" hangingPunct="1">
                <a:spcBef>
                  <a:spcPct val="0"/>
                </a:spcBef>
              </a:pPr>
              <a:t>25</a:t>
            </a:fld>
            <a:endParaRPr lang="en-US" altLang="de-DE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823A78C4-9A3B-496C-86FE-64443689DB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E83B50BE-D6F3-4682-91AD-91D2CDC04C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0ECBF1B5-9B06-404D-B390-275BF0FCC7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F4C4C1F-1AA3-4067-93C6-CCF70C0576C0}" type="slidenum">
              <a:rPr lang="en-US" altLang="de-DE"/>
              <a:pPr eaLnBrk="1" hangingPunct="1">
                <a:spcBef>
                  <a:spcPct val="0"/>
                </a:spcBef>
              </a:pPr>
              <a:t>26</a:t>
            </a:fld>
            <a:endParaRPr lang="en-US" altLang="de-DE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8574BEA7-F333-4B80-9AFD-F88C4E2B3C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BB6A610-80B2-4EA4-95DA-2F963F6FC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D8162D42-21DD-4559-8338-504E6939D3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1075624-1EA2-4679-8A02-28822E95282B}" type="slidenum">
              <a:rPr lang="en-US" altLang="de-DE"/>
              <a:pPr eaLnBrk="1" hangingPunct="1">
                <a:spcBef>
                  <a:spcPct val="0"/>
                </a:spcBef>
              </a:pPr>
              <a:t>27</a:t>
            </a:fld>
            <a:endParaRPr lang="en-US" altLang="de-DE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612E8314-CF28-4375-A392-FEEE57A7D3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EC7C4F75-8D8B-41C3-91B7-9B8627B8B3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512CA41D-2348-459F-9DD0-91324B56F0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2E09E82-2AC0-4053-B829-9CCE7A92A0BF}" type="slidenum">
              <a:rPr lang="en-US" altLang="de-DE"/>
              <a:pPr eaLnBrk="1" hangingPunct="1">
                <a:spcBef>
                  <a:spcPct val="0"/>
                </a:spcBef>
              </a:pPr>
              <a:t>28</a:t>
            </a:fld>
            <a:endParaRPr lang="en-US" altLang="de-DE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1CB72894-EFAE-4DA4-B163-C59AA30DD4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B99A94DC-8CF6-4B58-B453-8D01F1505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F9CF2176-0E9C-4ECF-B112-786C0B5176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A865955-9C06-4D5D-AE44-ADADD8DA7BBD}" type="slidenum">
              <a:rPr lang="en-US" altLang="de-DE"/>
              <a:pPr eaLnBrk="1" hangingPunct="1">
                <a:spcBef>
                  <a:spcPct val="0"/>
                </a:spcBef>
              </a:pPr>
              <a:t>29</a:t>
            </a:fld>
            <a:endParaRPr lang="en-US" altLang="de-DE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79DD8CA0-91D1-40F3-A38A-63207A1925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7412F1C6-22E8-4513-91C0-E5665579C7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6933387B-78BC-49D4-982B-A2342A6F86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537693-3093-4C71-BE3B-425527B7746A}" type="slidenum">
              <a:rPr lang="en-US" altLang="de-DE"/>
              <a:pPr eaLnBrk="1" hangingPunct="1">
                <a:spcBef>
                  <a:spcPct val="0"/>
                </a:spcBef>
              </a:pPr>
              <a:t>30</a:t>
            </a:fld>
            <a:endParaRPr lang="en-US" altLang="de-DE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843E820C-D608-408F-A6B5-7D2009C809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8B6A97C2-7333-486D-88A0-06206B6BB5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DB2C5403-C6D8-4491-8C10-91FB8ADD64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FA355E5-261B-47B2-AF3E-9A8D34015E54}" type="slidenum">
              <a:rPr lang="en-US" altLang="de-DE"/>
              <a:pPr eaLnBrk="1" hangingPunct="1">
                <a:spcBef>
                  <a:spcPct val="0"/>
                </a:spcBef>
              </a:pPr>
              <a:t>31</a:t>
            </a:fld>
            <a:endParaRPr lang="en-US" altLang="de-DE"/>
          </a:p>
        </p:txBody>
      </p:sp>
      <p:sp>
        <p:nvSpPr>
          <p:cNvPr id="78851" name="Rectangle 2">
            <a:extLst>
              <a:ext uri="{FF2B5EF4-FFF2-40B4-BE49-F238E27FC236}">
                <a16:creationId xmlns:a16="http://schemas.microsoft.com/office/drawing/2014/main" id="{219A09DD-F82F-4679-9A8A-11DCECB91B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>
            <a:extLst>
              <a:ext uri="{FF2B5EF4-FFF2-40B4-BE49-F238E27FC236}">
                <a16:creationId xmlns:a16="http://schemas.microsoft.com/office/drawing/2014/main" id="{1C3E46F4-6045-43C3-8169-C1CC8BD1E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2DC22FC4-78CB-4437-BC4F-D092C2754E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F0CE5D-38AB-4644-A41E-EA986DFC8280}" type="slidenum">
              <a:rPr lang="en-US" altLang="de-DE"/>
              <a:pPr eaLnBrk="1" hangingPunct="1">
                <a:spcBef>
                  <a:spcPct val="0"/>
                </a:spcBef>
              </a:pPr>
              <a:t>32</a:t>
            </a:fld>
            <a:endParaRPr lang="en-US" altLang="de-DE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4D8EC812-902C-4E3E-A0C2-A875E7521B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5D0CDE48-4222-4E43-A886-609A72FA03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5504B33D-1028-429C-AC15-61A0E589F1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478EFD2-C1ED-458F-9E2A-904FECCF1030}" type="slidenum">
              <a:rPr lang="en-US" altLang="de-DE"/>
              <a:pPr eaLnBrk="1" hangingPunct="1">
                <a:spcBef>
                  <a:spcPct val="0"/>
                </a:spcBef>
              </a:pPr>
              <a:t>33</a:t>
            </a:fld>
            <a:endParaRPr lang="en-US" altLang="de-DE"/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1AD41951-F838-4FF4-B4EA-F3E9528941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AFFC9523-CE07-4872-BB5B-8AE100BAF3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7D4AA0C1-006B-4333-B13A-9C7B00885C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2450CE-5DF7-4D8E-93E4-D7D005931413}" type="slidenum">
              <a:rPr lang="en-US" altLang="de-DE"/>
              <a:pPr eaLnBrk="1" hangingPunct="1">
                <a:spcBef>
                  <a:spcPct val="0"/>
                </a:spcBef>
              </a:pPr>
              <a:t>34</a:t>
            </a:fld>
            <a:endParaRPr lang="en-US" altLang="de-DE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B53E0EC9-79EC-4A2C-9483-2132AFE094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83055ED2-B93D-4819-8D8B-D9863925C6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CC923324-8DA4-47E2-9FF4-7FEE6CFF66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2920FE-82A4-4B9B-B209-88D29E5A7E86}" type="slidenum">
              <a:rPr lang="en-US" altLang="de-DE"/>
              <a:pPr eaLnBrk="1" hangingPunct="1">
                <a:spcBef>
                  <a:spcPct val="0"/>
                </a:spcBef>
              </a:pPr>
              <a:t>35</a:t>
            </a:fld>
            <a:endParaRPr lang="en-US" altLang="de-DE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9813AC62-0F2B-4E92-AC45-B3B9046ACA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799FD1FB-75AA-405E-ADAF-A8D4976EC1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BEF0093B-02C0-435A-9E39-71FF0CA26A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B77D04-E45B-4CFA-8B84-2B662D297165}" type="slidenum">
              <a:rPr lang="en-US" altLang="de-DE"/>
              <a:pPr eaLnBrk="1" hangingPunct="1">
                <a:spcBef>
                  <a:spcPct val="0"/>
                </a:spcBef>
              </a:pPr>
              <a:t>36</a:t>
            </a:fld>
            <a:endParaRPr lang="en-US" altLang="de-DE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0B7D5691-EFD7-49D0-BBAF-63A7166689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2C5A0AA1-8B2B-4003-8DD4-1564A73DA2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5F2DCC7C-8B13-4F54-8C99-88F13B71F0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17239F-F223-4B1B-AB52-DBFD64816256}" type="slidenum">
              <a:rPr lang="en-US" altLang="de-DE"/>
              <a:pPr eaLnBrk="1" hangingPunct="1">
                <a:spcBef>
                  <a:spcPct val="0"/>
                </a:spcBef>
              </a:pPr>
              <a:t>37</a:t>
            </a:fld>
            <a:endParaRPr lang="en-US" altLang="de-DE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BF833EB8-294F-4538-AE0D-6E52EFC4BC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D9E0A2DE-A049-4121-A205-446B627F92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75611BA1-2B87-44BA-8F3D-9B76E139CF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6B27153-FE59-405A-800A-7DB436ABAF53}" type="slidenum">
              <a:rPr lang="en-US" altLang="de-DE"/>
              <a:pPr eaLnBrk="1" hangingPunct="1">
                <a:spcBef>
                  <a:spcPct val="0"/>
                </a:spcBef>
              </a:pPr>
              <a:t>38</a:t>
            </a:fld>
            <a:endParaRPr lang="en-US" altLang="de-DE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756716C1-EEA6-4DBE-8798-9AF8BB8F5C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326611A3-80E5-4E65-9DDA-B59A3E611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4D4A0A27-0FBC-46CE-BE60-6F692BCD5E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0792AF9-31A0-4BE2-909D-A20461C764EE}" type="slidenum">
              <a:rPr lang="en-US" altLang="de-DE"/>
              <a:pPr eaLnBrk="1" hangingPunct="1">
                <a:spcBef>
                  <a:spcPct val="0"/>
                </a:spcBef>
              </a:pPr>
              <a:t>39</a:t>
            </a:fld>
            <a:endParaRPr lang="en-US" altLang="de-DE"/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3DF5E0F9-E90E-4D9D-B3A1-DCE9B36343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1A40219A-93D0-414E-B211-F05AF9A4D5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35A8D371-2D3D-4722-A98E-6D2D436916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3E6A47-ABF1-45FF-BCF8-D1A4F53201FF}" type="slidenum">
              <a:rPr lang="en-US" altLang="de-DE"/>
              <a:pPr eaLnBrk="1" hangingPunct="1">
                <a:spcBef>
                  <a:spcPct val="0"/>
                </a:spcBef>
              </a:pPr>
              <a:t>40</a:t>
            </a:fld>
            <a:endParaRPr lang="en-US" altLang="de-DE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AD2B8AC1-A547-4642-B103-3791E9BD6A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F3AECDEF-1B81-4C77-82D5-BF54FE2A75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1143000" y="1600200"/>
            <a:ext cx="7543800" cy="4525963"/>
          </a:xfrm>
        </p:spPr>
        <p:txBody>
          <a:bodyPr/>
          <a:lstStyle/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31144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7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387477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de-DE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5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de-DE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Control </a:t>
            </a:r>
            <a:r>
              <a:rPr lang="de-DE" sz="22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Structures</a:t>
            </a:r>
            <a:endParaRPr lang="tr-TR" sz="22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>
            <a:extLst>
              <a:ext uri="{FF2B5EF4-FFF2-40B4-BE49-F238E27FC236}">
                <a16:creationId xmlns:a16="http://schemas.microsoft.com/office/drawing/2014/main" id="{2EECE86B-D90F-4F26-8A95-1B37F04394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sp>
        <p:nvSpPr>
          <p:cNvPr id="6147" name="Rectangle 1026">
            <a:extLst>
              <a:ext uri="{FF2B5EF4-FFF2-40B4-BE49-F238E27FC236}">
                <a16:creationId xmlns:a16="http://schemas.microsoft.com/office/drawing/2014/main" id="{A0E9630E-40CB-4E61-830A-775C7FC35D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6148" name="Rectangle 1027">
            <a:extLst>
              <a:ext uri="{FF2B5EF4-FFF2-40B4-BE49-F238E27FC236}">
                <a16:creationId xmlns:a16="http://schemas.microsoft.com/office/drawing/2014/main" id="{E29BE9D5-0E4A-4E98-B600-239FF270BB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Using the if statement</a:t>
            </a:r>
          </a:p>
          <a:p>
            <a:r>
              <a:rPr lang="en-US" altLang="de-DE"/>
              <a:t>Creating a condition</a:t>
            </a:r>
          </a:p>
          <a:p>
            <a:r>
              <a:rPr lang="en-US" altLang="de-DE"/>
              <a:t>Using else to work with false conditions</a:t>
            </a:r>
          </a:p>
          <a:p>
            <a:r>
              <a:rPr lang="en-US" altLang="de-DE"/>
              <a:t>Creating while loops</a:t>
            </a:r>
          </a:p>
          <a:p>
            <a:r>
              <a:rPr lang="en-US" altLang="de-DE"/>
              <a:t>Defining well-defined while loops</a:t>
            </a:r>
          </a:p>
          <a:p>
            <a:r>
              <a:rPr lang="en-US" altLang="de-DE"/>
              <a:t>Creating functions</a:t>
            </a:r>
          </a:p>
          <a:p>
            <a:r>
              <a:rPr lang="en-US" altLang="de-DE"/>
              <a:t>Managing variable scope</a:t>
            </a:r>
          </a:p>
          <a:p>
            <a:r>
              <a:rPr lang="en-US" altLang="de-DE"/>
              <a:t>Passing data into and out of functions</a:t>
            </a:r>
          </a:p>
          <a:p>
            <a:r>
              <a:rPr lang="en-US" altLang="de-DE"/>
              <a:t>Building a loop with multiple exits</a:t>
            </a:r>
          </a:p>
          <a:p>
            <a:endParaRPr lang="en-US" altLang="de-DE"/>
          </a:p>
          <a:p>
            <a:endParaRPr lang="tr-TR" altLang="de-DE"/>
          </a:p>
          <a:p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6ADD383-FD9F-4668-8A01-7B7185FE65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7802D5A-996F-42D9-8007-57BB539C16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2F5E9E4-B615-4793-9B20-C5438CED78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Making Decisions with if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B0821D2-F864-4AA8-AB01-A5768A72F1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Type the following code in the console: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After you press enter twice, you'll see this result: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50F4C725-5F3E-434B-B8D2-6735B1545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3622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sky = "blue"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&gt;&gt;&gt; if sky == "blue":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	print "It's daytime!"</a:t>
            </a:r>
          </a:p>
        </p:txBody>
      </p:sp>
      <p:sp>
        <p:nvSpPr>
          <p:cNvPr id="7173" name="Text Box 6">
            <a:extLst>
              <a:ext uri="{FF2B5EF4-FFF2-40B4-BE49-F238E27FC236}">
                <a16:creationId xmlns:a16="http://schemas.microsoft.com/office/drawing/2014/main" id="{EF901331-1B25-4486-BAD2-8288590B8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4196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It's daytime!</a:t>
            </a:r>
          </a:p>
        </p:txBody>
      </p:sp>
      <p:sp>
        <p:nvSpPr>
          <p:cNvPr id="7174" name="Fußzeilenplatzhalter 1">
            <a:extLst>
              <a:ext uri="{FF2B5EF4-FFF2-40B4-BE49-F238E27FC236}">
                <a16:creationId xmlns:a16="http://schemas.microsoft.com/office/drawing/2014/main" id="{BCA4B9B0-097E-401F-A095-1BCB6EB7B1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2A7EAF2-EA21-4580-A93D-86276E233C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6761368-C453-452D-9D23-B9C9226A95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12D629D-7D5A-4720-8527-EEC9A773A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Introducing Conditions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D4D4691-DAE9-42C1-AE9D-9FEFC9442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 condition is an expression.</a:t>
            </a:r>
          </a:p>
          <a:p>
            <a:r>
              <a:rPr lang="en-US" altLang="de-DE"/>
              <a:t>It can be evaluated to true or false.</a:t>
            </a:r>
          </a:p>
          <a:p>
            <a:r>
              <a:rPr lang="en-US" altLang="de-DE"/>
              <a:t>It's often a comparison between a value and a variable.</a:t>
            </a:r>
          </a:p>
          <a:p>
            <a:r>
              <a:rPr lang="en-US" altLang="de-DE"/>
              <a:t>It can also be a Boolean variable.</a:t>
            </a:r>
          </a:p>
        </p:txBody>
      </p:sp>
      <p:sp>
        <p:nvSpPr>
          <p:cNvPr id="8196" name="Fußzeilenplatzhalter 1">
            <a:extLst>
              <a:ext uri="{FF2B5EF4-FFF2-40B4-BE49-F238E27FC236}">
                <a16:creationId xmlns:a16="http://schemas.microsoft.com/office/drawing/2014/main" id="{97B50FA0-3067-440A-A366-E190E9972C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58600E-1109-473C-B505-FA3F7E3159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ABB6679-AD01-465B-A61E-459A8888EF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B40F391-297C-452A-BDA5-F1EF920DC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== Comparison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8BCA67E-FFDA-4CEF-8861-9118874721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In Python (and many other programming languages), == means comparison.</a:t>
            </a:r>
          </a:p>
          <a:p>
            <a:r>
              <a:rPr lang="en-US" altLang="de-DE"/>
              <a:t>Read </a:t>
            </a:r>
            <a:r>
              <a:rPr lang="en-US" altLang="de-DE">
                <a:latin typeface="Courier New" panose="02070309020205020404" pitchFamily="49" charset="0"/>
              </a:rPr>
              <a:t>if x == y</a:t>
            </a:r>
            <a:r>
              <a:rPr lang="en-US" altLang="de-DE"/>
              <a:t> as “if x is equal to y.”</a:t>
            </a:r>
          </a:p>
          <a:p>
            <a:r>
              <a:rPr lang="en-US" altLang="de-DE"/>
              <a:t>String comparisons are usually == (equal to) or != (not equal to).</a:t>
            </a:r>
          </a:p>
        </p:txBody>
      </p:sp>
      <p:sp>
        <p:nvSpPr>
          <p:cNvPr id="9220" name="Fußzeilenplatzhalter 1">
            <a:extLst>
              <a:ext uri="{FF2B5EF4-FFF2-40B4-BE49-F238E27FC236}">
                <a16:creationId xmlns:a16="http://schemas.microsoft.com/office/drawing/2014/main" id="{722CB5CD-3E21-4089-BD70-44A1500391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648E1F-1668-4427-A079-899D7EFE0C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9F5FF27-E76B-490D-8B4C-ACDF894A3A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524866E-F513-41AF-ABDE-0C478E3109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The if Statement and Conditions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FD9C4DF-8B98-42E1-812B-4E0EB21C4A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 if statement uses a condition to branch the program's behavior.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If the condition is true, the indented code will occur.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if statement must end with a colon(:).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All subsequent indented code will occur only if the condition is true.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See Guido.py.</a:t>
            </a:r>
          </a:p>
        </p:txBody>
      </p:sp>
      <p:sp>
        <p:nvSpPr>
          <p:cNvPr id="10244" name="Fußzeilenplatzhalter 1">
            <a:extLst>
              <a:ext uri="{FF2B5EF4-FFF2-40B4-BE49-F238E27FC236}">
                <a16:creationId xmlns:a16="http://schemas.microsoft.com/office/drawing/2014/main" id="{15ECF37C-D80D-4813-AACB-F82505532D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7BD206-9091-446E-B5A0-5A3B3C22B8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35060C8-7F1D-45F8-99F0-F6A0D71CB7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80E81FE-B07D-48F7-BB89-AFADDBAEC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Responding to a False Condition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0D1778B-AFED-4636-9970-79AB23119A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GuidoOrNot.py</a:t>
            </a:r>
            <a:r>
              <a:rPr lang="en-US" altLang="de-DE"/>
              <a:t>:</a:t>
            </a:r>
          </a:p>
          <a:p>
            <a:endParaRPr lang="en-US" altLang="de-DE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158FE3FA-F8B0-4430-B952-6FF555057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286000"/>
            <a:ext cx="64008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firstName = raw_input("What is your first name? 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print "Nice to meet you, " + firstName + "."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if firstName == "Guido":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"Hey, thanks for inventing Python!"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else: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"Have you seen Guido around?" </a:t>
            </a:r>
          </a:p>
        </p:txBody>
      </p:sp>
      <p:sp>
        <p:nvSpPr>
          <p:cNvPr id="11269" name="Fußzeilenplatzhalter 1">
            <a:extLst>
              <a:ext uri="{FF2B5EF4-FFF2-40B4-BE49-F238E27FC236}">
                <a16:creationId xmlns:a16="http://schemas.microsoft.com/office/drawing/2014/main" id="{934EF545-463A-41C7-968E-8BA22DF248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AE07F9A-AE1E-404C-AA70-BD9FCCC26A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828555C-AB78-4B3E-8566-035D7AAE4C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8FF988D-F0CF-4DB0-A367-F48C1D825A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How the else Clause Works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E5A3D2B-C0C1-40BE-A69E-FADC4CC2E0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else clause happens when the condition is False.</a:t>
            </a:r>
          </a:p>
          <a:p>
            <a:r>
              <a:rPr lang="en-US" altLang="de-DE"/>
              <a:t>It ends with a colon.</a:t>
            </a:r>
          </a:p>
          <a:p>
            <a:r>
              <a:rPr lang="en-US" altLang="de-DE"/>
              <a:t>All code indented after else happens if the condition isn’t true.</a:t>
            </a:r>
          </a:p>
        </p:txBody>
      </p:sp>
      <p:sp>
        <p:nvSpPr>
          <p:cNvPr id="12292" name="Fußzeilenplatzhalter 1">
            <a:extLst>
              <a:ext uri="{FF2B5EF4-FFF2-40B4-BE49-F238E27FC236}">
                <a16:creationId xmlns:a16="http://schemas.microsoft.com/office/drawing/2014/main" id="{9074B145-105A-4671-94D4-244A70FAEF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E3EA57-6A45-4017-B0BA-DC1BB21D3B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BC5217C-8EB7-4FC0-A59E-E2094A4EAD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900D474-8F53-4DA6-A521-F38893B0CC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When to Use if - else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CC5E8FC-193B-4E9B-9060-9981BB344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have a condition.</a:t>
            </a:r>
          </a:p>
          <a:p>
            <a:r>
              <a:rPr lang="en-US" altLang="de-DE"/>
              <a:t>You want some things to happen if the condition is true.</a:t>
            </a:r>
          </a:p>
          <a:p>
            <a:r>
              <a:rPr lang="en-US" altLang="de-DE"/>
              <a:t>You want some other things to happen if the condition is false.</a:t>
            </a:r>
          </a:p>
          <a:p>
            <a:r>
              <a:rPr lang="en-US" altLang="de-DE"/>
              <a:t>NOTE: else only works in the context of if. It never stands alone.</a:t>
            </a:r>
          </a:p>
        </p:txBody>
      </p:sp>
      <p:sp>
        <p:nvSpPr>
          <p:cNvPr id="13316" name="Fußzeilenplatzhalter 1">
            <a:extLst>
              <a:ext uri="{FF2B5EF4-FFF2-40B4-BE49-F238E27FC236}">
                <a16:creationId xmlns:a16="http://schemas.microsoft.com/office/drawing/2014/main" id="{F4BFDEC7-5B85-4C1A-BD55-36EB4FA00A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1768133-1066-4DC5-AB9A-C8172B4C2D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AB9ADE8-B95B-4965-878E-EB117CF73C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9FF72C1-D2F1-47DF-A70F-3A2E64670A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Using elif for Multiple Conditions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4EE0ED0-CA42-49EC-B715-3B976A1768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Sometimes, you might want to check for several things.</a:t>
            </a:r>
          </a:p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LinusOrGuido.py</a:t>
            </a:r>
            <a:r>
              <a:rPr lang="en-US" altLang="de-DE"/>
              <a:t>: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5C88D3D4-363A-4BD0-AC2A-6D652BC3F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352800"/>
            <a:ext cx="64008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if firstName == "Guido":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"Thanks for writing Python"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elif firstName == "Linus":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"Linux Rocks!"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else: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"If you're going to be an open-source star,"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"you might need to get a cooler name."</a:t>
            </a:r>
          </a:p>
        </p:txBody>
      </p:sp>
      <p:sp>
        <p:nvSpPr>
          <p:cNvPr id="14341" name="Fußzeilenplatzhalter 1">
            <a:extLst>
              <a:ext uri="{FF2B5EF4-FFF2-40B4-BE49-F238E27FC236}">
                <a16:creationId xmlns:a16="http://schemas.microsoft.com/office/drawing/2014/main" id="{96C3AFF8-0025-4254-B732-ECE6DAAB2E0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7861EA3-E39F-4CB5-B401-AF7335EB1A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8829298-1B42-4E4E-8EB1-5FA56D8376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91D0CDE-0CA1-423C-B68A-83FD8C63D9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Using the if - elif - else Structure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F55EB44-9182-443B-9F26-3F77474A41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Use an if statement to set up your first condition.</a:t>
            </a:r>
          </a:p>
          <a:p>
            <a:r>
              <a:rPr lang="en-US" altLang="de-DE"/>
              <a:t>Use one or more elif clauses to set up alternate conditions.</a:t>
            </a:r>
          </a:p>
          <a:p>
            <a:r>
              <a:rPr lang="en-US" altLang="de-DE"/>
              <a:t>Finish with an else to handle all unsupported cases.</a:t>
            </a:r>
          </a:p>
          <a:p>
            <a:pPr lvl="1"/>
            <a:r>
              <a:rPr lang="en-US" altLang="de-DE"/>
              <a:t>Use a final else, even if you don't think you'll need it.</a:t>
            </a:r>
          </a:p>
        </p:txBody>
      </p:sp>
      <p:sp>
        <p:nvSpPr>
          <p:cNvPr id="15364" name="Fußzeilenplatzhalter 1">
            <a:extLst>
              <a:ext uri="{FF2B5EF4-FFF2-40B4-BE49-F238E27FC236}">
                <a16:creationId xmlns:a16="http://schemas.microsoft.com/office/drawing/2014/main" id="{EA5FA12C-659A-4A01-83C0-F02E18210B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CCE5C7-B382-414E-8B21-4D6470525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FBCE83C-72F0-4073-9309-9E1CD155A9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>
            <a:extLst>
              <a:ext uri="{FF2B5EF4-FFF2-40B4-BE49-F238E27FC236}">
                <a16:creationId xmlns:a16="http://schemas.microsoft.com/office/drawing/2014/main" id="{DF8D84B2-D676-4D5F-9E72-A6127B55B4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Numeric Comparison Operators</a:t>
            </a:r>
          </a:p>
        </p:txBody>
      </p:sp>
      <p:graphicFrame>
        <p:nvGraphicFramePr>
          <p:cNvPr id="84023" name="Group 55">
            <a:extLst>
              <a:ext uri="{FF2B5EF4-FFF2-40B4-BE49-F238E27FC236}">
                <a16:creationId xmlns:a16="http://schemas.microsoft.com/office/drawing/2014/main" id="{1768DE0E-B335-438D-8728-A476ADE6D80B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1143000" y="1577975"/>
          <a:ext cx="7543800" cy="3756027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55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Symbol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Meaning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2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==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equal to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2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!=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not equal to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&lt;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less than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1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&gt;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greater than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2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&lt;=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Less than or equal to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2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&gt;=</a:t>
                      </a: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</a:rPr>
                        <a:t>Greater than or equal to</a:t>
                      </a: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07F906AF-2F69-4AB5-A11A-B35EE853A6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DB4B2BE-5B8C-41E5-9376-71AFAE2901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5032054-5EBC-43BA-A84D-315DAAE480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Using Numeric Comparisons with elif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069E4A4-C228-4535-88B4-A9360B761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raceAnnouncer.py</a:t>
            </a:r>
            <a:r>
              <a:rPr lang="en-US" altLang="de-DE"/>
              <a:t>:</a:t>
            </a:r>
          </a:p>
          <a:p>
            <a:pPr lvl="1"/>
            <a:r>
              <a:rPr lang="en-US" altLang="de-DE"/>
              <a:t>Loops through a ten-lap race</a:t>
            </a:r>
          </a:p>
          <a:p>
            <a:pPr lvl="1"/>
            <a:r>
              <a:rPr lang="en-US" altLang="de-DE"/>
              <a:t>Announces various things at different points in the race</a:t>
            </a:r>
          </a:p>
          <a:p>
            <a:pPr lvl="1"/>
            <a:r>
              <a:rPr lang="en-US" altLang="de-DE"/>
              <a:t>Uses an if - elif -else structure to manage commentary</a:t>
            </a:r>
          </a:p>
          <a:p>
            <a:pPr lvl="1"/>
            <a:r>
              <a:rPr lang="en-US" altLang="de-DE"/>
              <a:t>Uses several numeric comparisons</a:t>
            </a:r>
          </a:p>
        </p:txBody>
      </p:sp>
      <p:sp>
        <p:nvSpPr>
          <p:cNvPr id="17412" name="Fußzeilenplatzhalter 1">
            <a:extLst>
              <a:ext uri="{FF2B5EF4-FFF2-40B4-BE49-F238E27FC236}">
                <a16:creationId xmlns:a16="http://schemas.microsoft.com/office/drawing/2014/main" id="{CD360AF9-7FD2-4924-A5FA-AB956CE281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3C0177-7C44-4591-A8EE-236E9CDA8E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7383C39-693C-4206-9C12-A2DB3791D3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B2FA151-FC40-46DF-BA47-90403C3F9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Looping for a while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AF84168-9C51-4FAB-9D4B-A3A25335DB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while loop is a flexible looping mechanism.</a:t>
            </a:r>
          </a:p>
          <a:p>
            <a:r>
              <a:rPr lang="en-US" altLang="de-DE"/>
              <a:t>It works with a condition (like the if statement).</a:t>
            </a:r>
          </a:p>
          <a:p>
            <a:r>
              <a:rPr lang="en-US" altLang="de-DE"/>
              <a:t>As long as the condition is true, the loop continues.</a:t>
            </a:r>
          </a:p>
          <a:p>
            <a:r>
              <a:rPr lang="en-US" altLang="de-DE"/>
              <a:t>As soon as the condition is evaluated false, the loop ends.</a:t>
            </a:r>
          </a:p>
        </p:txBody>
      </p:sp>
      <p:sp>
        <p:nvSpPr>
          <p:cNvPr id="18436" name="Fußzeilenplatzhalter 1">
            <a:extLst>
              <a:ext uri="{FF2B5EF4-FFF2-40B4-BE49-F238E27FC236}">
                <a16:creationId xmlns:a16="http://schemas.microsoft.com/office/drawing/2014/main" id="{CB097401-A892-441A-ACDA-B89A061DEC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A93E24C-51D0-43C2-A64C-E0A716DECD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AAAA289-6CD1-4711-B33B-858EBE5DD3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815CA42-682E-4977-A37C-1AEA842383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 Simple while Loop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344966B-16F7-4105-A776-2F2C84D6D3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minivan.py</a:t>
            </a:r>
            <a:r>
              <a:rPr lang="en-US" altLang="de-DE"/>
              <a:t>: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F0148248-F034-450A-A87B-61F2CBE2A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362200"/>
            <a:ext cx="6400800" cy="17494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tripFinished = "NO"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while tripFinished != "YES":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tripFinished = raw_input("Are we there yet? 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tripFinished = tripFinished.upper()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print "Can we go home now?"</a:t>
            </a:r>
          </a:p>
        </p:txBody>
      </p:sp>
      <p:sp>
        <p:nvSpPr>
          <p:cNvPr id="19461" name="Fußzeilenplatzhalter 1">
            <a:extLst>
              <a:ext uri="{FF2B5EF4-FFF2-40B4-BE49-F238E27FC236}">
                <a16:creationId xmlns:a16="http://schemas.microsoft.com/office/drawing/2014/main" id="{BF933947-1E68-4995-A160-7F0C6B1BCC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4337E3C-786D-4328-B4A8-D74AFE048F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988F45A-A25A-489A-869B-EE32F0E570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227C36A-2006-4B65-8D06-CF09D1E1EA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Sentry Variable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422ACF3-7E93-47AE-9A4A-2868909F4C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Often, one variable controls access to the loop.</a:t>
            </a:r>
          </a:p>
          <a:p>
            <a:r>
              <a:rPr lang="en-US" altLang="de-DE"/>
              <a:t>This special variable is sometimes called the sentry variable.</a:t>
            </a:r>
          </a:p>
          <a:p>
            <a:r>
              <a:rPr lang="en-US" altLang="de-DE"/>
              <a:t>It acts like a sentry at a guard post, controlling access to a secret area.</a:t>
            </a:r>
          </a:p>
        </p:txBody>
      </p:sp>
      <p:sp>
        <p:nvSpPr>
          <p:cNvPr id="20484" name="Fußzeilenplatzhalter 1">
            <a:extLst>
              <a:ext uri="{FF2B5EF4-FFF2-40B4-BE49-F238E27FC236}">
                <a16:creationId xmlns:a16="http://schemas.microsoft.com/office/drawing/2014/main" id="{921E84DB-DA2B-436F-9601-C5AD00ADAD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687552-D999-4E14-8D7E-987CB6A718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6C101E6-1869-451C-ABC5-7D9C4426FB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8601523B-92E5-4C97-BE8F-9C7B21CEB5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Problems with while Loops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6512AD8-0BB0-4ECE-9EBC-A9D5F1BA69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While loops are easy to build, but they can cause logic problems.</a:t>
            </a:r>
          </a:p>
          <a:p>
            <a:r>
              <a:rPr lang="en-US" altLang="de-DE"/>
              <a:t>It's easy to make a loop that never happens.</a:t>
            </a:r>
          </a:p>
          <a:p>
            <a:r>
              <a:rPr lang="en-US" altLang="de-DE"/>
              <a:t>You can also make loops that never end.</a:t>
            </a:r>
          </a:p>
          <a:p>
            <a:r>
              <a:rPr lang="en-US" altLang="de-DE"/>
              <a:t>These problems aren't usually caught by the syntax checker.</a:t>
            </a:r>
          </a:p>
        </p:txBody>
      </p:sp>
      <p:sp>
        <p:nvSpPr>
          <p:cNvPr id="21508" name="Fußzeilenplatzhalter 1">
            <a:extLst>
              <a:ext uri="{FF2B5EF4-FFF2-40B4-BE49-F238E27FC236}">
                <a16:creationId xmlns:a16="http://schemas.microsoft.com/office/drawing/2014/main" id="{78EC6FE3-2E01-4943-85C5-EE33740119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ECABBB6-A700-4DAB-972C-0815B1791B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ADD9FC4-5703-4071-892D-AAE94EF9E8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D1C6929-F439-4ACA-80FE-578C7654A8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What's Wrong with This Code?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D004E61-EE8F-4342-8AE1-57D37614FB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Here’s a while loop that won't do what you expect: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956C00ED-FF64-4A40-AA55-65EB73283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8956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i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while i &gt;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i = i + 1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i</a:t>
            </a:r>
          </a:p>
        </p:txBody>
      </p:sp>
      <p:sp>
        <p:nvSpPr>
          <p:cNvPr id="22533" name="Fußzeilenplatzhalter 1">
            <a:extLst>
              <a:ext uri="{FF2B5EF4-FFF2-40B4-BE49-F238E27FC236}">
                <a16:creationId xmlns:a16="http://schemas.microsoft.com/office/drawing/2014/main" id="{1FE5194F-D85D-42CF-A325-15858E3A59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A8899E8-4A4A-4396-9A9E-331A72F37C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062C1C8-4F04-49ED-AC3E-FEF4FED4AF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D55E029-8F94-410B-9EEC-8031FE2EE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More Problem Loops: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3933618-3498-42AA-976B-36FC74E53B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What will this code do?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Or this?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E8059F14-EACA-4C4D-8979-C3EED14A5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362200"/>
            <a:ext cx="6400800" cy="9255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i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while i &lt; 10: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"Hi"</a:t>
            </a:r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6A2763CC-5839-4382-95D4-ADE2E28E1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0386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i =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while i &lt; 10: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j =  i + 1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"Hi"</a:t>
            </a:r>
          </a:p>
        </p:txBody>
      </p:sp>
      <p:sp>
        <p:nvSpPr>
          <p:cNvPr id="23558" name="Fußzeilenplatzhalter 1">
            <a:extLst>
              <a:ext uri="{FF2B5EF4-FFF2-40B4-BE49-F238E27FC236}">
                <a16:creationId xmlns:a16="http://schemas.microsoft.com/office/drawing/2014/main" id="{20BBA17A-5F18-4BAE-9AC8-74C06AA309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FB56A1B-E110-4E2A-9F6B-CAA768B951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9A4817C-0C8F-4172-82D8-80306CFC35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941BFA5-0443-4E96-A72D-CB11E91E79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a Well-Behaved while Loop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D968369-F829-4B9C-864E-34C24F439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Create a sentry variable.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Initialize the sentry.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Create a condition including the sentry.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Write code inside the loop that ensures the condition can be triggered.</a:t>
            </a:r>
          </a:p>
        </p:txBody>
      </p:sp>
      <p:sp>
        <p:nvSpPr>
          <p:cNvPr id="24580" name="Fußzeilenplatzhalter 1">
            <a:extLst>
              <a:ext uri="{FF2B5EF4-FFF2-40B4-BE49-F238E27FC236}">
                <a16:creationId xmlns:a16="http://schemas.microsoft.com/office/drawing/2014/main" id="{EE3A4336-799F-45E1-8BD1-1B3CB79D50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3FC3F3E-8BBB-4B10-8C9B-653A1CBC15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D6F647F-0828-4812-BE05-9DEB00EC84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34071CD-F62E-43AD-BFDD-74D199F82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Introducing Functions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23BD508-B94F-4496-9674-FD657FB8F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As code gets more involved, you need an organizational scheme.</a:t>
            </a:r>
          </a:p>
          <a:p>
            <a:r>
              <a:rPr lang="en-US" altLang="de-DE"/>
              <a:t>Functions break programs into smaller, semi-independent segments.</a:t>
            </a:r>
          </a:p>
          <a:p>
            <a:r>
              <a:rPr lang="en-US" altLang="de-DE"/>
              <a:t>Like a song with a road map:</a:t>
            </a:r>
          </a:p>
          <a:p>
            <a:pPr lvl="1"/>
            <a:r>
              <a:rPr lang="en-US" altLang="de-DE"/>
              <a:t>Verse 1</a:t>
            </a:r>
          </a:p>
          <a:p>
            <a:pPr lvl="1"/>
            <a:r>
              <a:rPr lang="en-US" altLang="de-DE"/>
              <a:t>Chorus</a:t>
            </a:r>
          </a:p>
          <a:p>
            <a:pPr lvl="1"/>
            <a:r>
              <a:rPr lang="en-US" altLang="de-DE"/>
              <a:t>Verse 2</a:t>
            </a:r>
          </a:p>
          <a:p>
            <a:pPr lvl="1"/>
            <a:r>
              <a:rPr lang="en-US" altLang="de-DE"/>
              <a:t>Chorus</a:t>
            </a:r>
          </a:p>
        </p:txBody>
      </p:sp>
      <p:sp>
        <p:nvSpPr>
          <p:cNvPr id="25604" name="Fußzeilenplatzhalter 1">
            <a:extLst>
              <a:ext uri="{FF2B5EF4-FFF2-40B4-BE49-F238E27FC236}">
                <a16:creationId xmlns:a16="http://schemas.microsoft.com/office/drawing/2014/main" id="{A584DE8F-B038-4BB3-A7B9-2CA2AE8DE1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815FB0-F0F2-4681-8794-3FD8C8996F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756186B-0AF3-4E2D-AE19-BC97FD5BB0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7F3BA739-0102-45CF-9A52-08DED62B8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Writing a Program with Functions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F71EC3C-FAAD-4B13-8AA5-712BEB712B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ants1.py</a:t>
            </a:r>
            <a:r>
              <a:rPr lang="en-US" altLang="de-DE"/>
              <a:t>.</a:t>
            </a:r>
          </a:p>
          <a:p>
            <a:r>
              <a:rPr lang="en-US" altLang="de-DE"/>
              <a:t>Main code road map: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All details are in the functions.</a:t>
            </a:r>
          </a:p>
          <a:p>
            <a:r>
              <a:rPr lang="en-US" altLang="de-DE"/>
              <a:t>The main program shows the big picture.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C9D9482F-51F3-4E9B-9A50-3A7A5FBD3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8625" y="26670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verse1()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chorus()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verse2()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chorus()</a:t>
            </a:r>
          </a:p>
        </p:txBody>
      </p:sp>
      <p:sp>
        <p:nvSpPr>
          <p:cNvPr id="26629" name="Fußzeilenplatzhalter 1">
            <a:extLst>
              <a:ext uri="{FF2B5EF4-FFF2-40B4-BE49-F238E27FC236}">
                <a16:creationId xmlns:a16="http://schemas.microsoft.com/office/drawing/2014/main" id="{78769836-0CEF-41DF-8FD5-5CD4D889270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4288381-91DA-4C98-B32A-42558CF2C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2FAC65D-64CA-40A2-9740-B9C35C85E4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D1A48C5A-E9F1-4382-B281-2B360FB677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Features of a Function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5E98381-6F9A-4E6E-B148-D97213D2B1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Begins with the </a:t>
            </a:r>
            <a:r>
              <a:rPr lang="en-US" altLang="de-DE">
                <a:latin typeface="Courier New" panose="02070309020205020404" pitchFamily="49" charset="0"/>
              </a:rPr>
              <a:t>def</a:t>
            </a:r>
            <a:r>
              <a:rPr lang="en-US" altLang="de-DE"/>
              <a:t> keyword</a:t>
            </a:r>
          </a:p>
          <a:p>
            <a:r>
              <a:rPr lang="en-US" altLang="de-DE"/>
              <a:t>Often has its own docstring</a:t>
            </a:r>
          </a:p>
          <a:p>
            <a:r>
              <a:rPr lang="en-US" altLang="de-DE"/>
              <a:t>Function name includes parentheses:</a:t>
            </a:r>
          </a:p>
          <a:p>
            <a:pPr lvl="1"/>
            <a:r>
              <a:rPr lang="en-US" altLang="de-DE"/>
              <a:t>(empty for now)</a:t>
            </a:r>
          </a:p>
          <a:p>
            <a:r>
              <a:rPr lang="en-US" altLang="de-DE"/>
              <a:t>Colon (:) indicates the beginning of a block of code</a:t>
            </a:r>
          </a:p>
          <a:p>
            <a:r>
              <a:rPr lang="en-US" altLang="de-DE"/>
              <a:t>Subsequent lines are indented</a:t>
            </a:r>
          </a:p>
        </p:txBody>
      </p:sp>
      <p:sp>
        <p:nvSpPr>
          <p:cNvPr id="27652" name="Fußzeilenplatzhalter 1">
            <a:extLst>
              <a:ext uri="{FF2B5EF4-FFF2-40B4-BE49-F238E27FC236}">
                <a16:creationId xmlns:a16="http://schemas.microsoft.com/office/drawing/2014/main" id="{3D8D4E7B-E23C-4D0C-A3DE-E34B1F65CC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F578331-4836-4D5D-B29C-63207B761B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66DCB48-D15D-4DA9-B422-4E67DED05D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CDC38572-6CA2-44CA-8E88-03DB365F9E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Defining the chorus() Function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7607A59-A022-45E2-A75F-443DB4357E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4953000"/>
          </a:xfrm>
        </p:spPr>
        <p:txBody>
          <a:bodyPr/>
          <a:lstStyle/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endParaRPr lang="en-US" altLang="de-DE" sz="2800"/>
          </a:p>
          <a:p>
            <a:r>
              <a:rPr lang="en-US" altLang="de-DE" sz="2800"/>
              <a:t>The function simply prints out the chorus.</a:t>
            </a:r>
          </a:p>
          <a:p>
            <a:r>
              <a:rPr lang="en-US" altLang="de-DE" sz="2800"/>
              <a:t>Triple-quoted strings can be more than one line long.</a:t>
            </a:r>
          </a:p>
        </p:txBody>
      </p:sp>
      <p:sp>
        <p:nvSpPr>
          <p:cNvPr id="28676" name="Text Box 5">
            <a:extLst>
              <a:ext uri="{FF2B5EF4-FFF2-40B4-BE49-F238E27FC236}">
                <a16:creationId xmlns:a16="http://schemas.microsoft.com/office/drawing/2014/main" id="{3290DC19-00C7-4CFF-A354-463C3CB0E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752600"/>
            <a:ext cx="6400800" cy="2847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def chorus():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""" prints chorus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...and they all go marching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down-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to the ground-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to get out-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of the rain.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Boom boom boom boom boom boom boom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"""</a:t>
            </a:r>
          </a:p>
        </p:txBody>
      </p:sp>
      <p:sp>
        <p:nvSpPr>
          <p:cNvPr id="28677" name="Fußzeilenplatzhalter 1">
            <a:extLst>
              <a:ext uri="{FF2B5EF4-FFF2-40B4-BE49-F238E27FC236}">
                <a16:creationId xmlns:a16="http://schemas.microsoft.com/office/drawing/2014/main" id="{B70F7FE8-C83B-46DF-963D-B3260885AF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20A710-58F5-49B7-86C9-9BAFF9E4BD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FF4B1B0-BDA5-44A6-86FC-800DADE0F8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405DBEE-C465-44EB-9589-92901A1735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Writing the Other Verses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2E67236-9414-424A-83E5-B13B0A3EED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Unindent to indicate the end of a function.</a:t>
            </a:r>
          </a:p>
          <a:p>
            <a:r>
              <a:rPr lang="en-US" altLang="de-DE"/>
              <a:t>Write a new function for each verse.</a:t>
            </a:r>
          </a:p>
          <a:p>
            <a:r>
              <a:rPr lang="en-US" altLang="de-DE"/>
              <a:t>Functions should be written before the road map (at least in these early programs).</a:t>
            </a:r>
          </a:p>
        </p:txBody>
      </p:sp>
      <p:sp>
        <p:nvSpPr>
          <p:cNvPr id="29700" name="Fußzeilenplatzhalter 1">
            <a:extLst>
              <a:ext uri="{FF2B5EF4-FFF2-40B4-BE49-F238E27FC236}">
                <a16:creationId xmlns:a16="http://schemas.microsoft.com/office/drawing/2014/main" id="{ABB45D5A-DBF9-4CB3-BAE1-B83898E359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BE45305-EFA6-45BB-9CD7-D2FC1A2245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7E1E1AD-E13A-43EB-85E5-75327C34D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78114A9-4D7A-4EEE-8464-9808DB181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Functions and Scope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8B13226D-97CB-4437-AE93-A060E8BB8B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A function is like a miniature program.</a:t>
            </a:r>
          </a:p>
          <a:p>
            <a:pPr>
              <a:lnSpc>
                <a:spcPct val="90000"/>
              </a:lnSpc>
            </a:pPr>
            <a:r>
              <a:rPr lang="en-US" altLang="de-DE"/>
              <a:t>Variables created inside that function are destroyed when the function is finished.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This characteristic is called </a:t>
            </a:r>
            <a:r>
              <a:rPr lang="en-US" altLang="de-DE" i="1"/>
              <a:t>variable scope,</a:t>
            </a:r>
            <a:r>
              <a:rPr lang="en-US" altLang="de-DE"/>
              <a:t> and variables inside functions are called </a:t>
            </a:r>
            <a:r>
              <a:rPr lang="en-US" altLang="de-DE" i="1"/>
              <a:t>local</a:t>
            </a:r>
            <a:r>
              <a:rPr lang="en-US" altLang="de-DE"/>
              <a:t> variables.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Local variables prevent certain kinds of errors.</a:t>
            </a:r>
          </a:p>
        </p:txBody>
      </p:sp>
      <p:sp>
        <p:nvSpPr>
          <p:cNvPr id="30724" name="Fußzeilenplatzhalter 1">
            <a:extLst>
              <a:ext uri="{FF2B5EF4-FFF2-40B4-BE49-F238E27FC236}">
                <a16:creationId xmlns:a16="http://schemas.microsoft.com/office/drawing/2014/main" id="{1D172835-872C-494D-9F3E-6F958E415B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83B8428-9FA9-429F-8656-7D80C343A5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3A44819-4EB1-48EE-903A-5BC83A29F7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D93E81AF-1015-4054-B461-6EC665E9F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How Scope Works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1F7A335-21ED-41EC-AEDD-23ABCAC891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scope.py</a:t>
            </a:r>
            <a:r>
              <a:rPr lang="en-US" altLang="de-DE"/>
              <a:t>: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36F70074-0286-4BC4-BCE1-7B7F1B298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362200"/>
            <a:ext cx="6705600" cy="36718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varOutside = "I was created outside the function"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print "outside the function, varOutside is: %s" % varOutside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def theFunction():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varInside = "I was made inside the function"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"inside the function, varOutside is: %s" % varOutside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print "inside the function, varInside is: %s" % varInside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de-DE" sz="1800">
              <a:solidFill>
                <a:schemeClr val="tx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theFunction()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print "back outside the function, varOutside is: %s" % varOutside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# if I uncomment the next line, the program will crash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#print "back outside the function, varInside is: %s" % varInside</a:t>
            </a:r>
          </a:p>
        </p:txBody>
      </p:sp>
      <p:sp>
        <p:nvSpPr>
          <p:cNvPr id="31749" name="Fußzeilenplatzhalter 1">
            <a:extLst>
              <a:ext uri="{FF2B5EF4-FFF2-40B4-BE49-F238E27FC236}">
                <a16:creationId xmlns:a16="http://schemas.microsoft.com/office/drawing/2014/main" id="{16A4407E-289A-4C1B-A7B2-6D5370FBD6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67AC410-D51B-49AD-9205-622513B28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F11884A-39E1-4226-8D65-6F9E84AE68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4F3BDC6-1874-415A-91DC-944CC6B8FD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Explanation of scope.py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C57A84E-DA5A-4B19-8EF7-5D455913B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varOutside was made outside the function. It's a </a:t>
            </a:r>
            <a:r>
              <a:rPr lang="en-US" altLang="de-DE" i="1"/>
              <a:t>global</a:t>
            </a:r>
            <a:r>
              <a:rPr lang="en-US" altLang="de-DE"/>
              <a:t> variable.</a:t>
            </a:r>
          </a:p>
          <a:p>
            <a:pPr lvl="1"/>
            <a:r>
              <a:rPr lang="en-US" altLang="de-DE"/>
              <a:t>Global variables have values in all functions and the main program.</a:t>
            </a:r>
          </a:p>
          <a:p>
            <a:r>
              <a:rPr lang="en-US" altLang="de-DE"/>
              <a:t>varInside was made inside the function.</a:t>
            </a:r>
          </a:p>
          <a:p>
            <a:pPr lvl="1"/>
            <a:r>
              <a:rPr lang="en-US" altLang="de-DE"/>
              <a:t>It has meaning only when the function is running.</a:t>
            </a:r>
          </a:p>
        </p:txBody>
      </p:sp>
      <p:sp>
        <p:nvSpPr>
          <p:cNvPr id="32772" name="Fußzeilenplatzhalter 1">
            <a:extLst>
              <a:ext uri="{FF2B5EF4-FFF2-40B4-BE49-F238E27FC236}">
                <a16:creationId xmlns:a16="http://schemas.microsoft.com/office/drawing/2014/main" id="{03A3EEA3-D601-43BE-8CD9-93D3EB95D2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DB8741-8AFA-40F2-A6F8-AA5007A559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87245E2-FD6A-4386-A386-D4FCC9E1ED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DCD253C-5D58-4CFF-A2B1-1739D408F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Communicating with Functions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D9A64F3B-D32C-4E7A-90D0-408874A489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It's a good thing that functions are closed off from the main program.</a:t>
            </a:r>
          </a:p>
          <a:p>
            <a:r>
              <a:rPr lang="en-US" altLang="de-DE"/>
              <a:t>Sometimes, you want to pass information in.</a:t>
            </a:r>
          </a:p>
          <a:p>
            <a:r>
              <a:rPr lang="en-US" altLang="de-DE"/>
              <a:t>Sometimes, you want to return data back.</a:t>
            </a:r>
          </a:p>
          <a:p>
            <a:r>
              <a:rPr lang="en-US" altLang="de-DE"/>
              <a:t>Python has support for this behavior.</a:t>
            </a:r>
          </a:p>
        </p:txBody>
      </p:sp>
      <p:sp>
        <p:nvSpPr>
          <p:cNvPr id="33796" name="Fußzeilenplatzhalter 1">
            <a:extLst>
              <a:ext uri="{FF2B5EF4-FFF2-40B4-BE49-F238E27FC236}">
                <a16:creationId xmlns:a16="http://schemas.microsoft.com/office/drawing/2014/main" id="{9EB2C427-81A0-4FFF-A193-5936E6766D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BA724A5-796C-44F3-81F2-2EAA75314A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0ACB9BD-39E8-4EF5-BD33-F8C472FA89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619C865-EECA-44E3-A594-241120323E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Returning Data from a Function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A29C971-D6BF-40A2-8EE3-AC5BEFE21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7543800" cy="4953000"/>
          </a:xfrm>
        </p:spPr>
        <p:txBody>
          <a:bodyPr/>
          <a:lstStyle/>
          <a:p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ants2.py chorus()</a:t>
            </a:r>
            <a:r>
              <a:rPr lang="en-US" altLang="de-DE"/>
              <a:t> function:</a:t>
            </a:r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Main program code changes:</a:t>
            </a:r>
          </a:p>
        </p:txBody>
      </p:sp>
      <p:sp>
        <p:nvSpPr>
          <p:cNvPr id="34820" name="Text Box 4">
            <a:extLst>
              <a:ext uri="{FF2B5EF4-FFF2-40B4-BE49-F238E27FC236}">
                <a16:creationId xmlns:a16="http://schemas.microsoft.com/office/drawing/2014/main" id="{F3DDF824-5153-4796-AA9A-2F8EA9B35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175" y="2133600"/>
            <a:ext cx="6400800" cy="28479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def chorus():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output =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...and they all go marching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down-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to the ground-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to get out-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of the rain.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Boom boom boom boom boom boom boom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return output</a:t>
            </a:r>
          </a:p>
        </p:txBody>
      </p:sp>
      <p:sp>
        <p:nvSpPr>
          <p:cNvPr id="34821" name="Text Box 5">
            <a:extLst>
              <a:ext uri="{FF2B5EF4-FFF2-40B4-BE49-F238E27FC236}">
                <a16:creationId xmlns:a16="http://schemas.microsoft.com/office/drawing/2014/main" id="{37367CBD-90E4-4A34-ABB8-A10A270D0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57912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1800">
                <a:solidFill>
                  <a:schemeClr val="tx1"/>
                </a:solidFill>
              </a:rPr>
              <a:t>print chorus()</a:t>
            </a:r>
            <a:endParaRPr lang="en-US" altLang="de-DE" sz="1800">
              <a:solidFill>
                <a:schemeClr val="tx1"/>
              </a:solidFill>
            </a:endParaRPr>
          </a:p>
        </p:txBody>
      </p:sp>
      <p:sp>
        <p:nvSpPr>
          <p:cNvPr id="34822" name="Fußzeilenplatzhalter 1">
            <a:extLst>
              <a:ext uri="{FF2B5EF4-FFF2-40B4-BE49-F238E27FC236}">
                <a16:creationId xmlns:a16="http://schemas.microsoft.com/office/drawing/2014/main" id="{F1ED9242-17CD-4FF1-A664-FE2E7989EC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4B2A167-0089-4BAB-8BF0-CE6132EA3E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AE3C4DC-7B46-4B8D-8ABE-38054FA795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F30A314-440E-41AD-A3AE-7B4107280F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Returning Data from chorus()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1D999B86-0CF5-4DE3-B13A-27646E8926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The chorus() function no longer prints directly to the screen.</a:t>
            </a:r>
          </a:p>
          <a:p>
            <a:pPr>
              <a:lnSpc>
                <a:spcPct val="90000"/>
              </a:lnSpc>
            </a:pPr>
            <a:r>
              <a:rPr lang="en-US" altLang="de-DE"/>
              <a:t>Instead, it gathers data into a string variable output.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final statement is return output.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The function passes the value of output to the code that called it.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print chorus() prints the returned value of the chorus() function.</a:t>
            </a:r>
          </a:p>
        </p:txBody>
      </p:sp>
      <p:sp>
        <p:nvSpPr>
          <p:cNvPr id="35844" name="Fußzeilenplatzhalter 1">
            <a:extLst>
              <a:ext uri="{FF2B5EF4-FFF2-40B4-BE49-F238E27FC236}">
                <a16:creationId xmlns:a16="http://schemas.microsoft.com/office/drawing/2014/main" id="{844B9E53-83E1-4487-97CE-26A404F96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626A0A6-9B03-4920-BF2F-F54A79AC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4CB87D8-1B24-48A2-9E21-35E6879F0B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020F06E-9452-439D-8E52-3044B6BB8E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Passing Values into a Function</a:t>
            </a:r>
            <a:endParaRPr lang="en-US" altLang="de-DE" sz="320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587A92F-64EA-4EE5-B8D0-3DAE602EB6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can send data values into a function.</a:t>
            </a:r>
          </a:p>
          <a:p>
            <a:r>
              <a:rPr lang="en-US" altLang="de-DE"/>
              <a:t>The parentheses can contain one or more </a:t>
            </a:r>
            <a:r>
              <a:rPr lang="en-US" altLang="de-DE" i="1"/>
              <a:t>arguments.</a:t>
            </a:r>
            <a:endParaRPr lang="en-US" altLang="de-DE"/>
          </a:p>
          <a:p>
            <a:r>
              <a:rPr lang="en-US" altLang="de-DE"/>
              <a:t>Arguments become </a:t>
            </a:r>
            <a:r>
              <a:rPr lang="en-US" altLang="de-DE" i="1"/>
              <a:t>parameters</a:t>
            </a:r>
            <a:r>
              <a:rPr lang="en-US" altLang="de-DE"/>
              <a:t> (essentially, local variables) inside the function.</a:t>
            </a:r>
          </a:p>
        </p:txBody>
      </p:sp>
      <p:sp>
        <p:nvSpPr>
          <p:cNvPr id="36868" name="Fußzeilenplatzhalter 1">
            <a:extLst>
              <a:ext uri="{FF2B5EF4-FFF2-40B4-BE49-F238E27FC236}">
                <a16:creationId xmlns:a16="http://schemas.microsoft.com/office/drawing/2014/main" id="{213A8F27-C8E8-4ECD-B1DE-7075C32504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04C6DC4-59DF-4154-AE38-C00FBCE8B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B9ED3F5-936B-44FA-95A1-0D0F089074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D30ACEE-AE39-48FC-AB63-02EC71D961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Parameterized verse()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273271C-69A3-478E-90A7-E11D2E990C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de-DE"/>
          </a:p>
          <a:p>
            <a:endParaRPr lang="en-US" altLang="de-DE"/>
          </a:p>
          <a:p>
            <a:endParaRPr lang="en-US" altLang="de-DE"/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2B8AC992-D51A-4FAE-A242-110584A04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447800"/>
            <a:ext cx="7924800" cy="4221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def verse(verseNum):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if verseNum == 1: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distraction = "suck his thumb"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elif verseNum == 2: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distraction = "tie his shoe"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else: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distraction = "I have no idea"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output = """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The ants go marching %(verseNum)d by %(verseNum)d hurrah, hurrah!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The ants go marching %(verseNum)d by %(verseNum)d hurrah, hurrah!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The ants go marching %(verseNum)d by %(verseNum)d,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The little one stops to %(distraction)s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""" % vars()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return output</a:t>
            </a:r>
          </a:p>
        </p:txBody>
      </p:sp>
      <p:sp>
        <p:nvSpPr>
          <p:cNvPr id="37893" name="Fußzeilenplatzhalter 1">
            <a:extLst>
              <a:ext uri="{FF2B5EF4-FFF2-40B4-BE49-F238E27FC236}">
                <a16:creationId xmlns:a16="http://schemas.microsoft.com/office/drawing/2014/main" id="{1B7C1646-7056-46E7-AFCA-A8B633B4FC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7BC7930-0979-4A1F-A5DC-5CB2B8C850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29A3E8A-D16B-4819-B840-37CFB980ED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62F73F2-50A8-416F-B923-7516D9C9F3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Calling the Verse from the Main Program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A6E6A77-04F1-4DAF-8413-23887FBB81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Now the verse requires an argument:</a:t>
            </a:r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6CB7CAD3-75D6-45DA-B87C-EAACF3F2A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print verse(1)</a:t>
            </a:r>
          </a:p>
        </p:txBody>
      </p:sp>
      <p:sp>
        <p:nvSpPr>
          <p:cNvPr id="38917" name="Fußzeilenplatzhalter 1">
            <a:extLst>
              <a:ext uri="{FF2B5EF4-FFF2-40B4-BE49-F238E27FC236}">
                <a16:creationId xmlns:a16="http://schemas.microsoft.com/office/drawing/2014/main" id="{00FC4742-E2A7-402F-8CE5-730496AE31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E6D1726-3F05-4431-B39C-5C9980A02A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72961C9-070F-41C4-95AA-AD2642E67F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810613E6-A483-4671-A05E-A648F1EC08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How the verse() Function Works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F1616E5-4096-4D9F-ADCA-99B80A873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Verse is created with a parameter called verseNum.</a:t>
            </a:r>
          </a:p>
          <a:p>
            <a:r>
              <a:rPr lang="en-US" altLang="de-DE"/>
              <a:t>When verse is called, it must include a numeric value.</a:t>
            </a:r>
          </a:p>
          <a:p>
            <a:r>
              <a:rPr lang="en-US" altLang="de-DE"/>
              <a:t>That value is stored in verseNum.</a:t>
            </a:r>
          </a:p>
          <a:p>
            <a:r>
              <a:rPr lang="en-US" altLang="de-DE"/>
              <a:t>The verse changes output based on the value of verseNum.</a:t>
            </a:r>
          </a:p>
        </p:txBody>
      </p:sp>
      <p:sp>
        <p:nvSpPr>
          <p:cNvPr id="39940" name="Fußzeilenplatzhalter 1">
            <a:extLst>
              <a:ext uri="{FF2B5EF4-FFF2-40B4-BE49-F238E27FC236}">
                <a16:creationId xmlns:a16="http://schemas.microsoft.com/office/drawing/2014/main" id="{383627D7-29AA-4DA4-B5B0-11BFE619AE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257A905-99C5-471F-A18C-32EC365186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DB07E69-31C9-456F-AB37-1276FBD221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4E8CBA45-DFCC-48D8-B7C1-B8E0058CB1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  Dictionary Interpolation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919837DD-BABC-41F4-ACBF-CC49E2D07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600200"/>
            <a:ext cx="8001000" cy="4525963"/>
          </a:xfrm>
        </p:spPr>
        <p:txBody>
          <a:bodyPr/>
          <a:lstStyle/>
          <a:p>
            <a:r>
              <a:rPr lang="en-US" altLang="de-DE" sz="2800"/>
              <a:t>The improved verse() function shows another form of interpolation.</a:t>
            </a:r>
          </a:p>
          <a:p>
            <a:r>
              <a:rPr lang="en-US" altLang="de-DE" sz="2800"/>
              <a:t>The vars() function creates a </a:t>
            </a:r>
            <a:r>
              <a:rPr lang="en-US" altLang="de-DE" sz="2800" i="1"/>
              <a:t>dict</a:t>
            </a:r>
            <a:r>
              <a:rPr lang="en-US" altLang="de-DE" sz="2800"/>
              <a:t> (a set of name-value pairs) corresponding to all the variables the program knows.</a:t>
            </a:r>
          </a:p>
          <a:p>
            <a:r>
              <a:rPr lang="en-US" altLang="de-DE" sz="2800"/>
              <a:t>Using the variable name inside the interpolation placeholder puts a specific variable there.</a:t>
            </a:r>
          </a:p>
          <a:p>
            <a:r>
              <a:rPr lang="en-US" altLang="de-DE" sz="2400">
                <a:latin typeface="Courier New" panose="02070309020205020404" pitchFamily="49" charset="0"/>
              </a:rPr>
              <a:t>print "Hi there, %(user)s!" % vars()</a:t>
            </a:r>
          </a:p>
        </p:txBody>
      </p:sp>
      <p:sp>
        <p:nvSpPr>
          <p:cNvPr id="40964" name="Fußzeilenplatzhalter 1">
            <a:extLst>
              <a:ext uri="{FF2B5EF4-FFF2-40B4-BE49-F238E27FC236}">
                <a16:creationId xmlns:a16="http://schemas.microsoft.com/office/drawing/2014/main" id="{69FDCBA1-0323-46BC-9D93-789BC29863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6079EB6-258D-4BF3-8B84-8E21BFB9C6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D616071-3650-454A-A043-B7CDAFFC72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F27D1F4-3AD6-465C-9DAF-1333E0C54E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Creating a Main Loop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F6924FDB-4C77-4671-9F06-ED3D94FF2D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Games often have one primary loop that repeats indefinitely.</a:t>
            </a:r>
          </a:p>
          <a:p>
            <a:r>
              <a:rPr lang="en-US" altLang="de-DE"/>
              <a:t>The main loop often exits in multiple ways:</a:t>
            </a:r>
          </a:p>
          <a:p>
            <a:pPr lvl="1"/>
            <a:r>
              <a:rPr lang="en-US" altLang="de-DE"/>
              <a:t>The user chooses to quit.</a:t>
            </a:r>
          </a:p>
          <a:p>
            <a:pPr lvl="1"/>
            <a:r>
              <a:rPr lang="en-US" altLang="de-DE"/>
              <a:t>There’s some loosing condition.</a:t>
            </a:r>
          </a:p>
          <a:p>
            <a:pPr lvl="1"/>
            <a:r>
              <a:rPr lang="en-US" altLang="de-DE"/>
              <a:t>The user closes the window.</a:t>
            </a:r>
          </a:p>
        </p:txBody>
      </p:sp>
      <p:sp>
        <p:nvSpPr>
          <p:cNvPr id="41988" name="Fußzeilenplatzhalter 1">
            <a:extLst>
              <a:ext uri="{FF2B5EF4-FFF2-40B4-BE49-F238E27FC236}">
                <a16:creationId xmlns:a16="http://schemas.microsoft.com/office/drawing/2014/main" id="{E1098F4A-9195-410B-A23F-72B968B342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5285126-6B36-47F4-A946-4832651402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02A1D89-6D27-43D0-975F-DE673DC3E5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7723A52-6460-459C-8FC2-6A035E383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Building a Typical Main Loop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26A618F2-504D-489E-8246-AFF277CFC5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de-DE"/>
              <a:t>See </a:t>
            </a:r>
            <a:r>
              <a:rPr lang="en-US" altLang="de-DE">
                <a:latin typeface="Courier New" panose="02070309020205020404" pitchFamily="49" charset="0"/>
              </a:rPr>
              <a:t>password.py</a:t>
            </a:r>
            <a:r>
              <a:rPr lang="en-US" altLang="de-DE"/>
              <a:t>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Create a Boolean variable.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Use the variable as the condition.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Change the variable when the loop should exit.</a:t>
            </a:r>
          </a:p>
        </p:txBody>
      </p:sp>
      <p:sp>
        <p:nvSpPr>
          <p:cNvPr id="43012" name="Fußzeilenplatzhalter 1">
            <a:extLst>
              <a:ext uri="{FF2B5EF4-FFF2-40B4-BE49-F238E27FC236}">
                <a16:creationId xmlns:a16="http://schemas.microsoft.com/office/drawing/2014/main" id="{F5B5CEB8-05FA-403C-9961-BDD1EB8C85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341CF38-1EB5-4758-9C09-568B4EFCB0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5310424-2E40-4D99-A813-FDCAE8E81A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8ADA3E3C-6BE6-4F64-BDAB-E94F1F035F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password.py</a:t>
            </a:r>
          </a:p>
        </p:txBody>
      </p:sp>
      <p:sp>
        <p:nvSpPr>
          <p:cNvPr id="44035" name="Text Box 4">
            <a:extLst>
              <a:ext uri="{FF2B5EF4-FFF2-40B4-BE49-F238E27FC236}">
                <a16:creationId xmlns:a16="http://schemas.microsoft.com/office/drawing/2014/main" id="{40BF8178-8B73-4989-BC42-F5762BAE5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371600"/>
            <a:ext cx="6400800" cy="47704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keepGoing = True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correct = "Python"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tries = 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while keepGoing: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guess = raw_input("Please enter the password: ")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tries = tries - 1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if guess == correct: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print "You may proceed"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keepGoing = False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else: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print "That's not correct."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if tries &lt;= 0: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    print "Sorry. You only had three tries"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    keepGoing = False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else: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800">
                <a:solidFill>
                  <a:schemeClr val="tx1"/>
                </a:solidFill>
              </a:rPr>
              <a:t>            print "You have %d tries left" % tries</a:t>
            </a:r>
          </a:p>
        </p:txBody>
      </p:sp>
      <p:sp>
        <p:nvSpPr>
          <p:cNvPr id="44036" name="Fußzeilenplatzhalter 1">
            <a:extLst>
              <a:ext uri="{FF2B5EF4-FFF2-40B4-BE49-F238E27FC236}">
                <a16:creationId xmlns:a16="http://schemas.microsoft.com/office/drawing/2014/main" id="{22BCD9A4-1F0C-4466-9A1B-5F3D97D4E5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79217EF-DB49-4C30-B347-E127EC2EC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AA75F95-34E7-496E-9E8F-A0CEB66EDA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F1C59169-AD61-4681-A42F-E3A26BAF65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Discussion Questions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F2949F4F-A4B4-446D-8165-4AE78EC07E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Why is it important for computer programs to make decisions?</a:t>
            </a:r>
          </a:p>
          <a:p>
            <a:r>
              <a:rPr lang="en-US" altLang="de-DE"/>
              <a:t>Why is it so important to prevent endless loops?</a:t>
            </a:r>
          </a:p>
          <a:p>
            <a:r>
              <a:rPr lang="en-US" altLang="de-DE"/>
              <a:t>How does variable scope protect programmers?</a:t>
            </a:r>
          </a:p>
          <a:p>
            <a:r>
              <a:rPr lang="en-US" altLang="de-DE"/>
              <a:t>Why might you need a loop with more than one exit condition?</a:t>
            </a:r>
          </a:p>
        </p:txBody>
      </p:sp>
      <p:sp>
        <p:nvSpPr>
          <p:cNvPr id="45060" name="Fußzeilenplatzhalter 1">
            <a:extLst>
              <a:ext uri="{FF2B5EF4-FFF2-40B4-BE49-F238E27FC236}">
                <a16:creationId xmlns:a16="http://schemas.microsoft.com/office/drawing/2014/main" id="{C8A2578B-D28D-41EE-9B79-5D617BA59C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B42EA29-A0C2-4A8D-AE66-DA68DED9E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E5B534F-46E8-4618-B540-638F793B16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ußzeilenplatzhalter 3">
            <a:extLst>
              <a:ext uri="{FF2B5EF4-FFF2-40B4-BE49-F238E27FC236}">
                <a16:creationId xmlns:a16="http://schemas.microsoft.com/office/drawing/2014/main" id="{22A4A550-BC17-4C97-8D34-996F4A88AE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rgbClr val="003399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rgbClr val="003399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rgbClr val="003399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rgbClr val="003399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6699FF"/>
                </a:solidFill>
              </a:rPr>
              <a:t>Lecture #5 Control Structures</a:t>
            </a: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31728C70-E413-42CC-A956-15C86DA720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D183A268-8555-4BF3-B908-499D08F02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tr-TR" altLang="de-DE"/>
              <a:t>Different control structures</a:t>
            </a:r>
            <a:endParaRPr lang="en-US" altLang="de-DE"/>
          </a:p>
          <a:p>
            <a:pPr lvl="1" eaLnBrk="1" hangingPunct="1"/>
            <a:r>
              <a:rPr lang="tr-TR" altLang="de-DE"/>
              <a:t>Using controls in Python</a:t>
            </a:r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5EE35E1-5D54-4846-8D30-531DE7EDF2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68AC084-B388-4F85-BF7E-18A7B3A53F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Game Foundations</a:t>
            </a: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83CD57B-6837-4C99-869E-C01806F9C4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CEEC68-5B7D-4CB6-90C5-5D673CC462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Lecture #5 Control Structures</a:t>
            </a:r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2253</Words>
  <Application>Microsoft Office PowerPoint</Application>
  <PresentationFormat>Bildschirmpräsentation (4:3)</PresentationFormat>
  <Paragraphs>405</Paragraphs>
  <Slides>43</Slides>
  <Notes>41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43</vt:i4>
      </vt:variant>
    </vt:vector>
  </HeadingPairs>
  <TitlesOfParts>
    <vt:vector size="50" baseType="lpstr">
      <vt:lpstr>Arial</vt:lpstr>
      <vt:lpstr>Arial Black</vt:lpstr>
      <vt:lpstr>Courier New</vt:lpstr>
      <vt:lpstr>Garamond</vt:lpstr>
      <vt:lpstr>Times New Roman</vt:lpstr>
      <vt:lpstr>Wingdings</vt:lpstr>
      <vt:lpstr>1_Edge</vt:lpstr>
      <vt:lpstr>PowerPoint-Präsentation</vt:lpstr>
      <vt:lpstr>Objectives</vt:lpstr>
      <vt:lpstr>Making Decisions with if</vt:lpstr>
      <vt:lpstr>Introducing Conditions</vt:lpstr>
      <vt:lpstr>The == Comparison</vt:lpstr>
      <vt:lpstr>The if Statement and Conditions</vt:lpstr>
      <vt:lpstr>Responding to a False Condition</vt:lpstr>
      <vt:lpstr>How the else Clause Works</vt:lpstr>
      <vt:lpstr>When to Use if - else</vt:lpstr>
      <vt:lpstr>Using elif for Multiple Conditions</vt:lpstr>
      <vt:lpstr>Using the if - elif - else Structure</vt:lpstr>
      <vt:lpstr>Numeric Comparison Operators</vt:lpstr>
      <vt:lpstr>Using Numeric Comparisons with elif</vt:lpstr>
      <vt:lpstr>Looping for a while</vt:lpstr>
      <vt:lpstr>A Simple while Loop</vt:lpstr>
      <vt:lpstr>Creating a Sentry Variable</vt:lpstr>
      <vt:lpstr>Problems with while Loops</vt:lpstr>
      <vt:lpstr>What's Wrong with This Code?</vt:lpstr>
      <vt:lpstr>More Problem Loops:</vt:lpstr>
      <vt:lpstr>Building a Well-Behaved while Loop</vt:lpstr>
      <vt:lpstr>Introducing Functions</vt:lpstr>
      <vt:lpstr>Writing a Program with Functions</vt:lpstr>
      <vt:lpstr>Features of a Function</vt:lpstr>
      <vt:lpstr>Defining the chorus() Function</vt:lpstr>
      <vt:lpstr>Writing the Other Verses</vt:lpstr>
      <vt:lpstr>Functions and Scope</vt:lpstr>
      <vt:lpstr>How Scope Works</vt:lpstr>
      <vt:lpstr>Explanation of scope.py</vt:lpstr>
      <vt:lpstr>Communicating with Functions</vt:lpstr>
      <vt:lpstr>Returning Data from a Function</vt:lpstr>
      <vt:lpstr>Returning Data from chorus()</vt:lpstr>
      <vt:lpstr>Passing Values into a Function</vt:lpstr>
      <vt:lpstr>The Parameterized verse()</vt:lpstr>
      <vt:lpstr>Calling the Verse from the Main Program</vt:lpstr>
      <vt:lpstr>How the verse() Function Works</vt:lpstr>
      <vt:lpstr>  Dictionary Interpolation</vt:lpstr>
      <vt:lpstr>Creating a Main Loop</vt:lpstr>
      <vt:lpstr>Building a Typical Main Loop</vt:lpstr>
      <vt:lpstr>password.py</vt:lpstr>
      <vt:lpstr>Discussion Questions</vt:lpstr>
      <vt:lpstr>Summary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122</cp:revision>
  <dcterms:created xsi:type="dcterms:W3CDTF">2003-03-16T17:22:50Z</dcterms:created>
  <dcterms:modified xsi:type="dcterms:W3CDTF">2019-04-21T11:54:26Z</dcterms:modified>
</cp:coreProperties>
</file>