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13" r:id="rId2"/>
    <p:sldMasterId id="2147483726" r:id="rId3"/>
    <p:sldMasterId id="2147483753" r:id="rId4"/>
  </p:sldMasterIdLst>
  <p:notesMasterIdLst>
    <p:notesMasterId r:id="rId40"/>
  </p:notesMasterIdLst>
  <p:sldIdLst>
    <p:sldId id="256" r:id="rId5"/>
    <p:sldId id="622" r:id="rId6"/>
    <p:sldId id="623" r:id="rId7"/>
    <p:sldId id="624" r:id="rId8"/>
    <p:sldId id="625" r:id="rId9"/>
    <p:sldId id="626" r:id="rId10"/>
    <p:sldId id="627" r:id="rId11"/>
    <p:sldId id="628" r:id="rId12"/>
    <p:sldId id="477" r:id="rId13"/>
    <p:sldId id="478" r:id="rId14"/>
    <p:sldId id="479" r:id="rId15"/>
    <p:sldId id="480" r:id="rId16"/>
    <p:sldId id="481" r:id="rId17"/>
    <p:sldId id="482" r:id="rId18"/>
    <p:sldId id="483" r:id="rId19"/>
    <p:sldId id="484" r:id="rId20"/>
    <p:sldId id="485" r:id="rId21"/>
    <p:sldId id="486" r:id="rId22"/>
    <p:sldId id="487" r:id="rId23"/>
    <p:sldId id="488" r:id="rId24"/>
    <p:sldId id="629" r:id="rId25"/>
    <p:sldId id="489" r:id="rId26"/>
    <p:sldId id="630" r:id="rId27"/>
    <p:sldId id="631" r:id="rId28"/>
    <p:sldId id="492" r:id="rId29"/>
    <p:sldId id="632" r:id="rId30"/>
    <p:sldId id="633" r:id="rId31"/>
    <p:sldId id="634" r:id="rId32"/>
    <p:sldId id="635" r:id="rId33"/>
    <p:sldId id="636" r:id="rId34"/>
    <p:sldId id="637" r:id="rId35"/>
    <p:sldId id="638" r:id="rId36"/>
    <p:sldId id="639" r:id="rId37"/>
    <p:sldId id="399" r:id="rId38"/>
    <p:sldId id="400" r:id="rId39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de-DE" sz="4400" b="0" strike="noStrike" spc="-1">
                <a:latin typeface="Arial"/>
              </a:rPr>
              <a:t>Folie mittels Klicken verschieben</a:t>
            </a:r>
          </a:p>
        </p:txBody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2000" b="0" strike="noStrike" spc="-1">
                <a:latin typeface="Arial"/>
              </a:rPr>
              <a:t>Format der Notizen mittels Klicken bearbeiten</a:t>
            </a:r>
          </a:p>
        </p:txBody>
      </p:sp>
      <p:sp>
        <p:nvSpPr>
          <p:cNvPr id="27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1400" b="0" strike="noStrike" spc="-1">
                <a:latin typeface="Times New Roman"/>
              </a:rPr>
              <a:t>&lt;Kopfzeile&gt;</a:t>
            </a:r>
          </a:p>
        </p:txBody>
      </p:sp>
      <p:sp>
        <p:nvSpPr>
          <p:cNvPr id="278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de-DE" sz="1400" b="0" strike="noStrike" spc="-1">
                <a:latin typeface="Times New Roman"/>
              </a:rPr>
              <a:t>&lt;Datum/Uhrzeit&gt;</a:t>
            </a:r>
          </a:p>
        </p:txBody>
      </p:sp>
      <p:sp>
        <p:nvSpPr>
          <p:cNvPr id="279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de-DE" sz="1400" b="0" strike="noStrike" spc="-1">
                <a:latin typeface="Times New Roman"/>
              </a:rPr>
              <a:t>&lt;Fußzeile&gt;</a:t>
            </a:r>
          </a:p>
        </p:txBody>
      </p:sp>
      <p:sp>
        <p:nvSpPr>
          <p:cNvPr id="280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59D53CA7-E093-4F96-9829-A7FED3342B05}" type="slidenum">
              <a:rPr lang="de-DE" sz="1400" b="0" strike="noStrike" spc="-1">
                <a:latin typeface="Times New Roman"/>
              </a:rPr>
              <a:t>‹Nr.›</a:t>
            </a:fld>
            <a:endParaRPr lang="de-DE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CustomShape 1"/>
          <p:cNvSpPr/>
          <p:nvPr/>
        </p:nvSpPr>
        <p:spPr>
          <a:xfrm>
            <a:off x="4021200" y="9721080"/>
            <a:ext cx="3075480" cy="51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49680" rIns="99000" bIns="49680" anchor="b"/>
          <a:lstStyle/>
          <a:p>
            <a:pPr algn="r">
              <a:lnSpc>
                <a:spcPct val="100000"/>
              </a:lnSpc>
            </a:pPr>
            <a:fld id="{41D8A27F-93D2-4DF5-9B17-D56E18EAB121}" type="slidenum">
              <a:rPr lang="de-DE" sz="1300" b="0" strike="noStrike" spc="-1">
                <a:solidFill>
                  <a:srgbClr val="000000"/>
                </a:solidFill>
                <a:latin typeface="Arial"/>
              </a:rPr>
              <a:t>1</a:t>
            </a:fld>
            <a:endParaRPr lang="de-DE" sz="1300" b="0" strike="noStrike" spc="-1">
              <a:latin typeface="Arial"/>
            </a:endParaRPr>
          </a:p>
        </p:txBody>
      </p:sp>
      <p:sp>
        <p:nvSpPr>
          <p:cNvPr id="143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5400"/>
          </a:xfrm>
          <a:prstGeom prst="rect">
            <a:avLst/>
          </a:prstGeom>
        </p:spPr>
      </p:sp>
      <p:sp>
        <p:nvSpPr>
          <p:cNvPr id="1440" name="PlaceHolder 3"/>
          <p:cNvSpPr>
            <a:spLocks noGrp="1"/>
          </p:cNvSpPr>
          <p:nvPr>
            <p:ph type="body"/>
          </p:nvPr>
        </p:nvSpPr>
        <p:spPr>
          <a:xfrm>
            <a:off x="709920" y="4861440"/>
            <a:ext cx="5678640" cy="4604760"/>
          </a:xfrm>
          <a:prstGeom prst="rect">
            <a:avLst/>
          </a:prstGeom>
        </p:spPr>
        <p:txBody>
          <a:bodyPr lIns="99000" tIns="49680" rIns="99000" bIns="49680"/>
          <a:lstStyle/>
          <a:p>
            <a:endParaRPr lang="de-DE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94C4E389-CFC7-4336-99E4-A5C74C6AB1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2FBF71E-DFDB-4B3A-924B-21078C7DD7EB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E3085E7F-F971-4165-B820-2BCF6E84ED4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19596DED-6F50-4FFA-A04D-D6046092283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1CFB9C73-5F78-4A8A-8D27-96B039A9E7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5E0FC8-CA85-46F3-B378-C3CDAD9954DD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BA7801FA-E4B9-4CBF-8BA7-B11E08EE2E5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7C584C00-62BC-45EB-BCA6-51D8B7B9DCA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211B7C8C-989B-416F-82EA-ABCB99D2A8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7678F3-0C5C-4A37-839D-77CFCE47DF22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6C77D275-C0F5-4F65-9D3F-C77D6F3724D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07B7686F-FF81-4216-BDF6-ACD8E276ACC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C76DA461-B04C-47DB-A640-456B7E7197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312290-8F2E-4357-A20B-19369895D275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5259DE11-056A-40CA-B63B-60F861BFCCB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673A4E74-5983-40E4-8A1B-E4C94034E87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1A9020E9-B76A-45C8-97C9-FE0D1FD245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DD52F5-3BC5-410A-B3A8-9F58AEC20D3E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18B99B4D-6858-47D8-B5C7-42AAF12033D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06225054-E542-406D-A96C-BA47B73C7CD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5400"/>
          </a:xfrm>
          <a:prstGeom prst="rect">
            <a:avLst/>
          </a:prstGeom>
        </p:spPr>
      </p:sp>
      <p:sp>
        <p:nvSpPr>
          <p:cNvPr id="1571" name="PlaceHolder 2"/>
          <p:cNvSpPr>
            <a:spLocks noGrp="1"/>
          </p:cNvSpPr>
          <p:nvPr>
            <p:ph type="body"/>
          </p:nvPr>
        </p:nvSpPr>
        <p:spPr>
          <a:xfrm>
            <a:off x="709920" y="4861440"/>
            <a:ext cx="5678640" cy="4604760"/>
          </a:xfrm>
          <a:prstGeom prst="rect">
            <a:avLst/>
          </a:prstGeom>
        </p:spPr>
        <p:txBody>
          <a:bodyPr lIns="99000" tIns="49680" rIns="99000" bIns="49680"/>
          <a:lstStyle/>
          <a:p>
            <a:endParaRPr lang="de-DE" sz="2000" b="0" strike="noStrike" spc="-1">
              <a:latin typeface="Arial"/>
            </a:endParaRPr>
          </a:p>
        </p:txBody>
      </p:sp>
      <p:sp>
        <p:nvSpPr>
          <p:cNvPr id="1572" name="CustomShape 3"/>
          <p:cNvSpPr/>
          <p:nvPr/>
        </p:nvSpPr>
        <p:spPr>
          <a:xfrm>
            <a:off x="4021200" y="9721080"/>
            <a:ext cx="3075480" cy="51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49680" rIns="99000" bIns="49680" anchor="b"/>
          <a:lstStyle/>
          <a:p>
            <a:pPr algn="r">
              <a:lnSpc>
                <a:spcPct val="100000"/>
              </a:lnSpc>
            </a:pPr>
            <a:fld id="{BA3E7819-FBE1-490C-9778-E33F744E4159}" type="slidenum">
              <a:rPr lang="de-DE" sz="1300" b="0" strike="noStrike" spc="-1">
                <a:solidFill>
                  <a:srgbClr val="000000"/>
                </a:solidFill>
                <a:latin typeface="+mn-lt"/>
                <a:ea typeface="+mn-ea"/>
              </a:rPr>
              <a:t>34</a:t>
            </a:fld>
            <a:endParaRPr lang="de-DE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8880" cy="528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8880" cy="528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8880" cy="528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DFDD6F2E-6E6A-4C41-8CCE-3A2092E8EC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3E336549-3266-4242-8297-96F87338AFB8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127DD6B-A1D9-4B7F-BF94-B83359263A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z="1200"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5862F1B-2C73-4275-A512-3A5FB4395A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44C07EE5-8CD4-478D-8E35-6EED4DFA26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rgbClr val="CCCCFF"/>
                </a:solidFill>
                <a:latin typeface="Garamond" panose="02020404030301010803" pitchFamily="18" charset="0"/>
              </a:defRPr>
            </a:lvl1pPr>
          </a:lstStyle>
          <a:p>
            <a:fld id="{2B0176E7-A874-45DC-91B4-CEE88C81AAF4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14196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A47773F-9FAF-4E9A-8309-53EA6F8280A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43FB78F-F4C2-473E-80B0-4650D58BA43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28ADBE-0DA6-4140-9890-EBF6912F671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8FEEE5E0-469E-4613-8770-2C3106FC628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287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377E24C2-CEAD-4444-83F5-DC92D38044E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547E70C-F2FA-4789-BDA9-91DABF34255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ADC419-208E-4EE0-BD8C-6134E22A73C0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1F9AEAF-F555-4D98-8C5E-55F347CA7BD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576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6E605638-3A4F-4556-9870-01B348680F9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258C4DDE-19FE-46AD-8F33-4A4E7EC8531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206151-FAEC-43A2-9FC4-E14C8D752389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5ED53B58-942F-4004-869C-2EAC5003B75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6022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58F5C9B9-1B84-462B-BB61-57268331EC0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4D0BD3E5-5093-47EA-84E6-D809A411BB6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4D3467-8865-47E3-AA05-A6A1305BE8C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CBFAA57E-640F-4EB0-961F-D635A404BB6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322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773DE9B5-CDB6-414A-90FD-937D8E95753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00251B49-F90E-4338-B716-20555C4DA5C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6108D7-9393-48F1-B0D0-1B1F1F6E5D6F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636323C2-FF49-45BE-B48F-FCFFC09705B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887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3BAA9B29-4E88-491F-9C5D-2655242767F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67997F56-C5A8-412A-9FB9-07A778A6ABF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FBBF3A-1552-47B3-8146-BF71F830B3E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BFC16F95-6B99-4534-B273-951A0FA3405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8349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1CDD994F-6AAE-4BF0-A344-159AC534304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96E07FC7-A405-4276-93F7-77620489194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74FBF0-A96C-49DF-BDC3-627FD1A569B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B807AD97-162C-41D6-9EFC-ED288904DA3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271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2FFC9FE2-B500-404F-9C53-E69C33131B7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22218DE4-FA9B-4255-AC30-986F10CAD4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82E680-521B-4E75-BE1D-287446884FA6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6EAF42C7-DBE9-45B3-8985-5C6B2849C54E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031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A94C1230-3C76-4B5A-8D69-708AA3CB3F0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7DB75BBC-A1D9-478D-BCBE-5E657C9D232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192A1-280B-4821-BA77-A9052512BA61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E2EF896-930E-47BA-9F1D-EF4B4BE8B10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127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D07190B7-E6AB-45CD-BC9E-08F5DA2ED0C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99976A93-7081-40A5-A6AA-1BE32F5D75D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1834E6-1FBC-4C14-BCC8-85C4C7711901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70A6A20D-EA6D-4459-A0ED-0AEC9CC3D83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3002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04C923CE-3686-4783-9DA1-C8F5CFC4E0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757EE77A-05ED-4CFE-B610-171F4C315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Interactive Input Methods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118082FE-18CD-48F5-97B0-CFA8F69A8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6717BCC-3750-4674-A4AD-24D08FED92B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86572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1E8A684-4C5E-4F26-83DD-EE0579A559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8BCC555-46FB-4154-9B27-397D6375C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Interactive Input Methods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6D32A94-B4D9-42F9-BD60-A6C9D32A3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D4B5C1A-B811-4471-BFD7-EC31EC6CF6A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466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/>
        </p:nvSpPr>
        <p:spPr>
          <a:xfrm>
            <a:off x="-9360" y="-7200"/>
            <a:ext cx="9162360" cy="104076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2"/>
          <p:cNvSpPr/>
          <p:nvPr/>
        </p:nvSpPr>
        <p:spPr>
          <a:xfrm>
            <a:off x="4381560" y="-7200"/>
            <a:ext cx="4761720" cy="63756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Group 3"/>
          <p:cNvGrpSpPr/>
          <p:nvPr/>
        </p:nvGrpSpPr>
        <p:grpSpPr>
          <a:xfrm>
            <a:off x="-29160" y="-16920"/>
            <a:ext cx="9197280" cy="1085760"/>
            <a:chOff x="-29160" y="-16920"/>
            <a:chExt cx="9197280" cy="1085760"/>
          </a:xfrm>
        </p:grpSpPr>
        <p:sp>
          <p:nvSpPr>
            <p:cNvPr id="3" name="CustomShape 4"/>
            <p:cNvSpPr/>
            <p:nvPr/>
          </p:nvSpPr>
          <p:spPr>
            <a:xfrm rot="21435600">
              <a:off x="-18720" y="201600"/>
              <a:ext cx="9162360" cy="64836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 rot="21435600">
              <a:off x="-14040" y="275040"/>
              <a:ext cx="9174960" cy="52956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de-DE" sz="18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6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380880" y="228600"/>
            <a:ext cx="8228880" cy="608760"/>
          </a:xfrm>
          <a:custGeom>
            <a:avLst/>
            <a:gdLst/>
            <a:ahLst/>
            <a:cxnLst/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chemeClr val="accen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8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380880" y="228600"/>
            <a:ext cx="8228880" cy="608760"/>
          </a:xfrm>
          <a:custGeom>
            <a:avLst/>
            <a:gdLst/>
            <a:ahLst/>
            <a:cxnLst/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chemeClr val="accen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7" name="PlaceHolder 2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de-DE" sz="18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7">
            <a:extLst>
              <a:ext uri="{FF2B5EF4-FFF2-40B4-BE49-F238E27FC236}">
                <a16:creationId xmlns:a16="http://schemas.microsoft.com/office/drawing/2014/main" id="{0C2C4A5D-B28E-4791-BDE5-3A46FF92A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300" name="Rectangle 12">
            <a:extLst>
              <a:ext uri="{FF2B5EF4-FFF2-40B4-BE49-F238E27FC236}">
                <a16:creationId xmlns:a16="http://schemas.microsoft.com/office/drawing/2014/main" id="{9B2C8F19-1872-43A9-A0D9-75F309B193F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  <p:sp>
        <p:nvSpPr>
          <p:cNvPr id="12301" name="Rectangle 13">
            <a:extLst>
              <a:ext uri="{FF2B5EF4-FFF2-40B4-BE49-F238E27FC236}">
                <a16:creationId xmlns:a16="http://schemas.microsoft.com/office/drawing/2014/main" id="{37368DF5-8D1E-407E-B9F9-A701A515DA4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</a:defRPr>
            </a:lvl1pPr>
          </a:lstStyle>
          <a:p>
            <a:fld id="{5C7E4F3E-A5B5-4447-8FA1-5C3D580B6450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2053" name="Rectangle 15">
            <a:extLst>
              <a:ext uri="{FF2B5EF4-FFF2-40B4-BE49-F238E27FC236}">
                <a16:creationId xmlns:a16="http://schemas.microsoft.com/office/drawing/2014/main" id="{2177135F-C70A-4EC9-AE85-247A041026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16">
            <a:extLst>
              <a:ext uri="{FF2B5EF4-FFF2-40B4-BE49-F238E27FC236}">
                <a16:creationId xmlns:a16="http://schemas.microsoft.com/office/drawing/2014/main" id="{3F11607A-940C-4A08-A158-C7D19A0855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>
            <a:extLst>
              <a:ext uri="{FF2B5EF4-FFF2-40B4-BE49-F238E27FC236}">
                <a16:creationId xmlns:a16="http://schemas.microsoft.com/office/drawing/2014/main" id="{CD698F43-274A-48CE-BE6D-4ED0A7C145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15321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Picture 11"/>
          <p:cNvPicPr/>
          <p:nvPr/>
        </p:nvPicPr>
        <p:blipFill>
          <a:blip r:embed="rId3"/>
          <a:stretch/>
        </p:blipFill>
        <p:spPr>
          <a:xfrm>
            <a:off x="154080" y="179280"/>
            <a:ext cx="8836920" cy="6498360"/>
          </a:xfrm>
          <a:prstGeom prst="rect">
            <a:avLst/>
          </a:prstGeom>
          <a:ln>
            <a:noFill/>
          </a:ln>
        </p:spPr>
      </p:pic>
      <p:sp>
        <p:nvSpPr>
          <p:cNvPr id="282" name="CustomShape 1"/>
          <p:cNvSpPr/>
          <p:nvPr/>
        </p:nvSpPr>
        <p:spPr>
          <a:xfrm>
            <a:off x="2895480" y="179280"/>
            <a:ext cx="390456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de-DE" sz="40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CSE 411 </a:t>
            </a:r>
            <a:endParaRPr lang="de-DE" sz="4000" b="0" strike="noStrike" spc="-1">
              <a:latin typeface="Arial"/>
            </a:endParaRPr>
          </a:p>
        </p:txBody>
      </p:sp>
      <p:sp>
        <p:nvSpPr>
          <p:cNvPr id="283" name="CustomShape 2"/>
          <p:cNvSpPr/>
          <p:nvPr/>
        </p:nvSpPr>
        <p:spPr>
          <a:xfrm>
            <a:off x="2842200" y="2889360"/>
            <a:ext cx="3404160" cy="45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de-DE" sz="24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Computer Graphics</a:t>
            </a:r>
            <a:endParaRPr lang="de-DE" sz="2400" b="0" strike="noStrike" spc="-1">
              <a:latin typeface="Arial"/>
            </a:endParaRPr>
          </a:p>
        </p:txBody>
      </p:sp>
      <p:sp>
        <p:nvSpPr>
          <p:cNvPr id="284" name="CustomShape 3"/>
          <p:cNvSpPr/>
          <p:nvPr/>
        </p:nvSpPr>
        <p:spPr>
          <a:xfrm>
            <a:off x="1008000" y="3606840"/>
            <a:ext cx="7703640" cy="760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de-DE" sz="2200" b="0" strike="noStrike" spc="-1" dirty="0" err="1">
                <a:solidFill>
                  <a:srgbClr val="C7EFF6"/>
                </a:solidFill>
                <a:latin typeface="Arial"/>
                <a:ea typeface="Microsoft YaHei"/>
              </a:rPr>
              <a:t>Lecture</a:t>
            </a:r>
            <a:r>
              <a:rPr lang="de-DE" sz="2200" b="0" strike="noStrike" spc="-1" dirty="0">
                <a:solidFill>
                  <a:srgbClr val="C7EFF6"/>
                </a:solidFill>
                <a:latin typeface="Arial"/>
                <a:ea typeface="Microsoft YaHei"/>
              </a:rPr>
              <a:t> #5 </a:t>
            </a:r>
            <a:r>
              <a:rPr lang="de-DE" sz="2200" spc="-1" dirty="0">
                <a:solidFill>
                  <a:srgbClr val="C7EFF6"/>
                </a:solidFill>
                <a:latin typeface="Arial"/>
                <a:ea typeface="Microsoft YaHei"/>
              </a:rPr>
              <a:t>Interactive Input Methods</a:t>
            </a:r>
          </a:p>
          <a:p>
            <a:pPr algn="ctr">
              <a:lnSpc>
                <a:spcPct val="100000"/>
              </a:lnSpc>
            </a:pPr>
            <a:endParaRPr lang="de-DE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de-DE" sz="2200" b="0" strike="noStrike" spc="-1" dirty="0">
              <a:latin typeface="Arial"/>
            </a:endParaRPr>
          </a:p>
        </p:txBody>
      </p:sp>
      <p:sp>
        <p:nvSpPr>
          <p:cNvPr id="285" name="CustomShape 4"/>
          <p:cNvSpPr/>
          <p:nvPr/>
        </p:nvSpPr>
        <p:spPr>
          <a:xfrm>
            <a:off x="609480" y="4514760"/>
            <a:ext cx="8152560" cy="112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479"/>
              </a:spcBef>
            </a:pPr>
            <a:r>
              <a:rPr lang="de-DE" sz="2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Prepared &amp; Presented by Asst. Prof. Dr. Samsun M. BAŞARICI</a:t>
            </a:r>
            <a:endParaRPr lang="de-DE" sz="2400" b="0" strike="noStrike" spc="-1">
              <a:latin typeface="Arial"/>
            </a:endParaRPr>
          </a:p>
        </p:txBody>
      </p:sp>
      <p:pic>
        <p:nvPicPr>
          <p:cNvPr id="286" name="Grafik 8"/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87" name="Grafik 9"/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95E83CA-F824-4B89-AE85-DC63C54FB2E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384300"/>
          </a:xfrm>
        </p:spPr>
        <p:txBody>
          <a:bodyPr lIns="92075" tIns="46038" rIns="92075" bIns="46038"/>
          <a:lstStyle/>
          <a:p>
            <a:r>
              <a:rPr lang="tr-TR" altLang="de-DE" b="1"/>
              <a:t>Objectives</a:t>
            </a:r>
            <a:endParaRPr lang="en-US" altLang="de-DE" b="1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A3B4481-73CD-4EB7-93DE-596EAB35F51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196975"/>
            <a:ext cx="8640763" cy="5000625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tr-TR" sz="3200" dirty="0">
                <a:solidFill>
                  <a:schemeClr val="bg1"/>
                </a:solidFill>
              </a:rPr>
              <a:t>HB Ch. 20</a:t>
            </a:r>
            <a:endParaRPr lang="en-US" sz="32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en-US" sz="3200" dirty="0">
                <a:solidFill>
                  <a:schemeClr val="bg1"/>
                </a:solidFill>
              </a:rPr>
              <a:t>Classification of Input Devices</a:t>
            </a:r>
          </a:p>
          <a:p>
            <a:pPr>
              <a:lnSpc>
                <a:spcPct val="90000"/>
              </a:lnSpc>
              <a:defRPr/>
            </a:pPr>
            <a:r>
              <a:rPr lang="en-US" sz="3200" dirty="0">
                <a:solidFill>
                  <a:schemeClr val="bg1"/>
                </a:solidFill>
              </a:rPr>
              <a:t>Input Functions</a:t>
            </a:r>
          </a:p>
          <a:p>
            <a:pPr>
              <a:lnSpc>
                <a:spcPct val="90000"/>
              </a:lnSpc>
              <a:defRPr/>
            </a:pPr>
            <a:r>
              <a:rPr lang="en-US" sz="3200" dirty="0">
                <a:solidFill>
                  <a:schemeClr val="bg1"/>
                </a:solidFill>
              </a:rPr>
              <a:t>Interactive Picture-Construction Techniques</a:t>
            </a:r>
          </a:p>
          <a:p>
            <a:pPr>
              <a:lnSpc>
                <a:spcPct val="90000"/>
              </a:lnSpc>
              <a:defRPr/>
            </a:pPr>
            <a:r>
              <a:rPr lang="en-US" sz="3200" dirty="0">
                <a:solidFill>
                  <a:schemeClr val="bg1"/>
                </a:solidFill>
              </a:rPr>
              <a:t>GLUT Mouse Functions</a:t>
            </a:r>
          </a:p>
          <a:p>
            <a:pPr>
              <a:lnSpc>
                <a:spcPct val="90000"/>
              </a:lnSpc>
              <a:defRPr/>
            </a:pPr>
            <a:r>
              <a:rPr lang="en-US" sz="3200" dirty="0">
                <a:solidFill>
                  <a:schemeClr val="bg1"/>
                </a:solidFill>
              </a:rPr>
              <a:t>GLUT Keyboard Functions</a:t>
            </a:r>
          </a:p>
          <a:p>
            <a:pPr>
              <a:lnSpc>
                <a:spcPct val="90000"/>
              </a:lnSpc>
              <a:defRPr/>
            </a:pPr>
            <a:r>
              <a:rPr lang="en-US" sz="3200" dirty="0">
                <a:solidFill>
                  <a:schemeClr val="bg1"/>
                </a:solidFill>
              </a:rPr>
              <a:t>GLUT Menu Functions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172" name="Foliennummernplatzhalter 1">
            <a:extLst>
              <a:ext uri="{FF2B5EF4-FFF2-40B4-BE49-F238E27FC236}">
                <a16:creationId xmlns:a16="http://schemas.microsoft.com/office/drawing/2014/main" id="{E8DC06E2-959D-495D-9560-08DA0053EA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D1B4C5-F908-40B8-A3AC-E035FE0F910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0CB38153-30F2-41EB-8048-C2E6D8F50BD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24709217-ED59-4F83-A4E4-B0F56555D6E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77E8502-FAB9-4A0A-B965-1FA1CA873B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864303F-419B-48B2-8680-261A9B3607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143000"/>
          </a:xfrm>
        </p:spPr>
        <p:txBody>
          <a:bodyPr/>
          <a:lstStyle/>
          <a:p>
            <a:r>
              <a:rPr lang="en-US" altLang="de-DE" sz="4000" b="1"/>
              <a:t>Logical Classification of Input Devices</a:t>
            </a:r>
            <a:endParaRPr lang="en-US" altLang="de-DE" sz="4000"/>
          </a:p>
        </p:txBody>
      </p:sp>
      <p:sp>
        <p:nvSpPr>
          <p:cNvPr id="387075" name="Rectangle 3">
            <a:extLst>
              <a:ext uri="{FF2B5EF4-FFF2-40B4-BE49-F238E27FC236}">
                <a16:creationId xmlns:a16="http://schemas.microsoft.com/office/drawing/2014/main" id="{BA839EDB-973A-41E6-8CD4-45A1C2840F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105400"/>
          </a:xfrm>
        </p:spPr>
        <p:txBody>
          <a:bodyPr/>
          <a:lstStyle/>
          <a:p>
            <a:endParaRPr lang="en-US" altLang="de-DE"/>
          </a:p>
          <a:p>
            <a:r>
              <a:rPr lang="en-US" altLang="de-DE">
                <a:solidFill>
                  <a:schemeClr val="bg1"/>
                </a:solidFill>
              </a:rPr>
              <a:t>Locator Devices</a:t>
            </a:r>
          </a:p>
          <a:p>
            <a:pPr lvl="1"/>
            <a:r>
              <a:rPr lang="en-US" altLang="de-DE">
                <a:solidFill>
                  <a:schemeClr val="bg1"/>
                </a:solidFill>
              </a:rPr>
              <a:t>Interactive selection of a coordinate point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Mice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Joysticks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Trackballs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Spaceballs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Etc.</a:t>
            </a:r>
          </a:p>
        </p:txBody>
      </p:sp>
      <p:sp>
        <p:nvSpPr>
          <p:cNvPr id="8196" name="Foliennummernplatzhalter 1">
            <a:extLst>
              <a:ext uri="{FF2B5EF4-FFF2-40B4-BE49-F238E27FC236}">
                <a16:creationId xmlns:a16="http://schemas.microsoft.com/office/drawing/2014/main" id="{A29C8564-C7B3-44E7-BDCB-317C923C82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97C61-4CD2-4AC9-B26D-CEC1D5E3C7F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4E711AC8-9E74-414D-A0FF-3F6031818C7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A4462537-F458-4549-ABE5-20EF723F2CF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8316987-D898-45B1-82B3-81EB392CE1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87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87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87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87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87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87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87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87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87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87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87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87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87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87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3FE9E0B-946F-4531-8B07-04C59D81DF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143000"/>
          </a:xfrm>
        </p:spPr>
        <p:txBody>
          <a:bodyPr/>
          <a:lstStyle/>
          <a:p>
            <a:r>
              <a:rPr lang="en-US" altLang="de-DE" sz="4000" b="1"/>
              <a:t>Logical Classification of Input Devices</a:t>
            </a:r>
            <a:r>
              <a:rPr lang="tr-TR" altLang="de-DE" sz="4000" b="1"/>
              <a:t> (cont.)</a:t>
            </a:r>
            <a:endParaRPr lang="en-US" altLang="de-DE" sz="4000"/>
          </a:p>
        </p:txBody>
      </p:sp>
      <p:sp>
        <p:nvSpPr>
          <p:cNvPr id="388099" name="Rectangle 3">
            <a:extLst>
              <a:ext uri="{FF2B5EF4-FFF2-40B4-BE49-F238E27FC236}">
                <a16:creationId xmlns:a16="http://schemas.microsoft.com/office/drawing/2014/main" id="{F65C96DF-9928-4F83-A8E1-C5B65FCA45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105400"/>
          </a:xfrm>
        </p:spPr>
        <p:txBody>
          <a:bodyPr/>
          <a:lstStyle/>
          <a:p>
            <a:endParaRPr lang="en-US" altLang="de-DE"/>
          </a:p>
          <a:p>
            <a:r>
              <a:rPr lang="en-US" altLang="de-DE">
                <a:solidFill>
                  <a:schemeClr val="bg1"/>
                </a:solidFill>
              </a:rPr>
              <a:t>Stroke Devices</a:t>
            </a:r>
          </a:p>
          <a:p>
            <a:pPr lvl="1"/>
            <a:r>
              <a:rPr lang="en-US" altLang="de-DE">
                <a:solidFill>
                  <a:schemeClr val="bg1"/>
                </a:solidFill>
              </a:rPr>
              <a:t>Input a sequence of coordinate positions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Mice (continuous movement)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Graphic tablets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Etc.</a:t>
            </a:r>
          </a:p>
        </p:txBody>
      </p:sp>
      <p:pic>
        <p:nvPicPr>
          <p:cNvPr id="388100" name="Picture 4" descr="locator">
            <a:extLst>
              <a:ext uri="{FF2B5EF4-FFF2-40B4-BE49-F238E27FC236}">
                <a16:creationId xmlns:a16="http://schemas.microsoft.com/office/drawing/2014/main" id="{D176D9B9-FBE4-4900-89EE-3A8ABB5ED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2133600"/>
            <a:ext cx="5418137" cy="378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Foliennummernplatzhalter 1">
            <a:extLst>
              <a:ext uri="{FF2B5EF4-FFF2-40B4-BE49-F238E27FC236}">
                <a16:creationId xmlns:a16="http://schemas.microsoft.com/office/drawing/2014/main" id="{DD903895-67E5-47FA-B041-C30AC6F288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B500C4-C72A-457F-93D9-9F3BABA3B3A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516A9E8C-0D1F-4909-8397-C7D744C0634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C58497F9-BB96-4607-87C7-A58620D39EF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5F60C35-DA4F-42B0-B53A-E42AA20809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88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88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88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88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88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88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88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88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88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88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2000"/>
                                        <p:tgtEl>
                                          <p:spTgt spid="388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0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3" name="Rectangle 3">
            <a:extLst>
              <a:ext uri="{FF2B5EF4-FFF2-40B4-BE49-F238E27FC236}">
                <a16:creationId xmlns:a16="http://schemas.microsoft.com/office/drawing/2014/main" id="{1BAA2F0A-538B-4D2F-968E-F7DF386589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105400"/>
          </a:xfrm>
        </p:spPr>
        <p:txBody>
          <a:bodyPr/>
          <a:lstStyle/>
          <a:p>
            <a:endParaRPr lang="en-US" altLang="de-DE"/>
          </a:p>
          <a:p>
            <a:r>
              <a:rPr lang="en-US" altLang="de-DE">
                <a:solidFill>
                  <a:schemeClr val="bg1"/>
                </a:solidFill>
              </a:rPr>
              <a:t>String Devices</a:t>
            </a:r>
          </a:p>
          <a:p>
            <a:pPr lvl="1"/>
            <a:r>
              <a:rPr lang="en-US" altLang="de-DE">
                <a:solidFill>
                  <a:schemeClr val="bg1"/>
                </a:solidFill>
              </a:rPr>
              <a:t>(Character) String input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Keyboards</a:t>
            </a:r>
          </a:p>
          <a:p>
            <a:pPr lvl="2">
              <a:buFontTx/>
              <a:buNone/>
            </a:pPr>
            <a:endParaRPr lang="en-US" altLang="de-DE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8AE7229E-DE05-4E1A-A4E3-0B4BCDBDEE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143000"/>
          </a:xfrm>
        </p:spPr>
        <p:txBody>
          <a:bodyPr/>
          <a:lstStyle/>
          <a:p>
            <a:r>
              <a:rPr lang="en-US" altLang="de-DE" sz="4000" b="1"/>
              <a:t>Logical Classification of Input Devices</a:t>
            </a:r>
            <a:r>
              <a:rPr lang="tr-TR" altLang="de-DE" sz="4000" b="1"/>
              <a:t> (cont.)</a:t>
            </a:r>
            <a:endParaRPr lang="en-US" altLang="de-DE" sz="4000"/>
          </a:p>
        </p:txBody>
      </p:sp>
      <p:sp>
        <p:nvSpPr>
          <p:cNvPr id="10244" name="Foliennummernplatzhalter 2">
            <a:extLst>
              <a:ext uri="{FF2B5EF4-FFF2-40B4-BE49-F238E27FC236}">
                <a16:creationId xmlns:a16="http://schemas.microsoft.com/office/drawing/2014/main" id="{1119DAEC-6187-4851-BB4A-92C291B4EB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BDAC3B-49AA-4431-ACB5-4EFB597A02E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DF14C3C6-15DB-4E73-9176-C502BD53964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140AABAA-3BD1-448A-98B4-74ABD420361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A5B5400-DBD2-42F3-85B4-26B193F8145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89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2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7" name="Rectangle 3">
            <a:extLst>
              <a:ext uri="{FF2B5EF4-FFF2-40B4-BE49-F238E27FC236}">
                <a16:creationId xmlns:a16="http://schemas.microsoft.com/office/drawing/2014/main" id="{76BC6A8C-9D5A-46BF-A31C-8A282F92FD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105400"/>
          </a:xfrm>
        </p:spPr>
        <p:txBody>
          <a:bodyPr/>
          <a:lstStyle/>
          <a:p>
            <a:endParaRPr lang="en-US" altLang="de-DE"/>
          </a:p>
          <a:p>
            <a:r>
              <a:rPr lang="en-US" altLang="de-DE">
                <a:solidFill>
                  <a:schemeClr val="bg1"/>
                </a:solidFill>
              </a:rPr>
              <a:t>Valuator Devices</a:t>
            </a:r>
          </a:p>
          <a:p>
            <a:pPr lvl="1"/>
            <a:r>
              <a:rPr lang="en-US" altLang="de-DE">
                <a:solidFill>
                  <a:schemeClr val="bg1"/>
                </a:solidFill>
              </a:rPr>
              <a:t>Input a scalar value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Faders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Trimmers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Potentiometers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Etc.</a:t>
            </a:r>
          </a:p>
        </p:txBody>
      </p:sp>
      <p:pic>
        <p:nvPicPr>
          <p:cNvPr id="390148" name="Picture 4" descr="Fader">
            <a:extLst>
              <a:ext uri="{FF2B5EF4-FFF2-40B4-BE49-F238E27FC236}">
                <a16:creationId xmlns:a16="http://schemas.microsoft.com/office/drawing/2014/main" id="{D59F2AC9-7885-40F5-A20A-D16C06C11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557338"/>
            <a:ext cx="5080000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0149" name="Picture 5" descr="Potenziometer">
            <a:extLst>
              <a:ext uri="{FF2B5EF4-FFF2-40B4-BE49-F238E27FC236}">
                <a16:creationId xmlns:a16="http://schemas.microsoft.com/office/drawing/2014/main" id="{D6E0DAC6-065F-4BF9-8228-D8EB5817A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628775"/>
            <a:ext cx="6480175" cy="230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0150" name="Picture 6" descr="Potentiometer">
            <a:extLst>
              <a:ext uri="{FF2B5EF4-FFF2-40B4-BE49-F238E27FC236}">
                <a16:creationId xmlns:a16="http://schemas.microsoft.com/office/drawing/2014/main" id="{86C7E72B-B6AE-4ABE-BE69-7DD43EEA2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4208463"/>
            <a:ext cx="2879725" cy="264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2">
            <a:extLst>
              <a:ext uri="{FF2B5EF4-FFF2-40B4-BE49-F238E27FC236}">
                <a16:creationId xmlns:a16="http://schemas.microsoft.com/office/drawing/2014/main" id="{DE6743BA-56F0-42FF-BCEF-0CA9EDA1FD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143000"/>
          </a:xfrm>
        </p:spPr>
        <p:txBody>
          <a:bodyPr/>
          <a:lstStyle/>
          <a:p>
            <a:r>
              <a:rPr lang="en-US" altLang="de-DE" sz="4000" b="1"/>
              <a:t>Logical Classification of Input Devices</a:t>
            </a:r>
            <a:r>
              <a:rPr lang="tr-TR" altLang="de-DE" sz="4000" b="1"/>
              <a:t> (cont.)</a:t>
            </a:r>
            <a:endParaRPr lang="en-US" altLang="de-DE" sz="4000"/>
          </a:p>
        </p:txBody>
      </p:sp>
      <p:sp>
        <p:nvSpPr>
          <p:cNvPr id="11271" name="Foliennummernplatzhalter 2">
            <a:extLst>
              <a:ext uri="{FF2B5EF4-FFF2-40B4-BE49-F238E27FC236}">
                <a16:creationId xmlns:a16="http://schemas.microsoft.com/office/drawing/2014/main" id="{22DBEB85-D0D8-40CE-83DE-A4806077AE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22DF907-E47F-464D-934F-535E1B41B10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C17EA26E-4701-477A-B169-E3DA750A4066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AAD5133B-57CC-48DF-B6F9-14118541D95A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3AB4B2A-51FE-4CBD-B5F9-B6BB5787B7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90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90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90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90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90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90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90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0"/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/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90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90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90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90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2000"/>
                                        <p:tgtEl>
                                          <p:spTgt spid="390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2" dur="500"/>
                                        <p:tgtEl>
                                          <p:spTgt spid="390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90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390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390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4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1" name="Rectangle 3">
            <a:extLst>
              <a:ext uri="{FF2B5EF4-FFF2-40B4-BE49-F238E27FC236}">
                <a16:creationId xmlns:a16="http://schemas.microsoft.com/office/drawing/2014/main" id="{3F98DE2C-7461-47F0-86A2-7D72409526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105400"/>
          </a:xfrm>
        </p:spPr>
        <p:txBody>
          <a:bodyPr/>
          <a:lstStyle/>
          <a:p>
            <a:endParaRPr lang="en-US" altLang="de-DE"/>
          </a:p>
          <a:p>
            <a:r>
              <a:rPr lang="en-US" altLang="de-DE">
                <a:solidFill>
                  <a:schemeClr val="bg1"/>
                </a:solidFill>
              </a:rPr>
              <a:t>Choice Devices</a:t>
            </a:r>
          </a:p>
          <a:p>
            <a:pPr lvl="1"/>
            <a:r>
              <a:rPr lang="en-US" altLang="de-DE">
                <a:solidFill>
                  <a:schemeClr val="bg1"/>
                </a:solidFill>
              </a:rPr>
              <a:t>Selecting menu options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Mice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Keyboards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Etc.</a:t>
            </a: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129C4E77-32F7-493F-AA61-1DC2E32AAE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143000"/>
          </a:xfrm>
        </p:spPr>
        <p:txBody>
          <a:bodyPr/>
          <a:lstStyle/>
          <a:p>
            <a:r>
              <a:rPr lang="en-US" altLang="de-DE" sz="4000" b="1"/>
              <a:t>Logical Classification of Input Devices</a:t>
            </a:r>
            <a:r>
              <a:rPr lang="tr-TR" altLang="de-DE" sz="4000" b="1"/>
              <a:t> (cont.)</a:t>
            </a:r>
            <a:endParaRPr lang="en-US" altLang="de-DE" sz="4000"/>
          </a:p>
        </p:txBody>
      </p:sp>
      <p:sp>
        <p:nvSpPr>
          <p:cNvPr id="12292" name="Foliennummernplatzhalter 2">
            <a:extLst>
              <a:ext uri="{FF2B5EF4-FFF2-40B4-BE49-F238E27FC236}">
                <a16:creationId xmlns:a16="http://schemas.microsoft.com/office/drawing/2014/main" id="{B87F4220-2B33-41A9-A0A1-71D362A55E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58FA6D-8F8F-4D98-B8D2-7EA147EAEEA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6DEE76CD-C35A-4E27-BF3D-1DD3AB6FF56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8DEE3928-A2B5-4BC0-A5A9-CA51911F7AA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557DC36-51D9-4104-AA4C-B9D926531C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91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91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91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91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91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91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91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91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91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91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117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5" name="Rectangle 3">
            <a:extLst>
              <a:ext uri="{FF2B5EF4-FFF2-40B4-BE49-F238E27FC236}">
                <a16:creationId xmlns:a16="http://schemas.microsoft.com/office/drawing/2014/main" id="{B21F7F0E-BF40-48D4-B52F-8971D4DA74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105400"/>
          </a:xfrm>
        </p:spPr>
        <p:txBody>
          <a:bodyPr/>
          <a:lstStyle/>
          <a:p>
            <a:endParaRPr lang="en-US" altLang="de-DE"/>
          </a:p>
          <a:p>
            <a:r>
              <a:rPr lang="en-US" altLang="de-DE">
                <a:solidFill>
                  <a:schemeClr val="bg1"/>
                </a:solidFill>
              </a:rPr>
              <a:t>Pick Devices</a:t>
            </a:r>
          </a:p>
          <a:p>
            <a:pPr lvl="1"/>
            <a:r>
              <a:rPr lang="en-US" altLang="de-DE">
                <a:solidFill>
                  <a:schemeClr val="bg1"/>
                </a:solidFill>
              </a:rPr>
              <a:t>Selecting objects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Mice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Keyboards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Joysticks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Etc.</a:t>
            </a: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74D1242B-4800-4239-B7C6-C7FED25644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143000"/>
          </a:xfrm>
        </p:spPr>
        <p:txBody>
          <a:bodyPr/>
          <a:lstStyle/>
          <a:p>
            <a:r>
              <a:rPr lang="en-US" altLang="de-DE" sz="4000" b="1"/>
              <a:t>Logical Classification of Input Devices</a:t>
            </a:r>
            <a:r>
              <a:rPr lang="tr-TR" altLang="de-DE" sz="4000" b="1"/>
              <a:t> (cont.)</a:t>
            </a:r>
            <a:endParaRPr lang="en-US" altLang="de-DE" sz="4000"/>
          </a:p>
        </p:txBody>
      </p:sp>
      <p:sp>
        <p:nvSpPr>
          <p:cNvPr id="13316" name="Foliennummernplatzhalter 2">
            <a:extLst>
              <a:ext uri="{FF2B5EF4-FFF2-40B4-BE49-F238E27FC236}">
                <a16:creationId xmlns:a16="http://schemas.microsoft.com/office/drawing/2014/main" id="{B60732CF-87C2-4DCB-94B0-102D2F36E2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24876F7-9933-4C3B-812F-3A573AC5680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596777B7-E2EE-4436-B461-63221670563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7D8AE5A3-5948-4D06-A8C2-337617A8032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01C32ED-8F45-4BEB-91B9-45F4B46597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92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92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92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92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92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92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92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92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92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92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92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92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19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9" name="Rectangle 3">
            <a:extLst>
              <a:ext uri="{FF2B5EF4-FFF2-40B4-BE49-F238E27FC236}">
                <a16:creationId xmlns:a16="http://schemas.microsoft.com/office/drawing/2014/main" id="{E791A5D6-76E1-4EDA-91C8-A1EC36E8FD5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628775"/>
            <a:ext cx="4038600" cy="4114800"/>
          </a:xfrm>
        </p:spPr>
        <p:txBody>
          <a:bodyPr/>
          <a:lstStyle/>
          <a:p>
            <a:endParaRPr lang="en-US" altLang="de-DE" sz="2800">
              <a:solidFill>
                <a:schemeClr val="bg1"/>
              </a:solidFill>
            </a:endParaRPr>
          </a:p>
          <a:p>
            <a:r>
              <a:rPr lang="en-US" altLang="de-DE" sz="2800">
                <a:solidFill>
                  <a:schemeClr val="bg1"/>
                </a:solidFill>
              </a:rPr>
              <a:t>Pick Devices</a:t>
            </a:r>
          </a:p>
          <a:p>
            <a:pPr lvl="1"/>
            <a:r>
              <a:rPr lang="en-US" altLang="de-DE" sz="2400">
                <a:solidFill>
                  <a:schemeClr val="bg1"/>
                </a:solidFill>
              </a:rPr>
              <a:t>Example: Selecting one object</a:t>
            </a:r>
          </a:p>
        </p:txBody>
      </p:sp>
      <p:grpSp>
        <p:nvGrpSpPr>
          <p:cNvPr id="393220" name="Group 4">
            <a:extLst>
              <a:ext uri="{FF2B5EF4-FFF2-40B4-BE49-F238E27FC236}">
                <a16:creationId xmlns:a16="http://schemas.microsoft.com/office/drawing/2014/main" id="{B2A3AB26-C1A8-432F-88A3-57C6EE8DE857}"/>
              </a:ext>
            </a:extLst>
          </p:cNvPr>
          <p:cNvGrpSpPr>
            <a:grpSpLocks/>
          </p:cNvGrpSpPr>
          <p:nvPr/>
        </p:nvGrpSpPr>
        <p:grpSpPr bwMode="auto">
          <a:xfrm>
            <a:off x="1187450" y="3716338"/>
            <a:ext cx="2209800" cy="1692275"/>
            <a:chOff x="3072" y="2784"/>
            <a:chExt cx="1392" cy="1066"/>
          </a:xfrm>
        </p:grpSpPr>
        <p:sp>
          <p:nvSpPr>
            <p:cNvPr id="393221" name="Line 5">
              <a:extLst>
                <a:ext uri="{FF2B5EF4-FFF2-40B4-BE49-F238E27FC236}">
                  <a16:creationId xmlns:a16="http://schemas.microsoft.com/office/drawing/2014/main" id="{64C4D64E-44A9-412C-A319-7A9167EBB3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72" y="2784"/>
              <a:ext cx="768" cy="912"/>
            </a:xfrm>
            <a:prstGeom prst="lin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3222" name="Line 6">
              <a:extLst>
                <a:ext uri="{FF2B5EF4-FFF2-40B4-BE49-F238E27FC236}">
                  <a16:creationId xmlns:a16="http://schemas.microsoft.com/office/drawing/2014/main" id="{4FBA1D7D-4723-42B1-B212-D28B33690B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976"/>
              <a:ext cx="624" cy="432"/>
            </a:xfrm>
            <a:prstGeom prst="lin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3223" name="Oval 7">
              <a:extLst>
                <a:ext uri="{FF2B5EF4-FFF2-40B4-BE49-F238E27FC236}">
                  <a16:creationId xmlns:a16="http://schemas.microsoft.com/office/drawing/2014/main" id="{5C17A445-E14B-46DA-B7BE-499C7D37C1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3456"/>
              <a:ext cx="48" cy="48"/>
            </a:xfrm>
            <a:prstGeom prst="ellips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3224" name="Line 8">
              <a:extLst>
                <a:ext uri="{FF2B5EF4-FFF2-40B4-BE49-F238E27FC236}">
                  <a16:creationId xmlns:a16="http://schemas.microsoft.com/office/drawing/2014/main" id="{C7F14422-A111-414D-8CE6-20A74BB038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56" y="3216"/>
              <a:ext cx="324" cy="255"/>
            </a:xfrm>
            <a:prstGeom prst="lin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3225" name="Line 9">
              <a:extLst>
                <a:ext uri="{FF2B5EF4-FFF2-40B4-BE49-F238E27FC236}">
                  <a16:creationId xmlns:a16="http://schemas.microsoft.com/office/drawing/2014/main" id="{6D1812F3-F322-4E5E-9501-89368E818C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0" y="3168"/>
              <a:ext cx="240" cy="296"/>
            </a:xfrm>
            <a:prstGeom prst="lin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3226" name="Text Box 10">
              <a:extLst>
                <a:ext uri="{FF2B5EF4-FFF2-40B4-BE49-F238E27FC236}">
                  <a16:creationId xmlns:a16="http://schemas.microsoft.com/office/drawing/2014/main" id="{E30C9725-92CF-4418-BAAC-A0AF37C0E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8" y="3600"/>
              <a:ext cx="372" cy="2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 Narrow" pitchFamily="34" charset="0"/>
                  <a:ea typeface="Gulim" pitchFamily="34" charset="-127"/>
                  <a:cs typeface="+mn-cs"/>
                </a:rPr>
                <a:t>(</a:t>
              </a:r>
              <a:r>
                <a:rPr kumimoji="1" lang="en-US" altLang="ko-KR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 Narrow" pitchFamily="34" charset="0"/>
                  <a:ea typeface="Gulim" pitchFamily="34" charset="-127"/>
                  <a:cs typeface="+mn-cs"/>
                </a:rPr>
                <a:t>x,y</a:t>
              </a:r>
              <a:r>
                <a:rPr kumimoji="1" lang="en-US" altLang="ko-K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 Narrow" pitchFamily="34" charset="0"/>
                  <a:ea typeface="Gulim" pitchFamily="34" charset="-127"/>
                  <a:cs typeface="+mn-cs"/>
                </a:rPr>
                <a:t>)</a:t>
              </a:r>
            </a:p>
          </p:txBody>
        </p:sp>
        <p:sp>
          <p:nvSpPr>
            <p:cNvPr id="393227" name="Text Box 11">
              <a:extLst>
                <a:ext uri="{FF2B5EF4-FFF2-40B4-BE49-F238E27FC236}">
                  <a16:creationId xmlns:a16="http://schemas.microsoft.com/office/drawing/2014/main" id="{E439DC04-2CDF-4E1E-A2D6-7DEB046595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3312"/>
              <a:ext cx="240" cy="2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 Narrow" pitchFamily="34" charset="0"/>
                  <a:ea typeface="Gulim" pitchFamily="34" charset="-127"/>
                  <a:cs typeface="+mn-cs"/>
                </a:rPr>
                <a:t>d</a:t>
              </a:r>
              <a:r>
                <a:rPr kumimoji="1" lang="en-US" altLang="ko-KR" sz="20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 Narrow" pitchFamily="34" charset="0"/>
                  <a:ea typeface="Gulim" pitchFamily="34" charset="-127"/>
                  <a:cs typeface="+mn-cs"/>
                </a:rPr>
                <a:t>1</a:t>
              </a:r>
            </a:p>
          </p:txBody>
        </p:sp>
        <p:sp>
          <p:nvSpPr>
            <p:cNvPr id="393228" name="Text Box 12">
              <a:extLst>
                <a:ext uri="{FF2B5EF4-FFF2-40B4-BE49-F238E27FC236}">
                  <a16:creationId xmlns:a16="http://schemas.microsoft.com/office/drawing/2014/main" id="{98B331E4-36D7-42F5-A17D-DA2B263C76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3264"/>
              <a:ext cx="308" cy="2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 Narrow" pitchFamily="34" charset="0"/>
                  <a:ea typeface="Gulim" pitchFamily="34" charset="-127"/>
                  <a:cs typeface="+mn-cs"/>
                </a:rPr>
                <a:t>d</a:t>
              </a:r>
              <a:r>
                <a:rPr kumimoji="1" lang="en-US" altLang="ko-KR" sz="20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 Narrow" pitchFamily="34" charset="0"/>
                  <a:ea typeface="Gulim" pitchFamily="34" charset="-127"/>
                  <a:cs typeface="+mn-cs"/>
                </a:rPr>
                <a:t>2</a:t>
              </a:r>
            </a:p>
          </p:txBody>
        </p:sp>
      </p:grpSp>
      <p:graphicFrame>
        <p:nvGraphicFramePr>
          <p:cNvPr id="393229" name="Object 13">
            <a:extLst>
              <a:ext uri="{FF2B5EF4-FFF2-40B4-BE49-F238E27FC236}">
                <a16:creationId xmlns:a16="http://schemas.microsoft.com/office/drawing/2014/main" id="{9F255D95-C8EF-47F5-9859-99E830EDC1A6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4140200" y="3860800"/>
          <a:ext cx="4465638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Formel" r:id="rId3" imgW="1917700" imgH="457200" progId="Equation.3">
                  <p:embed/>
                </p:oleObj>
              </mc:Choice>
              <mc:Fallback>
                <p:oleObj name="Formel" r:id="rId3" imgW="1917700" imgH="457200" progId="Equation.3">
                  <p:embed/>
                  <p:pic>
                    <p:nvPicPr>
                      <p:cNvPr id="393229" name="Object 13">
                        <a:extLst>
                          <a:ext uri="{FF2B5EF4-FFF2-40B4-BE49-F238E27FC236}">
                            <a16:creationId xmlns:a16="http://schemas.microsoft.com/office/drawing/2014/main" id="{9F255D95-C8EF-47F5-9859-99E830EDC1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200" y="3860800"/>
                        <a:ext cx="4465638" cy="106521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1" name="Rectangle 2">
            <a:extLst>
              <a:ext uri="{FF2B5EF4-FFF2-40B4-BE49-F238E27FC236}">
                <a16:creationId xmlns:a16="http://schemas.microsoft.com/office/drawing/2014/main" id="{28653708-B675-440F-A912-446F0D1265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143000"/>
          </a:xfrm>
        </p:spPr>
        <p:txBody>
          <a:bodyPr/>
          <a:lstStyle/>
          <a:p>
            <a:r>
              <a:rPr lang="en-US" altLang="de-DE" sz="4000" b="1"/>
              <a:t>Logical Classification of Input Devices</a:t>
            </a:r>
            <a:r>
              <a:rPr lang="tr-TR" altLang="de-DE" sz="4000" b="1"/>
              <a:t> (cont.)</a:t>
            </a:r>
            <a:endParaRPr lang="en-US" altLang="de-DE" sz="4000"/>
          </a:p>
        </p:txBody>
      </p:sp>
      <p:sp>
        <p:nvSpPr>
          <p:cNvPr id="14342" name="Foliennummernplatzhalter 2">
            <a:extLst>
              <a:ext uri="{FF2B5EF4-FFF2-40B4-BE49-F238E27FC236}">
                <a16:creationId xmlns:a16="http://schemas.microsoft.com/office/drawing/2014/main" id="{452CB894-E981-4327-955B-2E57B23F4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BBD950-58BC-4953-BB92-BAD644E11156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5" name="Grafik 8">
            <a:extLst>
              <a:ext uri="{FF2B5EF4-FFF2-40B4-BE49-F238E27FC236}">
                <a16:creationId xmlns:a16="http://schemas.microsoft.com/office/drawing/2014/main" id="{83CC01CB-E29B-4745-AB16-2E3F66CC54D3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6" name="Grafik 9">
            <a:extLst>
              <a:ext uri="{FF2B5EF4-FFF2-40B4-BE49-F238E27FC236}">
                <a16:creationId xmlns:a16="http://schemas.microsoft.com/office/drawing/2014/main" id="{DD86B9BC-5AED-4D9C-B90E-A00E0B5D0CC7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B2EA3CB-CABF-443A-B5BE-A39B21CA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9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9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9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9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93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2000"/>
                                        <p:tgtEl>
                                          <p:spTgt spid="393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321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7" name="Rectangle 3">
            <a:extLst>
              <a:ext uri="{FF2B5EF4-FFF2-40B4-BE49-F238E27FC236}">
                <a16:creationId xmlns:a16="http://schemas.microsoft.com/office/drawing/2014/main" id="{768ECFB4-3E05-4316-BE64-927CFC90C7B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484313"/>
            <a:ext cx="7345363" cy="1657350"/>
          </a:xfrm>
        </p:spPr>
        <p:txBody>
          <a:bodyPr/>
          <a:lstStyle/>
          <a:p>
            <a:endParaRPr lang="en-US" altLang="de-DE" sz="2400">
              <a:solidFill>
                <a:schemeClr val="bg1"/>
              </a:solidFill>
            </a:endParaRPr>
          </a:p>
          <a:p>
            <a:r>
              <a:rPr lang="en-US" altLang="de-DE" sz="2400">
                <a:solidFill>
                  <a:schemeClr val="bg1"/>
                </a:solidFill>
              </a:rPr>
              <a:t>Pick Devices</a:t>
            </a:r>
          </a:p>
          <a:p>
            <a:pPr lvl="1"/>
            <a:r>
              <a:rPr lang="en-US" altLang="de-DE" sz="2000">
                <a:solidFill>
                  <a:schemeClr val="bg1"/>
                </a:solidFill>
              </a:rPr>
              <a:t>Example: Selecting multiple objects (pick window)</a:t>
            </a:r>
          </a:p>
        </p:txBody>
      </p:sp>
      <p:grpSp>
        <p:nvGrpSpPr>
          <p:cNvPr id="395278" name="Group 14">
            <a:extLst>
              <a:ext uri="{FF2B5EF4-FFF2-40B4-BE49-F238E27FC236}">
                <a16:creationId xmlns:a16="http://schemas.microsoft.com/office/drawing/2014/main" id="{E1B24322-0F56-4061-9849-17BF98C04DA7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4005263"/>
            <a:ext cx="2209800" cy="1447800"/>
            <a:chOff x="864" y="2688"/>
            <a:chExt cx="1392" cy="912"/>
          </a:xfrm>
          <a:noFill/>
        </p:grpSpPr>
        <p:sp>
          <p:nvSpPr>
            <p:cNvPr id="395279" name="Rectangle 15">
              <a:extLst>
                <a:ext uri="{FF2B5EF4-FFF2-40B4-BE49-F238E27FC236}">
                  <a16:creationId xmlns:a16="http://schemas.microsoft.com/office/drawing/2014/main" id="{06730F3D-C774-4DF0-B534-946845FC53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2688"/>
              <a:ext cx="1392" cy="912"/>
            </a:xfrm>
            <a:prstGeom prst="rect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5280" name="Line 16">
              <a:extLst>
                <a:ext uri="{FF2B5EF4-FFF2-40B4-BE49-F238E27FC236}">
                  <a16:creationId xmlns:a16="http://schemas.microsoft.com/office/drawing/2014/main" id="{758EC4A4-7498-4D7B-8180-81AAA47C3B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4" y="2688"/>
              <a:ext cx="768" cy="91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5281" name="Line 17">
              <a:extLst>
                <a:ext uri="{FF2B5EF4-FFF2-40B4-BE49-F238E27FC236}">
                  <a16:creationId xmlns:a16="http://schemas.microsoft.com/office/drawing/2014/main" id="{0DBFAE9F-734F-4CCB-BB41-6080B9E8ED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2688"/>
              <a:ext cx="624" cy="43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5282" name="Line 18">
              <a:extLst>
                <a:ext uri="{FF2B5EF4-FFF2-40B4-BE49-F238E27FC236}">
                  <a16:creationId xmlns:a16="http://schemas.microsoft.com/office/drawing/2014/main" id="{35129099-41A8-4F72-8D97-2C142897B4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64" y="3120"/>
              <a:ext cx="1392" cy="480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5283" name="Line 19">
              <a:extLst>
                <a:ext uri="{FF2B5EF4-FFF2-40B4-BE49-F238E27FC236}">
                  <a16:creationId xmlns:a16="http://schemas.microsoft.com/office/drawing/2014/main" id="{EB119262-075A-4DDE-A97B-4C4EC97337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2688"/>
              <a:ext cx="0" cy="91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5284" name="Line 20">
              <a:extLst>
                <a:ext uri="{FF2B5EF4-FFF2-40B4-BE49-F238E27FC236}">
                  <a16:creationId xmlns:a16="http://schemas.microsoft.com/office/drawing/2014/main" id="{BD209781-6A8F-4206-BCDA-D470620584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64" y="3120"/>
              <a:ext cx="1392" cy="0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95285" name="Group 21">
            <a:extLst>
              <a:ext uri="{FF2B5EF4-FFF2-40B4-BE49-F238E27FC236}">
                <a16:creationId xmlns:a16="http://schemas.microsoft.com/office/drawing/2014/main" id="{8037557C-7427-4233-89CC-38830D487B7F}"/>
              </a:ext>
            </a:extLst>
          </p:cNvPr>
          <p:cNvGrpSpPr>
            <a:grpSpLocks/>
          </p:cNvGrpSpPr>
          <p:nvPr/>
        </p:nvGrpSpPr>
        <p:grpSpPr bwMode="auto">
          <a:xfrm>
            <a:off x="3132138" y="3429000"/>
            <a:ext cx="5410200" cy="2971800"/>
            <a:chOff x="864" y="528"/>
            <a:chExt cx="3408" cy="1872"/>
          </a:xfrm>
          <a:noFill/>
        </p:grpSpPr>
        <p:grpSp>
          <p:nvGrpSpPr>
            <p:cNvPr id="395286" name="Group 22">
              <a:extLst>
                <a:ext uri="{FF2B5EF4-FFF2-40B4-BE49-F238E27FC236}">
                  <a16:creationId xmlns:a16="http://schemas.microsoft.com/office/drawing/2014/main" id="{ABC02EE4-B2F7-4A13-B9DF-FC63890254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72" y="912"/>
              <a:ext cx="1392" cy="912"/>
              <a:chOff x="1728" y="912"/>
              <a:chExt cx="1392" cy="912"/>
            </a:xfrm>
            <a:grpFill/>
          </p:grpSpPr>
          <p:sp>
            <p:nvSpPr>
              <p:cNvPr id="395287" name="Rectangle 23">
                <a:extLst>
                  <a:ext uri="{FF2B5EF4-FFF2-40B4-BE49-F238E27FC236}">
                    <a16:creationId xmlns:a16="http://schemas.microsoft.com/office/drawing/2014/main" id="{1D50601C-00C1-44DE-9135-5BFE83DEA1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8" y="912"/>
                <a:ext cx="1392" cy="912"/>
              </a:xfrm>
              <a:prstGeom prst="rect">
                <a:avLst/>
              </a:prstGeom>
              <a:grpFill/>
              <a:ln>
                <a:headEnd type="none" w="sm" len="sm"/>
                <a:tailEnd type="none" w="sm" len="sm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5288" name="Line 24">
                <a:extLst>
                  <a:ext uri="{FF2B5EF4-FFF2-40B4-BE49-F238E27FC236}">
                    <a16:creationId xmlns:a16="http://schemas.microsoft.com/office/drawing/2014/main" id="{8EA2EF71-9E32-493B-BBF9-B1A9D76B0D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912"/>
                <a:ext cx="768" cy="912"/>
              </a:xfrm>
              <a:prstGeom prst="line">
                <a:avLst/>
              </a:prstGeom>
              <a:grpFill/>
              <a:ln>
                <a:headEnd type="none" w="sm" len="sm"/>
                <a:tailEnd type="none" w="sm" len="sm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5289" name="Line 25">
                <a:extLst>
                  <a:ext uri="{FF2B5EF4-FFF2-40B4-BE49-F238E27FC236}">
                    <a16:creationId xmlns:a16="http://schemas.microsoft.com/office/drawing/2014/main" id="{D54EB497-B5EE-46E3-A2CA-E710DC3ABF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6" y="912"/>
                <a:ext cx="624" cy="432"/>
              </a:xfrm>
              <a:prstGeom prst="line">
                <a:avLst/>
              </a:prstGeom>
              <a:grpFill/>
              <a:ln>
                <a:headEnd type="none" w="sm" len="sm"/>
                <a:tailEnd type="none" w="sm" len="sm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5290" name="Line 26">
                <a:extLst>
                  <a:ext uri="{FF2B5EF4-FFF2-40B4-BE49-F238E27FC236}">
                    <a16:creationId xmlns:a16="http://schemas.microsoft.com/office/drawing/2014/main" id="{535DC7DF-21D6-4789-81F8-C2A8F85BE1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28" y="1344"/>
                <a:ext cx="1392" cy="480"/>
              </a:xfrm>
              <a:prstGeom prst="line">
                <a:avLst/>
              </a:prstGeom>
              <a:grpFill/>
              <a:ln>
                <a:headEnd type="none" w="sm" len="sm"/>
                <a:tailEnd type="none" w="sm" len="sm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95291" name="Line 27">
              <a:extLst>
                <a:ext uri="{FF2B5EF4-FFF2-40B4-BE49-F238E27FC236}">
                  <a16:creationId xmlns:a16="http://schemas.microsoft.com/office/drawing/2014/main" id="{351F55CE-AC62-4FE1-B2A6-BDC00D1657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720"/>
              <a:ext cx="0" cy="1296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5292" name="Line 28">
              <a:extLst>
                <a:ext uri="{FF2B5EF4-FFF2-40B4-BE49-F238E27FC236}">
                  <a16:creationId xmlns:a16="http://schemas.microsoft.com/office/drawing/2014/main" id="{C5CBFA8E-7B8A-4F6E-8669-F4526991A4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4" y="2016"/>
              <a:ext cx="2496" cy="0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5293" name="Text Box 29">
              <a:extLst>
                <a:ext uri="{FF2B5EF4-FFF2-40B4-BE49-F238E27FC236}">
                  <a16:creationId xmlns:a16="http://schemas.microsoft.com/office/drawing/2014/main" id="{A2A136E5-AE0C-45C4-9CA7-DAF5ED0FF0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" y="768"/>
              <a:ext cx="430" cy="250"/>
            </a:xfrm>
            <a:prstGeom prst="rect">
              <a:avLst/>
            </a:prstGeom>
            <a:grp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 Narrow" pitchFamily="34" charset="0"/>
                  <a:ea typeface="Gulim" pitchFamily="34" charset="-127"/>
                  <a:cs typeface="+mn-cs"/>
                </a:rPr>
                <a:t>ymax</a:t>
              </a:r>
            </a:p>
          </p:txBody>
        </p:sp>
        <p:sp>
          <p:nvSpPr>
            <p:cNvPr id="395294" name="Text Box 30">
              <a:extLst>
                <a:ext uri="{FF2B5EF4-FFF2-40B4-BE49-F238E27FC236}">
                  <a16:creationId xmlns:a16="http://schemas.microsoft.com/office/drawing/2014/main" id="{86C49474-FE5E-42F4-9885-6FFB2E69F5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" y="1680"/>
              <a:ext cx="393" cy="250"/>
            </a:xfrm>
            <a:prstGeom prst="rect">
              <a:avLst/>
            </a:prstGeom>
            <a:grp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 Narrow" pitchFamily="34" charset="0"/>
                  <a:ea typeface="Gulim" pitchFamily="34" charset="-127"/>
                  <a:cs typeface="+mn-cs"/>
                </a:rPr>
                <a:t>ymin</a:t>
              </a:r>
            </a:p>
          </p:txBody>
        </p:sp>
        <p:sp>
          <p:nvSpPr>
            <p:cNvPr id="395295" name="Text Box 31">
              <a:extLst>
                <a:ext uri="{FF2B5EF4-FFF2-40B4-BE49-F238E27FC236}">
                  <a16:creationId xmlns:a16="http://schemas.microsoft.com/office/drawing/2014/main" id="{7DE758B7-C999-4D29-9249-74CEC26552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2064"/>
              <a:ext cx="393" cy="250"/>
            </a:xfrm>
            <a:prstGeom prst="rect">
              <a:avLst/>
            </a:prstGeom>
            <a:grp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 Narrow" pitchFamily="34" charset="0"/>
                  <a:ea typeface="Gulim" pitchFamily="34" charset="-127"/>
                  <a:cs typeface="+mn-cs"/>
                </a:rPr>
                <a:t>xmin</a:t>
              </a:r>
            </a:p>
          </p:txBody>
        </p:sp>
        <p:sp>
          <p:nvSpPr>
            <p:cNvPr id="395296" name="Text Box 32">
              <a:extLst>
                <a:ext uri="{FF2B5EF4-FFF2-40B4-BE49-F238E27FC236}">
                  <a16:creationId xmlns:a16="http://schemas.microsoft.com/office/drawing/2014/main" id="{3CB4EE92-2E18-4ADD-A77B-2CCB9325C6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2" y="2064"/>
              <a:ext cx="430" cy="250"/>
            </a:xfrm>
            <a:prstGeom prst="rect">
              <a:avLst/>
            </a:prstGeom>
            <a:grp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 Narrow" pitchFamily="34" charset="0"/>
                  <a:ea typeface="Gulim" pitchFamily="34" charset="-127"/>
                  <a:cs typeface="+mn-cs"/>
                </a:rPr>
                <a:t>xmax</a:t>
              </a:r>
            </a:p>
          </p:txBody>
        </p:sp>
        <p:sp>
          <p:nvSpPr>
            <p:cNvPr id="395297" name="Text Box 33">
              <a:extLst>
                <a:ext uri="{FF2B5EF4-FFF2-40B4-BE49-F238E27FC236}">
                  <a16:creationId xmlns:a16="http://schemas.microsoft.com/office/drawing/2014/main" id="{B4521CF0-1F7D-4834-890C-175B25AF4A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4" y="528"/>
              <a:ext cx="707" cy="442"/>
            </a:xfrm>
            <a:prstGeom prst="rect">
              <a:avLst/>
            </a:prstGeom>
            <a:grp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 Narrow" pitchFamily="34" charset="0"/>
                  <a:ea typeface="Gulim" pitchFamily="34" charset="-127"/>
                  <a:cs typeface="+mn-cs"/>
                </a:rPr>
                <a:t>Bounding</a:t>
              </a:r>
            </a:p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 Narrow" pitchFamily="34" charset="0"/>
                  <a:ea typeface="Gulim" pitchFamily="34" charset="-127"/>
                  <a:cs typeface="+mn-cs"/>
                </a:rPr>
                <a:t>Rectangle</a:t>
              </a:r>
            </a:p>
          </p:txBody>
        </p:sp>
        <p:sp>
          <p:nvSpPr>
            <p:cNvPr id="395298" name="Line 34">
              <a:extLst>
                <a:ext uri="{FF2B5EF4-FFF2-40B4-BE49-F238E27FC236}">
                  <a16:creationId xmlns:a16="http://schemas.microsoft.com/office/drawing/2014/main" id="{08C9C060-693D-4E24-A2E7-BC26A925AC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912"/>
              <a:ext cx="96" cy="0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5299" name="Line 35">
              <a:extLst>
                <a:ext uri="{FF2B5EF4-FFF2-40B4-BE49-F238E27FC236}">
                  <a16:creationId xmlns:a16="http://schemas.microsoft.com/office/drawing/2014/main" id="{3E569CB6-53A2-43C1-8F7F-E9DA6F4D41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1824"/>
              <a:ext cx="96" cy="0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5300" name="Line 36">
              <a:extLst>
                <a:ext uri="{FF2B5EF4-FFF2-40B4-BE49-F238E27FC236}">
                  <a16:creationId xmlns:a16="http://schemas.microsoft.com/office/drawing/2014/main" id="{57D63BAC-7395-4BFF-95B9-9CF3AB951F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1968"/>
              <a:ext cx="0" cy="144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5301" name="Line 37">
              <a:extLst>
                <a:ext uri="{FF2B5EF4-FFF2-40B4-BE49-F238E27FC236}">
                  <a16:creationId xmlns:a16="http://schemas.microsoft.com/office/drawing/2014/main" id="{7C75FCCA-BA11-4040-A84C-C4C03DE73F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1968"/>
              <a:ext cx="0" cy="144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5302" name="Line 38">
              <a:extLst>
                <a:ext uri="{FF2B5EF4-FFF2-40B4-BE49-F238E27FC236}">
                  <a16:creationId xmlns:a16="http://schemas.microsoft.com/office/drawing/2014/main" id="{4E214AEA-E70C-409D-A738-E3B3C4C063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4" y="768"/>
              <a:ext cx="240" cy="240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5303" name="Rectangle 39">
              <a:extLst>
                <a:ext uri="{FF2B5EF4-FFF2-40B4-BE49-F238E27FC236}">
                  <a16:creationId xmlns:a16="http://schemas.microsoft.com/office/drawing/2014/main" id="{580CD069-76A2-463C-98A8-04E2B83A45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528"/>
              <a:ext cx="3408" cy="1872"/>
            </a:xfrm>
            <a:prstGeom prst="rect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365" name="Rectangle 2">
            <a:extLst>
              <a:ext uri="{FF2B5EF4-FFF2-40B4-BE49-F238E27FC236}">
                <a16:creationId xmlns:a16="http://schemas.microsoft.com/office/drawing/2014/main" id="{5C0572D1-1204-4944-9995-F76C465162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143000"/>
          </a:xfrm>
        </p:spPr>
        <p:txBody>
          <a:bodyPr/>
          <a:lstStyle/>
          <a:p>
            <a:r>
              <a:rPr lang="en-US" altLang="de-DE" sz="4000" b="1"/>
              <a:t>Logical Classification of Input Devices</a:t>
            </a:r>
            <a:r>
              <a:rPr lang="tr-TR" altLang="de-DE" sz="4000" b="1"/>
              <a:t> (cont.)</a:t>
            </a:r>
            <a:endParaRPr lang="en-US" altLang="de-DE" sz="4000"/>
          </a:p>
        </p:txBody>
      </p:sp>
      <p:sp>
        <p:nvSpPr>
          <p:cNvPr id="15366" name="Foliennummernplatzhalter 2">
            <a:extLst>
              <a:ext uri="{FF2B5EF4-FFF2-40B4-BE49-F238E27FC236}">
                <a16:creationId xmlns:a16="http://schemas.microsoft.com/office/drawing/2014/main" id="{ACA3DAE9-FD36-4778-9168-B2426FE0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5304704-9865-4AB6-A095-6963E94C5BFF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1" name="Grafik 8">
            <a:extLst>
              <a:ext uri="{FF2B5EF4-FFF2-40B4-BE49-F238E27FC236}">
                <a16:creationId xmlns:a16="http://schemas.microsoft.com/office/drawing/2014/main" id="{591665C6-CABA-48FB-AB13-DA708BBF6DE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32" name="Grafik 9">
            <a:extLst>
              <a:ext uri="{FF2B5EF4-FFF2-40B4-BE49-F238E27FC236}">
                <a16:creationId xmlns:a16="http://schemas.microsoft.com/office/drawing/2014/main" id="{0C7A42FB-11E2-4AFD-8197-7959F6CC979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F161343-B234-406B-B01E-BC6808DE7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95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95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95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95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70" decel="100000"/>
                                        <p:tgtEl>
                                          <p:spTgt spid="3952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770" decel="100000"/>
                                        <p:tgtEl>
                                          <p:spTgt spid="39527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527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395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5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395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5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3952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952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95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95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5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5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526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AFEE177-11BF-4963-A65F-1510DE7D8C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pPr algn="ctr"/>
            <a:r>
              <a:rPr lang="en-US" altLang="de-DE" b="1"/>
              <a:t>Input Devices</a:t>
            </a:r>
            <a:endParaRPr lang="en-US" altLang="de-DE"/>
          </a:p>
        </p:txBody>
      </p:sp>
      <p:sp>
        <p:nvSpPr>
          <p:cNvPr id="396291" name="Rectangle 3">
            <a:extLst>
              <a:ext uri="{FF2B5EF4-FFF2-40B4-BE49-F238E27FC236}">
                <a16:creationId xmlns:a16="http://schemas.microsoft.com/office/drawing/2014/main" id="{D0F4019E-12A2-41BF-BDD7-0215069441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altLang="de-DE" sz="2400"/>
          </a:p>
          <a:p>
            <a:pPr>
              <a:lnSpc>
                <a:spcPct val="90000"/>
              </a:lnSpc>
            </a:pPr>
            <a:r>
              <a:rPr lang="en-US" altLang="de-DE" sz="2400">
                <a:solidFill>
                  <a:schemeClr val="bg1"/>
                </a:solidFill>
              </a:rPr>
              <a:t>Locator Devices: </a:t>
            </a:r>
          </a:p>
          <a:p>
            <a:pPr lvl="1">
              <a:lnSpc>
                <a:spcPct val="90000"/>
              </a:lnSpc>
            </a:pPr>
            <a:r>
              <a:rPr lang="en-US" altLang="de-DE" sz="2000">
                <a:solidFill>
                  <a:schemeClr val="bg1"/>
                </a:solidFill>
              </a:rPr>
              <a:t>Specify one coordinate position</a:t>
            </a:r>
          </a:p>
          <a:p>
            <a:pPr>
              <a:lnSpc>
                <a:spcPct val="90000"/>
              </a:lnSpc>
            </a:pPr>
            <a:r>
              <a:rPr lang="en-US" altLang="de-DE" sz="2400">
                <a:solidFill>
                  <a:schemeClr val="bg1"/>
                </a:solidFill>
              </a:rPr>
              <a:t>Stroke Devices:</a:t>
            </a:r>
          </a:p>
          <a:p>
            <a:pPr lvl="1">
              <a:lnSpc>
                <a:spcPct val="90000"/>
              </a:lnSpc>
            </a:pPr>
            <a:r>
              <a:rPr lang="en-US" altLang="de-DE" sz="2000">
                <a:solidFill>
                  <a:schemeClr val="bg1"/>
                </a:solidFill>
              </a:rPr>
              <a:t>Specify set of coordinate positions</a:t>
            </a:r>
          </a:p>
          <a:p>
            <a:pPr>
              <a:lnSpc>
                <a:spcPct val="90000"/>
              </a:lnSpc>
            </a:pPr>
            <a:r>
              <a:rPr lang="en-US" altLang="de-DE" sz="2400">
                <a:solidFill>
                  <a:schemeClr val="bg1"/>
                </a:solidFill>
              </a:rPr>
              <a:t>String Devices:</a:t>
            </a:r>
          </a:p>
          <a:p>
            <a:pPr lvl="1">
              <a:lnSpc>
                <a:spcPct val="90000"/>
              </a:lnSpc>
            </a:pPr>
            <a:r>
              <a:rPr lang="en-US" altLang="de-DE" sz="2000">
                <a:solidFill>
                  <a:schemeClr val="bg1"/>
                </a:solidFill>
              </a:rPr>
              <a:t>Specify text input</a:t>
            </a:r>
          </a:p>
          <a:p>
            <a:pPr>
              <a:lnSpc>
                <a:spcPct val="90000"/>
              </a:lnSpc>
            </a:pPr>
            <a:r>
              <a:rPr lang="en-US" altLang="de-DE" sz="2400">
                <a:solidFill>
                  <a:schemeClr val="bg1"/>
                </a:solidFill>
              </a:rPr>
              <a:t>Valuator Devices:</a:t>
            </a:r>
          </a:p>
          <a:p>
            <a:pPr lvl="1">
              <a:lnSpc>
                <a:spcPct val="90000"/>
              </a:lnSpc>
            </a:pPr>
            <a:r>
              <a:rPr lang="en-US" altLang="de-DE" sz="2000">
                <a:solidFill>
                  <a:schemeClr val="bg1"/>
                </a:solidFill>
              </a:rPr>
              <a:t>Specify scalar value</a:t>
            </a:r>
          </a:p>
          <a:p>
            <a:pPr>
              <a:lnSpc>
                <a:spcPct val="90000"/>
              </a:lnSpc>
            </a:pPr>
            <a:r>
              <a:rPr lang="en-US" altLang="de-DE" sz="2400">
                <a:solidFill>
                  <a:schemeClr val="bg1"/>
                </a:solidFill>
              </a:rPr>
              <a:t>Choice Devices:</a:t>
            </a:r>
          </a:p>
          <a:p>
            <a:pPr lvl="1">
              <a:lnSpc>
                <a:spcPct val="90000"/>
              </a:lnSpc>
            </a:pPr>
            <a:r>
              <a:rPr lang="en-US" altLang="de-DE" sz="2000">
                <a:solidFill>
                  <a:schemeClr val="bg1"/>
                </a:solidFill>
              </a:rPr>
              <a:t>Select menu options</a:t>
            </a:r>
          </a:p>
          <a:p>
            <a:pPr>
              <a:lnSpc>
                <a:spcPct val="90000"/>
              </a:lnSpc>
            </a:pPr>
            <a:r>
              <a:rPr lang="en-US" altLang="de-DE" sz="2400">
                <a:solidFill>
                  <a:schemeClr val="bg1"/>
                </a:solidFill>
              </a:rPr>
              <a:t>Pick Devices:</a:t>
            </a:r>
          </a:p>
          <a:p>
            <a:pPr lvl="1">
              <a:lnSpc>
                <a:spcPct val="90000"/>
              </a:lnSpc>
            </a:pPr>
            <a:r>
              <a:rPr lang="en-US" altLang="de-DE" sz="2000">
                <a:solidFill>
                  <a:schemeClr val="bg1"/>
                </a:solidFill>
              </a:rPr>
              <a:t>Select component(s) of a picture</a:t>
            </a:r>
          </a:p>
          <a:p>
            <a:pPr lvl="1">
              <a:lnSpc>
                <a:spcPct val="90000"/>
              </a:lnSpc>
            </a:pPr>
            <a:endParaRPr lang="en-US" altLang="de-DE" sz="2000">
              <a:solidFill>
                <a:schemeClr val="bg1"/>
              </a:solidFill>
            </a:endParaRPr>
          </a:p>
        </p:txBody>
      </p:sp>
      <p:sp>
        <p:nvSpPr>
          <p:cNvPr id="16388" name="Foliennummernplatzhalter 1">
            <a:extLst>
              <a:ext uri="{FF2B5EF4-FFF2-40B4-BE49-F238E27FC236}">
                <a16:creationId xmlns:a16="http://schemas.microsoft.com/office/drawing/2014/main" id="{34CB087B-AAC9-42DB-AB35-21302DD3CF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6C8E26-83F4-4737-B37B-C714B23BBD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EC674376-C00D-4568-9209-2E9AC390DE5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7E739E7E-BAAF-40EF-A42C-DC848C734E5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16D157F-C24F-4F31-9A8A-2BD8448AD0B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96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96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96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96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96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96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96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96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96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96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96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96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96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96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96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96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96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96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396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396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396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396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3962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3962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29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4130748C-670F-4D1E-9DAE-5FB2F6ADFD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143000"/>
          </a:xfrm>
        </p:spPr>
        <p:txBody>
          <a:bodyPr/>
          <a:lstStyle/>
          <a:p>
            <a:r>
              <a:rPr lang="en-US" altLang="de-DE" sz="4000" b="1"/>
              <a:t>Input Functions for Graphical Data</a:t>
            </a:r>
            <a:endParaRPr lang="en-US" altLang="de-DE" sz="4000"/>
          </a:p>
        </p:txBody>
      </p:sp>
      <p:sp>
        <p:nvSpPr>
          <p:cNvPr id="397315" name="Rectangle 3">
            <a:extLst>
              <a:ext uri="{FF2B5EF4-FFF2-40B4-BE49-F238E27FC236}">
                <a16:creationId xmlns:a16="http://schemas.microsoft.com/office/drawing/2014/main" id="{42180539-3FC6-475B-B240-CF0E854283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105400"/>
          </a:xfrm>
        </p:spPr>
        <p:txBody>
          <a:bodyPr/>
          <a:lstStyle/>
          <a:p>
            <a:endParaRPr lang="en-US" altLang="de-DE" sz="2800"/>
          </a:p>
          <a:p>
            <a:r>
              <a:rPr lang="en-US" altLang="de-DE" sz="2800">
                <a:solidFill>
                  <a:schemeClr val="bg1"/>
                </a:solidFill>
              </a:rPr>
              <a:t>Input Modes: </a:t>
            </a:r>
          </a:p>
          <a:p>
            <a:pPr lvl="1"/>
            <a:r>
              <a:rPr lang="en-US" altLang="de-DE" sz="2400">
                <a:solidFill>
                  <a:schemeClr val="bg1"/>
                </a:solidFill>
              </a:rPr>
              <a:t>Request mode:</a:t>
            </a:r>
          </a:p>
          <a:p>
            <a:pPr lvl="2"/>
            <a:r>
              <a:rPr lang="en-US" altLang="de-DE" sz="2000">
                <a:solidFill>
                  <a:schemeClr val="bg1"/>
                </a:solidFill>
              </a:rPr>
              <a:t>Data entry initiated by application program</a:t>
            </a:r>
          </a:p>
          <a:p>
            <a:pPr lvl="2"/>
            <a:r>
              <a:rPr lang="en-US" altLang="de-DE" sz="2000">
                <a:solidFill>
                  <a:schemeClr val="bg1"/>
                </a:solidFill>
              </a:rPr>
              <a:t>Suspend process, wait for input data</a:t>
            </a:r>
          </a:p>
          <a:p>
            <a:pPr lvl="2"/>
            <a:r>
              <a:rPr lang="en-US" altLang="de-DE" sz="2000">
                <a:solidFill>
                  <a:schemeClr val="bg1"/>
                </a:solidFill>
              </a:rPr>
              <a:t>Input device and program operate alternately</a:t>
            </a:r>
          </a:p>
          <a:p>
            <a:pPr lvl="1"/>
            <a:r>
              <a:rPr lang="en-US" altLang="de-DE" sz="2400">
                <a:solidFill>
                  <a:schemeClr val="bg1"/>
                </a:solidFill>
              </a:rPr>
              <a:t>Sample mode:</a:t>
            </a:r>
          </a:p>
          <a:p>
            <a:pPr lvl="2"/>
            <a:r>
              <a:rPr lang="en-US" altLang="de-DE" sz="2000">
                <a:solidFill>
                  <a:schemeClr val="bg1"/>
                </a:solidFill>
              </a:rPr>
              <a:t>Input device and program operate independent</a:t>
            </a:r>
          </a:p>
          <a:p>
            <a:pPr lvl="1"/>
            <a:r>
              <a:rPr lang="en-US" altLang="de-DE" sz="2400">
                <a:solidFill>
                  <a:schemeClr val="bg1"/>
                </a:solidFill>
              </a:rPr>
              <a:t>Event mode:</a:t>
            </a:r>
          </a:p>
          <a:p>
            <a:pPr lvl="2"/>
            <a:r>
              <a:rPr lang="en-US" altLang="de-DE" sz="2000">
                <a:solidFill>
                  <a:schemeClr val="bg1"/>
                </a:solidFill>
              </a:rPr>
              <a:t>Data entry initiated by input device (event initiated)</a:t>
            </a:r>
          </a:p>
          <a:p>
            <a:pPr lvl="2"/>
            <a:r>
              <a:rPr lang="en-US" altLang="de-DE" sz="2000">
                <a:solidFill>
                  <a:schemeClr val="bg1"/>
                </a:solidFill>
              </a:rPr>
              <a:t>Data stored in queue</a:t>
            </a:r>
          </a:p>
          <a:p>
            <a:pPr lvl="2"/>
            <a:r>
              <a:rPr lang="en-US" altLang="de-DE" sz="2000">
                <a:solidFill>
                  <a:schemeClr val="bg1"/>
                </a:solidFill>
              </a:rPr>
              <a:t>Input device and program operate alternately</a:t>
            </a:r>
          </a:p>
          <a:p>
            <a:pPr lvl="2"/>
            <a:endParaRPr lang="en-US" altLang="de-DE" sz="200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altLang="de-DE" sz="2800">
              <a:solidFill>
                <a:schemeClr val="bg1"/>
              </a:solidFill>
            </a:endParaRPr>
          </a:p>
          <a:p>
            <a:pPr lvl="1"/>
            <a:endParaRPr lang="en-US" altLang="de-DE" sz="2400"/>
          </a:p>
        </p:txBody>
      </p:sp>
      <p:sp>
        <p:nvSpPr>
          <p:cNvPr id="17412" name="Foliennummernplatzhalter 1">
            <a:extLst>
              <a:ext uri="{FF2B5EF4-FFF2-40B4-BE49-F238E27FC236}">
                <a16:creationId xmlns:a16="http://schemas.microsoft.com/office/drawing/2014/main" id="{1A01D414-D9A4-4B18-A45E-00C3B1E8ED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BFE7138-E9EC-4B99-92AC-FBFECAF7B54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77DD428E-041A-45F0-A1DE-9D576B7F67A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02BF1897-890A-40F4-A39A-3450B8045AF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3C46D5F-F85E-465F-80A7-C5F1A96CF55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97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97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97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97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97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97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97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97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97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97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97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97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97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97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97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97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97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97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397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397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397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397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47FB3982-E811-4846-88C3-233BEA9D41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1557338"/>
          </a:xfrm>
        </p:spPr>
        <p:txBody>
          <a:bodyPr/>
          <a:lstStyle/>
          <a:p>
            <a:pPr>
              <a:buFontTx/>
              <a:buNone/>
            </a:pPr>
            <a:endParaRPr lang="en-US" altLang="ko-KR" sz="3600" b="1">
              <a:solidFill>
                <a:schemeClr val="bg1"/>
              </a:solidFill>
              <a:ea typeface="Gulim" panose="020B0600000101010101" pitchFamily="34" charset="-127"/>
            </a:endParaRPr>
          </a:p>
          <a:p>
            <a:r>
              <a:rPr lang="en-US" altLang="ko-KR" sz="3600" b="1">
                <a:solidFill>
                  <a:schemeClr val="bg1"/>
                </a:solidFill>
                <a:ea typeface="Gulim" panose="020B0600000101010101" pitchFamily="34" charset="-127"/>
              </a:rPr>
              <a:t>Positioning</a:t>
            </a:r>
          </a:p>
        </p:txBody>
      </p:sp>
      <p:sp>
        <p:nvSpPr>
          <p:cNvPr id="398339" name="Text Box 3">
            <a:extLst>
              <a:ext uri="{FF2B5EF4-FFF2-40B4-BE49-F238E27FC236}">
                <a16:creationId xmlns:a16="http://schemas.microsoft.com/office/drawing/2014/main" id="{FBEC1CE5-2439-4D19-AA62-3E1D46BCC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876800"/>
            <a:ext cx="17827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anose="020B0606020202030204" pitchFamily="34" charset="0"/>
                <a:ea typeface="Gulim" panose="020B0600000101010101" pitchFamily="34" charset="-127"/>
                <a:cs typeface="+mn-cs"/>
              </a:rPr>
              <a:t>Position Cursor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anose="020B0606020202030204" pitchFamily="34" charset="0"/>
                <a:ea typeface="Gulim" panose="020B0600000101010101" pitchFamily="34" charset="-127"/>
                <a:cs typeface="+mn-cs"/>
              </a:rPr>
              <a:t>and Press Button</a:t>
            </a:r>
          </a:p>
        </p:txBody>
      </p:sp>
      <p:sp>
        <p:nvSpPr>
          <p:cNvPr id="398340" name="Text Box 4">
            <a:extLst>
              <a:ext uri="{FF2B5EF4-FFF2-40B4-BE49-F238E27FC236}">
                <a16:creationId xmlns:a16="http://schemas.microsoft.com/office/drawing/2014/main" id="{F558AB61-7F57-4FF9-A36B-F54E2BFAB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4800600"/>
            <a:ext cx="18399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anose="020B0606020202030204" pitchFamily="34" charset="0"/>
                <a:ea typeface="Gulim" panose="020B0600000101010101" pitchFamily="34" charset="-127"/>
                <a:cs typeface="+mn-cs"/>
              </a:rPr>
              <a:t>Object Displayed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anose="020B0606020202030204" pitchFamily="34" charset="0"/>
                <a:ea typeface="Gulim" panose="020B0600000101010101" pitchFamily="34" charset="-127"/>
                <a:cs typeface="+mn-cs"/>
              </a:rPr>
              <a:t>at Cursor Position</a:t>
            </a:r>
          </a:p>
        </p:txBody>
      </p:sp>
      <p:sp>
        <p:nvSpPr>
          <p:cNvPr id="398341" name="AutoShape 5">
            <a:extLst>
              <a:ext uri="{FF2B5EF4-FFF2-40B4-BE49-F238E27FC236}">
                <a16:creationId xmlns:a16="http://schemas.microsoft.com/office/drawing/2014/main" id="{493465C6-5C0A-49C8-A506-E3B09EE37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590800"/>
            <a:ext cx="2133600" cy="2057400"/>
          </a:xfrm>
          <a:prstGeom prst="roundRect">
            <a:avLst>
              <a:gd name="adj" fmla="val 16667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98342" name="Group 6">
            <a:extLst>
              <a:ext uri="{FF2B5EF4-FFF2-40B4-BE49-F238E27FC236}">
                <a16:creationId xmlns:a16="http://schemas.microsoft.com/office/drawing/2014/main" id="{C6B768FC-F950-4A63-AD22-C3B99C9E321C}"/>
              </a:ext>
            </a:extLst>
          </p:cNvPr>
          <p:cNvGrpSpPr>
            <a:grpSpLocks/>
          </p:cNvGrpSpPr>
          <p:nvPr/>
        </p:nvGrpSpPr>
        <p:grpSpPr bwMode="auto">
          <a:xfrm>
            <a:off x="6324600" y="2819400"/>
            <a:ext cx="762000" cy="457200"/>
            <a:chOff x="4368" y="1584"/>
            <a:chExt cx="480" cy="384"/>
          </a:xfrm>
          <a:noFill/>
        </p:grpSpPr>
        <p:sp>
          <p:nvSpPr>
            <p:cNvPr id="398343" name="Oval 7">
              <a:extLst>
                <a:ext uri="{FF2B5EF4-FFF2-40B4-BE49-F238E27FC236}">
                  <a16:creationId xmlns:a16="http://schemas.microsoft.com/office/drawing/2014/main" id="{CE92CD5F-8E8F-4154-9E49-65E97CF9B5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1584"/>
              <a:ext cx="384" cy="384"/>
            </a:xfrm>
            <a:prstGeom prst="ellips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8344" name="Freeform 8">
              <a:extLst>
                <a:ext uri="{FF2B5EF4-FFF2-40B4-BE49-F238E27FC236}">
                  <a16:creationId xmlns:a16="http://schemas.microsoft.com/office/drawing/2014/main" id="{5B1ACED9-70C4-4144-83C4-F54487CE1D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8" y="1584"/>
              <a:ext cx="336" cy="384"/>
            </a:xfrm>
            <a:custGeom>
              <a:avLst/>
              <a:gdLst>
                <a:gd name="T0" fmla="*/ 432 w 432"/>
                <a:gd name="T1" fmla="*/ 0 h 480"/>
                <a:gd name="T2" fmla="*/ 0 w 432"/>
                <a:gd name="T3" fmla="*/ 0 h 480"/>
                <a:gd name="T4" fmla="*/ 0 w 432"/>
                <a:gd name="T5" fmla="*/ 480 h 480"/>
                <a:gd name="T6" fmla="*/ 432 w 432"/>
                <a:gd name="T7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2" h="480">
                  <a:moveTo>
                    <a:pt x="432" y="0"/>
                  </a:moveTo>
                  <a:lnTo>
                    <a:pt x="0" y="0"/>
                  </a:lnTo>
                  <a:lnTo>
                    <a:pt x="0" y="480"/>
                  </a:lnTo>
                  <a:lnTo>
                    <a:pt x="432" y="480"/>
                  </a:lnTo>
                </a:path>
              </a:pathLst>
            </a:cu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98345" name="Line 9">
            <a:extLst>
              <a:ext uri="{FF2B5EF4-FFF2-40B4-BE49-F238E27FC236}">
                <a16:creationId xmlns:a16="http://schemas.microsoft.com/office/drawing/2014/main" id="{271E466E-A03B-426F-B40E-F2DB71FD410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96000" y="2895600"/>
            <a:ext cx="228600" cy="1588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8346" name="Line 10">
            <a:extLst>
              <a:ext uri="{FF2B5EF4-FFF2-40B4-BE49-F238E27FC236}">
                <a16:creationId xmlns:a16="http://schemas.microsoft.com/office/drawing/2014/main" id="{A01CECE8-35AF-4678-A463-601FB111FBF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96000" y="3200400"/>
            <a:ext cx="228600" cy="1588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8347" name="Line 11">
            <a:extLst>
              <a:ext uri="{FF2B5EF4-FFF2-40B4-BE49-F238E27FC236}">
                <a16:creationId xmlns:a16="http://schemas.microsoft.com/office/drawing/2014/main" id="{2537F4E5-E5B4-4B07-A283-6E45D7BD9919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3048000"/>
            <a:ext cx="228600" cy="1588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8348" name="AutoShape 12">
            <a:extLst>
              <a:ext uri="{FF2B5EF4-FFF2-40B4-BE49-F238E27FC236}">
                <a16:creationId xmlns:a16="http://schemas.microsoft.com/office/drawing/2014/main" id="{9BD4F3FD-D310-430B-AEB8-31E584ECC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2590800"/>
            <a:ext cx="2133600" cy="2057400"/>
          </a:xfrm>
          <a:prstGeom prst="roundRect">
            <a:avLst>
              <a:gd name="adj" fmla="val 16667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98349" name="Group 13">
            <a:extLst>
              <a:ext uri="{FF2B5EF4-FFF2-40B4-BE49-F238E27FC236}">
                <a16:creationId xmlns:a16="http://schemas.microsoft.com/office/drawing/2014/main" id="{B1FD9ABB-7F1D-496A-B9AD-6D564489454C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2895600"/>
            <a:ext cx="304800" cy="304800"/>
            <a:chOff x="1536" y="1824"/>
            <a:chExt cx="192" cy="192"/>
          </a:xfrm>
        </p:grpSpPr>
        <p:sp>
          <p:nvSpPr>
            <p:cNvPr id="398350" name="Line 14">
              <a:extLst>
                <a:ext uri="{FF2B5EF4-FFF2-40B4-BE49-F238E27FC236}">
                  <a16:creationId xmlns:a16="http://schemas.microsoft.com/office/drawing/2014/main" id="{FB87A124-0A61-4CA7-9A5A-76ACB31882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0" cy="192"/>
            </a:xfrm>
            <a:prstGeom prst="lin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8351" name="Line 15">
              <a:extLst>
                <a:ext uri="{FF2B5EF4-FFF2-40B4-BE49-F238E27FC236}">
                  <a16:creationId xmlns:a16="http://schemas.microsoft.com/office/drawing/2014/main" id="{726E5861-07A9-4733-A334-3CF6D624508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32" y="1824"/>
              <a:ext cx="0" cy="192"/>
            </a:xfrm>
            <a:prstGeom prst="lin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98352" name="Group 16">
            <a:extLst>
              <a:ext uri="{FF2B5EF4-FFF2-40B4-BE49-F238E27FC236}">
                <a16:creationId xmlns:a16="http://schemas.microsoft.com/office/drawing/2014/main" id="{CDEA61ED-0839-474F-8AA8-1A8CE77EC202}"/>
              </a:ext>
            </a:extLst>
          </p:cNvPr>
          <p:cNvGrpSpPr>
            <a:grpSpLocks/>
          </p:cNvGrpSpPr>
          <p:nvPr/>
        </p:nvGrpSpPr>
        <p:grpSpPr bwMode="auto">
          <a:xfrm>
            <a:off x="6553200" y="2895600"/>
            <a:ext cx="304800" cy="304800"/>
            <a:chOff x="1536" y="1824"/>
            <a:chExt cx="192" cy="192"/>
          </a:xfrm>
        </p:grpSpPr>
        <p:sp>
          <p:nvSpPr>
            <p:cNvPr id="398353" name="Line 17">
              <a:extLst>
                <a:ext uri="{FF2B5EF4-FFF2-40B4-BE49-F238E27FC236}">
                  <a16:creationId xmlns:a16="http://schemas.microsoft.com/office/drawing/2014/main" id="{62F2E24C-A2AB-458D-9066-E0FBD21EED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0" cy="192"/>
            </a:xfrm>
            <a:prstGeom prst="lin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8354" name="Line 18">
              <a:extLst>
                <a:ext uri="{FF2B5EF4-FFF2-40B4-BE49-F238E27FC236}">
                  <a16:creationId xmlns:a16="http://schemas.microsoft.com/office/drawing/2014/main" id="{5703B6C5-8EB7-4D5C-8646-AFBE4C4BAB5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32" y="1824"/>
              <a:ext cx="0" cy="192"/>
            </a:xfrm>
            <a:prstGeom prst="lin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8445" name="Rectangle 19">
            <a:extLst>
              <a:ext uri="{FF2B5EF4-FFF2-40B4-BE49-F238E27FC236}">
                <a16:creationId xmlns:a16="http://schemas.microsoft.com/office/drawing/2014/main" id="{85FBE65D-6202-414F-B897-4CE328461E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4800" b="1">
                <a:ea typeface="Gulim" panose="020B0600000101010101" pitchFamily="34" charset="-127"/>
              </a:rPr>
              <a:t>Interactive Techniques</a:t>
            </a:r>
          </a:p>
        </p:txBody>
      </p:sp>
      <p:sp>
        <p:nvSpPr>
          <p:cNvPr id="18446" name="Foliennummernplatzhalter 1">
            <a:extLst>
              <a:ext uri="{FF2B5EF4-FFF2-40B4-BE49-F238E27FC236}">
                <a16:creationId xmlns:a16="http://schemas.microsoft.com/office/drawing/2014/main" id="{14A016B8-A828-40FD-B41B-EAB1CDD365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E24DF0-B9A1-4FB8-9407-BA10C0A0EAB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1" name="Grafik 8">
            <a:extLst>
              <a:ext uri="{FF2B5EF4-FFF2-40B4-BE49-F238E27FC236}">
                <a16:creationId xmlns:a16="http://schemas.microsoft.com/office/drawing/2014/main" id="{E02FA2DB-881F-43CB-A616-0D5E9E02707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2" name="Grafik 9">
            <a:extLst>
              <a:ext uri="{FF2B5EF4-FFF2-40B4-BE49-F238E27FC236}">
                <a16:creationId xmlns:a16="http://schemas.microsoft.com/office/drawing/2014/main" id="{395531CB-272C-4175-9184-93A47452C07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2D1F4A4-A83F-43C0-A88E-19EBB65B8F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8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8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98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8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8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8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98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98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8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8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8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8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8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8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8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98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98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8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8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98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98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98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98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8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98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98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398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398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339" grpId="0"/>
      <p:bldP spid="398340" grpId="0"/>
      <p:bldP spid="398341" grpId="0" animBg="1"/>
      <p:bldP spid="39834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4">
            <a:extLst>
              <a:ext uri="{FF2B5EF4-FFF2-40B4-BE49-F238E27FC236}">
                <a16:creationId xmlns:a16="http://schemas.microsoft.com/office/drawing/2014/main" id="{1ED51575-38AC-4E99-B5BD-99568DBF07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125" y="2286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800" b="1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Gulim" panose="020B0600000101010101" pitchFamily="34" charset="-127"/>
                <a:cs typeface="+mn-cs"/>
              </a:rPr>
              <a:t>Interactive Techniques</a:t>
            </a:r>
          </a:p>
        </p:txBody>
      </p:sp>
      <p:sp>
        <p:nvSpPr>
          <p:cNvPr id="19459" name="Rectangle 26">
            <a:extLst>
              <a:ext uri="{FF2B5EF4-FFF2-40B4-BE49-F238E27FC236}">
                <a16:creationId xmlns:a16="http://schemas.microsoft.com/office/drawing/2014/main" id="{9FF4C1A6-AA0C-4609-A20C-95FEF5F248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125538"/>
            <a:ext cx="8229600" cy="1557337"/>
          </a:xfrm>
          <a:noFill/>
        </p:spPr>
        <p:txBody>
          <a:bodyPr/>
          <a:lstStyle/>
          <a:p>
            <a:endParaRPr lang="en-US" altLang="ko-KR" b="1">
              <a:solidFill>
                <a:schemeClr val="bg1"/>
              </a:solidFill>
              <a:ea typeface="Gulim" panose="020B0600000101010101" pitchFamily="34" charset="-127"/>
            </a:endParaRPr>
          </a:p>
          <a:p>
            <a:r>
              <a:rPr lang="en-US" altLang="ko-KR" b="1">
                <a:solidFill>
                  <a:schemeClr val="bg1"/>
                </a:solidFill>
                <a:ea typeface="Gulim" panose="020B0600000101010101" pitchFamily="34" charset="-127"/>
              </a:rPr>
              <a:t>Dragging</a:t>
            </a:r>
          </a:p>
          <a:p>
            <a:pPr>
              <a:buFontTx/>
              <a:buNone/>
            </a:pPr>
            <a:endParaRPr lang="en-US" altLang="ko-KR" b="1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399387" name="AutoShape 27">
            <a:extLst>
              <a:ext uri="{FF2B5EF4-FFF2-40B4-BE49-F238E27FC236}">
                <a16:creationId xmlns:a16="http://schemas.microsoft.com/office/drawing/2014/main" id="{CF2B420D-078E-47CA-818D-044F26159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388" y="3284538"/>
            <a:ext cx="2133600" cy="2057400"/>
          </a:xfrm>
          <a:prstGeom prst="roundRect">
            <a:avLst>
              <a:gd name="adj" fmla="val 16667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99388" name="Group 28">
            <a:extLst>
              <a:ext uri="{FF2B5EF4-FFF2-40B4-BE49-F238E27FC236}">
                <a16:creationId xmlns:a16="http://schemas.microsoft.com/office/drawing/2014/main" id="{C98D5175-8533-44D4-BA9D-D4CD5E2F1510}"/>
              </a:ext>
            </a:extLst>
          </p:cNvPr>
          <p:cNvGrpSpPr>
            <a:grpSpLocks/>
          </p:cNvGrpSpPr>
          <p:nvPr/>
        </p:nvGrpSpPr>
        <p:grpSpPr bwMode="auto">
          <a:xfrm>
            <a:off x="1119188" y="4503738"/>
            <a:ext cx="304800" cy="304800"/>
            <a:chOff x="1536" y="1824"/>
            <a:chExt cx="192" cy="192"/>
          </a:xfrm>
          <a:noFill/>
        </p:grpSpPr>
        <p:sp>
          <p:nvSpPr>
            <p:cNvPr id="399389" name="Line 29">
              <a:extLst>
                <a:ext uri="{FF2B5EF4-FFF2-40B4-BE49-F238E27FC236}">
                  <a16:creationId xmlns:a16="http://schemas.microsoft.com/office/drawing/2014/main" id="{4921EF51-268A-401F-B5FA-E563100740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9390" name="Line 30">
              <a:extLst>
                <a:ext uri="{FF2B5EF4-FFF2-40B4-BE49-F238E27FC236}">
                  <a16:creationId xmlns:a16="http://schemas.microsoft.com/office/drawing/2014/main" id="{3F8CD4CC-D6B5-4E28-BF2B-9E4037CF357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99391" name="AutoShape 31">
            <a:extLst>
              <a:ext uri="{FF2B5EF4-FFF2-40B4-BE49-F238E27FC236}">
                <a16:creationId xmlns:a16="http://schemas.microsoft.com/office/drawing/2014/main" id="{9CF25F03-6337-49BC-B4F6-F9A0AC608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125" y="3287713"/>
            <a:ext cx="2133600" cy="2057400"/>
          </a:xfrm>
          <a:prstGeom prst="roundRect">
            <a:avLst>
              <a:gd name="adj" fmla="val 16667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9392" name="AutoShape 32">
            <a:extLst>
              <a:ext uri="{FF2B5EF4-FFF2-40B4-BE49-F238E27FC236}">
                <a16:creationId xmlns:a16="http://schemas.microsoft.com/office/drawing/2014/main" id="{40A41D67-F2D7-4DED-AE6F-EB8447EEC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788" y="3284538"/>
            <a:ext cx="2133600" cy="2057400"/>
          </a:xfrm>
          <a:prstGeom prst="roundRect">
            <a:avLst>
              <a:gd name="adj" fmla="val 16667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9393" name="Freeform 33">
            <a:extLst>
              <a:ext uri="{FF2B5EF4-FFF2-40B4-BE49-F238E27FC236}">
                <a16:creationId xmlns:a16="http://schemas.microsoft.com/office/drawing/2014/main" id="{B4BCB538-4E1C-4B32-8965-D2468195F36A}"/>
              </a:ext>
            </a:extLst>
          </p:cNvPr>
          <p:cNvSpPr>
            <a:spLocks/>
          </p:cNvSpPr>
          <p:nvPr/>
        </p:nvSpPr>
        <p:spPr bwMode="auto">
          <a:xfrm>
            <a:off x="1042988" y="4351338"/>
            <a:ext cx="457200" cy="533400"/>
          </a:xfrm>
          <a:custGeom>
            <a:avLst/>
            <a:gdLst>
              <a:gd name="T0" fmla="*/ 144 w 288"/>
              <a:gd name="T1" fmla="*/ 0 h 384"/>
              <a:gd name="T2" fmla="*/ 0 w 288"/>
              <a:gd name="T3" fmla="*/ 96 h 384"/>
              <a:gd name="T4" fmla="*/ 0 w 288"/>
              <a:gd name="T5" fmla="*/ 384 h 384"/>
              <a:gd name="T6" fmla="*/ 288 w 288"/>
              <a:gd name="T7" fmla="*/ 384 h 384"/>
              <a:gd name="T8" fmla="*/ 288 w 288"/>
              <a:gd name="T9" fmla="*/ 96 h 384"/>
              <a:gd name="T10" fmla="*/ 144 w 288"/>
              <a:gd name="T11" fmla="*/ 0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8" h="384">
                <a:moveTo>
                  <a:pt x="144" y="0"/>
                </a:moveTo>
                <a:lnTo>
                  <a:pt x="0" y="96"/>
                </a:lnTo>
                <a:lnTo>
                  <a:pt x="0" y="384"/>
                </a:lnTo>
                <a:lnTo>
                  <a:pt x="288" y="384"/>
                </a:lnTo>
                <a:lnTo>
                  <a:pt x="288" y="96"/>
                </a:lnTo>
                <a:lnTo>
                  <a:pt x="144" y="0"/>
                </a:lnTo>
                <a:close/>
              </a:path>
            </a:pathLst>
          </a:cu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9394" name="Rectangle 34">
            <a:extLst>
              <a:ext uri="{FF2B5EF4-FFF2-40B4-BE49-F238E27FC236}">
                <a16:creationId xmlns:a16="http://schemas.microsoft.com/office/drawing/2014/main" id="{01AD40E2-F38B-469C-A8B3-51C7E5FCE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5988" y="4884738"/>
            <a:ext cx="457200" cy="152400"/>
          </a:xfrm>
          <a:prstGeom prst="rect">
            <a:avLst/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9395" name="Freeform 35">
            <a:extLst>
              <a:ext uri="{FF2B5EF4-FFF2-40B4-BE49-F238E27FC236}">
                <a16:creationId xmlns:a16="http://schemas.microsoft.com/office/drawing/2014/main" id="{E2D2848C-7A24-4CEC-828A-049B9E6C3ECE}"/>
              </a:ext>
            </a:extLst>
          </p:cNvPr>
          <p:cNvSpPr>
            <a:spLocks/>
          </p:cNvSpPr>
          <p:nvPr/>
        </p:nvSpPr>
        <p:spPr bwMode="auto">
          <a:xfrm>
            <a:off x="3786188" y="4351338"/>
            <a:ext cx="457200" cy="533400"/>
          </a:xfrm>
          <a:custGeom>
            <a:avLst/>
            <a:gdLst>
              <a:gd name="T0" fmla="*/ 144 w 288"/>
              <a:gd name="T1" fmla="*/ 0 h 384"/>
              <a:gd name="T2" fmla="*/ 0 w 288"/>
              <a:gd name="T3" fmla="*/ 96 h 384"/>
              <a:gd name="T4" fmla="*/ 0 w 288"/>
              <a:gd name="T5" fmla="*/ 384 h 384"/>
              <a:gd name="T6" fmla="*/ 288 w 288"/>
              <a:gd name="T7" fmla="*/ 384 h 384"/>
              <a:gd name="T8" fmla="*/ 288 w 288"/>
              <a:gd name="T9" fmla="*/ 96 h 384"/>
              <a:gd name="T10" fmla="*/ 144 w 288"/>
              <a:gd name="T11" fmla="*/ 0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8" h="384">
                <a:moveTo>
                  <a:pt x="144" y="0"/>
                </a:moveTo>
                <a:lnTo>
                  <a:pt x="0" y="96"/>
                </a:lnTo>
                <a:lnTo>
                  <a:pt x="0" y="384"/>
                </a:lnTo>
                <a:lnTo>
                  <a:pt x="288" y="384"/>
                </a:lnTo>
                <a:lnTo>
                  <a:pt x="288" y="96"/>
                </a:lnTo>
                <a:lnTo>
                  <a:pt x="144" y="0"/>
                </a:lnTo>
                <a:close/>
              </a:path>
            </a:pathLst>
          </a:custGeom>
          <a:noFill/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9396" name="Rectangle 36">
            <a:extLst>
              <a:ext uri="{FF2B5EF4-FFF2-40B4-BE49-F238E27FC236}">
                <a16:creationId xmlns:a16="http://schemas.microsoft.com/office/drawing/2014/main" id="{CFE1E95C-7A1E-48F1-9108-C4BF1A008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9188" y="4884738"/>
            <a:ext cx="457200" cy="152400"/>
          </a:xfrm>
          <a:prstGeom prst="rect">
            <a:avLst/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9397" name="Freeform 37">
            <a:extLst>
              <a:ext uri="{FF2B5EF4-FFF2-40B4-BE49-F238E27FC236}">
                <a16:creationId xmlns:a16="http://schemas.microsoft.com/office/drawing/2014/main" id="{10B2B837-AF54-4C4A-A283-0E7B39856DBA}"/>
              </a:ext>
            </a:extLst>
          </p:cNvPr>
          <p:cNvSpPr>
            <a:spLocks/>
          </p:cNvSpPr>
          <p:nvPr/>
        </p:nvSpPr>
        <p:spPr bwMode="auto">
          <a:xfrm>
            <a:off x="4090988" y="4046538"/>
            <a:ext cx="457200" cy="533400"/>
          </a:xfrm>
          <a:custGeom>
            <a:avLst/>
            <a:gdLst>
              <a:gd name="T0" fmla="*/ 144 w 288"/>
              <a:gd name="T1" fmla="*/ 0 h 384"/>
              <a:gd name="T2" fmla="*/ 0 w 288"/>
              <a:gd name="T3" fmla="*/ 96 h 384"/>
              <a:gd name="T4" fmla="*/ 0 w 288"/>
              <a:gd name="T5" fmla="*/ 384 h 384"/>
              <a:gd name="T6" fmla="*/ 288 w 288"/>
              <a:gd name="T7" fmla="*/ 384 h 384"/>
              <a:gd name="T8" fmla="*/ 288 w 288"/>
              <a:gd name="T9" fmla="*/ 96 h 384"/>
              <a:gd name="T10" fmla="*/ 144 w 288"/>
              <a:gd name="T11" fmla="*/ 0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8" h="384">
                <a:moveTo>
                  <a:pt x="144" y="0"/>
                </a:moveTo>
                <a:lnTo>
                  <a:pt x="0" y="96"/>
                </a:lnTo>
                <a:lnTo>
                  <a:pt x="0" y="384"/>
                </a:lnTo>
                <a:lnTo>
                  <a:pt x="288" y="384"/>
                </a:lnTo>
                <a:lnTo>
                  <a:pt x="288" y="96"/>
                </a:lnTo>
                <a:lnTo>
                  <a:pt x="144" y="0"/>
                </a:lnTo>
                <a:close/>
              </a:path>
            </a:pathLst>
          </a:custGeom>
          <a:noFill/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9398" name="Freeform 38">
            <a:extLst>
              <a:ext uri="{FF2B5EF4-FFF2-40B4-BE49-F238E27FC236}">
                <a16:creationId xmlns:a16="http://schemas.microsoft.com/office/drawing/2014/main" id="{560D6174-B633-4364-9D1E-CE3ED33A041C}"/>
              </a:ext>
            </a:extLst>
          </p:cNvPr>
          <p:cNvSpPr>
            <a:spLocks/>
          </p:cNvSpPr>
          <p:nvPr/>
        </p:nvSpPr>
        <p:spPr bwMode="auto">
          <a:xfrm>
            <a:off x="4395788" y="3894138"/>
            <a:ext cx="457200" cy="533400"/>
          </a:xfrm>
          <a:custGeom>
            <a:avLst/>
            <a:gdLst>
              <a:gd name="T0" fmla="*/ 144 w 288"/>
              <a:gd name="T1" fmla="*/ 0 h 384"/>
              <a:gd name="T2" fmla="*/ 0 w 288"/>
              <a:gd name="T3" fmla="*/ 96 h 384"/>
              <a:gd name="T4" fmla="*/ 0 w 288"/>
              <a:gd name="T5" fmla="*/ 384 h 384"/>
              <a:gd name="T6" fmla="*/ 288 w 288"/>
              <a:gd name="T7" fmla="*/ 384 h 384"/>
              <a:gd name="T8" fmla="*/ 288 w 288"/>
              <a:gd name="T9" fmla="*/ 96 h 384"/>
              <a:gd name="T10" fmla="*/ 144 w 288"/>
              <a:gd name="T11" fmla="*/ 0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8" h="384">
                <a:moveTo>
                  <a:pt x="144" y="0"/>
                </a:moveTo>
                <a:lnTo>
                  <a:pt x="0" y="96"/>
                </a:lnTo>
                <a:lnTo>
                  <a:pt x="0" y="384"/>
                </a:lnTo>
                <a:lnTo>
                  <a:pt x="288" y="384"/>
                </a:lnTo>
                <a:lnTo>
                  <a:pt x="288" y="96"/>
                </a:lnTo>
                <a:lnTo>
                  <a:pt x="144" y="0"/>
                </a:lnTo>
                <a:close/>
              </a:path>
            </a:pathLst>
          </a:custGeom>
          <a:noFill/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9399" name="Freeform 39">
            <a:extLst>
              <a:ext uri="{FF2B5EF4-FFF2-40B4-BE49-F238E27FC236}">
                <a16:creationId xmlns:a16="http://schemas.microsoft.com/office/drawing/2014/main" id="{2679D094-339C-467D-934B-D25300505225}"/>
              </a:ext>
            </a:extLst>
          </p:cNvPr>
          <p:cNvSpPr>
            <a:spLocks/>
          </p:cNvSpPr>
          <p:nvPr/>
        </p:nvSpPr>
        <p:spPr bwMode="auto">
          <a:xfrm>
            <a:off x="4852988" y="4198938"/>
            <a:ext cx="457200" cy="533400"/>
          </a:xfrm>
          <a:custGeom>
            <a:avLst/>
            <a:gdLst>
              <a:gd name="T0" fmla="*/ 144 w 288"/>
              <a:gd name="T1" fmla="*/ 0 h 384"/>
              <a:gd name="T2" fmla="*/ 0 w 288"/>
              <a:gd name="T3" fmla="*/ 96 h 384"/>
              <a:gd name="T4" fmla="*/ 0 w 288"/>
              <a:gd name="T5" fmla="*/ 384 h 384"/>
              <a:gd name="T6" fmla="*/ 288 w 288"/>
              <a:gd name="T7" fmla="*/ 384 h 384"/>
              <a:gd name="T8" fmla="*/ 288 w 288"/>
              <a:gd name="T9" fmla="*/ 96 h 384"/>
              <a:gd name="T10" fmla="*/ 144 w 288"/>
              <a:gd name="T11" fmla="*/ 0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8" h="384">
                <a:moveTo>
                  <a:pt x="144" y="0"/>
                </a:moveTo>
                <a:lnTo>
                  <a:pt x="0" y="96"/>
                </a:lnTo>
                <a:lnTo>
                  <a:pt x="0" y="384"/>
                </a:lnTo>
                <a:lnTo>
                  <a:pt x="288" y="384"/>
                </a:lnTo>
                <a:lnTo>
                  <a:pt x="288" y="96"/>
                </a:lnTo>
                <a:lnTo>
                  <a:pt x="144" y="0"/>
                </a:lnTo>
                <a:close/>
              </a:path>
            </a:pathLst>
          </a:cu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99400" name="Group 40">
            <a:extLst>
              <a:ext uri="{FF2B5EF4-FFF2-40B4-BE49-F238E27FC236}">
                <a16:creationId xmlns:a16="http://schemas.microsoft.com/office/drawing/2014/main" id="{84F3421F-B6EA-44A3-97D2-AA8CAF938EC4}"/>
              </a:ext>
            </a:extLst>
          </p:cNvPr>
          <p:cNvGrpSpPr>
            <a:grpSpLocks/>
          </p:cNvGrpSpPr>
          <p:nvPr/>
        </p:nvGrpSpPr>
        <p:grpSpPr bwMode="auto">
          <a:xfrm>
            <a:off x="4929188" y="4351338"/>
            <a:ext cx="304800" cy="304800"/>
            <a:chOff x="1536" y="1824"/>
            <a:chExt cx="192" cy="192"/>
          </a:xfrm>
          <a:noFill/>
        </p:grpSpPr>
        <p:sp>
          <p:nvSpPr>
            <p:cNvPr id="399401" name="Line 41">
              <a:extLst>
                <a:ext uri="{FF2B5EF4-FFF2-40B4-BE49-F238E27FC236}">
                  <a16:creationId xmlns:a16="http://schemas.microsoft.com/office/drawing/2014/main" id="{BEB57AF9-4FB0-40A0-999C-161CBC86F8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9402" name="Line 42">
              <a:extLst>
                <a:ext uri="{FF2B5EF4-FFF2-40B4-BE49-F238E27FC236}">
                  <a16:creationId xmlns:a16="http://schemas.microsoft.com/office/drawing/2014/main" id="{0BE540B6-3E5E-4A59-86D5-483F83B7DA8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99403" name="Group 43">
            <a:extLst>
              <a:ext uri="{FF2B5EF4-FFF2-40B4-BE49-F238E27FC236}">
                <a16:creationId xmlns:a16="http://schemas.microsoft.com/office/drawing/2014/main" id="{19E1DA2A-F25A-4B69-8741-EFA3105513B9}"/>
              </a:ext>
            </a:extLst>
          </p:cNvPr>
          <p:cNvGrpSpPr>
            <a:grpSpLocks/>
          </p:cNvGrpSpPr>
          <p:nvPr/>
        </p:nvGrpSpPr>
        <p:grpSpPr bwMode="auto">
          <a:xfrm>
            <a:off x="7291388" y="4427538"/>
            <a:ext cx="304800" cy="304800"/>
            <a:chOff x="1536" y="1824"/>
            <a:chExt cx="192" cy="192"/>
          </a:xfrm>
          <a:noFill/>
        </p:grpSpPr>
        <p:sp>
          <p:nvSpPr>
            <p:cNvPr id="399404" name="Line 44">
              <a:extLst>
                <a:ext uri="{FF2B5EF4-FFF2-40B4-BE49-F238E27FC236}">
                  <a16:creationId xmlns:a16="http://schemas.microsoft.com/office/drawing/2014/main" id="{688B9EFF-ED2C-43C1-933C-50CF2E95A9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9405" name="Line 45">
              <a:extLst>
                <a:ext uri="{FF2B5EF4-FFF2-40B4-BE49-F238E27FC236}">
                  <a16:creationId xmlns:a16="http://schemas.microsoft.com/office/drawing/2014/main" id="{7781F4BF-CFB1-4F7F-AA4E-41AD99CDC92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99406" name="Freeform 46">
            <a:extLst>
              <a:ext uri="{FF2B5EF4-FFF2-40B4-BE49-F238E27FC236}">
                <a16:creationId xmlns:a16="http://schemas.microsoft.com/office/drawing/2014/main" id="{A427B7FD-720E-42B9-BF97-24B9996BC24F}"/>
              </a:ext>
            </a:extLst>
          </p:cNvPr>
          <p:cNvSpPr>
            <a:spLocks/>
          </p:cNvSpPr>
          <p:nvPr/>
        </p:nvSpPr>
        <p:spPr bwMode="auto">
          <a:xfrm>
            <a:off x="7672388" y="4351338"/>
            <a:ext cx="457200" cy="533400"/>
          </a:xfrm>
          <a:custGeom>
            <a:avLst/>
            <a:gdLst>
              <a:gd name="T0" fmla="*/ 144 w 288"/>
              <a:gd name="T1" fmla="*/ 0 h 384"/>
              <a:gd name="T2" fmla="*/ 0 w 288"/>
              <a:gd name="T3" fmla="*/ 96 h 384"/>
              <a:gd name="T4" fmla="*/ 0 w 288"/>
              <a:gd name="T5" fmla="*/ 384 h 384"/>
              <a:gd name="T6" fmla="*/ 288 w 288"/>
              <a:gd name="T7" fmla="*/ 384 h 384"/>
              <a:gd name="T8" fmla="*/ 288 w 288"/>
              <a:gd name="T9" fmla="*/ 96 h 384"/>
              <a:gd name="T10" fmla="*/ 144 w 288"/>
              <a:gd name="T11" fmla="*/ 0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8" h="384">
                <a:moveTo>
                  <a:pt x="144" y="0"/>
                </a:moveTo>
                <a:lnTo>
                  <a:pt x="0" y="96"/>
                </a:lnTo>
                <a:lnTo>
                  <a:pt x="0" y="384"/>
                </a:lnTo>
                <a:lnTo>
                  <a:pt x="288" y="384"/>
                </a:lnTo>
                <a:lnTo>
                  <a:pt x="288" y="96"/>
                </a:lnTo>
                <a:lnTo>
                  <a:pt x="144" y="0"/>
                </a:lnTo>
                <a:close/>
              </a:path>
            </a:pathLst>
          </a:cu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9407" name="Rectangle 47">
            <a:extLst>
              <a:ext uri="{FF2B5EF4-FFF2-40B4-BE49-F238E27FC236}">
                <a16:creationId xmlns:a16="http://schemas.microsoft.com/office/drawing/2014/main" id="{7F61B655-2CEF-40EB-96E6-1E49CA638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2388" y="4884738"/>
            <a:ext cx="457200" cy="152400"/>
          </a:xfrm>
          <a:prstGeom prst="rect">
            <a:avLst/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475" name="Foliennummernplatzhalter 1">
            <a:extLst>
              <a:ext uri="{FF2B5EF4-FFF2-40B4-BE49-F238E27FC236}">
                <a16:creationId xmlns:a16="http://schemas.microsoft.com/office/drawing/2014/main" id="{871AB87A-BAF1-4726-BF87-CC385E7406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DDA6BE-638E-43BE-A5B0-3391143A583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6" name="Grafik 8">
            <a:extLst>
              <a:ext uri="{FF2B5EF4-FFF2-40B4-BE49-F238E27FC236}">
                <a16:creationId xmlns:a16="http://schemas.microsoft.com/office/drawing/2014/main" id="{C5351E00-1143-4AD7-9F19-D73CFD0FF3C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7" name="Grafik 9">
            <a:extLst>
              <a:ext uri="{FF2B5EF4-FFF2-40B4-BE49-F238E27FC236}">
                <a16:creationId xmlns:a16="http://schemas.microsoft.com/office/drawing/2014/main" id="{843908D8-0D75-40CA-A981-C9D88D91FFA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B48F072-7C2B-4A0B-B2A9-4629E992CC1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993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9938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8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99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99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3993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39938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8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99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99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3993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3993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399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399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3993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3993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39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39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399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39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39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39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9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39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39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2000"/>
                                        <p:tgtEl>
                                          <p:spTgt spid="399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2000"/>
                                        <p:tgtEl>
                                          <p:spTgt spid="39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2000"/>
                                        <p:tgtEl>
                                          <p:spTgt spid="39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2000"/>
                                        <p:tgtEl>
                                          <p:spTgt spid="399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7" grpId="0" animBg="1"/>
      <p:bldP spid="399391" grpId="0" animBg="1"/>
      <p:bldP spid="399392" grpId="0" animBg="1"/>
      <p:bldP spid="399394" grpId="0" animBg="1"/>
      <p:bldP spid="399396" grpId="0" animBg="1"/>
      <p:bldP spid="39940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A6CDF04-3EF2-408E-9601-2CF6E6D7A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6035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800" b="1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Gulim" panose="020B0600000101010101" pitchFamily="34" charset="-127"/>
                <a:cs typeface="+mn-cs"/>
              </a:rPr>
              <a:t>Interactive Techniques</a:t>
            </a:r>
          </a:p>
        </p:txBody>
      </p:sp>
      <p:sp>
        <p:nvSpPr>
          <p:cNvPr id="400387" name="Rectangle 3">
            <a:extLst>
              <a:ext uri="{FF2B5EF4-FFF2-40B4-BE49-F238E27FC236}">
                <a16:creationId xmlns:a16="http://schemas.microsoft.com/office/drawing/2014/main" id="{DEA13254-B35D-459E-807A-F29E5959B8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125538"/>
            <a:ext cx="8229600" cy="1557337"/>
          </a:xfrm>
          <a:noFill/>
        </p:spPr>
        <p:txBody>
          <a:bodyPr/>
          <a:lstStyle/>
          <a:p>
            <a:endParaRPr lang="en-US" altLang="ko-KR" sz="2800" b="1">
              <a:ea typeface="Gulim" panose="020B0600000101010101" pitchFamily="34" charset="-127"/>
            </a:endParaRPr>
          </a:p>
          <a:p>
            <a:r>
              <a:rPr lang="en-US" altLang="ko-KR" sz="2800" b="1">
                <a:solidFill>
                  <a:schemeClr val="bg1"/>
                </a:solidFill>
                <a:ea typeface="Gulim" panose="020B0600000101010101" pitchFamily="34" charset="-127"/>
              </a:rPr>
              <a:t>Constraints:</a:t>
            </a:r>
          </a:p>
          <a:p>
            <a:pPr lvl="1"/>
            <a:r>
              <a:rPr lang="en-US" altLang="ko-KR" sz="2400" b="1">
                <a:solidFill>
                  <a:schemeClr val="bg1"/>
                </a:solidFill>
                <a:ea typeface="Gulim" panose="020B0600000101010101" pitchFamily="34" charset="-127"/>
              </a:rPr>
              <a:t>Procedure for altering input coordinate values </a:t>
            </a:r>
          </a:p>
          <a:p>
            <a:pPr>
              <a:buFontTx/>
              <a:buNone/>
            </a:pPr>
            <a:endParaRPr lang="en-US" altLang="ko-KR" sz="2800" b="1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400409" name="AutoShape 25">
            <a:extLst>
              <a:ext uri="{FF2B5EF4-FFF2-40B4-BE49-F238E27FC236}">
                <a16:creationId xmlns:a16="http://schemas.microsoft.com/office/drawing/2014/main" id="{62E9AB18-9AF9-4385-963E-0A63B764A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997200"/>
            <a:ext cx="2133600" cy="2057400"/>
          </a:xfrm>
          <a:prstGeom prst="roundRect">
            <a:avLst>
              <a:gd name="adj" fmla="val 16667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0410" name="Text Box 26">
            <a:extLst>
              <a:ext uri="{FF2B5EF4-FFF2-40B4-BE49-F238E27FC236}">
                <a16:creationId xmlns:a16="http://schemas.microsoft.com/office/drawing/2014/main" id="{D9394C67-BE68-4202-BCBE-30BF52C24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138613"/>
            <a:ext cx="1331913" cy="915987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Press Button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to Select First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Endpoint</a:t>
            </a:r>
          </a:p>
        </p:txBody>
      </p:sp>
      <p:sp>
        <p:nvSpPr>
          <p:cNvPr id="400411" name="AutoShape 27">
            <a:extLst>
              <a:ext uri="{FF2B5EF4-FFF2-40B4-BE49-F238E27FC236}">
                <a16:creationId xmlns:a16="http://schemas.microsoft.com/office/drawing/2014/main" id="{4AE73D82-B27F-4FE6-9BC3-751C2C4AE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997200"/>
            <a:ext cx="2133600" cy="2057400"/>
          </a:xfrm>
          <a:prstGeom prst="roundRect">
            <a:avLst>
              <a:gd name="adj" fmla="val 16667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0412" name="Text Box 28">
            <a:extLst>
              <a:ext uri="{FF2B5EF4-FFF2-40B4-BE49-F238E27FC236}">
                <a16:creationId xmlns:a16="http://schemas.microsoft.com/office/drawing/2014/main" id="{698D071F-E00E-40C8-8DFE-84540843F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4138613"/>
            <a:ext cx="1617663" cy="915987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Press Button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to Select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Second Endpoint</a:t>
            </a:r>
          </a:p>
        </p:txBody>
      </p:sp>
      <p:sp>
        <p:nvSpPr>
          <p:cNvPr id="400413" name="Line 29">
            <a:extLst>
              <a:ext uri="{FF2B5EF4-FFF2-40B4-BE49-F238E27FC236}">
                <a16:creationId xmlns:a16="http://schemas.microsoft.com/office/drawing/2014/main" id="{8B6640B8-EECD-4E39-99CE-EB83FA4A9F25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3987800"/>
            <a:ext cx="1447800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00414" name="Group 30">
            <a:extLst>
              <a:ext uri="{FF2B5EF4-FFF2-40B4-BE49-F238E27FC236}">
                <a16:creationId xmlns:a16="http://schemas.microsoft.com/office/drawing/2014/main" id="{1E9E7D33-6464-45AE-A02C-4F9FEF372F1B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3835400"/>
            <a:ext cx="304800" cy="304800"/>
            <a:chOff x="1536" y="1824"/>
            <a:chExt cx="192" cy="192"/>
          </a:xfrm>
          <a:noFill/>
        </p:grpSpPr>
        <p:sp>
          <p:nvSpPr>
            <p:cNvPr id="400415" name="Line 31">
              <a:extLst>
                <a:ext uri="{FF2B5EF4-FFF2-40B4-BE49-F238E27FC236}">
                  <a16:creationId xmlns:a16="http://schemas.microsoft.com/office/drawing/2014/main" id="{F6ECDF40-2320-4EAC-ADF5-2AA647825C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0416" name="Line 32">
              <a:extLst>
                <a:ext uri="{FF2B5EF4-FFF2-40B4-BE49-F238E27FC236}">
                  <a16:creationId xmlns:a16="http://schemas.microsoft.com/office/drawing/2014/main" id="{DB549152-5571-404E-98DB-C35DC178FF7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400417" name="Group 33">
            <a:extLst>
              <a:ext uri="{FF2B5EF4-FFF2-40B4-BE49-F238E27FC236}">
                <a16:creationId xmlns:a16="http://schemas.microsoft.com/office/drawing/2014/main" id="{96DF1672-29A7-4B84-9F3E-5E8EAF2E52C0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4140200"/>
            <a:ext cx="304800" cy="304800"/>
            <a:chOff x="1536" y="1824"/>
            <a:chExt cx="192" cy="192"/>
          </a:xfrm>
          <a:noFill/>
        </p:grpSpPr>
        <p:sp>
          <p:nvSpPr>
            <p:cNvPr id="400418" name="Line 34">
              <a:extLst>
                <a:ext uri="{FF2B5EF4-FFF2-40B4-BE49-F238E27FC236}">
                  <a16:creationId xmlns:a16="http://schemas.microsoft.com/office/drawing/2014/main" id="{4746389A-7FC3-4C9D-B8E5-4AE1C8EDD6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0419" name="Line 35">
              <a:extLst>
                <a:ext uri="{FF2B5EF4-FFF2-40B4-BE49-F238E27FC236}">
                  <a16:creationId xmlns:a16="http://schemas.microsoft.com/office/drawing/2014/main" id="{A57D43EA-FC93-4896-98A8-DAA1CC7FC2C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00420" name="AutoShape 36">
            <a:extLst>
              <a:ext uri="{FF2B5EF4-FFF2-40B4-BE49-F238E27FC236}">
                <a16:creationId xmlns:a16="http://schemas.microsoft.com/office/drawing/2014/main" id="{0CBE2A0D-D837-48E6-A2D7-6A840426E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038600"/>
            <a:ext cx="2133600" cy="2057400"/>
          </a:xfrm>
          <a:prstGeom prst="roundRect">
            <a:avLst>
              <a:gd name="adj" fmla="val 16667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0421" name="Text Box 37">
            <a:extLst>
              <a:ext uri="{FF2B5EF4-FFF2-40B4-BE49-F238E27FC236}">
                <a16:creationId xmlns:a16="http://schemas.microsoft.com/office/drawing/2014/main" id="{52AD6C9B-46A4-48B0-B282-7593739AC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5257800"/>
            <a:ext cx="1331913" cy="915988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Press button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to Select First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Endpoint</a:t>
            </a:r>
          </a:p>
        </p:txBody>
      </p:sp>
      <p:sp>
        <p:nvSpPr>
          <p:cNvPr id="400422" name="AutoShape 38">
            <a:extLst>
              <a:ext uri="{FF2B5EF4-FFF2-40B4-BE49-F238E27FC236}">
                <a16:creationId xmlns:a16="http://schemas.microsoft.com/office/drawing/2014/main" id="{7CC358B5-7E96-4F14-A4AE-2D791F898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6938" y="4038600"/>
            <a:ext cx="2133600" cy="2057400"/>
          </a:xfrm>
          <a:prstGeom prst="roundRect">
            <a:avLst>
              <a:gd name="adj" fmla="val 16667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0423" name="Text Box 39">
            <a:extLst>
              <a:ext uri="{FF2B5EF4-FFF2-40B4-BE49-F238E27FC236}">
                <a16:creationId xmlns:a16="http://schemas.microsoft.com/office/drawing/2014/main" id="{FA7B5951-7F87-43B2-B9CD-2998C6431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2938" y="5180013"/>
            <a:ext cx="1617662" cy="915987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Press Button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to Select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Second Endpoint</a:t>
            </a:r>
          </a:p>
        </p:txBody>
      </p:sp>
      <p:sp>
        <p:nvSpPr>
          <p:cNvPr id="400424" name="Line 40">
            <a:extLst>
              <a:ext uri="{FF2B5EF4-FFF2-40B4-BE49-F238E27FC236}">
                <a16:creationId xmlns:a16="http://schemas.microsoft.com/office/drawing/2014/main" id="{548A9D60-C716-4F85-9CA5-CE1B655ED20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610100" y="4991100"/>
            <a:ext cx="1143000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00425" name="Group 41">
            <a:extLst>
              <a:ext uri="{FF2B5EF4-FFF2-40B4-BE49-F238E27FC236}">
                <a16:creationId xmlns:a16="http://schemas.microsoft.com/office/drawing/2014/main" id="{7002462C-8507-44B1-A90F-64BBA1D1C5C4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4267200"/>
            <a:ext cx="304800" cy="304800"/>
            <a:chOff x="1536" y="1824"/>
            <a:chExt cx="192" cy="192"/>
          </a:xfrm>
          <a:noFill/>
        </p:grpSpPr>
        <p:sp>
          <p:nvSpPr>
            <p:cNvPr id="400426" name="Line 42">
              <a:extLst>
                <a:ext uri="{FF2B5EF4-FFF2-40B4-BE49-F238E27FC236}">
                  <a16:creationId xmlns:a16="http://schemas.microsoft.com/office/drawing/2014/main" id="{3B68B24E-41C2-4C0A-BF8A-321A0CB5A7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0427" name="Line 43">
              <a:extLst>
                <a:ext uri="{FF2B5EF4-FFF2-40B4-BE49-F238E27FC236}">
                  <a16:creationId xmlns:a16="http://schemas.microsoft.com/office/drawing/2014/main" id="{C2AF6B73-1C80-4F04-A48E-664CB6A61B9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400428" name="Group 44">
            <a:extLst>
              <a:ext uri="{FF2B5EF4-FFF2-40B4-BE49-F238E27FC236}">
                <a16:creationId xmlns:a16="http://schemas.microsoft.com/office/drawing/2014/main" id="{74421462-AEC1-4D9B-855D-7323E565D1FE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5410200"/>
            <a:ext cx="304800" cy="304800"/>
            <a:chOff x="1536" y="1824"/>
            <a:chExt cx="192" cy="192"/>
          </a:xfrm>
          <a:noFill/>
        </p:grpSpPr>
        <p:sp>
          <p:nvSpPr>
            <p:cNvPr id="400429" name="Line 45">
              <a:extLst>
                <a:ext uri="{FF2B5EF4-FFF2-40B4-BE49-F238E27FC236}">
                  <a16:creationId xmlns:a16="http://schemas.microsoft.com/office/drawing/2014/main" id="{CF7238A4-1E50-4FD6-A98B-ADF9336CA0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0430" name="Line 46">
              <a:extLst>
                <a:ext uri="{FF2B5EF4-FFF2-40B4-BE49-F238E27FC236}">
                  <a16:creationId xmlns:a16="http://schemas.microsoft.com/office/drawing/2014/main" id="{96298041-BA9C-4AF7-A9FB-6989605CA04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0498" name="Foliennummernplatzhalter 1">
            <a:extLst>
              <a:ext uri="{FF2B5EF4-FFF2-40B4-BE49-F238E27FC236}">
                <a16:creationId xmlns:a16="http://schemas.microsoft.com/office/drawing/2014/main" id="{235FA03F-EC0B-4F11-AA65-762D7D5A2E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869567-824C-4BB3-9508-F7310DBAECA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7" name="Grafik 8">
            <a:extLst>
              <a:ext uri="{FF2B5EF4-FFF2-40B4-BE49-F238E27FC236}">
                <a16:creationId xmlns:a16="http://schemas.microsoft.com/office/drawing/2014/main" id="{4132EF24-5CF8-4E64-9433-318C4CCACFA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8" name="Grafik 9">
            <a:extLst>
              <a:ext uri="{FF2B5EF4-FFF2-40B4-BE49-F238E27FC236}">
                <a16:creationId xmlns:a16="http://schemas.microsoft.com/office/drawing/2014/main" id="{DAD0A3D1-014C-420B-937B-FA6277DC5C4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DA06D68-57A5-4531-BD1B-FAA29DF756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00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00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0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0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400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00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00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00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70" decel="100000"/>
                                        <p:tgtEl>
                                          <p:spTgt spid="4004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770" decel="100000"/>
                                        <p:tgtEl>
                                          <p:spTgt spid="4004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04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400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0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400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0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70" decel="100000"/>
                                        <p:tgtEl>
                                          <p:spTgt spid="4004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770" decel="100000"/>
                                        <p:tgtEl>
                                          <p:spTgt spid="4004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04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400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0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7" dur="770" fill="hold"/>
                                        <p:tgtEl>
                                          <p:spTgt spid="400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0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4004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4004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04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400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0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400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0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4004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0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400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0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4004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0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4004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0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4004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0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000"/>
                                        <p:tgtEl>
                                          <p:spTgt spid="4004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0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000"/>
                                        <p:tgtEl>
                                          <p:spTgt spid="4004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0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400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400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00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00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004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0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00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00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004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0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000" fill="hold"/>
                                        <p:tgtEl>
                                          <p:spTgt spid="400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2000" fill="hold"/>
                                        <p:tgtEl>
                                          <p:spTgt spid="400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1" dur="2000"/>
                                        <p:tgtEl>
                                          <p:spTgt spid="40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4" dur="2000"/>
                                        <p:tgtEl>
                                          <p:spTgt spid="40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7" dur="2000"/>
                                        <p:tgtEl>
                                          <p:spTgt spid="400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409" grpId="0" animBg="1"/>
      <p:bldP spid="400409" grpId="1" animBg="1"/>
      <p:bldP spid="400410" grpId="0" animBg="1"/>
      <p:bldP spid="400410" grpId="1" animBg="1"/>
      <p:bldP spid="400411" grpId="0" animBg="1"/>
      <p:bldP spid="400411" grpId="1" animBg="1"/>
      <p:bldP spid="400412" grpId="0" animBg="1"/>
      <p:bldP spid="400412" grpId="1" animBg="1"/>
      <p:bldP spid="400420" grpId="0" animBg="1"/>
      <p:bldP spid="400421" grpId="0" animBg="1"/>
      <p:bldP spid="400422" grpId="0" animBg="1"/>
      <p:bldP spid="4004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228B244-2493-4540-A1A0-197E08A029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1557338"/>
          </a:xfrm>
        </p:spPr>
        <p:txBody>
          <a:bodyPr/>
          <a:lstStyle/>
          <a:p>
            <a:pPr>
              <a:buFontTx/>
              <a:buNone/>
            </a:pPr>
            <a:endParaRPr lang="en-US" altLang="ko-KR" sz="3600" b="1">
              <a:ea typeface="Gulim" panose="020B0600000101010101" pitchFamily="34" charset="-127"/>
            </a:endParaRPr>
          </a:p>
          <a:p>
            <a:r>
              <a:rPr lang="en-US" altLang="ko-KR" sz="3600" b="1">
                <a:solidFill>
                  <a:schemeClr val="bg1"/>
                </a:solidFill>
                <a:ea typeface="Gulim" panose="020B0600000101010101" pitchFamily="34" charset="-127"/>
              </a:rPr>
              <a:t>Grids</a:t>
            </a:r>
            <a:endParaRPr lang="tr-TR" altLang="ko-KR" sz="3600" b="1">
              <a:solidFill>
                <a:schemeClr val="bg1"/>
              </a:solidFill>
              <a:ea typeface="Gulim" panose="020B0600000101010101" pitchFamily="34" charset="-127"/>
            </a:endParaRPr>
          </a:p>
          <a:p>
            <a:pPr lvl="1"/>
            <a:r>
              <a:rPr lang="tr-TR" altLang="ko-KR" sz="3200" b="1">
                <a:solidFill>
                  <a:schemeClr val="bg1"/>
                </a:solidFill>
                <a:ea typeface="Gulim" panose="020B0600000101010101" pitchFamily="34" charset="-127"/>
              </a:rPr>
              <a:t>A kind of constraint</a:t>
            </a:r>
            <a:endParaRPr lang="en-US" altLang="ko-KR" sz="3200" b="1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21507" name="Rectangle 19">
            <a:extLst>
              <a:ext uri="{FF2B5EF4-FFF2-40B4-BE49-F238E27FC236}">
                <a16:creationId xmlns:a16="http://schemas.microsoft.com/office/drawing/2014/main" id="{58022EBE-A661-459B-AEEF-9191149D53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4800" b="1">
                <a:ea typeface="Gulim" panose="020B0600000101010101" pitchFamily="34" charset="-127"/>
              </a:rPr>
              <a:t>Interactive Techniques</a:t>
            </a:r>
          </a:p>
        </p:txBody>
      </p:sp>
      <p:sp>
        <p:nvSpPr>
          <p:cNvPr id="401428" name="AutoShape 20">
            <a:extLst>
              <a:ext uri="{FF2B5EF4-FFF2-40B4-BE49-F238E27FC236}">
                <a16:creationId xmlns:a16="http://schemas.microsoft.com/office/drawing/2014/main" id="{BE8EB79D-E47E-4353-BB4D-5837EA3D2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2708275"/>
            <a:ext cx="2133600" cy="2057400"/>
          </a:xfrm>
          <a:prstGeom prst="roundRect">
            <a:avLst>
              <a:gd name="adj" fmla="val 16667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1429" name="Text Box 21">
            <a:extLst>
              <a:ext uri="{FF2B5EF4-FFF2-40B4-BE49-F238E27FC236}">
                <a16:creationId xmlns:a16="http://schemas.microsoft.com/office/drawing/2014/main" id="{DF2FF520-049F-4FF8-9888-4381C78EA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700" y="4902200"/>
            <a:ext cx="21050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anose="020B0606020202030204" pitchFamily="34" charset="0"/>
                <a:ea typeface="Gulim" panose="020B0600000101010101" pitchFamily="34" charset="-127"/>
                <a:cs typeface="+mn-cs"/>
              </a:rPr>
              <a:t>Press Button to</a:t>
            </a: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anose="020B0606020202030204" pitchFamily="34" charset="0"/>
                <a:ea typeface="Gulim" panose="020B0600000101010101" pitchFamily="34" charset="-127"/>
                <a:cs typeface="+mn-cs"/>
              </a:rPr>
              <a:t>Select First Endpoint</a:t>
            </a:r>
          </a:p>
        </p:txBody>
      </p:sp>
      <p:sp>
        <p:nvSpPr>
          <p:cNvPr id="401430" name="Line 22">
            <a:extLst>
              <a:ext uri="{FF2B5EF4-FFF2-40B4-BE49-F238E27FC236}">
                <a16:creationId xmlns:a16="http://schemas.microsoft.com/office/drawing/2014/main" id="{F7A65AE1-8753-4EC9-A634-2081D49DD21A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4613" y="2860675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31" name="Line 23">
            <a:extLst>
              <a:ext uri="{FF2B5EF4-FFF2-40B4-BE49-F238E27FC236}">
                <a16:creationId xmlns:a16="http://schemas.microsoft.com/office/drawing/2014/main" id="{CF5935BD-7774-41EA-9822-C93430EC469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9413" y="2860675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32" name="Line 24">
            <a:extLst>
              <a:ext uri="{FF2B5EF4-FFF2-40B4-BE49-F238E27FC236}">
                <a16:creationId xmlns:a16="http://schemas.microsoft.com/office/drawing/2014/main" id="{818DAD8C-0AE3-4D3B-BDD1-6A9C45C4FC1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54213" y="2860675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33" name="Line 25">
            <a:extLst>
              <a:ext uri="{FF2B5EF4-FFF2-40B4-BE49-F238E27FC236}">
                <a16:creationId xmlns:a16="http://schemas.microsoft.com/office/drawing/2014/main" id="{F74526F6-055D-477C-9DFE-15E0510BD3B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59013" y="2860675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34" name="Line 26">
            <a:extLst>
              <a:ext uri="{FF2B5EF4-FFF2-40B4-BE49-F238E27FC236}">
                <a16:creationId xmlns:a16="http://schemas.microsoft.com/office/drawing/2014/main" id="{F161438A-1B09-4970-8FE3-29190F11AFFA}"/>
              </a:ext>
            </a:extLst>
          </p:cNvPr>
          <p:cNvSpPr>
            <a:spLocks noChangeShapeType="1"/>
          </p:cNvSpPr>
          <p:nvPr/>
        </p:nvSpPr>
        <p:spPr bwMode="auto">
          <a:xfrm>
            <a:off x="2563813" y="2860675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35" name="Line 27">
            <a:extLst>
              <a:ext uri="{FF2B5EF4-FFF2-40B4-BE49-F238E27FC236}">
                <a16:creationId xmlns:a16="http://schemas.microsoft.com/office/drawing/2014/main" id="{017DCDF7-45ED-4567-8240-21920C1BEA8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68613" y="2860675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36" name="Line 28">
            <a:extLst>
              <a:ext uri="{FF2B5EF4-FFF2-40B4-BE49-F238E27FC236}">
                <a16:creationId xmlns:a16="http://schemas.microsoft.com/office/drawing/2014/main" id="{A0BD8CBE-2B1F-4FAD-B7D2-87076088870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2144713" y="2212975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37" name="Line 29">
            <a:extLst>
              <a:ext uri="{FF2B5EF4-FFF2-40B4-BE49-F238E27FC236}">
                <a16:creationId xmlns:a16="http://schemas.microsoft.com/office/drawing/2014/main" id="{50F87784-8C0E-4BCA-AFEF-706ED86E113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2144713" y="2517775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38" name="Line 30">
            <a:extLst>
              <a:ext uri="{FF2B5EF4-FFF2-40B4-BE49-F238E27FC236}">
                <a16:creationId xmlns:a16="http://schemas.microsoft.com/office/drawing/2014/main" id="{14666D42-E31A-44DD-B1C3-F334E2A5502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2144713" y="2822575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39" name="Line 31">
            <a:extLst>
              <a:ext uri="{FF2B5EF4-FFF2-40B4-BE49-F238E27FC236}">
                <a16:creationId xmlns:a16="http://schemas.microsoft.com/office/drawing/2014/main" id="{2B039A1D-9F6E-4C83-85CF-F7E0A63689F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2144713" y="3127375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40" name="Line 32">
            <a:extLst>
              <a:ext uri="{FF2B5EF4-FFF2-40B4-BE49-F238E27FC236}">
                <a16:creationId xmlns:a16="http://schemas.microsoft.com/office/drawing/2014/main" id="{33ADD45F-FE7A-4CEB-BE08-78A4D145348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2144713" y="3432175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401441" name="Group 33">
            <a:extLst>
              <a:ext uri="{FF2B5EF4-FFF2-40B4-BE49-F238E27FC236}">
                <a16:creationId xmlns:a16="http://schemas.microsoft.com/office/drawing/2014/main" id="{2CB3590E-0CF5-4E05-B117-9383267CF13D}"/>
              </a:ext>
            </a:extLst>
          </p:cNvPr>
          <p:cNvGrpSpPr>
            <a:grpSpLocks/>
          </p:cNvGrpSpPr>
          <p:nvPr/>
        </p:nvGrpSpPr>
        <p:grpSpPr bwMode="auto">
          <a:xfrm>
            <a:off x="1649413" y="3013075"/>
            <a:ext cx="304800" cy="304800"/>
            <a:chOff x="1536" y="1824"/>
            <a:chExt cx="192" cy="192"/>
          </a:xfrm>
        </p:grpSpPr>
        <p:sp>
          <p:nvSpPr>
            <p:cNvPr id="401442" name="Line 34">
              <a:extLst>
                <a:ext uri="{FF2B5EF4-FFF2-40B4-BE49-F238E27FC236}">
                  <a16:creationId xmlns:a16="http://schemas.microsoft.com/office/drawing/2014/main" id="{B40442C4-DAD6-48AA-B74A-11BED81D0F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0" cy="192"/>
            </a:xfrm>
            <a:prstGeom prst="lin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1443" name="Line 35">
              <a:extLst>
                <a:ext uri="{FF2B5EF4-FFF2-40B4-BE49-F238E27FC236}">
                  <a16:creationId xmlns:a16="http://schemas.microsoft.com/office/drawing/2014/main" id="{76AC04ED-F79A-4998-9FD5-465B48C25E9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32" y="1824"/>
              <a:ext cx="0" cy="192"/>
            </a:xfrm>
            <a:prstGeom prst="lin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01444" name="AutoShape 36">
            <a:extLst>
              <a:ext uri="{FF2B5EF4-FFF2-40B4-BE49-F238E27FC236}">
                <a16:creationId xmlns:a16="http://schemas.microsoft.com/office/drawing/2014/main" id="{6822EADF-3F7E-46CB-B40D-FB31A7F77A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2636838"/>
            <a:ext cx="2133600" cy="2057400"/>
          </a:xfrm>
          <a:prstGeom prst="roundRect">
            <a:avLst>
              <a:gd name="adj" fmla="val 16667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1445" name="Text Box 37">
            <a:extLst>
              <a:ext uri="{FF2B5EF4-FFF2-40B4-BE49-F238E27FC236}">
                <a16:creationId xmlns:a16="http://schemas.microsoft.com/office/drawing/2014/main" id="{BBB88106-F4A3-4D9A-836C-71786F5D46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9550" y="4846638"/>
            <a:ext cx="24082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anose="020B0606020202030204" pitchFamily="34" charset="0"/>
                <a:ea typeface="Gulim" panose="020B0600000101010101" pitchFamily="34" charset="-127"/>
                <a:cs typeface="+mn-cs"/>
              </a:rPr>
              <a:t>Press Button to</a:t>
            </a: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anose="020B0606020202030204" pitchFamily="34" charset="0"/>
                <a:ea typeface="Gulim" panose="020B0600000101010101" pitchFamily="34" charset="-127"/>
                <a:cs typeface="+mn-cs"/>
              </a:rPr>
              <a:t>Select Second Endpoint</a:t>
            </a:r>
          </a:p>
        </p:txBody>
      </p:sp>
      <p:sp>
        <p:nvSpPr>
          <p:cNvPr id="401446" name="Line 38">
            <a:extLst>
              <a:ext uri="{FF2B5EF4-FFF2-40B4-BE49-F238E27FC236}">
                <a16:creationId xmlns:a16="http://schemas.microsoft.com/office/drawing/2014/main" id="{8BA8DFD1-D708-44C3-8CDD-E319D88227DC}"/>
              </a:ext>
            </a:extLst>
          </p:cNvPr>
          <p:cNvSpPr>
            <a:spLocks noChangeShapeType="1"/>
          </p:cNvSpPr>
          <p:nvPr/>
        </p:nvSpPr>
        <p:spPr bwMode="auto">
          <a:xfrm>
            <a:off x="5664200" y="2789238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47" name="Line 39">
            <a:extLst>
              <a:ext uri="{FF2B5EF4-FFF2-40B4-BE49-F238E27FC236}">
                <a16:creationId xmlns:a16="http://schemas.microsoft.com/office/drawing/2014/main" id="{FE1550EA-F115-4623-99F6-A46C5EA12DAB}"/>
              </a:ext>
            </a:extLst>
          </p:cNvPr>
          <p:cNvSpPr>
            <a:spLocks noChangeShapeType="1"/>
          </p:cNvSpPr>
          <p:nvPr/>
        </p:nvSpPr>
        <p:spPr bwMode="auto">
          <a:xfrm>
            <a:off x="5969000" y="2789238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48" name="Line 40">
            <a:extLst>
              <a:ext uri="{FF2B5EF4-FFF2-40B4-BE49-F238E27FC236}">
                <a16:creationId xmlns:a16="http://schemas.microsoft.com/office/drawing/2014/main" id="{B4816598-76D0-49F0-8E37-E56829DE43CE}"/>
              </a:ext>
            </a:extLst>
          </p:cNvPr>
          <p:cNvSpPr>
            <a:spLocks noChangeShapeType="1"/>
          </p:cNvSpPr>
          <p:nvPr/>
        </p:nvSpPr>
        <p:spPr bwMode="auto">
          <a:xfrm>
            <a:off x="6273800" y="2789238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49" name="Line 41">
            <a:extLst>
              <a:ext uri="{FF2B5EF4-FFF2-40B4-BE49-F238E27FC236}">
                <a16:creationId xmlns:a16="http://schemas.microsoft.com/office/drawing/2014/main" id="{3C7DFF0D-3CD0-4067-808D-7B85EB776EBB}"/>
              </a:ext>
            </a:extLst>
          </p:cNvPr>
          <p:cNvSpPr>
            <a:spLocks noChangeShapeType="1"/>
          </p:cNvSpPr>
          <p:nvPr/>
        </p:nvSpPr>
        <p:spPr bwMode="auto">
          <a:xfrm>
            <a:off x="6578600" y="2789238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50" name="Line 42">
            <a:extLst>
              <a:ext uri="{FF2B5EF4-FFF2-40B4-BE49-F238E27FC236}">
                <a16:creationId xmlns:a16="http://schemas.microsoft.com/office/drawing/2014/main" id="{3AF71A2C-B7DF-4E13-A0B0-2CA325AE931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83400" y="2789238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51" name="Line 43">
            <a:extLst>
              <a:ext uri="{FF2B5EF4-FFF2-40B4-BE49-F238E27FC236}">
                <a16:creationId xmlns:a16="http://schemas.microsoft.com/office/drawing/2014/main" id="{3BA31494-ED8B-4CA2-9D8B-8507D2AC9D9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8200" y="2789238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52" name="Line 44">
            <a:extLst>
              <a:ext uri="{FF2B5EF4-FFF2-40B4-BE49-F238E27FC236}">
                <a16:creationId xmlns:a16="http://schemas.microsoft.com/office/drawing/2014/main" id="{3D2BE8A5-C81D-4844-A599-968EFCFD911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64300" y="2141538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53" name="Line 45">
            <a:extLst>
              <a:ext uri="{FF2B5EF4-FFF2-40B4-BE49-F238E27FC236}">
                <a16:creationId xmlns:a16="http://schemas.microsoft.com/office/drawing/2014/main" id="{529E3E81-4964-47A9-85E9-3C2161E684D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64300" y="2446338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54" name="Line 46">
            <a:extLst>
              <a:ext uri="{FF2B5EF4-FFF2-40B4-BE49-F238E27FC236}">
                <a16:creationId xmlns:a16="http://schemas.microsoft.com/office/drawing/2014/main" id="{0AF3478E-8E16-45AA-8D7E-51BDF5E1CD8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64300" y="2751138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55" name="Line 47">
            <a:extLst>
              <a:ext uri="{FF2B5EF4-FFF2-40B4-BE49-F238E27FC236}">
                <a16:creationId xmlns:a16="http://schemas.microsoft.com/office/drawing/2014/main" id="{989EFBFB-F89C-4B3D-9AD9-66D9B38CA10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64300" y="3055938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56" name="Line 48">
            <a:extLst>
              <a:ext uri="{FF2B5EF4-FFF2-40B4-BE49-F238E27FC236}">
                <a16:creationId xmlns:a16="http://schemas.microsoft.com/office/drawing/2014/main" id="{B36AA3E9-6EC6-438A-81D6-177F5F85D70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64300" y="3360738"/>
            <a:ext cx="0" cy="1752600"/>
          </a:xfrm>
          <a:prstGeom prst="line">
            <a:avLst/>
          </a:prstGeom>
          <a:noFill/>
          <a:ln w="19050" cap="sq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57" name="Line 49">
            <a:extLst>
              <a:ext uri="{FF2B5EF4-FFF2-40B4-BE49-F238E27FC236}">
                <a16:creationId xmlns:a16="http://schemas.microsoft.com/office/drawing/2014/main" id="{A7C3E5B7-BE0F-4253-86C7-E8492ECF0C98}"/>
              </a:ext>
            </a:extLst>
          </p:cNvPr>
          <p:cNvSpPr>
            <a:spLocks noChangeShapeType="1"/>
          </p:cNvSpPr>
          <p:nvPr/>
        </p:nvSpPr>
        <p:spPr bwMode="auto">
          <a:xfrm>
            <a:off x="5969000" y="3017838"/>
            <a:ext cx="914400" cy="121920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01458" name="Group 50">
            <a:extLst>
              <a:ext uri="{FF2B5EF4-FFF2-40B4-BE49-F238E27FC236}">
                <a16:creationId xmlns:a16="http://schemas.microsoft.com/office/drawing/2014/main" id="{8E0648E2-7B7F-4AED-93A8-60067F1BA704}"/>
              </a:ext>
            </a:extLst>
          </p:cNvPr>
          <p:cNvGrpSpPr>
            <a:grpSpLocks/>
          </p:cNvGrpSpPr>
          <p:nvPr/>
        </p:nvGrpSpPr>
        <p:grpSpPr bwMode="auto">
          <a:xfrm>
            <a:off x="6807200" y="4008438"/>
            <a:ext cx="304800" cy="304800"/>
            <a:chOff x="1536" y="1824"/>
            <a:chExt cx="192" cy="192"/>
          </a:xfrm>
        </p:grpSpPr>
        <p:sp>
          <p:nvSpPr>
            <p:cNvPr id="401459" name="Line 51">
              <a:extLst>
                <a:ext uri="{FF2B5EF4-FFF2-40B4-BE49-F238E27FC236}">
                  <a16:creationId xmlns:a16="http://schemas.microsoft.com/office/drawing/2014/main" id="{1EF81196-5AD4-44D2-9112-5D6DC25641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0" cy="192"/>
            </a:xfrm>
            <a:prstGeom prst="lin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1460" name="Line 52">
              <a:extLst>
                <a:ext uri="{FF2B5EF4-FFF2-40B4-BE49-F238E27FC236}">
                  <a16:creationId xmlns:a16="http://schemas.microsoft.com/office/drawing/2014/main" id="{2A2CFACC-4A55-4D5C-8281-2CEC77D2972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32" y="1824"/>
              <a:ext cx="0" cy="192"/>
            </a:xfrm>
            <a:prstGeom prst="line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1537" name="Foliennummernplatzhalter 1">
            <a:extLst>
              <a:ext uri="{FF2B5EF4-FFF2-40B4-BE49-F238E27FC236}">
                <a16:creationId xmlns:a16="http://schemas.microsoft.com/office/drawing/2014/main" id="{0F89AD6C-56FF-423D-88BA-58F4B1D62E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DC32AC-53F2-44D2-99F0-532E5C98AC2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8" name="Grafik 8">
            <a:extLst>
              <a:ext uri="{FF2B5EF4-FFF2-40B4-BE49-F238E27FC236}">
                <a16:creationId xmlns:a16="http://schemas.microsoft.com/office/drawing/2014/main" id="{FB026F57-05D5-43B4-A8FB-4099AA8C2DB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39" name="Grafik 9">
            <a:extLst>
              <a:ext uri="{FF2B5EF4-FFF2-40B4-BE49-F238E27FC236}">
                <a16:creationId xmlns:a16="http://schemas.microsoft.com/office/drawing/2014/main" id="{02A16444-7CEE-42ED-BE0B-F4E45DFBA74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7726DEB-A514-458C-A6AC-3A426CCBFED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01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1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01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01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01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01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01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01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01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01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01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01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01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01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01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01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01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01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01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01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01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01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01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01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01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01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01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401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01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01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014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0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01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01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014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0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01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01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014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0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01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1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14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0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01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01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014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0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01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01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014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01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01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01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014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01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01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01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014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40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01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01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014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401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01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01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014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01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01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01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014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401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01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01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014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401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01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01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014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01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01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01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014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401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401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401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4014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401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428" grpId="0" animBg="1"/>
      <p:bldP spid="401429" grpId="0"/>
      <p:bldP spid="401444" grpId="0" animBg="1"/>
      <p:bldP spid="4014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C7ECED9C-61BB-4589-A903-5063F9BD53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1557338"/>
          </a:xfrm>
        </p:spPr>
        <p:txBody>
          <a:bodyPr/>
          <a:lstStyle/>
          <a:p>
            <a:pPr>
              <a:buFontTx/>
              <a:buNone/>
            </a:pPr>
            <a:endParaRPr lang="en-US" altLang="ko-KR" sz="3600" b="1">
              <a:ea typeface="Gulim" panose="020B0600000101010101" pitchFamily="34" charset="-127"/>
            </a:endParaRPr>
          </a:p>
          <a:p>
            <a:r>
              <a:rPr lang="en-US" altLang="ko-KR" sz="3600" b="1">
                <a:solidFill>
                  <a:schemeClr val="bg1"/>
                </a:solidFill>
                <a:ea typeface="Gulim" panose="020B0600000101010101" pitchFamily="34" charset="-127"/>
              </a:rPr>
              <a:t>Rubber-Bands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B3CF757E-31F6-46D7-93C6-C57DB5460C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4800" b="1">
                <a:ea typeface="Gulim" panose="020B0600000101010101" pitchFamily="34" charset="-127"/>
              </a:rPr>
              <a:t>Interactive Techniques</a:t>
            </a:r>
          </a:p>
        </p:txBody>
      </p:sp>
      <p:sp>
        <p:nvSpPr>
          <p:cNvPr id="402469" name="AutoShape 37">
            <a:extLst>
              <a:ext uri="{FF2B5EF4-FFF2-40B4-BE49-F238E27FC236}">
                <a16:creationId xmlns:a16="http://schemas.microsoft.com/office/drawing/2014/main" id="{9DEB514D-0FCB-4FA8-815B-DE7248693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068638"/>
            <a:ext cx="2133600" cy="2057400"/>
          </a:xfrm>
          <a:prstGeom prst="roundRect">
            <a:avLst>
              <a:gd name="adj" fmla="val 16667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2470" name="Line 38">
            <a:extLst>
              <a:ext uri="{FF2B5EF4-FFF2-40B4-BE49-F238E27FC236}">
                <a16:creationId xmlns:a16="http://schemas.microsoft.com/office/drawing/2014/main" id="{D5B5AC62-D7BC-4927-B554-A5C86F0533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49313" y="4516438"/>
            <a:ext cx="914400" cy="38100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02471" name="Group 39">
            <a:extLst>
              <a:ext uri="{FF2B5EF4-FFF2-40B4-BE49-F238E27FC236}">
                <a16:creationId xmlns:a16="http://schemas.microsoft.com/office/drawing/2014/main" id="{98D841D2-1FBC-4195-B7F7-44B436884EE2}"/>
              </a:ext>
            </a:extLst>
          </p:cNvPr>
          <p:cNvGrpSpPr>
            <a:grpSpLocks/>
          </p:cNvGrpSpPr>
          <p:nvPr/>
        </p:nvGrpSpPr>
        <p:grpSpPr bwMode="auto">
          <a:xfrm>
            <a:off x="1611313" y="4364038"/>
            <a:ext cx="304800" cy="304800"/>
            <a:chOff x="1536" y="1824"/>
            <a:chExt cx="192" cy="192"/>
          </a:xfrm>
          <a:noFill/>
        </p:grpSpPr>
        <p:sp>
          <p:nvSpPr>
            <p:cNvPr id="402472" name="Line 40">
              <a:extLst>
                <a:ext uri="{FF2B5EF4-FFF2-40B4-BE49-F238E27FC236}">
                  <a16:creationId xmlns:a16="http://schemas.microsoft.com/office/drawing/2014/main" id="{8A93956F-9C36-4686-9C8D-D041BFDA3A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2473" name="Line 41">
              <a:extLst>
                <a:ext uri="{FF2B5EF4-FFF2-40B4-BE49-F238E27FC236}">
                  <a16:creationId xmlns:a16="http://schemas.microsoft.com/office/drawing/2014/main" id="{207A690B-C35D-4F10-BD1B-DF991B0BD71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02474" name="AutoShape 42">
            <a:extLst>
              <a:ext uri="{FF2B5EF4-FFF2-40B4-BE49-F238E27FC236}">
                <a16:creationId xmlns:a16="http://schemas.microsoft.com/office/drawing/2014/main" id="{1C0144AB-9838-4E06-B624-804AA6013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3141663"/>
            <a:ext cx="2133600" cy="2057400"/>
          </a:xfrm>
          <a:prstGeom prst="roundRect">
            <a:avLst>
              <a:gd name="adj" fmla="val 16667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2475" name="Line 43">
            <a:extLst>
              <a:ext uri="{FF2B5EF4-FFF2-40B4-BE49-F238E27FC236}">
                <a16:creationId xmlns:a16="http://schemas.microsoft.com/office/drawing/2014/main" id="{F1D94FAE-96E7-4BE8-A235-9EA07AD5C72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76638" y="3522663"/>
            <a:ext cx="609600" cy="114300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2476" name="Freeform 44">
            <a:extLst>
              <a:ext uri="{FF2B5EF4-FFF2-40B4-BE49-F238E27FC236}">
                <a16:creationId xmlns:a16="http://schemas.microsoft.com/office/drawing/2014/main" id="{3A5CCB31-91E1-4CB5-8F66-48B9C7C4B536}"/>
              </a:ext>
            </a:extLst>
          </p:cNvPr>
          <p:cNvSpPr>
            <a:spLocks/>
          </p:cNvSpPr>
          <p:nvPr/>
        </p:nvSpPr>
        <p:spPr bwMode="auto">
          <a:xfrm>
            <a:off x="4186238" y="3357563"/>
            <a:ext cx="812800" cy="1155700"/>
          </a:xfrm>
          <a:custGeom>
            <a:avLst/>
            <a:gdLst>
              <a:gd name="T0" fmla="*/ 0 w 512"/>
              <a:gd name="T1" fmla="*/ 104 h 728"/>
              <a:gd name="T2" fmla="*/ 144 w 512"/>
              <a:gd name="T3" fmla="*/ 8 h 728"/>
              <a:gd name="T4" fmla="*/ 384 w 512"/>
              <a:gd name="T5" fmla="*/ 56 h 728"/>
              <a:gd name="T6" fmla="*/ 480 w 512"/>
              <a:gd name="T7" fmla="*/ 248 h 728"/>
              <a:gd name="T8" fmla="*/ 192 w 512"/>
              <a:gd name="T9" fmla="*/ 392 h 728"/>
              <a:gd name="T10" fmla="*/ 96 w 512"/>
              <a:gd name="T11" fmla="*/ 632 h 728"/>
              <a:gd name="T12" fmla="*/ 336 w 512"/>
              <a:gd name="T13" fmla="*/ 728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2" h="728">
                <a:moveTo>
                  <a:pt x="0" y="104"/>
                </a:moveTo>
                <a:cubicBezTo>
                  <a:pt x="40" y="60"/>
                  <a:pt x="80" y="16"/>
                  <a:pt x="144" y="8"/>
                </a:cubicBezTo>
                <a:cubicBezTo>
                  <a:pt x="208" y="0"/>
                  <a:pt x="328" y="16"/>
                  <a:pt x="384" y="56"/>
                </a:cubicBezTo>
                <a:cubicBezTo>
                  <a:pt x="440" y="96"/>
                  <a:pt x="512" y="192"/>
                  <a:pt x="480" y="248"/>
                </a:cubicBezTo>
                <a:cubicBezTo>
                  <a:pt x="448" y="304"/>
                  <a:pt x="256" y="328"/>
                  <a:pt x="192" y="392"/>
                </a:cubicBezTo>
                <a:cubicBezTo>
                  <a:pt x="128" y="456"/>
                  <a:pt x="72" y="576"/>
                  <a:pt x="96" y="632"/>
                </a:cubicBezTo>
                <a:cubicBezTo>
                  <a:pt x="120" y="688"/>
                  <a:pt x="228" y="708"/>
                  <a:pt x="336" y="728"/>
                </a:cubicBezTo>
              </a:path>
            </a:pathLst>
          </a:cu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02477" name="Group 45">
            <a:extLst>
              <a:ext uri="{FF2B5EF4-FFF2-40B4-BE49-F238E27FC236}">
                <a16:creationId xmlns:a16="http://schemas.microsoft.com/office/drawing/2014/main" id="{529DC3D4-5DFE-4AA6-9B37-CD47B8C3B485}"/>
              </a:ext>
            </a:extLst>
          </p:cNvPr>
          <p:cNvGrpSpPr>
            <a:grpSpLocks/>
          </p:cNvGrpSpPr>
          <p:nvPr/>
        </p:nvGrpSpPr>
        <p:grpSpPr bwMode="auto">
          <a:xfrm>
            <a:off x="4033838" y="3370263"/>
            <a:ext cx="304800" cy="304800"/>
            <a:chOff x="1536" y="1824"/>
            <a:chExt cx="192" cy="192"/>
          </a:xfrm>
          <a:noFill/>
        </p:grpSpPr>
        <p:sp>
          <p:nvSpPr>
            <p:cNvPr id="402478" name="Line 46">
              <a:extLst>
                <a:ext uri="{FF2B5EF4-FFF2-40B4-BE49-F238E27FC236}">
                  <a16:creationId xmlns:a16="http://schemas.microsoft.com/office/drawing/2014/main" id="{E1B466D5-539D-4F58-A20A-9014FAF883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2479" name="Line 47">
              <a:extLst>
                <a:ext uri="{FF2B5EF4-FFF2-40B4-BE49-F238E27FC236}">
                  <a16:creationId xmlns:a16="http://schemas.microsoft.com/office/drawing/2014/main" id="{80FF3508-5C64-4AF5-8F47-F7D1AE94FF0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02480" name="AutoShape 48">
            <a:extLst>
              <a:ext uri="{FF2B5EF4-FFF2-40B4-BE49-F238E27FC236}">
                <a16:creationId xmlns:a16="http://schemas.microsoft.com/office/drawing/2014/main" id="{5FA25537-E35D-4739-9E19-C9358E3593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3141663"/>
            <a:ext cx="2133600" cy="2057400"/>
          </a:xfrm>
          <a:prstGeom prst="roundRect">
            <a:avLst>
              <a:gd name="adj" fmla="val 16667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2481" name="Line 49">
            <a:extLst>
              <a:ext uri="{FF2B5EF4-FFF2-40B4-BE49-F238E27FC236}">
                <a16:creationId xmlns:a16="http://schemas.microsoft.com/office/drawing/2014/main" id="{5DEAC28C-8965-4DEA-B60A-A266758FC11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56363" y="3522663"/>
            <a:ext cx="609600" cy="114300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02482" name="Group 50">
            <a:extLst>
              <a:ext uri="{FF2B5EF4-FFF2-40B4-BE49-F238E27FC236}">
                <a16:creationId xmlns:a16="http://schemas.microsoft.com/office/drawing/2014/main" id="{E2316331-66CA-493A-8BA4-C42EEE2100ED}"/>
              </a:ext>
            </a:extLst>
          </p:cNvPr>
          <p:cNvGrpSpPr>
            <a:grpSpLocks/>
          </p:cNvGrpSpPr>
          <p:nvPr/>
        </p:nvGrpSpPr>
        <p:grpSpPr bwMode="auto">
          <a:xfrm>
            <a:off x="7599363" y="4589463"/>
            <a:ext cx="304800" cy="304800"/>
            <a:chOff x="1536" y="1824"/>
            <a:chExt cx="192" cy="192"/>
          </a:xfrm>
          <a:noFill/>
        </p:grpSpPr>
        <p:sp>
          <p:nvSpPr>
            <p:cNvPr id="402483" name="Line 51">
              <a:extLst>
                <a:ext uri="{FF2B5EF4-FFF2-40B4-BE49-F238E27FC236}">
                  <a16:creationId xmlns:a16="http://schemas.microsoft.com/office/drawing/2014/main" id="{7B541813-B647-45E1-BDF8-7C51F33788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2484" name="Line 52">
              <a:extLst>
                <a:ext uri="{FF2B5EF4-FFF2-40B4-BE49-F238E27FC236}">
                  <a16:creationId xmlns:a16="http://schemas.microsoft.com/office/drawing/2014/main" id="{D78424A1-EC2F-432E-8A62-823234365C0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2542" name="Foliennummernplatzhalter 1">
            <a:extLst>
              <a:ext uri="{FF2B5EF4-FFF2-40B4-BE49-F238E27FC236}">
                <a16:creationId xmlns:a16="http://schemas.microsoft.com/office/drawing/2014/main" id="{0E98D234-ABB1-4E77-8ADB-131445F466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356874-B41E-4B60-A9CD-417F3D3E20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1" name="Grafik 8">
            <a:extLst>
              <a:ext uri="{FF2B5EF4-FFF2-40B4-BE49-F238E27FC236}">
                <a16:creationId xmlns:a16="http://schemas.microsoft.com/office/drawing/2014/main" id="{D6EF9EF9-02DD-4322-839D-ED235AC30A9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2" name="Grafik 9">
            <a:extLst>
              <a:ext uri="{FF2B5EF4-FFF2-40B4-BE49-F238E27FC236}">
                <a16:creationId xmlns:a16="http://schemas.microsoft.com/office/drawing/2014/main" id="{C51A6144-F403-4A91-80B5-DD2521AFAA1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8D62583-4E7F-431A-8EF4-EAFD712407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02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02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02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02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02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02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02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02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02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02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402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02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02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402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402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402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402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402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402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402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69" grpId="0" animBg="1"/>
      <p:bldP spid="402474" grpId="0" animBg="1"/>
      <p:bldP spid="40248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119AD3D0-BA1B-4FC1-8CA0-90AF7B889D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1557338"/>
          </a:xfrm>
        </p:spPr>
        <p:txBody>
          <a:bodyPr/>
          <a:lstStyle/>
          <a:p>
            <a:pPr>
              <a:buFontTx/>
              <a:buNone/>
            </a:pPr>
            <a:endParaRPr lang="en-US" altLang="ko-KR" sz="3600" b="1">
              <a:ea typeface="Gulim" panose="020B0600000101010101" pitchFamily="34" charset="-127"/>
            </a:endParaRPr>
          </a:p>
          <a:p>
            <a:r>
              <a:rPr lang="en-US" altLang="ko-KR" sz="3600" b="1">
                <a:solidFill>
                  <a:schemeClr val="bg1"/>
                </a:solidFill>
                <a:ea typeface="Gulim" panose="020B0600000101010101" pitchFamily="34" charset="-127"/>
              </a:rPr>
              <a:t>Rubber-Bands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07A97B03-A8BE-4292-8674-149403E37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4800" b="1">
                <a:ea typeface="Gulim" panose="020B0600000101010101" pitchFamily="34" charset="-127"/>
              </a:rPr>
              <a:t>Interactive Techniques</a:t>
            </a:r>
          </a:p>
        </p:txBody>
      </p:sp>
      <p:sp>
        <p:nvSpPr>
          <p:cNvPr id="403476" name="AutoShape 20">
            <a:extLst>
              <a:ext uri="{FF2B5EF4-FFF2-40B4-BE49-F238E27FC236}">
                <a16:creationId xmlns:a16="http://schemas.microsoft.com/office/drawing/2014/main" id="{E5EE0D37-349F-4564-A0E7-72C798D41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138" y="2420938"/>
            <a:ext cx="2133600" cy="2057400"/>
          </a:xfrm>
          <a:prstGeom prst="roundRect">
            <a:avLst>
              <a:gd name="adj" fmla="val 16667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3477" name="AutoShape 21">
            <a:extLst>
              <a:ext uri="{FF2B5EF4-FFF2-40B4-BE49-F238E27FC236}">
                <a16:creationId xmlns:a16="http://schemas.microsoft.com/office/drawing/2014/main" id="{FDA35FC9-DB63-4929-B918-27203E28F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2420938"/>
            <a:ext cx="2133600" cy="2057400"/>
          </a:xfrm>
          <a:prstGeom prst="roundRect">
            <a:avLst>
              <a:gd name="adj" fmla="val 16667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3478" name="AutoShape 22">
            <a:extLst>
              <a:ext uri="{FF2B5EF4-FFF2-40B4-BE49-F238E27FC236}">
                <a16:creationId xmlns:a16="http://schemas.microsoft.com/office/drawing/2014/main" id="{37DEF71D-47B6-40E1-B0CB-81A7C9B58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2938" y="2420938"/>
            <a:ext cx="2133600" cy="2057400"/>
          </a:xfrm>
          <a:prstGeom prst="roundRect">
            <a:avLst>
              <a:gd name="adj" fmla="val 16667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03479" name="Group 23">
            <a:extLst>
              <a:ext uri="{FF2B5EF4-FFF2-40B4-BE49-F238E27FC236}">
                <a16:creationId xmlns:a16="http://schemas.microsoft.com/office/drawing/2014/main" id="{EA962472-770B-4673-BE42-2F8750EFFC50}"/>
              </a:ext>
            </a:extLst>
          </p:cNvPr>
          <p:cNvGrpSpPr>
            <a:grpSpLocks/>
          </p:cNvGrpSpPr>
          <p:nvPr/>
        </p:nvGrpSpPr>
        <p:grpSpPr bwMode="auto">
          <a:xfrm>
            <a:off x="1608138" y="3716338"/>
            <a:ext cx="304800" cy="304800"/>
            <a:chOff x="1536" y="1824"/>
            <a:chExt cx="192" cy="192"/>
          </a:xfrm>
          <a:noFill/>
        </p:grpSpPr>
        <p:sp>
          <p:nvSpPr>
            <p:cNvPr id="403480" name="Line 24">
              <a:extLst>
                <a:ext uri="{FF2B5EF4-FFF2-40B4-BE49-F238E27FC236}">
                  <a16:creationId xmlns:a16="http://schemas.microsoft.com/office/drawing/2014/main" id="{D3581452-CA53-4C2D-A588-61EBE7362E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3481" name="Line 25">
              <a:extLst>
                <a:ext uri="{FF2B5EF4-FFF2-40B4-BE49-F238E27FC236}">
                  <a16:creationId xmlns:a16="http://schemas.microsoft.com/office/drawing/2014/main" id="{80C271CD-1DF0-4477-9CF7-1A6C6179FF1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03482" name="Oval 26">
            <a:extLst>
              <a:ext uri="{FF2B5EF4-FFF2-40B4-BE49-F238E27FC236}">
                <a16:creationId xmlns:a16="http://schemas.microsoft.com/office/drawing/2014/main" id="{C4E41048-0A8B-4149-81A4-8286943594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538" y="3182938"/>
            <a:ext cx="533400" cy="533400"/>
          </a:xfrm>
          <a:prstGeom prst="ellipse">
            <a:avLst/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03484" name="Group 28">
            <a:extLst>
              <a:ext uri="{FF2B5EF4-FFF2-40B4-BE49-F238E27FC236}">
                <a16:creationId xmlns:a16="http://schemas.microsoft.com/office/drawing/2014/main" id="{53F660AA-B85D-42CC-B38D-F819A365CDED}"/>
              </a:ext>
            </a:extLst>
          </p:cNvPr>
          <p:cNvGrpSpPr>
            <a:grpSpLocks/>
          </p:cNvGrpSpPr>
          <p:nvPr/>
        </p:nvGrpSpPr>
        <p:grpSpPr bwMode="auto">
          <a:xfrm>
            <a:off x="4122738" y="3218090"/>
            <a:ext cx="304800" cy="304800"/>
            <a:chOff x="1536" y="1824"/>
            <a:chExt cx="192" cy="192"/>
          </a:xfrm>
          <a:noFill/>
        </p:grpSpPr>
        <p:sp>
          <p:nvSpPr>
            <p:cNvPr id="403485" name="Line 29">
              <a:extLst>
                <a:ext uri="{FF2B5EF4-FFF2-40B4-BE49-F238E27FC236}">
                  <a16:creationId xmlns:a16="http://schemas.microsoft.com/office/drawing/2014/main" id="{560E4300-55D1-4291-ABAC-A57FEAC028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3486" name="Line 30">
              <a:extLst>
                <a:ext uri="{FF2B5EF4-FFF2-40B4-BE49-F238E27FC236}">
                  <a16:creationId xmlns:a16="http://schemas.microsoft.com/office/drawing/2014/main" id="{96E8F1F7-AA21-4A3B-871A-474AF165BE9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03487" name="Oval 31">
            <a:extLst>
              <a:ext uri="{FF2B5EF4-FFF2-40B4-BE49-F238E27FC236}">
                <a16:creationId xmlns:a16="http://schemas.microsoft.com/office/drawing/2014/main" id="{5228BD11-CA59-4646-A04E-35A7A491F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7338" y="3182938"/>
            <a:ext cx="685800" cy="685800"/>
          </a:xfrm>
          <a:prstGeom prst="ellipse">
            <a:avLst/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03489" name="Group 33">
            <a:extLst>
              <a:ext uri="{FF2B5EF4-FFF2-40B4-BE49-F238E27FC236}">
                <a16:creationId xmlns:a16="http://schemas.microsoft.com/office/drawing/2014/main" id="{ABF39083-23F1-461B-BD7C-B4CDDFDAF490}"/>
              </a:ext>
            </a:extLst>
          </p:cNvPr>
          <p:cNvGrpSpPr>
            <a:grpSpLocks/>
          </p:cNvGrpSpPr>
          <p:nvPr/>
        </p:nvGrpSpPr>
        <p:grpSpPr bwMode="auto">
          <a:xfrm>
            <a:off x="6484938" y="3411538"/>
            <a:ext cx="304800" cy="304800"/>
            <a:chOff x="1536" y="1824"/>
            <a:chExt cx="192" cy="192"/>
          </a:xfrm>
          <a:noFill/>
        </p:grpSpPr>
        <p:sp>
          <p:nvSpPr>
            <p:cNvPr id="403490" name="Line 34">
              <a:extLst>
                <a:ext uri="{FF2B5EF4-FFF2-40B4-BE49-F238E27FC236}">
                  <a16:creationId xmlns:a16="http://schemas.microsoft.com/office/drawing/2014/main" id="{63C21E18-7214-49EA-BABF-54D3659FCC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3491" name="Line 35">
              <a:extLst>
                <a:ext uri="{FF2B5EF4-FFF2-40B4-BE49-F238E27FC236}">
                  <a16:creationId xmlns:a16="http://schemas.microsoft.com/office/drawing/2014/main" id="{28D3395E-CB11-4EBE-A14C-97FDD7C7BAD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03492" name="Text Box 36">
            <a:extLst>
              <a:ext uri="{FF2B5EF4-FFF2-40B4-BE49-F238E27FC236}">
                <a16:creationId xmlns:a16="http://schemas.microsoft.com/office/drawing/2014/main" id="{A41CDF32-FFF3-4A42-82A6-D601C7C68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478338"/>
            <a:ext cx="1866900" cy="366712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Press button to start</a:t>
            </a:r>
          </a:p>
        </p:txBody>
      </p:sp>
      <p:sp>
        <p:nvSpPr>
          <p:cNvPr id="403493" name="Text Box 37">
            <a:extLst>
              <a:ext uri="{FF2B5EF4-FFF2-40B4-BE49-F238E27FC236}">
                <a16:creationId xmlns:a16="http://schemas.microsoft.com/office/drawing/2014/main" id="{674858A1-CE41-4F88-900A-42C12765C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5938" y="4478338"/>
            <a:ext cx="2438400" cy="641350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Arc stretches out from start</a:t>
            </a: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position as cursor moves</a:t>
            </a:r>
          </a:p>
        </p:txBody>
      </p:sp>
      <p:sp>
        <p:nvSpPr>
          <p:cNvPr id="403494" name="Text Box 38">
            <a:extLst>
              <a:ext uri="{FF2B5EF4-FFF2-40B4-BE49-F238E27FC236}">
                <a16:creationId xmlns:a16="http://schemas.microsoft.com/office/drawing/2014/main" id="{BB81AFCF-42BF-4669-8D52-7EFDE46E4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9925" y="4502150"/>
            <a:ext cx="2076450" cy="641350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Pressing stop button &amp;</a:t>
            </a: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ends process</a:t>
            </a:r>
          </a:p>
        </p:txBody>
      </p:sp>
      <p:sp>
        <p:nvSpPr>
          <p:cNvPr id="403495" name="AutoShape 39">
            <a:extLst>
              <a:ext uri="{FF2B5EF4-FFF2-40B4-BE49-F238E27FC236}">
                <a16:creationId xmlns:a16="http://schemas.microsoft.com/office/drawing/2014/main" id="{78595F0D-CAFF-4A3B-A046-71C3CD70F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573463"/>
            <a:ext cx="2133600" cy="2057400"/>
          </a:xfrm>
          <a:prstGeom prst="roundRect">
            <a:avLst>
              <a:gd name="adj" fmla="val 16667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03496" name="Group 40">
            <a:extLst>
              <a:ext uri="{FF2B5EF4-FFF2-40B4-BE49-F238E27FC236}">
                <a16:creationId xmlns:a16="http://schemas.microsoft.com/office/drawing/2014/main" id="{96B93781-A2AE-4A99-973F-363E33F22806}"/>
              </a:ext>
            </a:extLst>
          </p:cNvPr>
          <p:cNvGrpSpPr>
            <a:grpSpLocks/>
          </p:cNvGrpSpPr>
          <p:nvPr/>
        </p:nvGrpSpPr>
        <p:grpSpPr bwMode="auto">
          <a:xfrm>
            <a:off x="696913" y="3878263"/>
            <a:ext cx="304800" cy="304800"/>
            <a:chOff x="1536" y="1824"/>
            <a:chExt cx="192" cy="192"/>
          </a:xfrm>
          <a:noFill/>
        </p:grpSpPr>
        <p:sp>
          <p:nvSpPr>
            <p:cNvPr id="403497" name="Line 41">
              <a:extLst>
                <a:ext uri="{FF2B5EF4-FFF2-40B4-BE49-F238E27FC236}">
                  <a16:creationId xmlns:a16="http://schemas.microsoft.com/office/drawing/2014/main" id="{0ECDF3BF-307C-4F05-A13F-05470BB75C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3498" name="Line 42">
              <a:extLst>
                <a:ext uri="{FF2B5EF4-FFF2-40B4-BE49-F238E27FC236}">
                  <a16:creationId xmlns:a16="http://schemas.microsoft.com/office/drawing/2014/main" id="{2009CBFB-1FBC-4064-ACCF-3CB0774E9D6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03499" name="Text Box 43">
            <a:extLst>
              <a:ext uri="{FF2B5EF4-FFF2-40B4-BE49-F238E27FC236}">
                <a16:creationId xmlns:a16="http://schemas.microsoft.com/office/drawing/2014/main" id="{7B98E7EE-360C-405C-BB07-B5E067B09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575" y="5630863"/>
            <a:ext cx="1866900" cy="366712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Press button to start</a:t>
            </a:r>
          </a:p>
        </p:txBody>
      </p:sp>
      <p:sp>
        <p:nvSpPr>
          <p:cNvPr id="403500" name="AutoShape 44">
            <a:extLst>
              <a:ext uri="{FF2B5EF4-FFF2-40B4-BE49-F238E27FC236}">
                <a16:creationId xmlns:a16="http://schemas.microsoft.com/office/drawing/2014/main" id="{64F38BF2-365D-4339-B138-09CDE41B9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3500438"/>
            <a:ext cx="2133600" cy="2057400"/>
          </a:xfrm>
          <a:prstGeom prst="roundRect">
            <a:avLst>
              <a:gd name="adj" fmla="val 16667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3501" name="Rectangle 45">
            <a:extLst>
              <a:ext uri="{FF2B5EF4-FFF2-40B4-BE49-F238E27FC236}">
                <a16:creationId xmlns:a16="http://schemas.microsoft.com/office/drawing/2014/main" id="{E9B4EA32-AB4F-48EE-8C8A-5519CEFA8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3138" y="3957638"/>
            <a:ext cx="914400" cy="533400"/>
          </a:xfrm>
          <a:prstGeom prst="rect">
            <a:avLst/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03502" name="Group 46">
            <a:extLst>
              <a:ext uri="{FF2B5EF4-FFF2-40B4-BE49-F238E27FC236}">
                <a16:creationId xmlns:a16="http://schemas.microsoft.com/office/drawing/2014/main" id="{8ED60D5E-DE1F-43A9-9FBA-A3E6DF8D4966}"/>
              </a:ext>
            </a:extLst>
          </p:cNvPr>
          <p:cNvGrpSpPr>
            <a:grpSpLocks/>
          </p:cNvGrpSpPr>
          <p:nvPr/>
        </p:nvGrpSpPr>
        <p:grpSpPr bwMode="auto">
          <a:xfrm>
            <a:off x="4275138" y="4338638"/>
            <a:ext cx="304800" cy="304800"/>
            <a:chOff x="1536" y="1824"/>
            <a:chExt cx="192" cy="192"/>
          </a:xfrm>
          <a:noFill/>
        </p:grpSpPr>
        <p:sp>
          <p:nvSpPr>
            <p:cNvPr id="403503" name="Line 47">
              <a:extLst>
                <a:ext uri="{FF2B5EF4-FFF2-40B4-BE49-F238E27FC236}">
                  <a16:creationId xmlns:a16="http://schemas.microsoft.com/office/drawing/2014/main" id="{57A40747-127C-429F-B287-FF9FF61532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3504" name="Line 48">
              <a:extLst>
                <a:ext uri="{FF2B5EF4-FFF2-40B4-BE49-F238E27FC236}">
                  <a16:creationId xmlns:a16="http://schemas.microsoft.com/office/drawing/2014/main" id="{B3B90EBF-02F0-41A1-9B04-0C608C53C2D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03505" name="Text Box 49">
            <a:extLst>
              <a:ext uri="{FF2B5EF4-FFF2-40B4-BE49-F238E27FC236}">
                <a16:creationId xmlns:a16="http://schemas.microsoft.com/office/drawing/2014/main" id="{4E3F2EE9-DF7C-4AF3-9B65-2A0FF97F2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6750" y="5557838"/>
            <a:ext cx="2159000" cy="641350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Rectangle stretches out</a:t>
            </a: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as cursor moves</a:t>
            </a:r>
          </a:p>
        </p:txBody>
      </p:sp>
      <p:sp>
        <p:nvSpPr>
          <p:cNvPr id="403506" name="AutoShape 50">
            <a:extLst>
              <a:ext uri="{FF2B5EF4-FFF2-40B4-BE49-F238E27FC236}">
                <a16:creationId xmlns:a16="http://schemas.microsoft.com/office/drawing/2014/main" id="{91F7063E-CEF0-4D15-8DBA-FE753312A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3573463"/>
            <a:ext cx="2133600" cy="2057400"/>
          </a:xfrm>
          <a:prstGeom prst="roundRect">
            <a:avLst>
              <a:gd name="adj" fmla="val 16667"/>
            </a:avLst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3507" name="Rectangle 51">
            <a:extLst>
              <a:ext uri="{FF2B5EF4-FFF2-40B4-BE49-F238E27FC236}">
                <a16:creationId xmlns:a16="http://schemas.microsoft.com/office/drawing/2014/main" id="{E0063ED8-B308-4754-B31D-67330082DF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5525" y="4030663"/>
            <a:ext cx="1143000" cy="1143000"/>
          </a:xfrm>
          <a:prstGeom prst="rect">
            <a:avLst/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03508" name="Group 52">
            <a:extLst>
              <a:ext uri="{FF2B5EF4-FFF2-40B4-BE49-F238E27FC236}">
                <a16:creationId xmlns:a16="http://schemas.microsoft.com/office/drawing/2014/main" id="{5C7200F2-DCBD-49B6-BB37-309D22D32FE2}"/>
              </a:ext>
            </a:extLst>
          </p:cNvPr>
          <p:cNvGrpSpPr>
            <a:grpSpLocks/>
          </p:cNvGrpSpPr>
          <p:nvPr/>
        </p:nvGrpSpPr>
        <p:grpSpPr bwMode="auto">
          <a:xfrm>
            <a:off x="7096125" y="5021263"/>
            <a:ext cx="304800" cy="304800"/>
            <a:chOff x="1536" y="1824"/>
            <a:chExt cx="192" cy="192"/>
          </a:xfrm>
          <a:noFill/>
        </p:grpSpPr>
        <p:sp>
          <p:nvSpPr>
            <p:cNvPr id="403509" name="Line 53">
              <a:extLst>
                <a:ext uri="{FF2B5EF4-FFF2-40B4-BE49-F238E27FC236}">
                  <a16:creationId xmlns:a16="http://schemas.microsoft.com/office/drawing/2014/main" id="{F7C48189-4650-477F-82EE-9F8CA71F2F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3510" name="Line 54">
              <a:extLst>
                <a:ext uri="{FF2B5EF4-FFF2-40B4-BE49-F238E27FC236}">
                  <a16:creationId xmlns:a16="http://schemas.microsoft.com/office/drawing/2014/main" id="{96D5E746-F9B4-4C94-9DCC-21304DD02CE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32" y="1824"/>
              <a:ext cx="0" cy="192"/>
            </a:xfrm>
            <a:prstGeom prst="lin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03511" name="Text Box 55">
            <a:extLst>
              <a:ext uri="{FF2B5EF4-FFF2-40B4-BE49-F238E27FC236}">
                <a16:creationId xmlns:a16="http://schemas.microsoft.com/office/drawing/2014/main" id="{0430FBE0-E983-49E0-BEE8-45FFE3D16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4225" y="5654675"/>
            <a:ext cx="1858963" cy="366713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Narrow" pitchFamily="34" charset="0"/>
                <a:ea typeface="Gulim" pitchFamily="34" charset="-127"/>
                <a:cs typeface="+mn-cs"/>
              </a:rPr>
              <a:t>Press button to stop</a:t>
            </a:r>
          </a:p>
        </p:txBody>
      </p:sp>
      <p:sp>
        <p:nvSpPr>
          <p:cNvPr id="23578" name="Foliennummernplatzhalter 1">
            <a:extLst>
              <a:ext uri="{FF2B5EF4-FFF2-40B4-BE49-F238E27FC236}">
                <a16:creationId xmlns:a16="http://schemas.microsoft.com/office/drawing/2014/main" id="{70613D08-BE73-4DF6-9C86-EFC1F6ACF9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3E367F-4443-4268-A81B-12E7DD51C16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9" name="Grafik 8">
            <a:extLst>
              <a:ext uri="{FF2B5EF4-FFF2-40B4-BE49-F238E27FC236}">
                <a16:creationId xmlns:a16="http://schemas.microsoft.com/office/drawing/2014/main" id="{33F6DFFF-4DA1-44DB-897E-01C0446B063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40" name="Grafik 9">
            <a:extLst>
              <a:ext uri="{FF2B5EF4-FFF2-40B4-BE49-F238E27FC236}">
                <a16:creationId xmlns:a16="http://schemas.microsoft.com/office/drawing/2014/main" id="{0801792C-94C5-4B4C-9E50-168951FBB90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73B0265-8BDA-4F6C-81A0-B806DFD9E8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03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3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03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3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3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3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3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3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03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03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03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40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03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03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03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03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03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03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03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03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5" dur="500"/>
                                        <p:tgtEl>
                                          <p:spTgt spid="4034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8" dur="500"/>
                                        <p:tgtEl>
                                          <p:spTgt spid="4034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1" dur="500"/>
                                        <p:tgtEl>
                                          <p:spTgt spid="4034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4" dur="500"/>
                                        <p:tgtEl>
                                          <p:spTgt spid="4034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7" dur="500"/>
                                        <p:tgtEl>
                                          <p:spTgt spid="403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0" dur="500"/>
                                        <p:tgtEl>
                                          <p:spTgt spid="403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3" dur="500"/>
                                        <p:tgtEl>
                                          <p:spTgt spid="4034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6" dur="500"/>
                                        <p:tgtEl>
                                          <p:spTgt spid="403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9" dur="500"/>
                                        <p:tgtEl>
                                          <p:spTgt spid="4034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2" dur="500"/>
                                        <p:tgtEl>
                                          <p:spTgt spid="4034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5" dur="500"/>
                                        <p:tgtEl>
                                          <p:spTgt spid="4034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1" dur="2000"/>
                                        <p:tgtEl>
                                          <p:spTgt spid="40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4" dur="2000"/>
                                        <p:tgtEl>
                                          <p:spTgt spid="40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7" dur="2000"/>
                                        <p:tgtEl>
                                          <p:spTgt spid="403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403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403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403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403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40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403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403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403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403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403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403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403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403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403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403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403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403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403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403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40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403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403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403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40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403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403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4035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40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403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403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4035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40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403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403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4035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000"/>
                                        <p:tgtEl>
                                          <p:spTgt spid="40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476" grpId="0" animBg="1"/>
      <p:bldP spid="403476" grpId="1" animBg="1"/>
      <p:bldP spid="403477" grpId="0" animBg="1"/>
      <p:bldP spid="403477" grpId="1" animBg="1"/>
      <p:bldP spid="403478" grpId="0" animBg="1"/>
      <p:bldP spid="403478" grpId="1" animBg="1"/>
      <p:bldP spid="403482" grpId="0" animBg="1"/>
      <p:bldP spid="403482" grpId="1" animBg="1"/>
      <p:bldP spid="403487" grpId="0" animBg="1"/>
      <p:bldP spid="403487" grpId="1" animBg="1"/>
      <p:bldP spid="403492" grpId="0" animBg="1"/>
      <p:bldP spid="403492" grpId="1" animBg="1"/>
      <p:bldP spid="403493" grpId="0" animBg="1"/>
      <p:bldP spid="403493" grpId="1" animBg="1"/>
      <p:bldP spid="403494" grpId="0" animBg="1"/>
      <p:bldP spid="403494" grpId="1" animBg="1"/>
      <p:bldP spid="403495" grpId="0" animBg="1"/>
      <p:bldP spid="403499" grpId="0" animBg="1"/>
      <p:bldP spid="403500" grpId="0" animBg="1"/>
      <p:bldP spid="403501" grpId="0" animBg="1"/>
      <p:bldP spid="403505" grpId="0" animBg="1"/>
      <p:bldP spid="403506" grpId="0" animBg="1"/>
      <p:bldP spid="403507" grpId="0" animBg="1"/>
      <p:bldP spid="4035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FD648A6B-2A9E-4F01-80AB-92F17AC1BA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1196975"/>
            <a:ext cx="8229600" cy="1557338"/>
          </a:xfrm>
        </p:spPr>
        <p:txBody>
          <a:bodyPr/>
          <a:lstStyle/>
          <a:p>
            <a:pPr>
              <a:buFontTx/>
              <a:buNone/>
            </a:pPr>
            <a:endParaRPr lang="en-US" altLang="ko-KR" sz="3600" b="1">
              <a:ea typeface="Gulim" panose="020B0600000101010101" pitchFamily="34" charset="-127"/>
            </a:endParaRPr>
          </a:p>
          <a:p>
            <a:r>
              <a:rPr lang="en-US" altLang="ko-KR" sz="3600" b="1">
                <a:solidFill>
                  <a:schemeClr val="bg1"/>
                </a:solidFill>
                <a:ea typeface="Gulim" panose="020B0600000101010101" pitchFamily="34" charset="-127"/>
              </a:rPr>
              <a:t>Gravity Field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DA472F5D-0DE9-4E07-81AE-8FC124B543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4800" b="1">
                <a:ea typeface="Gulim" panose="020B0600000101010101" pitchFamily="34" charset="-127"/>
              </a:rPr>
              <a:t>Interactive Techniques</a:t>
            </a:r>
          </a:p>
        </p:txBody>
      </p:sp>
      <p:sp>
        <p:nvSpPr>
          <p:cNvPr id="404500" name="Rectangle 20">
            <a:extLst>
              <a:ext uri="{FF2B5EF4-FFF2-40B4-BE49-F238E27FC236}">
                <a16:creationId xmlns:a16="http://schemas.microsoft.com/office/drawing/2014/main" id="{6405AD0D-BFF4-484C-A16A-4066CF45979D}"/>
              </a:ext>
            </a:extLst>
          </p:cNvPr>
          <p:cNvSpPr>
            <a:spLocks noChangeArrowheads="1"/>
          </p:cNvSpPr>
          <p:nvPr/>
        </p:nvSpPr>
        <p:spPr bwMode="auto">
          <a:xfrm rot="1635807">
            <a:off x="2700338" y="4149725"/>
            <a:ext cx="3657600" cy="457200"/>
          </a:xfrm>
          <a:prstGeom prst="rect">
            <a:avLst/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4501" name="Oval 21">
            <a:extLst>
              <a:ext uri="{FF2B5EF4-FFF2-40B4-BE49-F238E27FC236}">
                <a16:creationId xmlns:a16="http://schemas.microsoft.com/office/drawing/2014/main" id="{C8277B92-3219-408D-8F77-C16FEAC4F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1738" y="3159125"/>
            <a:ext cx="812800" cy="782638"/>
          </a:xfrm>
          <a:prstGeom prst="ellipse">
            <a:avLst/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4502" name="Oval 22">
            <a:extLst>
              <a:ext uri="{FF2B5EF4-FFF2-40B4-BE49-F238E27FC236}">
                <a16:creationId xmlns:a16="http://schemas.microsoft.com/office/drawing/2014/main" id="{6A4D5C58-1BC3-423E-ADCA-B3E2DD86B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738" y="4911725"/>
            <a:ext cx="812800" cy="782638"/>
          </a:xfrm>
          <a:prstGeom prst="ellipse">
            <a:avLst/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4503" name="Line 23">
            <a:extLst>
              <a:ext uri="{FF2B5EF4-FFF2-40B4-BE49-F238E27FC236}">
                <a16:creationId xmlns:a16="http://schemas.microsoft.com/office/drawing/2014/main" id="{8B8423D2-5D6D-45EF-BACE-24407114C95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2738" y="3540125"/>
            <a:ext cx="3429000" cy="175260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584" name="Foliennummernplatzhalter 1">
            <a:extLst>
              <a:ext uri="{FF2B5EF4-FFF2-40B4-BE49-F238E27FC236}">
                <a16:creationId xmlns:a16="http://schemas.microsoft.com/office/drawing/2014/main" id="{18EF43A0-329B-4B99-9F97-8FC67E4CE0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4DF506-537D-42E5-8F69-2519607D37F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ACE4C7F-7933-432A-9A1C-F0948DDF257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B808EB4-9148-4383-8B26-746F2D47439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C3562F9-C639-4EAB-87E3-9134AAD456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E48779C1-2BE4-4BA5-A53B-96D7DE1463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/>
              <a:t>GLUT </a:t>
            </a:r>
            <a:r>
              <a:rPr lang="tr-TR" altLang="de-DE" b="1"/>
              <a:t>Input Device Functions</a:t>
            </a:r>
            <a:endParaRPr lang="en-US" altLang="de-DE" b="1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5F4E9D27-277B-490D-92B4-9BC49CDA5E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987925"/>
          </a:xfrm>
        </p:spPr>
        <p:txBody>
          <a:bodyPr/>
          <a:lstStyle/>
          <a:p>
            <a:r>
              <a:rPr lang="tr-TR" altLang="de-DE" sz="2800" dirty="0">
                <a:solidFill>
                  <a:schemeClr val="bg1"/>
                </a:solidFill>
              </a:rPr>
              <a:t>Device input is handled by GLUT and not by OpenGL core library</a:t>
            </a:r>
            <a:endParaRPr lang="de-DE" altLang="de-DE" sz="2800" dirty="0">
              <a:solidFill>
                <a:schemeClr val="bg1"/>
              </a:solidFill>
            </a:endParaRPr>
          </a:p>
          <a:p>
            <a:endParaRPr lang="tr-TR" altLang="de-DE" sz="2800" dirty="0">
              <a:solidFill>
                <a:schemeClr val="bg1"/>
              </a:solidFill>
            </a:endParaRPr>
          </a:p>
          <a:p>
            <a:r>
              <a:rPr lang="tr-TR" altLang="de-DE" sz="2800" dirty="0">
                <a:solidFill>
                  <a:schemeClr val="bg1"/>
                </a:solidFill>
              </a:rPr>
              <a:t>Why?</a:t>
            </a:r>
          </a:p>
        </p:txBody>
      </p:sp>
      <p:sp>
        <p:nvSpPr>
          <p:cNvPr id="25604" name="Foliennummernplatzhalter 1">
            <a:extLst>
              <a:ext uri="{FF2B5EF4-FFF2-40B4-BE49-F238E27FC236}">
                <a16:creationId xmlns:a16="http://schemas.microsoft.com/office/drawing/2014/main" id="{10E4A813-47EB-4C47-92DA-A1F402CDBA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E062F7-D821-40E2-8550-55D99F3CB3B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137D04C9-3859-4BE0-8D5E-CD289A58A0A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3A753009-5977-43AD-BA8E-B51258BDFE0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347009A-46F6-4877-84D0-1FF84A4622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37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37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37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37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2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1847E102-E2E5-47BA-9C51-FF9ED8C44B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/>
              <a:t>GLUT Mouse Functions</a:t>
            </a:r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8DC73B6E-74CF-4F02-BAF2-BEB4E55D7A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565275"/>
            <a:ext cx="8229600" cy="4987925"/>
          </a:xfrm>
        </p:spPr>
        <p:txBody>
          <a:bodyPr/>
          <a:lstStyle/>
          <a:p>
            <a:r>
              <a:rPr lang="tr-TR" altLang="de-DE" sz="2800">
                <a:solidFill>
                  <a:schemeClr val="bg1"/>
                </a:solidFill>
              </a:rPr>
              <a:t>glutMouseFunc (mouseFcn);</a:t>
            </a:r>
          </a:p>
          <a:p>
            <a:r>
              <a:rPr lang="tr-TR" altLang="de-DE" sz="2800">
                <a:solidFill>
                  <a:schemeClr val="bg1"/>
                </a:solidFill>
              </a:rPr>
              <a:t>void mouseFcn(GLint button, GLint action, GLint xmouse, GLint ymouse)</a:t>
            </a:r>
          </a:p>
          <a:p>
            <a:pPr lvl="1"/>
            <a:r>
              <a:rPr lang="tr-TR" altLang="de-DE" sz="2400">
                <a:solidFill>
                  <a:schemeClr val="bg1"/>
                </a:solidFill>
              </a:rPr>
              <a:t>button</a:t>
            </a:r>
          </a:p>
          <a:p>
            <a:pPr lvl="2"/>
            <a:r>
              <a:rPr lang="tr-TR" altLang="de-DE" sz="2000">
                <a:solidFill>
                  <a:schemeClr val="bg1"/>
                </a:solidFill>
              </a:rPr>
              <a:t>GLUT_LEFT_BUTTON, GLUT_MIDDLE_BUTTON, GLUT_RIGHT_BUTTON</a:t>
            </a:r>
          </a:p>
          <a:p>
            <a:pPr lvl="1"/>
            <a:r>
              <a:rPr lang="tr-TR" altLang="de-DE" sz="2400">
                <a:solidFill>
                  <a:schemeClr val="bg1"/>
                </a:solidFill>
              </a:rPr>
              <a:t>action</a:t>
            </a:r>
          </a:p>
          <a:p>
            <a:pPr lvl="2"/>
            <a:r>
              <a:rPr lang="tr-TR" altLang="de-DE" sz="2000">
                <a:solidFill>
                  <a:schemeClr val="bg1"/>
                </a:solidFill>
              </a:rPr>
              <a:t>GLUT_DOWN , GLUT_UP</a:t>
            </a:r>
          </a:p>
          <a:p>
            <a:pPr lvl="1"/>
            <a:r>
              <a:rPr lang="tr-TR" altLang="de-DE" sz="2400">
                <a:solidFill>
                  <a:schemeClr val="bg1"/>
                </a:solidFill>
              </a:rPr>
              <a:t>xmouse, ymouse</a:t>
            </a:r>
          </a:p>
          <a:p>
            <a:pPr lvl="2"/>
            <a:r>
              <a:rPr lang="tr-TR" altLang="de-DE" sz="2000">
                <a:solidFill>
                  <a:schemeClr val="bg1"/>
                </a:solidFill>
              </a:rPr>
              <a:t>mouse position relative to window when the button is pressed or released</a:t>
            </a:r>
            <a:endParaRPr lang="en-US" altLang="de-DE" sz="2000">
              <a:solidFill>
                <a:schemeClr val="bg1"/>
              </a:solidFill>
            </a:endParaRPr>
          </a:p>
        </p:txBody>
      </p:sp>
      <p:sp>
        <p:nvSpPr>
          <p:cNvPr id="26628" name="Foliennummernplatzhalter 1">
            <a:extLst>
              <a:ext uri="{FF2B5EF4-FFF2-40B4-BE49-F238E27FC236}">
                <a16:creationId xmlns:a16="http://schemas.microsoft.com/office/drawing/2014/main" id="{A3F56BEA-615B-4E6E-AAE3-367408BC04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7DE0CC-E57D-42F6-A936-DEA088DA35A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90B4472A-31F6-4A83-BF96-0A120279BFA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90ACDDF3-94CF-440B-BE55-30217B42607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16AC6BA-AD20-444C-9613-DA26CDD482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37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37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37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37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37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37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37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37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37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37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37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37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37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37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37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37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2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4497B64-A373-43D7-AE50-BBC74A3C58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36588"/>
            <a:ext cx="8229600" cy="1069975"/>
          </a:xfrm>
        </p:spPr>
        <p:txBody>
          <a:bodyPr/>
          <a:lstStyle/>
          <a:p>
            <a:r>
              <a:rPr lang="tr-TR" altLang="de-DE" b="1"/>
              <a:t>Example Programs</a:t>
            </a:r>
            <a:endParaRPr lang="en-US" altLang="de-DE" b="1"/>
          </a:p>
        </p:txBody>
      </p:sp>
      <p:sp>
        <p:nvSpPr>
          <p:cNvPr id="339971" name="Rectangle 3">
            <a:extLst>
              <a:ext uri="{FF2B5EF4-FFF2-40B4-BE49-F238E27FC236}">
                <a16:creationId xmlns:a16="http://schemas.microsoft.com/office/drawing/2014/main" id="{75CF3248-7DCB-4C2C-87F3-3DAFA4EBDA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  <a:noFill/>
        </p:spPr>
        <p:txBody>
          <a:bodyPr/>
          <a:lstStyle/>
          <a:p>
            <a:r>
              <a:rPr lang="en-US" altLang="de-DE" sz="3600">
                <a:solidFill>
                  <a:schemeClr val="bg1"/>
                </a:solidFill>
              </a:rPr>
              <a:t>ch20MousePlotPoint.c</a:t>
            </a:r>
            <a:endParaRPr lang="tr-TR" altLang="de-DE" sz="3600">
              <a:solidFill>
                <a:schemeClr val="bg1"/>
              </a:solidFill>
            </a:endParaRPr>
          </a:p>
          <a:p>
            <a:r>
              <a:rPr lang="en-US" altLang="de-DE" sz="3600">
                <a:solidFill>
                  <a:schemeClr val="bg1"/>
                </a:solidFill>
              </a:rPr>
              <a:t>ch20MousePlotPo</a:t>
            </a:r>
            <a:r>
              <a:rPr lang="tr-TR" altLang="de-DE" sz="3600">
                <a:solidFill>
                  <a:schemeClr val="bg1"/>
                </a:solidFill>
              </a:rPr>
              <a:t>lylin</a:t>
            </a:r>
            <a:r>
              <a:rPr lang="en-US" altLang="de-DE" sz="3600">
                <a:solidFill>
                  <a:schemeClr val="bg1"/>
                </a:solidFill>
              </a:rPr>
              <a:t>e.c</a:t>
            </a:r>
          </a:p>
        </p:txBody>
      </p:sp>
      <p:sp>
        <p:nvSpPr>
          <p:cNvPr id="27652" name="Foliennummernplatzhalter 1">
            <a:extLst>
              <a:ext uri="{FF2B5EF4-FFF2-40B4-BE49-F238E27FC236}">
                <a16:creationId xmlns:a16="http://schemas.microsoft.com/office/drawing/2014/main" id="{4321B62F-5A15-408C-9281-18E7F8ED33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4C1B8B-61D8-4DEE-B55C-847934E2B39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3E899D5A-8D97-433F-938A-EB05CBD804A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AEE16E53-7A44-4B0A-A60D-266C0C35929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0BF1B0B-63D9-4B15-BB62-C3F387B18A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39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39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39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39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97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FF866BEF-AA1E-4196-99CA-EE9689F11D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333375"/>
            <a:ext cx="8229600" cy="1069975"/>
          </a:xfrm>
        </p:spPr>
        <p:txBody>
          <a:bodyPr/>
          <a:lstStyle/>
          <a:p>
            <a:r>
              <a:rPr lang="en-US" altLang="de-DE" b="1"/>
              <a:t>GLUT Mouse Functions</a:t>
            </a:r>
            <a:r>
              <a:rPr lang="tr-TR" altLang="de-DE" b="1"/>
              <a:t> (cont.)</a:t>
            </a:r>
            <a:endParaRPr lang="en-US" altLang="de-DE" b="1"/>
          </a:p>
        </p:txBody>
      </p:sp>
      <p:sp>
        <p:nvSpPr>
          <p:cNvPr id="340995" name="Rectangle 3">
            <a:extLst>
              <a:ext uri="{FF2B5EF4-FFF2-40B4-BE49-F238E27FC236}">
                <a16:creationId xmlns:a16="http://schemas.microsoft.com/office/drawing/2014/main" id="{D5DD00C9-D113-4DDC-B83B-0701368465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569325" cy="4895850"/>
          </a:xfrm>
          <a:noFill/>
        </p:spPr>
        <p:txBody>
          <a:bodyPr/>
          <a:lstStyle/>
          <a:p>
            <a:r>
              <a:rPr lang="tr-TR" altLang="de-DE">
                <a:solidFill>
                  <a:schemeClr val="bg1"/>
                </a:solidFill>
              </a:rPr>
              <a:t>glutMotionFunc(fncDoSomething);</a:t>
            </a:r>
          </a:p>
          <a:p>
            <a:pPr lvl="1"/>
            <a:r>
              <a:rPr lang="tr-TR" altLang="de-DE">
                <a:solidFill>
                  <a:schemeClr val="bg1"/>
                </a:solidFill>
              </a:rPr>
              <a:t>void fcnDoSomething(GLint xMouse, GLint yMouse)</a:t>
            </a:r>
          </a:p>
          <a:p>
            <a:pPr lvl="1"/>
            <a:r>
              <a:rPr lang="tr-TR" altLang="de-DE">
                <a:solidFill>
                  <a:schemeClr val="bg1"/>
                </a:solidFill>
              </a:rPr>
              <a:t>Invokes when mouse moves with a button pressed </a:t>
            </a:r>
          </a:p>
          <a:p>
            <a:r>
              <a:rPr lang="tr-TR" altLang="de-DE">
                <a:solidFill>
                  <a:schemeClr val="bg1"/>
                </a:solidFill>
              </a:rPr>
              <a:t>glutPassiveMotionFunc(fncDoSomethingElse);</a:t>
            </a:r>
          </a:p>
          <a:p>
            <a:pPr lvl="1"/>
            <a:r>
              <a:rPr lang="tr-TR" altLang="de-DE">
                <a:solidFill>
                  <a:schemeClr val="bg1"/>
                </a:solidFill>
              </a:rPr>
              <a:t>void fcnDoSomethingElse(GLint xMouse, GLint yMouse)</a:t>
            </a:r>
          </a:p>
          <a:p>
            <a:pPr lvl="1"/>
            <a:r>
              <a:rPr lang="tr-TR" altLang="de-DE">
                <a:solidFill>
                  <a:schemeClr val="bg1"/>
                </a:solidFill>
              </a:rPr>
              <a:t>Invokes when mouse moves without pressing a button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28676" name="Foliennummernplatzhalter 1">
            <a:extLst>
              <a:ext uri="{FF2B5EF4-FFF2-40B4-BE49-F238E27FC236}">
                <a16:creationId xmlns:a16="http://schemas.microsoft.com/office/drawing/2014/main" id="{3D97BA33-4BDC-4535-8ECE-A6DBBBE4F4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EFE17C-CEBA-4303-ADD5-0991CA9A25B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66A4C793-051C-49F0-B0CC-58E94037BF3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8BD3F0D8-CB52-4B3A-821E-6483EBEB432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6AFA627-FFDA-4A6A-917A-1988D47E2A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4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4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4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4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4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4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4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4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40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40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99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8B3E052D-A986-4E2D-8DF3-BA9F0ABCCD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36588"/>
            <a:ext cx="8229600" cy="1069975"/>
          </a:xfrm>
        </p:spPr>
        <p:txBody>
          <a:bodyPr/>
          <a:lstStyle/>
          <a:p>
            <a:r>
              <a:rPr lang="en-US" altLang="de-DE" b="1"/>
              <a:t>GLUT </a:t>
            </a:r>
            <a:r>
              <a:rPr lang="tr-TR" altLang="de-DE" b="1"/>
              <a:t>Keyboard</a:t>
            </a:r>
            <a:r>
              <a:rPr lang="en-US" altLang="de-DE" b="1"/>
              <a:t> Functions</a:t>
            </a:r>
          </a:p>
        </p:txBody>
      </p:sp>
      <p:sp>
        <p:nvSpPr>
          <p:cNvPr id="342019" name="Rectangle 3">
            <a:extLst>
              <a:ext uri="{FF2B5EF4-FFF2-40B4-BE49-F238E27FC236}">
                <a16:creationId xmlns:a16="http://schemas.microsoft.com/office/drawing/2014/main" id="{AA11C15C-BF0E-44C1-B69C-26BA246FCE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  <a:noFill/>
        </p:spPr>
        <p:txBody>
          <a:bodyPr/>
          <a:lstStyle/>
          <a:p>
            <a:r>
              <a:rPr lang="tr-TR" altLang="de-DE">
                <a:solidFill>
                  <a:schemeClr val="bg1"/>
                </a:solidFill>
              </a:rPr>
              <a:t>glutKeyboardFunc (keyFcn);</a:t>
            </a:r>
          </a:p>
          <a:p>
            <a:pPr lvl="1"/>
            <a:r>
              <a:rPr lang="tr-TR" altLang="de-DE">
                <a:solidFill>
                  <a:schemeClr val="bg1"/>
                </a:solidFill>
              </a:rPr>
              <a:t>void keyFcn(GLubyte key, GLint xMouse, GLint yMouse)</a:t>
            </a:r>
          </a:p>
          <a:p>
            <a:pPr lvl="2"/>
            <a:r>
              <a:rPr lang="tr-TR" altLang="de-DE">
                <a:solidFill>
                  <a:schemeClr val="bg1"/>
                </a:solidFill>
              </a:rPr>
              <a:t>key is assigned a character value or the corresponding ASCII code</a:t>
            </a:r>
          </a:p>
          <a:p>
            <a:r>
              <a:rPr lang="tr-TR" altLang="de-DE">
                <a:solidFill>
                  <a:schemeClr val="bg1"/>
                </a:solidFill>
              </a:rPr>
              <a:t>Example</a:t>
            </a:r>
          </a:p>
          <a:p>
            <a:pPr lvl="1"/>
            <a:r>
              <a:rPr lang="tr-TR" altLang="de-DE">
                <a:solidFill>
                  <a:schemeClr val="bg1"/>
                </a:solidFill>
              </a:rPr>
              <a:t>ch20KeyboardCurveDrawing.c</a:t>
            </a:r>
          </a:p>
        </p:txBody>
      </p:sp>
      <p:sp>
        <p:nvSpPr>
          <p:cNvPr id="29700" name="Foliennummernplatzhalter 1">
            <a:extLst>
              <a:ext uri="{FF2B5EF4-FFF2-40B4-BE49-F238E27FC236}">
                <a16:creationId xmlns:a16="http://schemas.microsoft.com/office/drawing/2014/main" id="{2782C5EB-FA8C-455B-A5C7-7BC9CC7CB0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3972E3-D78F-4167-943B-E488A311CC5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13D45219-EE18-4B4F-ABFD-891E916DF9A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3BC515C3-45E3-458D-827A-CBA320D88FE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7DC6835-E023-4163-9230-6F61C81F05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4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4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4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4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42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42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42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42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1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A2B69B0D-9A68-4E30-BA51-A1E14C33A8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069975"/>
          </a:xfrm>
        </p:spPr>
        <p:txBody>
          <a:bodyPr/>
          <a:lstStyle/>
          <a:p>
            <a:r>
              <a:rPr lang="en-US" altLang="de-DE" b="1"/>
              <a:t>GLUT </a:t>
            </a:r>
            <a:r>
              <a:rPr lang="tr-TR" altLang="de-DE" b="1"/>
              <a:t>Keyboard</a:t>
            </a:r>
            <a:r>
              <a:rPr lang="en-US" altLang="de-DE" b="1"/>
              <a:t> Functions</a:t>
            </a:r>
            <a:r>
              <a:rPr lang="tr-TR" altLang="de-DE" b="1"/>
              <a:t> (cont.)</a:t>
            </a:r>
            <a:endParaRPr lang="en-US" altLang="de-DE" b="1"/>
          </a:p>
        </p:txBody>
      </p:sp>
      <p:sp>
        <p:nvSpPr>
          <p:cNvPr id="344067" name="Rectangle 3">
            <a:extLst>
              <a:ext uri="{FF2B5EF4-FFF2-40B4-BE49-F238E27FC236}">
                <a16:creationId xmlns:a16="http://schemas.microsoft.com/office/drawing/2014/main" id="{3E45D9CB-01B5-4C14-9E3F-EB3BF857C5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de-DE">
                <a:solidFill>
                  <a:schemeClr val="bg1"/>
                </a:solidFill>
              </a:rPr>
              <a:t>glutSpecialFunc (specialKeyFcn);</a:t>
            </a:r>
          </a:p>
          <a:p>
            <a:pPr lvl="1">
              <a:lnSpc>
                <a:spcPct val="90000"/>
              </a:lnSpc>
            </a:pPr>
            <a:r>
              <a:rPr lang="tr-TR" altLang="de-DE">
                <a:solidFill>
                  <a:schemeClr val="bg1"/>
                </a:solidFill>
              </a:rPr>
              <a:t>void specialKeyFcn(GLint specialKey, GLint xMouse, GLint yMouse)</a:t>
            </a:r>
          </a:p>
          <a:p>
            <a:pPr lvl="2">
              <a:lnSpc>
                <a:spcPct val="90000"/>
              </a:lnSpc>
            </a:pPr>
            <a:r>
              <a:rPr lang="tr-TR" altLang="de-DE">
                <a:solidFill>
                  <a:schemeClr val="bg1"/>
                </a:solidFill>
              </a:rPr>
              <a:t>specialKey can be GLUT_KEY_F1…GLUT_KEY_F12, GLUT_KEY_UP, GLUT_KEY_RIGHT, GLUT_KEY_PAGE_DOWN, GLUT_KEY_HOME</a:t>
            </a:r>
          </a:p>
          <a:p>
            <a:pPr>
              <a:lnSpc>
                <a:spcPct val="90000"/>
              </a:lnSpc>
            </a:pPr>
            <a:r>
              <a:rPr lang="tr-TR" altLang="de-DE">
                <a:solidFill>
                  <a:schemeClr val="bg1"/>
                </a:solidFill>
              </a:rPr>
              <a:t>Example</a:t>
            </a:r>
          </a:p>
          <a:p>
            <a:pPr lvl="1">
              <a:lnSpc>
                <a:spcPct val="90000"/>
              </a:lnSpc>
            </a:pPr>
            <a:r>
              <a:rPr lang="tr-TR" altLang="de-DE">
                <a:solidFill>
                  <a:schemeClr val="bg1"/>
                </a:solidFill>
              </a:rPr>
              <a:t>ch20MouseKeyboardSquares.c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30724" name="Foliennummernplatzhalter 1">
            <a:extLst>
              <a:ext uri="{FF2B5EF4-FFF2-40B4-BE49-F238E27FC236}">
                <a16:creationId xmlns:a16="http://schemas.microsoft.com/office/drawing/2014/main" id="{AC223E1E-0431-4A9F-A055-A99D4C1E9F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A22385-1090-4D07-B9D3-894D4E4E338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55BB4442-DDC7-469D-A0EF-7447C20901A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C1E01E60-0F03-4897-967A-BD229E4746F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E1332FA-CE8E-439F-A99F-4CA9B91C34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4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4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4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4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4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4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4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4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6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155A6415-B8FB-4682-A124-48D0F1F9CF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069975"/>
          </a:xfrm>
        </p:spPr>
        <p:txBody>
          <a:bodyPr/>
          <a:lstStyle/>
          <a:p>
            <a:r>
              <a:rPr lang="tr-TR" altLang="de-DE" b="1"/>
              <a:t>GLUT Menu Functions (cont.)</a:t>
            </a:r>
            <a:endParaRPr lang="en-US" altLang="de-DE" b="1"/>
          </a:p>
        </p:txBody>
      </p:sp>
      <p:sp>
        <p:nvSpPr>
          <p:cNvPr id="345091" name="Rectangle 3">
            <a:extLst>
              <a:ext uri="{FF2B5EF4-FFF2-40B4-BE49-F238E27FC236}">
                <a16:creationId xmlns:a16="http://schemas.microsoft.com/office/drawing/2014/main" id="{CC6503A8-2F07-4709-9060-F8C913478B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Creating a GLUT Menu</a:t>
            </a:r>
          </a:p>
          <a:p>
            <a:pPr lvl="1">
              <a:lnSpc>
                <a:spcPct val="90000"/>
              </a:lnSpc>
            </a:pPr>
            <a:r>
              <a:rPr lang="tr-TR" altLang="de-DE" sz="2400">
                <a:solidFill>
                  <a:schemeClr val="bg1"/>
                </a:solidFill>
              </a:rPr>
              <a:t>glutCreateMenu (menuFcn);</a:t>
            </a:r>
          </a:p>
          <a:p>
            <a:pPr lvl="1">
              <a:lnSpc>
                <a:spcPct val="90000"/>
              </a:lnSpc>
            </a:pPr>
            <a:r>
              <a:rPr lang="tr-TR" altLang="de-DE" sz="2400">
                <a:solidFill>
                  <a:schemeClr val="bg1"/>
                </a:solidFill>
              </a:rPr>
              <a:t>void menuFcn(GLint menuItemNumber)</a:t>
            </a:r>
          </a:p>
          <a:p>
            <a:pPr lvl="1">
              <a:lnSpc>
                <a:spcPct val="90000"/>
              </a:lnSpc>
            </a:pPr>
            <a:r>
              <a:rPr lang="tr-TR" altLang="de-DE" sz="2400">
                <a:solidFill>
                  <a:schemeClr val="bg1"/>
                </a:solidFill>
              </a:rPr>
              <a:t>glutAddMenuEntry(charString, menuItemNumber);</a:t>
            </a:r>
          </a:p>
          <a:p>
            <a:pPr lvl="2">
              <a:lnSpc>
                <a:spcPct val="90000"/>
              </a:lnSpc>
            </a:pPr>
            <a:r>
              <a:rPr lang="tr-TR" altLang="de-DE" sz="2000">
                <a:solidFill>
                  <a:schemeClr val="bg1"/>
                </a:solidFill>
              </a:rPr>
              <a:t>glutCreateMenu (menuFcn);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tr-TR" altLang="de-DE" sz="2000">
                <a:solidFill>
                  <a:schemeClr val="bg1"/>
                </a:solidFill>
              </a:rPr>
              <a:t>		glutAddMenuEntry(“First Menu Item”, 1);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tr-TR" altLang="de-DE" sz="2000">
                <a:solidFill>
                  <a:schemeClr val="bg1"/>
                </a:solidFill>
              </a:rPr>
              <a:t>		glutAddMenuEntry(“Second Menu Item”, 2);</a:t>
            </a:r>
          </a:p>
          <a:p>
            <a:pPr lvl="1">
              <a:lnSpc>
                <a:spcPct val="90000"/>
              </a:lnSpc>
            </a:pPr>
            <a:r>
              <a:rPr lang="tr-TR" altLang="de-DE" sz="2400">
                <a:solidFill>
                  <a:schemeClr val="bg1"/>
                </a:solidFill>
              </a:rPr>
              <a:t>glutAttachMenu (button);</a:t>
            </a:r>
          </a:p>
          <a:p>
            <a:pPr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Example</a:t>
            </a:r>
          </a:p>
          <a:p>
            <a:pPr lvl="1">
              <a:lnSpc>
                <a:spcPct val="90000"/>
              </a:lnSpc>
            </a:pPr>
            <a:r>
              <a:rPr lang="tr-TR" altLang="de-DE" sz="2000">
                <a:solidFill>
                  <a:schemeClr val="bg1"/>
                </a:solidFill>
              </a:rPr>
              <a:t>ch20GLUTMenu.c</a:t>
            </a:r>
            <a:endParaRPr lang="tr-TR" altLang="de-DE" sz="2400">
              <a:solidFill>
                <a:schemeClr val="bg1"/>
              </a:solidFill>
            </a:endParaRPr>
          </a:p>
          <a:p>
            <a:pPr lvl="2">
              <a:lnSpc>
                <a:spcPct val="90000"/>
              </a:lnSpc>
            </a:pPr>
            <a:endParaRPr lang="en-US" altLang="de-DE" sz="2000"/>
          </a:p>
        </p:txBody>
      </p:sp>
      <p:sp>
        <p:nvSpPr>
          <p:cNvPr id="31748" name="Foliennummernplatzhalter 1">
            <a:extLst>
              <a:ext uri="{FF2B5EF4-FFF2-40B4-BE49-F238E27FC236}">
                <a16:creationId xmlns:a16="http://schemas.microsoft.com/office/drawing/2014/main" id="{614C7A17-0F48-4C55-8BF9-074394A78C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20B68E8-BB1A-4206-BDC4-2E0171A7D2A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98847642-8647-4A17-98DE-C37391435D6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5D1DB41D-63C4-4898-9497-F6EAADAB23C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81D9F6E-D17C-4DF2-8DFE-9443BC46AB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45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45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4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4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45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45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4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4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45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45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45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45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450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450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45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45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3450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3450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1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6213CB72-D08B-4C67-A88D-BC160F0C3F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069975"/>
          </a:xfrm>
        </p:spPr>
        <p:txBody>
          <a:bodyPr/>
          <a:lstStyle/>
          <a:p>
            <a:r>
              <a:rPr lang="tr-TR" altLang="de-DE" b="1"/>
              <a:t>GLUT Menu Functions (cont.)</a:t>
            </a:r>
            <a:endParaRPr lang="en-US" altLang="de-DE" b="1"/>
          </a:p>
        </p:txBody>
      </p:sp>
      <p:sp>
        <p:nvSpPr>
          <p:cNvPr id="377859" name="Rectangle 3">
            <a:extLst>
              <a:ext uri="{FF2B5EF4-FFF2-40B4-BE49-F238E27FC236}">
                <a16:creationId xmlns:a16="http://schemas.microsoft.com/office/drawing/2014/main" id="{8051FBF0-386F-4A5E-B740-C73198005B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134350" cy="44196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de-DE" sz="4000">
                <a:solidFill>
                  <a:schemeClr val="bg1"/>
                </a:solidFill>
              </a:rPr>
              <a:t>Creating and Managing Multiple GLUT Menus</a:t>
            </a:r>
          </a:p>
          <a:p>
            <a:pPr lvl="1">
              <a:lnSpc>
                <a:spcPct val="90000"/>
              </a:lnSpc>
            </a:pPr>
            <a:r>
              <a:rPr lang="tr-TR" altLang="de-DE" sz="3600">
                <a:solidFill>
                  <a:schemeClr val="bg1"/>
                </a:solidFill>
              </a:rPr>
              <a:t>menuID = glutCreateMenu (menuFcn);</a:t>
            </a:r>
          </a:p>
          <a:p>
            <a:pPr lvl="1">
              <a:lnSpc>
                <a:spcPct val="90000"/>
              </a:lnSpc>
            </a:pPr>
            <a:r>
              <a:rPr lang="tr-TR" altLang="de-DE" sz="3600">
                <a:solidFill>
                  <a:schemeClr val="bg1"/>
                </a:solidFill>
              </a:rPr>
              <a:t>glutSetMenu (menuID);</a:t>
            </a:r>
          </a:p>
          <a:p>
            <a:pPr lvl="1">
              <a:lnSpc>
                <a:spcPct val="90000"/>
              </a:lnSpc>
            </a:pPr>
            <a:r>
              <a:rPr lang="tr-TR" altLang="de-DE" sz="3600">
                <a:solidFill>
                  <a:schemeClr val="bg1"/>
                </a:solidFill>
              </a:rPr>
              <a:t>glutDestroyMenu (menuID);</a:t>
            </a:r>
          </a:p>
          <a:p>
            <a:pPr lvl="1">
              <a:lnSpc>
                <a:spcPct val="90000"/>
              </a:lnSpc>
            </a:pPr>
            <a:r>
              <a:rPr lang="tr-TR" altLang="de-DE" sz="3600">
                <a:solidFill>
                  <a:schemeClr val="bg1"/>
                </a:solidFill>
              </a:rPr>
              <a:t>currentMenuID = glutGetMenu</a:t>
            </a:r>
            <a:r>
              <a:rPr lang="de-DE" altLang="de-DE" sz="3600">
                <a:solidFill>
                  <a:schemeClr val="bg1"/>
                </a:solidFill>
              </a:rPr>
              <a:t> </a:t>
            </a:r>
            <a:r>
              <a:rPr lang="tr-TR" altLang="de-DE" sz="3600">
                <a:solidFill>
                  <a:schemeClr val="bg1"/>
                </a:solidFill>
              </a:rPr>
              <a:t>();</a:t>
            </a:r>
          </a:p>
          <a:p>
            <a:pPr lvl="2">
              <a:lnSpc>
                <a:spcPct val="90000"/>
              </a:lnSpc>
            </a:pPr>
            <a:endParaRPr lang="en-US" altLang="de-DE" sz="3200"/>
          </a:p>
        </p:txBody>
      </p:sp>
      <p:sp>
        <p:nvSpPr>
          <p:cNvPr id="32772" name="Foliennummernplatzhalter 1">
            <a:extLst>
              <a:ext uri="{FF2B5EF4-FFF2-40B4-BE49-F238E27FC236}">
                <a16:creationId xmlns:a16="http://schemas.microsoft.com/office/drawing/2014/main" id="{AAAED2BE-97CF-4572-BD33-D89504FB5E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25ACD-AA9F-4C36-A66C-6A750C9DA98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4B6AF842-2909-4449-B197-AC5DEA2D5D7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D0F019BF-300B-49B1-B34C-B20E46954F3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87649F7-5067-49B0-BFB0-987DBF37B6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77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77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77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77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5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BA54AF00-063D-48D3-A548-0AEA4D4671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9975"/>
          </a:xfrm>
        </p:spPr>
        <p:txBody>
          <a:bodyPr/>
          <a:lstStyle/>
          <a:p>
            <a:r>
              <a:rPr lang="tr-TR" altLang="de-DE" b="1"/>
              <a:t>GLUT Menu Functions (cont.)</a:t>
            </a:r>
            <a:endParaRPr lang="en-US" altLang="de-DE" b="1"/>
          </a:p>
        </p:txBody>
      </p:sp>
      <p:sp>
        <p:nvSpPr>
          <p:cNvPr id="378883" name="Rectangle 3">
            <a:extLst>
              <a:ext uri="{FF2B5EF4-FFF2-40B4-BE49-F238E27FC236}">
                <a16:creationId xmlns:a16="http://schemas.microsoft.com/office/drawing/2014/main" id="{C4D6D1A8-42C2-4FE6-872D-1978F534A1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845050"/>
          </a:xfrm>
          <a:noFill/>
        </p:spPr>
        <p:txBody>
          <a:bodyPr/>
          <a:lstStyle/>
          <a:p>
            <a:pPr>
              <a:lnSpc>
                <a:spcPct val="80000"/>
              </a:lnSpc>
            </a:pPr>
            <a:r>
              <a:rPr lang="tr-TR" altLang="de-DE" sz="2800">
                <a:solidFill>
                  <a:schemeClr val="bg1"/>
                </a:solidFill>
              </a:rPr>
              <a:t>Creating GLUT Submenus</a:t>
            </a:r>
          </a:p>
          <a:p>
            <a:pPr lvl="1">
              <a:lnSpc>
                <a:spcPct val="80000"/>
              </a:lnSpc>
              <a:buFont typeface="Tahoma" panose="020B0604030504040204" pitchFamily="34" charset="0"/>
              <a:buNone/>
            </a:pPr>
            <a:r>
              <a:rPr lang="tr-TR" altLang="de-DE" sz="2400">
                <a:solidFill>
                  <a:schemeClr val="bg1"/>
                </a:solidFill>
              </a:rPr>
              <a:t>submenuID = glutCreateMenu (subMenuFcn);</a:t>
            </a:r>
          </a:p>
          <a:p>
            <a:pPr lvl="1">
              <a:lnSpc>
                <a:spcPct val="80000"/>
              </a:lnSpc>
              <a:buFont typeface="Tahoma" panose="020B0604030504040204" pitchFamily="34" charset="0"/>
              <a:buNone/>
            </a:pPr>
            <a:r>
              <a:rPr lang="tr-TR" altLang="de-DE" sz="2400">
                <a:solidFill>
                  <a:schemeClr val="bg1"/>
                </a:solidFill>
              </a:rPr>
              <a:t>	glutAddMenuEntry(“First Submenu Item”,1);</a:t>
            </a:r>
          </a:p>
          <a:p>
            <a:pPr lvl="1">
              <a:lnSpc>
                <a:spcPct val="80000"/>
              </a:lnSpc>
              <a:buFont typeface="Tahoma" panose="020B0604030504040204" pitchFamily="34" charset="0"/>
              <a:buNone/>
            </a:pPr>
            <a:r>
              <a:rPr lang="tr-TR" altLang="de-DE" sz="2400">
                <a:solidFill>
                  <a:schemeClr val="bg1"/>
                </a:solidFill>
              </a:rPr>
              <a:t>	.</a:t>
            </a:r>
          </a:p>
          <a:p>
            <a:pPr lvl="1">
              <a:lnSpc>
                <a:spcPct val="80000"/>
              </a:lnSpc>
              <a:buFont typeface="Tahoma" panose="020B0604030504040204" pitchFamily="34" charset="0"/>
              <a:buNone/>
            </a:pPr>
            <a:r>
              <a:rPr lang="tr-TR" altLang="de-DE" sz="2400">
                <a:solidFill>
                  <a:schemeClr val="bg1"/>
                </a:solidFill>
              </a:rPr>
              <a:t>	.</a:t>
            </a:r>
          </a:p>
          <a:p>
            <a:pPr lvl="1">
              <a:lnSpc>
                <a:spcPct val="80000"/>
              </a:lnSpc>
              <a:buFont typeface="Tahoma" panose="020B0604030504040204" pitchFamily="34" charset="0"/>
              <a:buNone/>
            </a:pPr>
            <a:r>
              <a:rPr lang="tr-TR" altLang="de-DE" sz="2400">
                <a:solidFill>
                  <a:schemeClr val="bg1"/>
                </a:solidFill>
              </a:rPr>
              <a:t>glutCreateMenu (menuFcn);</a:t>
            </a:r>
          </a:p>
          <a:p>
            <a:pPr lvl="1">
              <a:lnSpc>
                <a:spcPct val="80000"/>
              </a:lnSpc>
              <a:buFont typeface="Tahoma" panose="020B0604030504040204" pitchFamily="34" charset="0"/>
              <a:buNone/>
            </a:pPr>
            <a:r>
              <a:rPr lang="tr-TR" altLang="de-DE" sz="2400">
                <a:solidFill>
                  <a:schemeClr val="bg1"/>
                </a:solidFill>
              </a:rPr>
              <a:t>	glutAddMenuEntry(“First Menu Item”,1);</a:t>
            </a:r>
          </a:p>
          <a:p>
            <a:pPr lvl="1">
              <a:lnSpc>
                <a:spcPct val="80000"/>
              </a:lnSpc>
              <a:buFont typeface="Tahoma" panose="020B0604030504040204" pitchFamily="34" charset="0"/>
              <a:buNone/>
            </a:pPr>
            <a:r>
              <a:rPr lang="tr-TR" altLang="de-DE" sz="2400">
                <a:solidFill>
                  <a:schemeClr val="bg1"/>
                </a:solidFill>
              </a:rPr>
              <a:t>	.</a:t>
            </a:r>
          </a:p>
          <a:p>
            <a:pPr lvl="1">
              <a:lnSpc>
                <a:spcPct val="80000"/>
              </a:lnSpc>
              <a:buFont typeface="Tahoma" panose="020B0604030504040204" pitchFamily="34" charset="0"/>
              <a:buNone/>
            </a:pPr>
            <a:r>
              <a:rPr lang="tr-TR" altLang="de-DE" sz="2400">
                <a:solidFill>
                  <a:schemeClr val="bg1"/>
                </a:solidFill>
              </a:rPr>
              <a:t>	.</a:t>
            </a:r>
          </a:p>
          <a:p>
            <a:pPr lvl="1">
              <a:lnSpc>
                <a:spcPct val="80000"/>
              </a:lnSpc>
              <a:buFont typeface="Tahoma" panose="020B0604030504040204" pitchFamily="34" charset="0"/>
              <a:buNone/>
            </a:pPr>
            <a:r>
              <a:rPr lang="tr-TR" altLang="de-DE" sz="2400">
                <a:solidFill>
                  <a:schemeClr val="bg1"/>
                </a:solidFill>
              </a:rPr>
              <a:t>	glutAddSubMenu (“Submenu Option”,submenuID);</a:t>
            </a:r>
          </a:p>
          <a:p>
            <a:pPr>
              <a:lnSpc>
                <a:spcPct val="80000"/>
              </a:lnSpc>
            </a:pPr>
            <a:r>
              <a:rPr lang="tr-TR" altLang="de-DE" sz="2800">
                <a:solidFill>
                  <a:schemeClr val="bg1"/>
                </a:solidFill>
              </a:rPr>
              <a:t>Example</a:t>
            </a:r>
          </a:p>
          <a:p>
            <a:pPr lvl="1">
              <a:lnSpc>
                <a:spcPct val="80000"/>
              </a:lnSpc>
            </a:pPr>
            <a:r>
              <a:rPr lang="en-US" altLang="de-DE" sz="2400">
                <a:solidFill>
                  <a:schemeClr val="bg1"/>
                </a:solidFill>
              </a:rPr>
              <a:t>ch20GLUTSubmenu.c</a:t>
            </a:r>
          </a:p>
        </p:txBody>
      </p:sp>
      <p:sp>
        <p:nvSpPr>
          <p:cNvPr id="33796" name="Foliennummernplatzhalter 1">
            <a:extLst>
              <a:ext uri="{FF2B5EF4-FFF2-40B4-BE49-F238E27FC236}">
                <a16:creationId xmlns:a16="http://schemas.microsoft.com/office/drawing/2014/main" id="{D256E221-7847-426F-8404-73929DB3E3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0B366B-B613-4E4F-9566-58B85635EB2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480CF425-5BA8-4344-8FB0-DBB7DF3B067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F9276029-D032-403B-90C4-22D95B5BADD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12DE692-E4B7-4AA5-ACFD-D444F60219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78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78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78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78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78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78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78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78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78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78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78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78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78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78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78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78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78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78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378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378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378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378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3788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3788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8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9C3E9D86-6EF4-484E-9155-9DFF1B2F9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25" y="195263"/>
            <a:ext cx="8229600" cy="685800"/>
          </a:xfrm>
        </p:spPr>
        <p:txBody>
          <a:bodyPr/>
          <a:lstStyle/>
          <a:p>
            <a:pPr eaLnBrk="1" hangingPunct="1"/>
            <a:r>
              <a:rPr lang="tr-TR" altLang="de-DE" b="1"/>
              <a:t>OpenGL Input Functions</a:t>
            </a:r>
            <a:endParaRPr lang="en-US" altLang="de-DE" b="1"/>
          </a:p>
        </p:txBody>
      </p:sp>
      <p:pic>
        <p:nvPicPr>
          <p:cNvPr id="34819" name="tab_20_01a.jpg" descr="tab_20_01a">
            <a:extLst>
              <a:ext uri="{FF2B5EF4-FFF2-40B4-BE49-F238E27FC236}">
                <a16:creationId xmlns:a16="http://schemas.microsoft.com/office/drawing/2014/main" id="{587C66AC-EDC2-4611-B7A0-ED84F5AD9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881063"/>
            <a:ext cx="7864475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Foliennummernplatzhalter 2">
            <a:extLst>
              <a:ext uri="{FF2B5EF4-FFF2-40B4-BE49-F238E27FC236}">
                <a16:creationId xmlns:a16="http://schemas.microsoft.com/office/drawing/2014/main" id="{ED00D86D-2AC1-4840-8D55-1F54E79AF43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F053DB-F045-4707-A1C6-86FF8AA26A6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F61A74F2-807A-48C6-8D63-5B4F7935086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D07DAA6F-5992-4BCA-93CE-2C4D98C35F74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CB2C7F7-B4A8-47B8-8209-7E84621CF6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FBE4FF02-BECE-425F-881C-6F48460CF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eaLnBrk="1" hangingPunct="1"/>
            <a:r>
              <a:rPr lang="tr-TR" altLang="de-DE" b="1"/>
              <a:t>OpenGL Input Functions (cont.)</a:t>
            </a:r>
            <a:endParaRPr lang="en-US" altLang="de-DE"/>
          </a:p>
        </p:txBody>
      </p:sp>
      <p:pic>
        <p:nvPicPr>
          <p:cNvPr id="35843" name="tab_20_01b.jpg" descr="tab_20_01b">
            <a:extLst>
              <a:ext uri="{FF2B5EF4-FFF2-40B4-BE49-F238E27FC236}">
                <a16:creationId xmlns:a16="http://schemas.microsoft.com/office/drawing/2014/main" id="{970C8DC3-2333-4C0C-B5F6-EEA551C0B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8686800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Foliennummernplatzhalter 1">
            <a:extLst>
              <a:ext uri="{FF2B5EF4-FFF2-40B4-BE49-F238E27FC236}">
                <a16:creationId xmlns:a16="http://schemas.microsoft.com/office/drawing/2014/main" id="{15933A4F-1664-4C65-9161-2CF9E2602B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8CEDA49-28C3-4077-BF32-18A262A2BC0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37843599-754E-4A3A-9771-CED752E3642A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01316FB5-9D3F-455D-AA25-FE284D6FC95D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C7BEC78-9F83-402D-B049-CAF0E851CA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9C0BCDDE-84F5-4F88-93E6-254967C1C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941387"/>
          </a:xfrm>
        </p:spPr>
        <p:txBody>
          <a:bodyPr/>
          <a:lstStyle/>
          <a:p>
            <a:pPr eaLnBrk="1" hangingPunct="1"/>
            <a:r>
              <a:rPr lang="tr-TR" altLang="de-DE" b="1"/>
              <a:t>OpenGL Input Functions (cont.)</a:t>
            </a:r>
            <a:endParaRPr lang="en-US" altLang="de-DE"/>
          </a:p>
        </p:txBody>
      </p:sp>
      <p:pic>
        <p:nvPicPr>
          <p:cNvPr id="36867" name="tab_20_01c.jpg" descr="tab_20_01c">
            <a:extLst>
              <a:ext uri="{FF2B5EF4-FFF2-40B4-BE49-F238E27FC236}">
                <a16:creationId xmlns:a16="http://schemas.microsoft.com/office/drawing/2014/main" id="{7AD743FF-369A-4CA0-89DE-23BDB06A0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24025"/>
            <a:ext cx="86868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Foliennummernplatzhalter 1">
            <a:extLst>
              <a:ext uri="{FF2B5EF4-FFF2-40B4-BE49-F238E27FC236}">
                <a16:creationId xmlns:a16="http://schemas.microsoft.com/office/drawing/2014/main" id="{3A1FE8F6-DCE2-40E6-AFA8-8FC7376380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6D19BE1-B77A-4092-9C3F-F3B65F9BCE6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3862D3B7-5F58-4FB7-9272-0AC962F15BCB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D61980EE-9335-4292-8DD0-ED39C807A21E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352CE89-389C-44E0-A1F0-52BC54319C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CD0E3DE8-E292-432D-97AA-7D60A2BE1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17488"/>
            <a:ext cx="8229600" cy="685800"/>
          </a:xfrm>
        </p:spPr>
        <p:txBody>
          <a:bodyPr/>
          <a:lstStyle/>
          <a:p>
            <a:pPr eaLnBrk="1" hangingPunct="1"/>
            <a:r>
              <a:rPr lang="tr-TR" altLang="de-DE" b="1"/>
              <a:t>OpenGL Input Functions (cont.)</a:t>
            </a:r>
            <a:endParaRPr lang="en-US" altLang="de-DE"/>
          </a:p>
        </p:txBody>
      </p:sp>
      <p:pic>
        <p:nvPicPr>
          <p:cNvPr id="37891" name="tab_20_01d.jpg" descr="tab_20_01d">
            <a:extLst>
              <a:ext uri="{FF2B5EF4-FFF2-40B4-BE49-F238E27FC236}">
                <a16:creationId xmlns:a16="http://schemas.microsoft.com/office/drawing/2014/main" id="{CCC41A96-2F49-4520-A084-933143DCD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903288"/>
            <a:ext cx="79629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Foliennummernplatzhalter 1">
            <a:extLst>
              <a:ext uri="{FF2B5EF4-FFF2-40B4-BE49-F238E27FC236}">
                <a16:creationId xmlns:a16="http://schemas.microsoft.com/office/drawing/2014/main" id="{BADE86E4-054D-4139-8FF0-5338864826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30B40B-CCFF-446C-A120-B6340AC63E0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C3EF7CA4-F90E-4D64-8621-29755266FA8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A8FBFDBC-61C4-4E66-97ED-E79D94197A94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0362643-9E57-4B5A-86D5-EB91B814C4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D3C26634-4C90-467A-B8DC-85828CE90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534400" cy="685800"/>
          </a:xfrm>
        </p:spPr>
        <p:txBody>
          <a:bodyPr/>
          <a:lstStyle/>
          <a:p>
            <a:pPr eaLnBrk="1" hangingPunct="1"/>
            <a:r>
              <a:rPr lang="tr-TR" altLang="de-DE" b="1"/>
              <a:t>OpenGL Input Functions (cont.)</a:t>
            </a:r>
            <a:endParaRPr lang="en-US" altLang="de-DE"/>
          </a:p>
        </p:txBody>
      </p:sp>
      <p:pic>
        <p:nvPicPr>
          <p:cNvPr id="38915" name="tab_20_02.jpg" descr="tab_20_02">
            <a:extLst>
              <a:ext uri="{FF2B5EF4-FFF2-40B4-BE49-F238E27FC236}">
                <a16:creationId xmlns:a16="http://schemas.microsoft.com/office/drawing/2014/main" id="{AD8C519A-4FFE-4457-B522-5BE4039D6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26854"/>
            <a:ext cx="7924800" cy="565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Foliennummernplatzhalter 1">
            <a:extLst>
              <a:ext uri="{FF2B5EF4-FFF2-40B4-BE49-F238E27FC236}">
                <a16:creationId xmlns:a16="http://schemas.microsoft.com/office/drawing/2014/main" id="{EF81D369-AEDE-4AF8-9184-D7E9771B61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8C2439-4DD7-471B-BD48-9189C8838DB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3CAE17CD-105E-4197-81E6-D3B7DA68E17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BB58DE76-6FE9-4741-930E-2D9081DEA74F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6927CBE-AB72-497D-8B15-1801730D2C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Interactive Input Methods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CustomShape 1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5" name="CustomShape 2"/>
          <p:cNvSpPr/>
          <p:nvPr/>
        </p:nvSpPr>
        <p:spPr>
          <a:xfrm>
            <a:off x="460080" y="380880"/>
            <a:ext cx="7543080" cy="91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e-DE" sz="3200" b="0" strike="noStrike" spc="-1">
                <a:solidFill>
                  <a:srgbClr val="262626"/>
                </a:solidFill>
                <a:latin typeface="Times New Roman"/>
                <a:ea typeface="DejaVu Sans"/>
              </a:rPr>
              <a:t>Next Lecture</a:t>
            </a:r>
            <a:endParaRPr lang="de-DE" sz="3200" b="0" strike="noStrike" spc="-1">
              <a:latin typeface="Arial"/>
            </a:endParaRPr>
          </a:p>
        </p:txBody>
      </p:sp>
      <p:sp>
        <p:nvSpPr>
          <p:cNvPr id="1426" name="CustomShape 3"/>
          <p:cNvSpPr/>
          <p:nvPr/>
        </p:nvSpPr>
        <p:spPr>
          <a:xfrm>
            <a:off x="307800" y="792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7" name="CustomShape 4"/>
          <p:cNvSpPr/>
          <p:nvPr/>
        </p:nvSpPr>
        <p:spPr>
          <a:xfrm>
            <a:off x="460440" y="2438280"/>
            <a:ext cx="8530560" cy="73992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r>
              <a:rPr lang="tr-TR" sz="3200" spc="-1" dirty="0">
                <a:solidFill>
                  <a:srgbClr val="333333"/>
                </a:solidFill>
                <a:latin typeface="Times New Roman"/>
              </a:rPr>
              <a:t>2D Geometric Transformations</a:t>
            </a: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</p:txBody>
      </p:sp>
      <p:sp>
        <p:nvSpPr>
          <p:cNvPr id="1428" name="CustomShape 5"/>
          <p:cNvSpPr/>
          <p:nvPr/>
        </p:nvSpPr>
        <p:spPr>
          <a:xfrm>
            <a:off x="8381880" y="6356520"/>
            <a:ext cx="7614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8F3C3B2F-F0CD-4985-8515-AD49FB7B0D8E}" type="slidenum">
              <a:rPr lang="de-DE" sz="1200" b="0" strike="noStrike" spc="-1">
                <a:solidFill>
                  <a:srgbClr val="6699FF"/>
                </a:solidFill>
                <a:latin typeface="Arial"/>
              </a:rPr>
              <a:t>34</a:t>
            </a:fld>
            <a:endParaRPr lang="de-DE" sz="1200" b="0" strike="noStrike" spc="-1">
              <a:latin typeface="Arial"/>
            </a:endParaRPr>
          </a:p>
        </p:txBody>
      </p:sp>
      <p:pic>
        <p:nvPicPr>
          <p:cNvPr id="1429" name="Grafik 8"/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430" name="Grafik 10"/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pic>
        <p:nvPicPr>
          <p:cNvPr id="1431" name="Grafik 8"/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432" name="Grafik 9"/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13" name="Fußzeilenplatzhalter 1">
            <a:extLst>
              <a:ext uri="{FF2B5EF4-FFF2-40B4-BE49-F238E27FC236}">
                <a16:creationId xmlns:a16="http://schemas.microsoft.com/office/drawing/2014/main" id="{69FDD24C-7D7B-464C-A05A-B607102CD270}"/>
              </a:ext>
            </a:extLst>
          </p:cNvPr>
          <p:cNvSpPr txBox="1">
            <a:spLocks/>
          </p:cNvSpPr>
          <p:nvPr/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rgbClr val="6699FF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CustomShape 1"/>
          <p:cNvSpPr/>
          <p:nvPr/>
        </p:nvSpPr>
        <p:spPr>
          <a:xfrm>
            <a:off x="457200" y="277920"/>
            <a:ext cx="8228880" cy="113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de-DE" sz="4200" b="0" strike="noStrike" spc="-1">
                <a:solidFill>
                  <a:srgbClr val="0B0506"/>
                </a:solidFill>
                <a:latin typeface="Arial"/>
              </a:rPr>
              <a:t>References</a:t>
            </a:r>
            <a:endParaRPr lang="de-DE" sz="4200" b="0" strike="noStrike" spc="-1">
              <a:latin typeface="Arial"/>
            </a:endParaRPr>
          </a:p>
        </p:txBody>
      </p:sp>
      <p:sp>
        <p:nvSpPr>
          <p:cNvPr id="1434" name="CustomShape 2"/>
          <p:cNvSpPr/>
          <p:nvPr/>
        </p:nvSpPr>
        <p:spPr>
          <a:xfrm>
            <a:off x="228600" y="1203840"/>
            <a:ext cx="8762400" cy="557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Donald Hearn, M. Pauline Baker, Warren R.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Carithers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, “Computer Graphics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with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OpenGL, 4th Edition”; Pearson, 2011</a:t>
            </a:r>
            <a:endParaRPr lang="de-DE" sz="2800" b="0" strike="noStrike" spc="-1" dirty="0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Sumanta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Guha, “Computer Graphics Through OpenGL: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From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Theory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to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Experiments”, CRC Press, 2010</a:t>
            </a:r>
            <a:endParaRPr lang="de-DE" sz="2800" b="0" strike="noStrike" spc="-1" dirty="0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8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900" b="0" strike="noStrike" spc="-1" dirty="0">
                <a:solidFill>
                  <a:srgbClr val="003399"/>
                </a:solidFill>
                <a:latin typeface="Arial"/>
              </a:rPr>
              <a:t>Edward Angel, “Interactive Computer Graphics. A Top-Down Approach </a:t>
            </a:r>
            <a:r>
              <a:rPr lang="de-DE" sz="2900" b="0" strike="noStrike" spc="-1" dirty="0" err="1">
                <a:solidFill>
                  <a:srgbClr val="003399"/>
                </a:solidFill>
                <a:latin typeface="Arial"/>
              </a:rPr>
              <a:t>Using</a:t>
            </a:r>
            <a:r>
              <a:rPr lang="de-DE" sz="2900" b="0" strike="noStrike" spc="-1" dirty="0">
                <a:solidFill>
                  <a:srgbClr val="003399"/>
                </a:solidFill>
                <a:latin typeface="Arial"/>
              </a:rPr>
              <a:t> OpenGL”, Addison-Wesley, 2005</a:t>
            </a:r>
            <a:endParaRPr lang="de-DE" sz="2900" b="0" strike="noStrike" spc="-1" dirty="0">
              <a:latin typeface="Arial"/>
            </a:endParaRPr>
          </a:p>
        </p:txBody>
      </p:sp>
      <p:sp>
        <p:nvSpPr>
          <p:cNvPr id="1435" name="CustomShape 3"/>
          <p:cNvSpPr/>
          <p:nvPr/>
        </p:nvSpPr>
        <p:spPr>
          <a:xfrm>
            <a:off x="8381880" y="6356520"/>
            <a:ext cx="7614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0D925B17-792F-4A37-814B-2B19E8163974}" type="slidenum">
              <a:rPr lang="de-DE" sz="1200" b="0" strike="noStrike" spc="-1">
                <a:solidFill>
                  <a:srgbClr val="6699FF"/>
                </a:solidFill>
                <a:latin typeface="Arial"/>
              </a:rPr>
              <a:t>35</a:t>
            </a:fld>
            <a:endParaRPr lang="de-DE" sz="1200" b="0" strike="noStrike" spc="-1">
              <a:latin typeface="Arial"/>
            </a:endParaRPr>
          </a:p>
        </p:txBody>
      </p:sp>
      <p:pic>
        <p:nvPicPr>
          <p:cNvPr id="1436" name="Grafik 5"/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437" name="Grafik 6"/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10" name="Fußzeilenplatzhalter 1">
            <a:extLst>
              <a:ext uri="{FF2B5EF4-FFF2-40B4-BE49-F238E27FC236}">
                <a16:creationId xmlns:a16="http://schemas.microsoft.com/office/drawing/2014/main" id="{7F71C9FB-2071-459A-A701-B4B6519F2299}"/>
              </a:ext>
            </a:extLst>
          </p:cNvPr>
          <p:cNvSpPr txBox="1">
            <a:spLocks/>
          </p:cNvSpPr>
          <p:nvPr/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rgbClr val="6699FF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Interactive Input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977</Words>
  <Application>Microsoft Office PowerPoint</Application>
  <PresentationFormat>Bildschirmpräsentation (4:3)</PresentationFormat>
  <Paragraphs>308</Paragraphs>
  <Slides>35</Slides>
  <Notes>7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11</vt:i4>
      </vt:variant>
      <vt:variant>
        <vt:lpstr>Design</vt:lpstr>
      </vt:variant>
      <vt:variant>
        <vt:i4>4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35</vt:i4>
      </vt:variant>
    </vt:vector>
  </HeadingPairs>
  <TitlesOfParts>
    <vt:vector size="51" baseType="lpstr">
      <vt:lpstr>Gulim</vt:lpstr>
      <vt:lpstr>Microsoft YaHei</vt:lpstr>
      <vt:lpstr>Arial</vt:lpstr>
      <vt:lpstr>Arial Black</vt:lpstr>
      <vt:lpstr>Arial Narrow</vt:lpstr>
      <vt:lpstr>DejaVu Sans</vt:lpstr>
      <vt:lpstr>Garamond</vt:lpstr>
      <vt:lpstr>Symbol</vt:lpstr>
      <vt:lpstr>Tahoma</vt:lpstr>
      <vt:lpstr>Times New Roman</vt:lpstr>
      <vt:lpstr>Wingdings</vt:lpstr>
      <vt:lpstr>Office Theme</vt:lpstr>
      <vt:lpstr>Office Theme</vt:lpstr>
      <vt:lpstr>Office Theme</vt:lpstr>
      <vt:lpstr>3_Edge</vt:lpstr>
      <vt:lpstr>Microsoft Formel-Editor 3.0</vt:lpstr>
      <vt:lpstr>PowerPoint-Präsentation</vt:lpstr>
      <vt:lpstr>Objectives</vt:lpstr>
      <vt:lpstr>Logical Classification of Input Devices</vt:lpstr>
      <vt:lpstr>Logical Classification of Input Devices (cont.)</vt:lpstr>
      <vt:lpstr>Logical Classification of Input Devices (cont.)</vt:lpstr>
      <vt:lpstr>Logical Classification of Input Devices (cont.)</vt:lpstr>
      <vt:lpstr>Logical Classification of Input Devices (cont.)</vt:lpstr>
      <vt:lpstr>Logical Classification of Input Devices (cont.)</vt:lpstr>
      <vt:lpstr>Logical Classification of Input Devices (cont.)</vt:lpstr>
      <vt:lpstr>Logical Classification of Input Devices (cont.)</vt:lpstr>
      <vt:lpstr>Input Devices</vt:lpstr>
      <vt:lpstr>Input Functions for Graphical Data</vt:lpstr>
      <vt:lpstr>Interactive Techniques</vt:lpstr>
      <vt:lpstr>PowerPoint-Präsentation</vt:lpstr>
      <vt:lpstr>PowerPoint-Präsentation</vt:lpstr>
      <vt:lpstr>Interactive Techniques</vt:lpstr>
      <vt:lpstr>Interactive Techniques</vt:lpstr>
      <vt:lpstr>Interactive Techniques</vt:lpstr>
      <vt:lpstr>Interactive Techniques</vt:lpstr>
      <vt:lpstr>GLUT Input Device Functions</vt:lpstr>
      <vt:lpstr>GLUT Mouse Functions</vt:lpstr>
      <vt:lpstr>Example Programs</vt:lpstr>
      <vt:lpstr>GLUT Mouse Functions (cont.)</vt:lpstr>
      <vt:lpstr>GLUT Keyboard Functions</vt:lpstr>
      <vt:lpstr>GLUT Keyboard Functions (cont.)</vt:lpstr>
      <vt:lpstr>GLUT Menu Functions (cont.)</vt:lpstr>
      <vt:lpstr>GLUT Menu Functions (cont.)</vt:lpstr>
      <vt:lpstr>GLUT Menu Functions (cont.)</vt:lpstr>
      <vt:lpstr>OpenGL Input Functions</vt:lpstr>
      <vt:lpstr>OpenGL Input Functions (cont.)</vt:lpstr>
      <vt:lpstr>OpenGL Input Functions (cont.)</vt:lpstr>
      <vt:lpstr>OpenGL Input Functions (cont.)</vt:lpstr>
      <vt:lpstr>OpenGL Input Functions (cont.)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Mohmaed</dc:creator>
  <dc:description/>
  <cp:lastModifiedBy>Samsun</cp:lastModifiedBy>
  <cp:revision>514</cp:revision>
  <dcterms:created xsi:type="dcterms:W3CDTF">2006-08-16T00:00:00Z</dcterms:created>
  <dcterms:modified xsi:type="dcterms:W3CDTF">2018-11-26T12:10:10Z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Bildschirmpräsentation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149</vt:i4>
  </property>
</Properties>
</file>