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83"/>
  </p:notesMasterIdLst>
  <p:handoutMasterIdLst>
    <p:handoutMasterId r:id="rId84"/>
  </p:handoutMasterIdLst>
  <p:sldIdLst>
    <p:sldId id="314" r:id="rId2"/>
    <p:sldId id="362" r:id="rId3"/>
    <p:sldId id="469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414" r:id="rId25"/>
    <p:sldId id="415" r:id="rId26"/>
    <p:sldId id="416" r:id="rId27"/>
    <p:sldId id="417" r:id="rId28"/>
    <p:sldId id="418" r:id="rId29"/>
    <p:sldId id="419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428" r:id="rId39"/>
    <p:sldId id="429" r:id="rId40"/>
    <p:sldId id="430" r:id="rId41"/>
    <p:sldId id="431" r:id="rId42"/>
    <p:sldId id="432" r:id="rId43"/>
    <p:sldId id="433" r:id="rId44"/>
    <p:sldId id="434" r:id="rId45"/>
    <p:sldId id="435" r:id="rId46"/>
    <p:sldId id="436" r:id="rId47"/>
    <p:sldId id="437" r:id="rId48"/>
    <p:sldId id="438" r:id="rId49"/>
    <p:sldId id="439" r:id="rId50"/>
    <p:sldId id="470" r:id="rId51"/>
    <p:sldId id="471" r:id="rId52"/>
    <p:sldId id="442" r:id="rId53"/>
    <p:sldId id="443" r:id="rId54"/>
    <p:sldId id="444" r:id="rId55"/>
    <p:sldId id="445" r:id="rId56"/>
    <p:sldId id="446" r:id="rId57"/>
    <p:sldId id="447" r:id="rId58"/>
    <p:sldId id="448" r:id="rId59"/>
    <p:sldId id="449" r:id="rId60"/>
    <p:sldId id="450" r:id="rId61"/>
    <p:sldId id="451" r:id="rId62"/>
    <p:sldId id="452" r:id="rId63"/>
    <p:sldId id="453" r:id="rId64"/>
    <p:sldId id="454" r:id="rId65"/>
    <p:sldId id="455" r:id="rId66"/>
    <p:sldId id="456" r:id="rId67"/>
    <p:sldId id="457" r:id="rId68"/>
    <p:sldId id="458" r:id="rId69"/>
    <p:sldId id="459" r:id="rId70"/>
    <p:sldId id="460" r:id="rId71"/>
    <p:sldId id="461" r:id="rId72"/>
    <p:sldId id="462" r:id="rId73"/>
    <p:sldId id="463" r:id="rId74"/>
    <p:sldId id="464" r:id="rId75"/>
    <p:sldId id="465" r:id="rId76"/>
    <p:sldId id="466" r:id="rId77"/>
    <p:sldId id="467" r:id="rId78"/>
    <p:sldId id="468" r:id="rId79"/>
    <p:sldId id="391" r:id="rId80"/>
    <p:sldId id="440" r:id="rId81"/>
    <p:sldId id="441" r:id="rId8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34F67C4-4239-4EF9-B665-72757BEA9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1F5C2B-C1CC-416E-A7A3-A075741EBE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D376787-CF84-46C4-B8F8-0D08DC9972A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60CC006-EC2E-4A92-91D7-A4DFA4094D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24CD7A-5348-4BC8-8BB8-E65BE8E2A0FF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D5CC82-9361-4E71-86AB-01F64D842D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08BF748-5F3F-4922-AD1D-CB0A7DA1A1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680B07CD-8517-4EEA-B5C2-1680404E56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A1FFF31-C164-4367-AB1C-675D27DAA88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D4E2EEC0-2894-40CC-99ED-EE75354869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40CD81FD-EFB0-4B64-BEA6-C0E7E56A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FBDCC7-6094-4C53-8EEC-9AB568B9A2F2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767A171-2D08-4E15-9EDE-936469629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F09EDD-058E-4011-93FE-D369F93225C6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61EF023-5721-4CD3-A4D0-01296DCE0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62600EA-D220-47C2-A197-41457900C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21CE8C59-8DE2-40B2-B9E9-87A25137BD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C6B9D71-ABBB-4629-BDF9-09E63B04F964}" type="slidenum">
              <a:rPr lang="en-US" altLang="de-DE"/>
              <a:pPr eaLnBrk="1" hangingPunct="1"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F214318B-A5A6-4179-A9C9-08AD4B655A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2BDB7E35-48AD-4B0D-AB6A-55CF0E6901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>
            <a:extLst>
              <a:ext uri="{FF2B5EF4-FFF2-40B4-BE49-F238E27FC236}">
                <a16:creationId xmlns:a16="http://schemas.microsoft.com/office/drawing/2014/main" id="{DE1FEC12-7874-422B-AE66-EED1B3B8BC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7E2037C-F7EB-45AA-8114-3E96122F7F91}" type="slidenum">
              <a:rPr lang="en-US" altLang="de-DE"/>
              <a:pPr eaLnBrk="1" hangingPunct="1"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89091" name="Rectangle 2">
            <a:extLst>
              <a:ext uri="{FF2B5EF4-FFF2-40B4-BE49-F238E27FC236}">
                <a16:creationId xmlns:a16="http://schemas.microsoft.com/office/drawing/2014/main" id="{371C01A6-0625-4C60-9E7F-D55EA5BDD6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>
            <a:extLst>
              <a:ext uri="{FF2B5EF4-FFF2-40B4-BE49-F238E27FC236}">
                <a16:creationId xmlns:a16="http://schemas.microsoft.com/office/drawing/2014/main" id="{863B1CC6-5E79-4564-AB14-C898B28FF1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17A45E5D-31FC-45F1-B4CC-8BCBDC7E4E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0C51D9-8FF0-44B2-AE2D-7BC46E0F7B77}" type="slidenum">
              <a:rPr lang="en-US" altLang="de-DE"/>
              <a:pPr eaLnBrk="1" hangingPunct="1"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F1F4A805-55B8-4AB8-B9BD-B91DAEB5EE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994CAD5A-0968-44AF-90E5-17CBCDC650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>
            <a:extLst>
              <a:ext uri="{FF2B5EF4-FFF2-40B4-BE49-F238E27FC236}">
                <a16:creationId xmlns:a16="http://schemas.microsoft.com/office/drawing/2014/main" id="{34D53410-E762-4E79-9579-1BD7ABE060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EAD67C3-9CBD-4A34-8ABA-482C41AB127F}" type="slidenum">
              <a:rPr lang="en-US" altLang="de-DE"/>
              <a:pPr eaLnBrk="1" hangingPunct="1"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91139" name="Rectangle 2">
            <a:extLst>
              <a:ext uri="{FF2B5EF4-FFF2-40B4-BE49-F238E27FC236}">
                <a16:creationId xmlns:a16="http://schemas.microsoft.com/office/drawing/2014/main" id="{A088F340-9856-4291-BB35-B585106F25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>
            <a:extLst>
              <a:ext uri="{FF2B5EF4-FFF2-40B4-BE49-F238E27FC236}">
                <a16:creationId xmlns:a16="http://schemas.microsoft.com/office/drawing/2014/main" id="{44F82A57-B910-4446-B97A-F75BBDC0C1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DBF2D992-CC0C-4458-912A-14FA9E61CC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B2B9696-5AB2-4C16-A31D-F7E5BD64035F}" type="slidenum">
              <a:rPr lang="en-US" altLang="de-DE"/>
              <a:pPr eaLnBrk="1" hangingPunct="1"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F95987C8-A964-41CE-9888-3C1013994D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78101113-8CB9-4A30-BAC7-16BD94F9B3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AFAA8B4C-1748-4EA6-B478-E475121512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1458F7-CFD4-48D9-ABF5-4120B60BDF46}" type="slidenum">
              <a:rPr lang="en-US" altLang="de-DE"/>
              <a:pPr eaLnBrk="1" hangingPunct="1"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44F1FF5B-C662-4C1B-B867-C53EB10F91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D49B8E3C-655B-41CA-9C95-5E307827AB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786564A3-587A-408B-B45A-9D620E31A7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8384567-A9A5-4084-B3DA-854ED50B68AA}" type="slidenum">
              <a:rPr lang="en-US" altLang="de-DE"/>
              <a:pPr eaLnBrk="1" hangingPunct="1"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B40EFB81-5700-4C4F-97A3-F05725114E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8DF164FF-05F4-414B-A9E1-0EE84281D9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>
            <a:extLst>
              <a:ext uri="{FF2B5EF4-FFF2-40B4-BE49-F238E27FC236}">
                <a16:creationId xmlns:a16="http://schemas.microsoft.com/office/drawing/2014/main" id="{101FC74D-28A9-4EF9-BFA1-C5DEE8FE89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6A4B9BE-70AA-41AF-9829-B3456F9D2731}" type="slidenum">
              <a:rPr lang="en-US" altLang="de-DE"/>
              <a:pPr eaLnBrk="1" hangingPunct="1"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95235" name="Rectangle 2">
            <a:extLst>
              <a:ext uri="{FF2B5EF4-FFF2-40B4-BE49-F238E27FC236}">
                <a16:creationId xmlns:a16="http://schemas.microsoft.com/office/drawing/2014/main" id="{B98C5946-0492-42B7-BA6A-5CB14BCF5E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>
            <a:extLst>
              <a:ext uri="{FF2B5EF4-FFF2-40B4-BE49-F238E27FC236}">
                <a16:creationId xmlns:a16="http://schemas.microsoft.com/office/drawing/2014/main" id="{414BE2AA-DA23-4F2B-BEDB-BE8B2217C4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753D413B-CD8B-479B-9FDF-64FF584A6C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980456-C081-4D19-A632-5A2EC4F91EAA}" type="slidenum">
              <a:rPr lang="en-US" altLang="de-DE"/>
              <a:pPr eaLnBrk="1" hangingPunct="1"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705091F3-8E9F-4095-970D-6B59382A5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A9D32F2E-4F4C-4661-83AA-86E7C0E883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>
            <a:extLst>
              <a:ext uri="{FF2B5EF4-FFF2-40B4-BE49-F238E27FC236}">
                <a16:creationId xmlns:a16="http://schemas.microsoft.com/office/drawing/2014/main" id="{DD5CCFA7-EA06-4FF9-ABBD-1FFE35BFCC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2648A1A-D56F-42A8-8CB9-F1695E8A049F}" type="slidenum">
              <a:rPr lang="en-US" altLang="de-DE"/>
              <a:pPr eaLnBrk="1" hangingPunct="1"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97283" name="Rectangle 2">
            <a:extLst>
              <a:ext uri="{FF2B5EF4-FFF2-40B4-BE49-F238E27FC236}">
                <a16:creationId xmlns:a16="http://schemas.microsoft.com/office/drawing/2014/main" id="{03620F85-8DC4-40A8-A06F-0B051BD3C9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>
            <a:extLst>
              <a:ext uri="{FF2B5EF4-FFF2-40B4-BE49-F238E27FC236}">
                <a16:creationId xmlns:a16="http://schemas.microsoft.com/office/drawing/2014/main" id="{9CDA51A5-4FEE-478C-A463-A0D944AA19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8D7659CC-367C-4CBA-8464-B020B160A6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5C4E3D-49B9-4CA5-B94B-4856E672E479}" type="slidenum">
              <a:rPr lang="en-US" altLang="de-DE"/>
              <a:pPr eaLnBrk="1" hangingPunct="1"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8A58A1ED-00DC-4974-9664-0C3E701AB2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14C575C0-4B15-4C88-88EA-E922A31088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6502B5FC-3C76-4814-93C2-13F1D01F8F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CEBDC6-D9EA-4407-B681-276BFA8B98A3}" type="slidenum">
              <a:rPr lang="en-US" altLang="de-DE"/>
              <a:pPr eaLnBrk="1" hangingPunct="1"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06F4AA84-5CA1-4D28-B07B-1CD14AB121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8A01B7B0-F66B-405C-8D9E-560DA2C72B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399E9309-D995-47DF-B858-F39A2E8BAF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B6FDD50-7C65-4B12-AE3B-C8EE387A879B}" type="slidenum">
              <a:rPr lang="en-US" altLang="de-DE"/>
              <a:pPr eaLnBrk="1" hangingPunct="1"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B31BD120-32C9-41B8-9DDA-F38D9BBD5A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4AE91AEF-34BE-4BDD-BA79-F06A224E9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>
            <a:extLst>
              <a:ext uri="{FF2B5EF4-FFF2-40B4-BE49-F238E27FC236}">
                <a16:creationId xmlns:a16="http://schemas.microsoft.com/office/drawing/2014/main" id="{99794EC3-58FF-4331-8696-1540A3CAC3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F0B4FF5-2F55-43F7-AC84-F71E8BF66FD0}" type="slidenum">
              <a:rPr lang="en-US" altLang="de-DE"/>
              <a:pPr eaLnBrk="1" hangingPunct="1">
                <a:spcBef>
                  <a:spcPct val="0"/>
                </a:spcBef>
              </a:pPr>
              <a:t>15</a:t>
            </a:fld>
            <a:endParaRPr lang="en-US" altLang="de-DE"/>
          </a:p>
        </p:txBody>
      </p:sp>
      <p:sp>
        <p:nvSpPr>
          <p:cNvPr id="101379" name="Rectangle 2">
            <a:extLst>
              <a:ext uri="{FF2B5EF4-FFF2-40B4-BE49-F238E27FC236}">
                <a16:creationId xmlns:a16="http://schemas.microsoft.com/office/drawing/2014/main" id="{7192D020-6D6A-46D0-B8DA-4BC460FF38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6DD4B115-7C2C-4E58-9C61-AB13D02339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5621C55D-AC9C-4549-8B40-E8102E6036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942AEC-04EF-404B-8A4B-A7391D4E0941}" type="slidenum">
              <a:rPr lang="en-US" altLang="de-DE"/>
              <a:pPr eaLnBrk="1" hangingPunct="1">
                <a:spcBef>
                  <a:spcPct val="0"/>
                </a:spcBef>
              </a:pPr>
              <a:t>16</a:t>
            </a:fld>
            <a:endParaRPr lang="en-US" altLang="de-DE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BCDE9246-BD85-45C0-BC99-EEB7DE7604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07846869-6EC8-4096-9DF7-C8E9F8A672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21C41139-88D9-46CC-B42B-7D230D3692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3780A4-ECBD-4B51-BFC5-9EA2179186E6}" type="slidenum">
              <a:rPr lang="en-US" altLang="de-DE"/>
              <a:pPr eaLnBrk="1" hangingPunct="1">
                <a:spcBef>
                  <a:spcPct val="0"/>
                </a:spcBef>
              </a:pPr>
              <a:t>17</a:t>
            </a:fld>
            <a:endParaRPr lang="en-US" altLang="de-DE"/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EE5DF6CE-5F81-4418-B245-19193648B6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E4B17810-A8A9-447C-8495-A925F38226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70C7C5DC-2956-4A5F-A465-C59E16E61C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57578E1-340E-4881-A196-87D1F4E7D31B}" type="slidenum">
              <a:rPr lang="en-US" altLang="de-DE"/>
              <a:pPr eaLnBrk="1" hangingPunct="1">
                <a:spcBef>
                  <a:spcPct val="0"/>
                </a:spcBef>
              </a:pPr>
              <a:t>18</a:t>
            </a:fld>
            <a:endParaRPr lang="en-US" altLang="de-DE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6E70D448-8F52-460E-A872-D4A9752564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8253FFDC-C2AB-495C-BF21-508BD5D13D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E631F8BF-2514-44C6-98B7-3A0763EC30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CA2EF96-93D6-40BD-B748-B680F4BC345B}" type="slidenum">
              <a:rPr lang="en-US" altLang="de-DE"/>
              <a:pPr eaLnBrk="1" hangingPunct="1">
                <a:spcBef>
                  <a:spcPct val="0"/>
                </a:spcBef>
              </a:pPr>
              <a:t>19</a:t>
            </a:fld>
            <a:endParaRPr lang="en-US" altLang="de-DE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4E30602C-4130-44F7-BECF-74D0BE8CFA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A504E330-3681-4D9C-B215-B279EFB8ED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D6850B26-9DE1-479B-A36A-2475091020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1F95CA-5A0A-4B9A-AAB6-1C95DEFEBC37}" type="slidenum">
              <a:rPr lang="en-US" altLang="de-DE"/>
              <a:pPr eaLnBrk="1" hangingPunct="1">
                <a:spcBef>
                  <a:spcPct val="0"/>
                </a:spcBef>
              </a:pPr>
              <a:t>20</a:t>
            </a:fld>
            <a:endParaRPr lang="en-US" altLang="de-DE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2CE4DDED-2C39-4236-BA36-5B7F6DC008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97132C1D-CA42-4AA8-8A40-53573B7AD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38238032-2983-4FE5-BB68-A4D76DA831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4E398DD-995F-42A4-8715-70C5083F19A0}" type="slidenum">
              <a:rPr lang="en-US" altLang="de-DE"/>
              <a:pPr eaLnBrk="1" hangingPunct="1">
                <a:spcBef>
                  <a:spcPct val="0"/>
                </a:spcBef>
              </a:pPr>
              <a:t>21</a:t>
            </a:fld>
            <a:endParaRPr lang="en-US" altLang="de-DE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93282566-387F-4782-B958-83B207F0D1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1DFB94AF-4EDC-4706-B890-C326220C32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A0B65ACD-BC2C-422B-BEAF-EAAC093AD6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3711DD3-3DAE-42E6-AB42-29B5E681BB85}" type="slidenum">
              <a:rPr lang="en-US" altLang="de-DE"/>
              <a:pPr eaLnBrk="1" hangingPunct="1">
                <a:spcBef>
                  <a:spcPct val="0"/>
                </a:spcBef>
              </a:pPr>
              <a:t>22</a:t>
            </a:fld>
            <a:endParaRPr lang="en-US" altLang="de-DE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1DAB90BA-FB37-4989-811B-78C721B072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57697305-0FD9-4F0E-B0C9-7871F96759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501D544F-1108-429E-86CC-993B2B4370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9610871-912A-4075-BB09-61AD44131A19}" type="slidenum">
              <a:rPr lang="en-US" altLang="de-DE"/>
              <a:pPr eaLnBrk="1" hangingPunct="1">
                <a:spcBef>
                  <a:spcPct val="0"/>
                </a:spcBef>
              </a:pPr>
              <a:t>23</a:t>
            </a:fld>
            <a:endParaRPr lang="en-US" altLang="de-DE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D8CE0BEE-4D59-4654-BEBB-527AE5CFE8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580606AE-B235-4DF5-B8DB-73697839D5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F7732164-9D02-4DAA-9F6A-BDA8B88AF1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060285A-94EC-46EC-A9CD-DC1FB3EF13BA}" type="slidenum">
              <a:rPr lang="en-US" altLang="de-DE"/>
              <a:pPr eaLnBrk="1" hangingPunct="1">
                <a:spcBef>
                  <a:spcPct val="0"/>
                </a:spcBef>
              </a:pPr>
              <a:t>24</a:t>
            </a:fld>
            <a:endParaRPr lang="en-US" altLang="de-DE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A2AEFF27-62E8-43BC-9996-1A974E76B5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E487A3C2-3E90-4FC8-BD8A-81A34A0ED3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223A24F6-82E0-493B-B919-28720D4B8B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F0C983C-5796-46F5-8FB3-E3245074F4A1}" type="slidenum">
              <a:rPr lang="en-US" altLang="de-DE"/>
              <a:pPr eaLnBrk="1" hangingPunct="1">
                <a:spcBef>
                  <a:spcPct val="0"/>
                </a:spcBef>
              </a:pPr>
              <a:t>25</a:t>
            </a:fld>
            <a:endParaRPr lang="en-US" altLang="de-DE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DB7E2B02-D109-4BA1-A2DE-7F14E64FDB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3FE12B15-B9B1-4F69-A9D3-EA0602D2ED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C1E91888-DEBB-47D8-B03F-9B8D046A6E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EE05B0-C920-4E3A-BF83-E7F29B684748}" type="slidenum">
              <a:rPr lang="en-US" altLang="de-DE"/>
              <a:pPr eaLnBrk="1" hangingPunct="1">
                <a:spcBef>
                  <a:spcPct val="0"/>
                </a:spcBef>
              </a:pPr>
              <a:t>26</a:t>
            </a:fld>
            <a:endParaRPr lang="en-US" altLang="de-DE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1A7C4C50-81C0-4F75-9D74-DD486282BD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3277CAF9-7C47-418B-909C-991906F504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DA4F4CBC-28A9-481D-AFE2-02AD756FC1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C0DA91-1BB4-454B-B61A-BBC5E04BD7A8}" type="slidenum">
              <a:rPr lang="en-US" altLang="de-DE"/>
              <a:pPr eaLnBrk="1" hangingPunct="1">
                <a:spcBef>
                  <a:spcPct val="0"/>
                </a:spcBef>
              </a:pPr>
              <a:t>27</a:t>
            </a:fld>
            <a:endParaRPr lang="en-US" altLang="de-DE"/>
          </a:p>
        </p:txBody>
      </p:sp>
      <p:sp>
        <p:nvSpPr>
          <p:cNvPr id="113667" name="Rectangle 2">
            <a:extLst>
              <a:ext uri="{FF2B5EF4-FFF2-40B4-BE49-F238E27FC236}">
                <a16:creationId xmlns:a16="http://schemas.microsoft.com/office/drawing/2014/main" id="{F294FD33-A6B3-4974-8A4F-4A064EC0DD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>
            <a:extLst>
              <a:ext uri="{FF2B5EF4-FFF2-40B4-BE49-F238E27FC236}">
                <a16:creationId xmlns:a16="http://schemas.microsoft.com/office/drawing/2014/main" id="{7623AF7A-85E8-4DD3-B8B9-05B963AEE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0293C6B9-0573-43FC-91EC-2F2AA37C98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E98A5F2-77E5-4467-A729-21CEACCE0898}" type="slidenum">
              <a:rPr lang="en-US" altLang="de-DE"/>
              <a:pPr eaLnBrk="1" hangingPunct="1">
                <a:spcBef>
                  <a:spcPct val="0"/>
                </a:spcBef>
              </a:pPr>
              <a:t>28</a:t>
            </a:fld>
            <a:endParaRPr lang="en-US" altLang="de-DE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884DF0F4-EB08-4F11-9670-7634406417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41800E52-1B25-4649-828F-EFC9F528D5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58FA3D1A-045F-4346-A4F2-967370BAE2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2675919-CE68-4548-AA80-74BCF69338C2}" type="slidenum">
              <a:rPr lang="en-US" altLang="de-DE"/>
              <a:pPr eaLnBrk="1" hangingPunct="1">
                <a:spcBef>
                  <a:spcPct val="0"/>
                </a:spcBef>
              </a:pPr>
              <a:t>29</a:t>
            </a:fld>
            <a:endParaRPr lang="en-US" altLang="de-DE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82B192CB-E5F8-4B1A-8B2C-62D15CC9F9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5E001255-3E34-48C2-B696-D4E2A77E48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>
            <a:extLst>
              <a:ext uri="{FF2B5EF4-FFF2-40B4-BE49-F238E27FC236}">
                <a16:creationId xmlns:a16="http://schemas.microsoft.com/office/drawing/2014/main" id="{05BD9D65-13CC-4D77-BB9F-D871F57C7A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ED19187-058E-4035-8705-4CDC31D3FF32}" type="slidenum">
              <a:rPr lang="en-US" altLang="de-DE"/>
              <a:pPr eaLnBrk="1" hangingPunct="1">
                <a:spcBef>
                  <a:spcPct val="0"/>
                </a:spcBef>
              </a:pPr>
              <a:t>30</a:t>
            </a:fld>
            <a:endParaRPr lang="en-US" altLang="de-DE"/>
          </a:p>
        </p:txBody>
      </p:sp>
      <p:sp>
        <p:nvSpPr>
          <p:cNvPr id="116739" name="Rectangle 2">
            <a:extLst>
              <a:ext uri="{FF2B5EF4-FFF2-40B4-BE49-F238E27FC236}">
                <a16:creationId xmlns:a16="http://schemas.microsoft.com/office/drawing/2014/main" id="{8C5EDEF6-AC89-4CD5-9AC1-DBD5BD0497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6EA15ACB-1D07-45AD-99BE-537E85F9A2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77D066E4-8D02-4C05-8939-9EB2A47143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299D00-59B4-4EF4-B173-F3D12F07AEE7}" type="slidenum">
              <a:rPr lang="en-US" altLang="de-DE"/>
              <a:pPr eaLnBrk="1" hangingPunct="1">
                <a:spcBef>
                  <a:spcPct val="0"/>
                </a:spcBef>
              </a:pPr>
              <a:t>31</a:t>
            </a:fld>
            <a:endParaRPr lang="en-US" altLang="de-DE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B6F6171D-3CC6-4BDB-9E3D-0288A4F5E0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7F39939C-C6D7-4D9B-9BFA-71051D29E4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AF75BDE0-B53A-48DA-90B3-9399BF6C67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4D8C901-0CEB-482C-9CB7-72150244E9AB}" type="slidenum">
              <a:rPr lang="en-US" altLang="de-DE"/>
              <a:pPr eaLnBrk="1" hangingPunct="1">
                <a:spcBef>
                  <a:spcPct val="0"/>
                </a:spcBef>
              </a:pPr>
              <a:t>32</a:t>
            </a:fld>
            <a:endParaRPr lang="en-US" altLang="de-DE"/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649C8914-7648-4378-9484-218F1CA373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B0375DDA-81A6-462D-AAFB-64CC528828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960D801B-5C6F-4657-92EB-536A447DA8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44DBF1-C730-4DCD-9783-A8B613267509}" type="slidenum">
              <a:rPr lang="en-US" altLang="de-DE"/>
              <a:pPr eaLnBrk="1" hangingPunct="1">
                <a:spcBef>
                  <a:spcPct val="0"/>
                </a:spcBef>
              </a:pPr>
              <a:t>33</a:t>
            </a:fld>
            <a:endParaRPr lang="en-US" altLang="de-DE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5B331A34-DE97-4E53-98E6-CAF4ABC3AC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FC432BD4-DB3F-44B9-9E9E-CEEBC2A1D6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4C558BBA-4DD8-4D1E-99FA-011C0013C4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73C8E6-96A9-46AE-BF4A-1DE816258C16}" type="slidenum">
              <a:rPr lang="en-US" altLang="de-DE"/>
              <a:pPr eaLnBrk="1" hangingPunct="1">
                <a:spcBef>
                  <a:spcPct val="0"/>
                </a:spcBef>
              </a:pPr>
              <a:t>34</a:t>
            </a:fld>
            <a:endParaRPr lang="en-US" altLang="de-DE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239382AF-B447-4374-AC27-FCC45AC44E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8BAF3188-6600-4F8F-B891-2ED9C33DB3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57625D9C-B480-45AE-A7EF-26AFB61271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4D3ECD4-6A3C-4CE5-B642-1A949F06334B}" type="slidenum">
              <a:rPr lang="en-US" altLang="de-DE"/>
              <a:pPr eaLnBrk="1" hangingPunct="1">
                <a:spcBef>
                  <a:spcPct val="0"/>
                </a:spcBef>
              </a:pPr>
              <a:t>35</a:t>
            </a:fld>
            <a:endParaRPr lang="en-US" altLang="de-DE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50CF54AA-B454-4DE4-8C30-6084A391DF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3ACB9C35-263D-469A-91C7-E4D7E20A62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C3045FB7-7478-4C29-A143-4AA59E2A0E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AF5844F-4AC7-4CDF-B0D3-C49A3B2DF279}" type="slidenum">
              <a:rPr lang="en-US" altLang="de-DE"/>
              <a:pPr eaLnBrk="1" hangingPunct="1">
                <a:spcBef>
                  <a:spcPct val="0"/>
                </a:spcBef>
              </a:pPr>
              <a:t>36</a:t>
            </a:fld>
            <a:endParaRPr lang="en-US" altLang="de-DE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01C46A48-D98F-4572-A691-54F725C67F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296445F9-2BB0-4968-8E12-746A02CE64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31CEB2DA-0650-474A-AC23-9BDA4FC7B7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1EDF905-AD51-4503-A0CD-8F311415957E}" type="slidenum">
              <a:rPr lang="en-US" altLang="de-DE"/>
              <a:pPr eaLnBrk="1" hangingPunct="1">
                <a:spcBef>
                  <a:spcPct val="0"/>
                </a:spcBef>
              </a:pPr>
              <a:t>37</a:t>
            </a:fld>
            <a:endParaRPr lang="en-US" altLang="de-DE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010C73BE-FAB0-4BE2-AC0A-5AA3835501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7FC99E30-BCEE-4457-B56F-3DB81D3F92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105E3C4E-0663-496C-806C-5A392B97F1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04F8FB8-3277-479B-AEFD-8F4EEA60BB8A}" type="slidenum">
              <a:rPr lang="en-US" altLang="de-DE"/>
              <a:pPr eaLnBrk="1" hangingPunct="1">
                <a:spcBef>
                  <a:spcPct val="0"/>
                </a:spcBef>
              </a:pPr>
              <a:t>38</a:t>
            </a:fld>
            <a:endParaRPr lang="en-US" altLang="de-DE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2CAED316-A74A-49FA-9303-A98633CEE3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8D185040-B59F-4D8F-9C7D-58FA099FBD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0C1D6994-9623-4422-963A-0DC8F60BF9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EC27E93-FB22-4077-962B-0F509E95AA00}" type="slidenum">
              <a:rPr lang="en-US" altLang="de-DE"/>
              <a:pPr eaLnBrk="1" hangingPunct="1">
                <a:spcBef>
                  <a:spcPct val="0"/>
                </a:spcBef>
              </a:pPr>
              <a:t>39</a:t>
            </a:fld>
            <a:endParaRPr lang="en-US" altLang="de-DE"/>
          </a:p>
        </p:txBody>
      </p:sp>
      <p:sp>
        <p:nvSpPr>
          <p:cNvPr id="125955" name="Rectangle 2">
            <a:extLst>
              <a:ext uri="{FF2B5EF4-FFF2-40B4-BE49-F238E27FC236}">
                <a16:creationId xmlns:a16="http://schemas.microsoft.com/office/drawing/2014/main" id="{888EE5E6-1BDE-46AA-B1C4-44D01FED24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>
            <a:extLst>
              <a:ext uri="{FF2B5EF4-FFF2-40B4-BE49-F238E27FC236}">
                <a16:creationId xmlns:a16="http://schemas.microsoft.com/office/drawing/2014/main" id="{75687EE8-851F-4503-93D5-78A4A5155B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9FDC0DEE-BF7F-4F06-A623-A508CB9375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FD612CE-C671-41A9-9279-FEE9454F4B65}" type="slidenum">
              <a:rPr lang="en-US" altLang="de-DE"/>
              <a:pPr eaLnBrk="1" hangingPunct="1">
                <a:spcBef>
                  <a:spcPct val="0"/>
                </a:spcBef>
              </a:pPr>
              <a:t>40</a:t>
            </a:fld>
            <a:endParaRPr lang="en-US" altLang="de-DE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045DCEB9-31F2-4586-B0A8-7FEDC049E2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0987009C-A739-476B-9D86-20B7CD3B8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B76E5E70-9E7D-41BD-BE0C-07AC154C32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8DEDED-3ED5-40F3-A048-F9501475995C}" type="slidenum">
              <a:rPr lang="en-US" altLang="de-DE"/>
              <a:pPr eaLnBrk="1" hangingPunct="1">
                <a:spcBef>
                  <a:spcPct val="0"/>
                </a:spcBef>
              </a:pPr>
              <a:t>41</a:t>
            </a:fld>
            <a:endParaRPr lang="en-US" altLang="de-DE"/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78D8069A-9754-4940-A1BE-63ED0EBE6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22666FB7-E933-47D3-9D1A-E39D7D2F63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D5CFD4A7-0364-4142-9C4A-44BF796FCF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90D367-3428-4767-AC97-EF41627C2223}" type="slidenum">
              <a:rPr lang="en-US" altLang="de-DE"/>
              <a:pPr eaLnBrk="1" hangingPunct="1">
                <a:spcBef>
                  <a:spcPct val="0"/>
                </a:spcBef>
              </a:pPr>
              <a:t>42</a:t>
            </a:fld>
            <a:endParaRPr lang="en-US" altLang="de-DE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F05B831F-1976-4C6E-96AD-C2EBCF15AE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C833E11F-4764-4B8A-8187-DB7B7BD6AA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45FA2EA4-A85D-40C2-8A4D-FC9BD1B1EF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E4A3356-C08B-4A8C-9292-360977F85722}" type="slidenum">
              <a:rPr lang="en-US" altLang="de-DE"/>
              <a:pPr eaLnBrk="1" hangingPunct="1">
                <a:spcBef>
                  <a:spcPct val="0"/>
                </a:spcBef>
              </a:pPr>
              <a:t>43</a:t>
            </a:fld>
            <a:endParaRPr lang="en-US" altLang="de-DE"/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555F132E-8CAA-4152-B06F-D97F19EA3E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744FF64F-6231-485F-86BF-EA0AF8DE2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1FF51354-C935-475F-92FA-CE8ADFD0F7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906301-CA32-4122-ACE4-4B3CC981DD72}" type="slidenum">
              <a:rPr lang="en-US" altLang="de-DE"/>
              <a:pPr eaLnBrk="1" hangingPunct="1">
                <a:spcBef>
                  <a:spcPct val="0"/>
                </a:spcBef>
              </a:pPr>
              <a:t>44</a:t>
            </a:fld>
            <a:endParaRPr lang="en-US" altLang="de-DE"/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482AA7CD-3F7B-4AB7-A730-729C6D4F3A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C6B9C10D-C0AF-4C5B-9F24-F533B40489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AAD3CDF2-E6B2-4785-9A19-58F8A8CF4A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EE638B-1441-4FDB-8837-25153228C4C4}" type="slidenum">
              <a:rPr lang="en-US" altLang="de-DE"/>
              <a:pPr eaLnBrk="1" hangingPunct="1">
                <a:spcBef>
                  <a:spcPct val="0"/>
                </a:spcBef>
              </a:pPr>
              <a:t>45</a:t>
            </a:fld>
            <a:endParaRPr lang="en-US" altLang="de-DE"/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A5A28C9D-E05A-40DA-A21E-486F36D6E8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7939316D-BE17-43E3-A9AA-24D6D1A1A9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11A71C9B-3B46-434C-B517-A656A0387B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D991C8-F392-4D04-9957-516D3D7E7402}" type="slidenum">
              <a:rPr lang="en-US" altLang="de-DE"/>
              <a:pPr eaLnBrk="1" hangingPunct="1">
                <a:spcBef>
                  <a:spcPct val="0"/>
                </a:spcBef>
              </a:pPr>
              <a:t>46</a:t>
            </a:fld>
            <a:endParaRPr lang="en-US" altLang="de-DE"/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E3D86C4F-35AD-4CA9-B76D-A92F9549FB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855F4530-8DDA-49E3-83A2-9120CBF532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>
            <a:extLst>
              <a:ext uri="{FF2B5EF4-FFF2-40B4-BE49-F238E27FC236}">
                <a16:creationId xmlns:a16="http://schemas.microsoft.com/office/drawing/2014/main" id="{45A45DB7-F6D3-4C75-941C-A48231A131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04EF57-F859-4B43-812B-05D710805527}" type="slidenum">
              <a:rPr lang="en-US" altLang="de-DE"/>
              <a:pPr eaLnBrk="1" hangingPunct="1">
                <a:spcBef>
                  <a:spcPct val="0"/>
                </a:spcBef>
              </a:pPr>
              <a:t>47</a:t>
            </a:fld>
            <a:endParaRPr lang="en-US" altLang="de-DE"/>
          </a:p>
        </p:txBody>
      </p:sp>
      <p:sp>
        <p:nvSpPr>
          <p:cNvPr id="134147" name="Rectangle 2">
            <a:extLst>
              <a:ext uri="{FF2B5EF4-FFF2-40B4-BE49-F238E27FC236}">
                <a16:creationId xmlns:a16="http://schemas.microsoft.com/office/drawing/2014/main" id="{204042E8-263B-4F01-8ADE-1FAE645AC0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>
            <a:extLst>
              <a:ext uri="{FF2B5EF4-FFF2-40B4-BE49-F238E27FC236}">
                <a16:creationId xmlns:a16="http://schemas.microsoft.com/office/drawing/2014/main" id="{DE8DED6D-2B32-4EEF-AF67-0EE881C9ED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8C97DFDF-DBC7-4663-BFC9-6006C749D0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FFE9DF-06F4-4BDD-BADD-F820EAB5FF54}" type="slidenum">
              <a:rPr lang="en-US" altLang="de-DE"/>
              <a:pPr eaLnBrk="1" hangingPunct="1">
                <a:spcBef>
                  <a:spcPct val="0"/>
                </a:spcBef>
              </a:pPr>
              <a:t>48</a:t>
            </a:fld>
            <a:endParaRPr lang="en-US" altLang="de-DE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BD199088-63ED-49C2-97BB-BE13FEAABA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EAEBD1BE-8E10-421E-BF75-0C6B20EE1C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>
            <a:extLst>
              <a:ext uri="{FF2B5EF4-FFF2-40B4-BE49-F238E27FC236}">
                <a16:creationId xmlns:a16="http://schemas.microsoft.com/office/drawing/2014/main" id="{E5BE43A2-F60D-4762-BB1D-A9C07E5895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5603EED-D9CD-495D-8DAD-7B847769C047}" type="slidenum">
              <a:rPr lang="en-US" altLang="de-DE"/>
              <a:pPr eaLnBrk="1" hangingPunct="1">
                <a:spcBef>
                  <a:spcPct val="0"/>
                </a:spcBef>
              </a:pPr>
              <a:t>49</a:t>
            </a:fld>
            <a:endParaRPr lang="en-US" altLang="de-DE"/>
          </a:p>
        </p:txBody>
      </p:sp>
      <p:sp>
        <p:nvSpPr>
          <p:cNvPr id="136195" name="Rectangle 2">
            <a:extLst>
              <a:ext uri="{FF2B5EF4-FFF2-40B4-BE49-F238E27FC236}">
                <a16:creationId xmlns:a16="http://schemas.microsoft.com/office/drawing/2014/main" id="{CC9932F9-BCD1-452A-8D9D-F6E513D23D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6CDD0D4C-D292-43D4-9A85-0DFB7408DC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CB904100-7557-4041-87A1-1C93C6D8A7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E80B77A-2FE6-497C-9862-B2F80E94590D}" type="slidenum">
              <a:rPr lang="en-US" altLang="de-DE"/>
              <a:pPr eaLnBrk="1" hangingPunct="1">
                <a:spcBef>
                  <a:spcPct val="0"/>
                </a:spcBef>
              </a:pPr>
              <a:t>50</a:t>
            </a:fld>
            <a:endParaRPr lang="en-US" altLang="de-DE"/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14AFC8C4-9FF9-469B-9452-A9CA673EF4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1EA94D8B-E89F-4991-9C3B-C46DFAFE50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AD9A3831-909A-466F-99FD-F0CB3DE7E0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41BE929-1B78-4A38-967B-E9B887AE2084}" type="slidenum">
              <a:rPr lang="en-US" altLang="de-DE"/>
              <a:pPr eaLnBrk="1" hangingPunct="1">
                <a:spcBef>
                  <a:spcPct val="0"/>
                </a:spcBef>
              </a:pPr>
              <a:t>51</a:t>
            </a:fld>
            <a:endParaRPr lang="en-US" altLang="de-DE"/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0745659A-3336-4C80-B34B-9E46787A99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B44580A1-CD06-483A-878C-DD72E5FC43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348ED9B4-EEB2-47C2-A19F-DD64BEFA2C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6DADDE-ECD7-4740-9B5B-B5061EA4FD79}" type="slidenum">
              <a:rPr lang="en-US" altLang="de-DE"/>
              <a:pPr eaLnBrk="1" hangingPunct="1">
                <a:spcBef>
                  <a:spcPct val="0"/>
                </a:spcBef>
              </a:pPr>
              <a:t>52</a:t>
            </a:fld>
            <a:endParaRPr lang="en-US" altLang="de-DE"/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96CA84D1-B257-4116-BC23-53D5E0FF15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38BB45AB-9276-4BF3-94AA-23FE177600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144BCFE7-0F51-4D3A-91FA-199D3C347C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CA9E99-C51D-4CD1-B2D8-B56AD9F4EFD9}" type="slidenum">
              <a:rPr lang="en-US" altLang="de-DE"/>
              <a:pPr eaLnBrk="1" hangingPunct="1">
                <a:spcBef>
                  <a:spcPct val="0"/>
                </a:spcBef>
              </a:pPr>
              <a:t>53</a:t>
            </a:fld>
            <a:endParaRPr lang="en-US" altLang="de-DE"/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DDDF0842-088E-4564-947C-6FC4786F6C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09C90268-5138-4D82-902D-37D00B1528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D24CD215-B03E-4888-A72D-89356F5783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E8B513-5697-400B-9031-8FE83BE0B84C}" type="slidenum">
              <a:rPr lang="en-US" altLang="de-DE"/>
              <a:pPr eaLnBrk="1" hangingPunct="1">
                <a:spcBef>
                  <a:spcPct val="0"/>
                </a:spcBef>
              </a:pPr>
              <a:t>54</a:t>
            </a:fld>
            <a:endParaRPr lang="en-US" altLang="de-DE"/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ACDB114D-4B11-4FB8-9DF8-00BC32AA9D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D57718F7-727A-4501-9CC8-D88ECD080A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>
            <a:extLst>
              <a:ext uri="{FF2B5EF4-FFF2-40B4-BE49-F238E27FC236}">
                <a16:creationId xmlns:a16="http://schemas.microsoft.com/office/drawing/2014/main" id="{D9BEAB95-C723-4292-81A7-67393E1DD6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398686-3414-4203-A11E-147C0AB483DC}" type="slidenum">
              <a:rPr lang="en-US" altLang="de-DE"/>
              <a:pPr eaLnBrk="1" hangingPunct="1">
                <a:spcBef>
                  <a:spcPct val="0"/>
                </a:spcBef>
              </a:pPr>
              <a:t>55</a:t>
            </a:fld>
            <a:endParaRPr lang="en-US" altLang="de-DE"/>
          </a:p>
        </p:txBody>
      </p:sp>
      <p:sp>
        <p:nvSpPr>
          <p:cNvPr id="142339" name="Rectangle 2">
            <a:extLst>
              <a:ext uri="{FF2B5EF4-FFF2-40B4-BE49-F238E27FC236}">
                <a16:creationId xmlns:a16="http://schemas.microsoft.com/office/drawing/2014/main" id="{B34CBB79-843D-436E-BF79-58AA0CD8E1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>
            <a:extLst>
              <a:ext uri="{FF2B5EF4-FFF2-40B4-BE49-F238E27FC236}">
                <a16:creationId xmlns:a16="http://schemas.microsoft.com/office/drawing/2014/main" id="{E6E6F970-5C66-4969-8BFB-233024E0F4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2C74BA22-8323-4C02-9D33-AE897AE21B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B979B54-C90D-4D05-A57B-599634D93EC5}" type="slidenum">
              <a:rPr lang="en-US" altLang="de-DE"/>
              <a:pPr eaLnBrk="1" hangingPunct="1">
                <a:spcBef>
                  <a:spcPct val="0"/>
                </a:spcBef>
              </a:pPr>
              <a:t>56</a:t>
            </a:fld>
            <a:endParaRPr lang="en-US" altLang="de-DE"/>
          </a:p>
        </p:txBody>
      </p:sp>
      <p:sp>
        <p:nvSpPr>
          <p:cNvPr id="143363" name="Rectangle 2">
            <a:extLst>
              <a:ext uri="{FF2B5EF4-FFF2-40B4-BE49-F238E27FC236}">
                <a16:creationId xmlns:a16="http://schemas.microsoft.com/office/drawing/2014/main" id="{A5753B08-8A81-44BF-98FA-F2A54C22DE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9489EA61-0D39-4ECA-8AE4-51D28830B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6411F859-9A33-4767-9468-CACE3B07E7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502C74C-A234-4E74-9C4E-75EFA5C609F3}" type="slidenum">
              <a:rPr lang="en-US" altLang="de-DE"/>
              <a:pPr eaLnBrk="1" hangingPunct="1">
                <a:spcBef>
                  <a:spcPct val="0"/>
                </a:spcBef>
              </a:pPr>
              <a:t>57</a:t>
            </a:fld>
            <a:endParaRPr lang="en-US" altLang="de-DE"/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A8662266-65E3-46F9-AB35-11A96E0591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80E79ECC-8BA7-49EC-B88A-51578FAFCC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ECF16E63-AAB0-4D26-BF42-AF9A7CB42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EDA10BC-8D5B-4484-A970-40BDD8C80875}" type="slidenum">
              <a:rPr lang="en-US" altLang="de-DE"/>
              <a:pPr eaLnBrk="1" hangingPunct="1">
                <a:spcBef>
                  <a:spcPct val="0"/>
                </a:spcBef>
              </a:pPr>
              <a:t>58</a:t>
            </a:fld>
            <a:endParaRPr lang="en-US" altLang="de-DE"/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18A2B1C2-821B-4EC3-B5FE-9E6BF1C6CB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B2402134-67B5-4946-9FC1-78EE95CDB0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>
            <a:extLst>
              <a:ext uri="{FF2B5EF4-FFF2-40B4-BE49-F238E27FC236}">
                <a16:creationId xmlns:a16="http://schemas.microsoft.com/office/drawing/2014/main" id="{B28D2E78-BA6F-4E4C-808F-678D352842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D82D566-D43B-4B12-9023-29B30DD10C2E}" type="slidenum">
              <a:rPr lang="en-US" altLang="de-DE"/>
              <a:pPr eaLnBrk="1" hangingPunct="1">
                <a:spcBef>
                  <a:spcPct val="0"/>
                </a:spcBef>
              </a:pPr>
              <a:t>59</a:t>
            </a:fld>
            <a:endParaRPr lang="en-US" altLang="de-DE"/>
          </a:p>
        </p:txBody>
      </p:sp>
      <p:sp>
        <p:nvSpPr>
          <p:cNvPr id="146435" name="Rectangle 2">
            <a:extLst>
              <a:ext uri="{FF2B5EF4-FFF2-40B4-BE49-F238E27FC236}">
                <a16:creationId xmlns:a16="http://schemas.microsoft.com/office/drawing/2014/main" id="{B78D7C42-8F2C-4CE9-99F3-7E580F2330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>
            <a:extLst>
              <a:ext uri="{FF2B5EF4-FFF2-40B4-BE49-F238E27FC236}">
                <a16:creationId xmlns:a16="http://schemas.microsoft.com/office/drawing/2014/main" id="{CAC1CC19-AB8D-454F-A1CF-32426AE032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BF49FE27-DA20-4156-86E9-1BC8591EC1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09BC18-B1BC-44EC-BB6C-D3AEDCBB7EE6}" type="slidenum">
              <a:rPr lang="en-US" altLang="de-DE"/>
              <a:pPr eaLnBrk="1" hangingPunct="1">
                <a:spcBef>
                  <a:spcPct val="0"/>
                </a:spcBef>
              </a:pPr>
              <a:t>60</a:t>
            </a:fld>
            <a:endParaRPr lang="en-US" altLang="de-DE"/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B2812AF8-332A-4C5A-91D1-44DF4CEC1B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CA2083DD-00DE-49BD-BB6E-35A03B849A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>
            <a:extLst>
              <a:ext uri="{FF2B5EF4-FFF2-40B4-BE49-F238E27FC236}">
                <a16:creationId xmlns:a16="http://schemas.microsoft.com/office/drawing/2014/main" id="{E947E2D6-2BA3-4FBE-8F9B-4681317F04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4BF81D-A7EF-43D0-8295-A575651C82E1}" type="slidenum">
              <a:rPr lang="en-US" altLang="de-DE"/>
              <a:pPr eaLnBrk="1" hangingPunct="1">
                <a:spcBef>
                  <a:spcPct val="0"/>
                </a:spcBef>
              </a:pPr>
              <a:t>61</a:t>
            </a:fld>
            <a:endParaRPr lang="en-US" altLang="de-DE"/>
          </a:p>
        </p:txBody>
      </p:sp>
      <p:sp>
        <p:nvSpPr>
          <p:cNvPr id="148483" name="Rectangle 2">
            <a:extLst>
              <a:ext uri="{FF2B5EF4-FFF2-40B4-BE49-F238E27FC236}">
                <a16:creationId xmlns:a16="http://schemas.microsoft.com/office/drawing/2014/main" id="{680660A8-23C4-464C-8133-4A65E8DEBA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>
            <a:extLst>
              <a:ext uri="{FF2B5EF4-FFF2-40B4-BE49-F238E27FC236}">
                <a16:creationId xmlns:a16="http://schemas.microsoft.com/office/drawing/2014/main" id="{CAB86596-0C95-4732-9C49-A0D507601B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>
            <a:extLst>
              <a:ext uri="{FF2B5EF4-FFF2-40B4-BE49-F238E27FC236}">
                <a16:creationId xmlns:a16="http://schemas.microsoft.com/office/drawing/2014/main" id="{71EE76FA-E445-485D-85ED-0EEFAD6677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74ED489-8B67-4D68-AD09-96EB7FB8F3FE}" type="slidenum">
              <a:rPr lang="en-US" altLang="de-DE"/>
              <a:pPr eaLnBrk="1" hangingPunct="1">
                <a:spcBef>
                  <a:spcPct val="0"/>
                </a:spcBef>
              </a:pPr>
              <a:t>62</a:t>
            </a:fld>
            <a:endParaRPr lang="en-US" altLang="de-DE"/>
          </a:p>
        </p:txBody>
      </p:sp>
      <p:sp>
        <p:nvSpPr>
          <p:cNvPr id="149507" name="Rectangle 2">
            <a:extLst>
              <a:ext uri="{FF2B5EF4-FFF2-40B4-BE49-F238E27FC236}">
                <a16:creationId xmlns:a16="http://schemas.microsoft.com/office/drawing/2014/main" id="{2D77EF05-3E2F-488F-98F3-A73D3C1AF5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8400DF3B-0045-43B5-A1D5-63DDB04C06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>
            <a:extLst>
              <a:ext uri="{FF2B5EF4-FFF2-40B4-BE49-F238E27FC236}">
                <a16:creationId xmlns:a16="http://schemas.microsoft.com/office/drawing/2014/main" id="{1AA14B79-6702-4279-98D7-EC5EEA577D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E43EB06-B2D7-4413-A9CF-B78A8EA1E1CD}" type="slidenum">
              <a:rPr lang="en-US" altLang="de-DE"/>
              <a:pPr eaLnBrk="1" hangingPunct="1">
                <a:spcBef>
                  <a:spcPct val="0"/>
                </a:spcBef>
              </a:pPr>
              <a:t>63</a:t>
            </a:fld>
            <a:endParaRPr lang="en-US" altLang="de-DE"/>
          </a:p>
        </p:txBody>
      </p:sp>
      <p:sp>
        <p:nvSpPr>
          <p:cNvPr id="150531" name="Rectangle 2">
            <a:extLst>
              <a:ext uri="{FF2B5EF4-FFF2-40B4-BE49-F238E27FC236}">
                <a16:creationId xmlns:a16="http://schemas.microsoft.com/office/drawing/2014/main" id="{45FFCE95-DFAF-4DE6-AD59-61F5329A5C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>
            <a:extLst>
              <a:ext uri="{FF2B5EF4-FFF2-40B4-BE49-F238E27FC236}">
                <a16:creationId xmlns:a16="http://schemas.microsoft.com/office/drawing/2014/main" id="{6F4450DE-9329-44FC-8276-DADA8CC14F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BF8DBBD4-41FB-4935-B6BD-CC010561A4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E00A852-A437-474E-9D9C-38316E1A04CE}" type="slidenum">
              <a:rPr lang="en-US" altLang="de-DE"/>
              <a:pPr eaLnBrk="1" hangingPunct="1">
                <a:spcBef>
                  <a:spcPct val="0"/>
                </a:spcBef>
              </a:pPr>
              <a:t>64</a:t>
            </a:fld>
            <a:endParaRPr lang="en-US" altLang="de-DE"/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F54228F0-E634-4CD8-8C87-3B721E6018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36E31627-213A-4EFC-A214-7618AB91D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>
            <a:extLst>
              <a:ext uri="{FF2B5EF4-FFF2-40B4-BE49-F238E27FC236}">
                <a16:creationId xmlns:a16="http://schemas.microsoft.com/office/drawing/2014/main" id="{8D034982-638C-428A-B4E9-760D3F8EB8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6EECB59-4D61-4B91-B290-9DF68C973716}" type="slidenum">
              <a:rPr lang="en-US" altLang="de-DE"/>
              <a:pPr eaLnBrk="1" hangingPunct="1">
                <a:spcBef>
                  <a:spcPct val="0"/>
                </a:spcBef>
              </a:pPr>
              <a:t>65</a:t>
            </a:fld>
            <a:endParaRPr lang="en-US" altLang="de-DE"/>
          </a:p>
        </p:txBody>
      </p:sp>
      <p:sp>
        <p:nvSpPr>
          <p:cNvPr id="152579" name="Rectangle 2">
            <a:extLst>
              <a:ext uri="{FF2B5EF4-FFF2-40B4-BE49-F238E27FC236}">
                <a16:creationId xmlns:a16="http://schemas.microsoft.com/office/drawing/2014/main" id="{CB45BC5E-6AEC-4603-A536-BEF21CDB15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>
            <a:extLst>
              <a:ext uri="{FF2B5EF4-FFF2-40B4-BE49-F238E27FC236}">
                <a16:creationId xmlns:a16="http://schemas.microsoft.com/office/drawing/2014/main" id="{466D1299-7914-4335-ABE0-4F213268B5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AB25D596-0438-42B9-B002-2B2486021F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FEBB24-8346-4EF2-B20D-03198B0FAC18}" type="slidenum">
              <a:rPr lang="en-US" altLang="de-DE"/>
              <a:pPr eaLnBrk="1" hangingPunct="1">
                <a:spcBef>
                  <a:spcPct val="0"/>
                </a:spcBef>
              </a:pPr>
              <a:t>66</a:t>
            </a:fld>
            <a:endParaRPr lang="en-US" altLang="de-DE"/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081566A8-44BF-44F7-870E-269DDD1E13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E5722CE5-B675-4C04-882A-BA93318055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>
            <a:extLst>
              <a:ext uri="{FF2B5EF4-FFF2-40B4-BE49-F238E27FC236}">
                <a16:creationId xmlns:a16="http://schemas.microsoft.com/office/drawing/2014/main" id="{89EE6871-BAED-44D1-B726-C070A6BE1A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662A5A-EB9C-48D1-BDA5-C392183DDA16}" type="slidenum">
              <a:rPr lang="en-US" altLang="de-DE"/>
              <a:pPr eaLnBrk="1" hangingPunct="1">
                <a:spcBef>
                  <a:spcPct val="0"/>
                </a:spcBef>
              </a:pPr>
              <a:t>67</a:t>
            </a:fld>
            <a:endParaRPr lang="en-US" altLang="de-DE"/>
          </a:p>
        </p:txBody>
      </p:sp>
      <p:sp>
        <p:nvSpPr>
          <p:cNvPr id="154627" name="Rectangle 2">
            <a:extLst>
              <a:ext uri="{FF2B5EF4-FFF2-40B4-BE49-F238E27FC236}">
                <a16:creationId xmlns:a16="http://schemas.microsoft.com/office/drawing/2014/main" id="{162660E4-427B-4C8F-8B32-CB6ABB8A48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8" name="Rectangle 3">
            <a:extLst>
              <a:ext uri="{FF2B5EF4-FFF2-40B4-BE49-F238E27FC236}">
                <a16:creationId xmlns:a16="http://schemas.microsoft.com/office/drawing/2014/main" id="{6D310C3A-6E3C-4ADA-90F5-D9CD81811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>
            <a:extLst>
              <a:ext uri="{FF2B5EF4-FFF2-40B4-BE49-F238E27FC236}">
                <a16:creationId xmlns:a16="http://schemas.microsoft.com/office/drawing/2014/main" id="{B1A7B3C7-A43A-46D6-8BC6-AEA2379F46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AD02335-979B-4C47-A9D7-ECAE63EB6492}" type="slidenum">
              <a:rPr lang="en-US" altLang="de-DE"/>
              <a:pPr eaLnBrk="1" hangingPunct="1">
                <a:spcBef>
                  <a:spcPct val="0"/>
                </a:spcBef>
              </a:pPr>
              <a:t>68</a:t>
            </a:fld>
            <a:endParaRPr lang="en-US" altLang="de-DE"/>
          </a:p>
        </p:txBody>
      </p:sp>
      <p:sp>
        <p:nvSpPr>
          <p:cNvPr id="155651" name="Rectangle 2">
            <a:extLst>
              <a:ext uri="{FF2B5EF4-FFF2-40B4-BE49-F238E27FC236}">
                <a16:creationId xmlns:a16="http://schemas.microsoft.com/office/drawing/2014/main" id="{1A143C92-602E-417C-A5C3-4317A4A708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>
            <a:extLst>
              <a:ext uri="{FF2B5EF4-FFF2-40B4-BE49-F238E27FC236}">
                <a16:creationId xmlns:a16="http://schemas.microsoft.com/office/drawing/2014/main" id="{1AACB4B6-0839-4D97-BF38-D08D9B041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3364631C-D993-4667-B354-C58143B953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4C1B5B8-048B-4CEF-BC61-43C1EC0F6E5C}" type="slidenum">
              <a:rPr lang="en-US" altLang="de-DE"/>
              <a:pPr eaLnBrk="1" hangingPunct="1">
                <a:spcBef>
                  <a:spcPct val="0"/>
                </a:spcBef>
              </a:pPr>
              <a:t>69</a:t>
            </a:fld>
            <a:endParaRPr lang="en-US" altLang="de-DE"/>
          </a:p>
        </p:txBody>
      </p:sp>
      <p:sp>
        <p:nvSpPr>
          <p:cNvPr id="156675" name="Rectangle 2">
            <a:extLst>
              <a:ext uri="{FF2B5EF4-FFF2-40B4-BE49-F238E27FC236}">
                <a16:creationId xmlns:a16="http://schemas.microsoft.com/office/drawing/2014/main" id="{236EDF94-E63B-4034-9956-B88F5E18CB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>
            <a:extLst>
              <a:ext uri="{FF2B5EF4-FFF2-40B4-BE49-F238E27FC236}">
                <a16:creationId xmlns:a16="http://schemas.microsoft.com/office/drawing/2014/main" id="{F803B685-66D0-4233-9865-079F9060A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>
            <a:extLst>
              <a:ext uri="{FF2B5EF4-FFF2-40B4-BE49-F238E27FC236}">
                <a16:creationId xmlns:a16="http://schemas.microsoft.com/office/drawing/2014/main" id="{36C595B1-493A-43A7-A733-0A3EDD228D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C0C1C3-662C-4DEB-AE4D-72187A63A8A7}" type="slidenum">
              <a:rPr lang="en-US" altLang="de-DE"/>
              <a:pPr eaLnBrk="1" hangingPunct="1">
                <a:spcBef>
                  <a:spcPct val="0"/>
                </a:spcBef>
              </a:pPr>
              <a:t>70</a:t>
            </a:fld>
            <a:endParaRPr lang="en-US" altLang="de-DE"/>
          </a:p>
        </p:txBody>
      </p:sp>
      <p:sp>
        <p:nvSpPr>
          <p:cNvPr id="157699" name="Rectangle 2">
            <a:extLst>
              <a:ext uri="{FF2B5EF4-FFF2-40B4-BE49-F238E27FC236}">
                <a16:creationId xmlns:a16="http://schemas.microsoft.com/office/drawing/2014/main" id="{5CAD6167-AB43-486A-8DAE-5BB146CEB9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17933D90-DD4E-4F03-985F-9EF255384F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6D866A97-EC30-4B5D-B792-25EE7FE497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FDC4AD6-A3F2-4FA5-A649-6D4A1A5A5199}" type="slidenum">
              <a:rPr lang="en-US" altLang="de-DE"/>
              <a:pPr eaLnBrk="1" hangingPunct="1">
                <a:spcBef>
                  <a:spcPct val="0"/>
                </a:spcBef>
              </a:pPr>
              <a:t>71</a:t>
            </a:fld>
            <a:endParaRPr lang="en-US" altLang="de-DE"/>
          </a:p>
        </p:txBody>
      </p:sp>
      <p:sp>
        <p:nvSpPr>
          <p:cNvPr id="158723" name="Rectangle 2">
            <a:extLst>
              <a:ext uri="{FF2B5EF4-FFF2-40B4-BE49-F238E27FC236}">
                <a16:creationId xmlns:a16="http://schemas.microsoft.com/office/drawing/2014/main" id="{ADA626B1-AEA8-449F-8274-F9A16043CC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4" name="Rectangle 3">
            <a:extLst>
              <a:ext uri="{FF2B5EF4-FFF2-40B4-BE49-F238E27FC236}">
                <a16:creationId xmlns:a16="http://schemas.microsoft.com/office/drawing/2014/main" id="{CDA0C7A4-6F63-4578-AE43-2BA275B138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>
            <a:extLst>
              <a:ext uri="{FF2B5EF4-FFF2-40B4-BE49-F238E27FC236}">
                <a16:creationId xmlns:a16="http://schemas.microsoft.com/office/drawing/2014/main" id="{FEE97BB4-B99C-4340-A646-50A9147D2F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87055F1-8516-4FD6-BA6E-9B3689EE5635}" type="slidenum">
              <a:rPr lang="en-US" altLang="de-DE"/>
              <a:pPr eaLnBrk="1" hangingPunct="1">
                <a:spcBef>
                  <a:spcPct val="0"/>
                </a:spcBef>
              </a:pPr>
              <a:t>72</a:t>
            </a:fld>
            <a:endParaRPr lang="en-US" altLang="de-DE"/>
          </a:p>
        </p:txBody>
      </p:sp>
      <p:sp>
        <p:nvSpPr>
          <p:cNvPr id="159747" name="Rectangle 2">
            <a:extLst>
              <a:ext uri="{FF2B5EF4-FFF2-40B4-BE49-F238E27FC236}">
                <a16:creationId xmlns:a16="http://schemas.microsoft.com/office/drawing/2014/main" id="{DD4FAF10-0D5F-4833-A9C0-E521F9A28D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>
            <a:extLst>
              <a:ext uri="{FF2B5EF4-FFF2-40B4-BE49-F238E27FC236}">
                <a16:creationId xmlns:a16="http://schemas.microsoft.com/office/drawing/2014/main" id="{1F5E2409-7A7C-4C85-99BD-A5D2589AE0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id="{C84ECCD3-D76A-49D3-AD31-D6D63E95AD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B5C8A2F-667D-4250-A295-C21F856783C2}" type="slidenum">
              <a:rPr lang="en-US" altLang="de-DE"/>
              <a:pPr eaLnBrk="1" hangingPunct="1">
                <a:spcBef>
                  <a:spcPct val="0"/>
                </a:spcBef>
              </a:pPr>
              <a:t>73</a:t>
            </a:fld>
            <a:endParaRPr lang="en-US" altLang="de-DE"/>
          </a:p>
        </p:txBody>
      </p:sp>
      <p:sp>
        <p:nvSpPr>
          <p:cNvPr id="160771" name="Rectangle 2">
            <a:extLst>
              <a:ext uri="{FF2B5EF4-FFF2-40B4-BE49-F238E27FC236}">
                <a16:creationId xmlns:a16="http://schemas.microsoft.com/office/drawing/2014/main" id="{FFA24508-AD04-4B41-9048-725FA0F891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>
            <a:extLst>
              <a:ext uri="{FF2B5EF4-FFF2-40B4-BE49-F238E27FC236}">
                <a16:creationId xmlns:a16="http://schemas.microsoft.com/office/drawing/2014/main" id="{D0FFB392-EF50-4D60-93FA-61A61F28FB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>
            <a:extLst>
              <a:ext uri="{FF2B5EF4-FFF2-40B4-BE49-F238E27FC236}">
                <a16:creationId xmlns:a16="http://schemas.microsoft.com/office/drawing/2014/main" id="{2C0FEE70-3101-48B9-8E35-D0483C6043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736531B-CBC5-457B-86C9-43A28AFF06D1}" type="slidenum">
              <a:rPr lang="en-US" altLang="de-DE"/>
              <a:pPr eaLnBrk="1" hangingPunct="1">
                <a:spcBef>
                  <a:spcPct val="0"/>
                </a:spcBef>
              </a:pPr>
              <a:t>74</a:t>
            </a:fld>
            <a:endParaRPr lang="en-US" altLang="de-DE"/>
          </a:p>
        </p:txBody>
      </p:sp>
      <p:sp>
        <p:nvSpPr>
          <p:cNvPr id="161795" name="Rectangle 2">
            <a:extLst>
              <a:ext uri="{FF2B5EF4-FFF2-40B4-BE49-F238E27FC236}">
                <a16:creationId xmlns:a16="http://schemas.microsoft.com/office/drawing/2014/main" id="{B45F1ED5-DA6C-46DD-ABAD-2132BBC72E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>
            <a:extLst>
              <a:ext uri="{FF2B5EF4-FFF2-40B4-BE49-F238E27FC236}">
                <a16:creationId xmlns:a16="http://schemas.microsoft.com/office/drawing/2014/main" id="{D176BBD2-F2F0-4FF6-A533-AA4FD0C56D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>
            <a:extLst>
              <a:ext uri="{FF2B5EF4-FFF2-40B4-BE49-F238E27FC236}">
                <a16:creationId xmlns:a16="http://schemas.microsoft.com/office/drawing/2014/main" id="{DD102613-04E0-404A-BBEC-CC84C2BDF6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39E6A75-9664-4AD2-B611-646B336F328E}" type="slidenum">
              <a:rPr lang="en-US" altLang="de-DE"/>
              <a:pPr eaLnBrk="1" hangingPunct="1">
                <a:spcBef>
                  <a:spcPct val="0"/>
                </a:spcBef>
              </a:pPr>
              <a:t>75</a:t>
            </a:fld>
            <a:endParaRPr lang="en-US" altLang="de-DE"/>
          </a:p>
        </p:txBody>
      </p:sp>
      <p:sp>
        <p:nvSpPr>
          <p:cNvPr id="162819" name="Rectangle 2">
            <a:extLst>
              <a:ext uri="{FF2B5EF4-FFF2-40B4-BE49-F238E27FC236}">
                <a16:creationId xmlns:a16="http://schemas.microsoft.com/office/drawing/2014/main" id="{5A52ADDB-2CEB-4FEC-94A3-2C1295E875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>
            <a:extLst>
              <a:ext uri="{FF2B5EF4-FFF2-40B4-BE49-F238E27FC236}">
                <a16:creationId xmlns:a16="http://schemas.microsoft.com/office/drawing/2014/main" id="{1C39AF72-4225-489D-ABE0-762F716887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>
            <a:extLst>
              <a:ext uri="{FF2B5EF4-FFF2-40B4-BE49-F238E27FC236}">
                <a16:creationId xmlns:a16="http://schemas.microsoft.com/office/drawing/2014/main" id="{2F732D8A-6F94-4FF5-ADB2-227C351060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EA3695-CF95-4E71-9675-79079FFAA796}" type="slidenum">
              <a:rPr lang="en-US" altLang="de-DE"/>
              <a:pPr eaLnBrk="1" hangingPunct="1">
                <a:spcBef>
                  <a:spcPct val="0"/>
                </a:spcBef>
              </a:pPr>
              <a:t>76</a:t>
            </a:fld>
            <a:endParaRPr lang="en-US" altLang="de-DE"/>
          </a:p>
        </p:txBody>
      </p:sp>
      <p:sp>
        <p:nvSpPr>
          <p:cNvPr id="163843" name="Rectangle 2">
            <a:extLst>
              <a:ext uri="{FF2B5EF4-FFF2-40B4-BE49-F238E27FC236}">
                <a16:creationId xmlns:a16="http://schemas.microsoft.com/office/drawing/2014/main" id="{DBB94E43-C941-4EBC-BE56-71ABD66A31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>
            <a:extLst>
              <a:ext uri="{FF2B5EF4-FFF2-40B4-BE49-F238E27FC236}">
                <a16:creationId xmlns:a16="http://schemas.microsoft.com/office/drawing/2014/main" id="{DDCD1B27-16A0-4709-B07E-84598C6BF2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>
            <a:extLst>
              <a:ext uri="{FF2B5EF4-FFF2-40B4-BE49-F238E27FC236}">
                <a16:creationId xmlns:a16="http://schemas.microsoft.com/office/drawing/2014/main" id="{86E03307-032B-4D20-A214-44B890B44F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C135437-C8A9-403E-B180-46FA4B39152A}" type="slidenum">
              <a:rPr lang="en-US" altLang="de-DE"/>
              <a:pPr eaLnBrk="1" hangingPunct="1">
                <a:spcBef>
                  <a:spcPct val="0"/>
                </a:spcBef>
              </a:pPr>
              <a:t>77</a:t>
            </a:fld>
            <a:endParaRPr lang="en-US" altLang="de-DE"/>
          </a:p>
        </p:txBody>
      </p:sp>
      <p:sp>
        <p:nvSpPr>
          <p:cNvPr id="164867" name="Rectangle 2">
            <a:extLst>
              <a:ext uri="{FF2B5EF4-FFF2-40B4-BE49-F238E27FC236}">
                <a16:creationId xmlns:a16="http://schemas.microsoft.com/office/drawing/2014/main" id="{0144ADE7-51A6-422D-8DB0-1B6B2C296B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>
            <a:extLst>
              <a:ext uri="{FF2B5EF4-FFF2-40B4-BE49-F238E27FC236}">
                <a16:creationId xmlns:a16="http://schemas.microsoft.com/office/drawing/2014/main" id="{E3978E68-CA1D-4C8F-9C34-7210CE887B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>
            <a:extLst>
              <a:ext uri="{FF2B5EF4-FFF2-40B4-BE49-F238E27FC236}">
                <a16:creationId xmlns:a16="http://schemas.microsoft.com/office/drawing/2014/main" id="{8A6C53DF-AF32-459F-AF77-C7D190EA86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C870AD-A3DB-424A-9B1A-B3BA68A43BEF}" type="slidenum">
              <a:rPr lang="en-US" altLang="de-DE"/>
              <a:pPr eaLnBrk="1" hangingPunct="1">
                <a:spcBef>
                  <a:spcPct val="0"/>
                </a:spcBef>
              </a:pPr>
              <a:t>78</a:t>
            </a:fld>
            <a:endParaRPr lang="en-US" altLang="de-DE"/>
          </a:p>
        </p:txBody>
      </p:sp>
      <p:sp>
        <p:nvSpPr>
          <p:cNvPr id="165891" name="Rectangle 2">
            <a:extLst>
              <a:ext uri="{FF2B5EF4-FFF2-40B4-BE49-F238E27FC236}">
                <a16:creationId xmlns:a16="http://schemas.microsoft.com/office/drawing/2014/main" id="{0FDC9FAE-3E5A-42A5-B998-61CF52EBEC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>
            <a:extLst>
              <a:ext uri="{FF2B5EF4-FFF2-40B4-BE49-F238E27FC236}">
                <a16:creationId xmlns:a16="http://schemas.microsoft.com/office/drawing/2014/main" id="{F5036B46-1B52-4B7F-B439-87D56A2061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80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3C4AA86C-8795-4005-9FCD-A22E5E8EA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C99E9673-9F13-4DE2-AA5C-142424CAE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04F977-5837-4A59-81E0-CE8747BB8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5EFC2AB-E49D-497E-9F23-CA1CE36B6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217D25-B132-44F7-9FDF-91D7144F7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8C076C94-4538-48B6-AB08-2B6600EF5D4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39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D9778BE-6142-485B-B7DE-132F6020E6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E9F162C-88B9-4B28-AFA5-A93D8C14A6F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10434-17FD-468A-B71B-353D1864484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D8736F1-C00A-4885-91CF-5C1B10A281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2A8968-94EA-4AEB-B613-5300814421A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35D94FC-CC89-40F0-8AE8-0770CB6A5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F425A-886B-4E15-98D4-47C5CAC741C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C0B095D-1DFC-4276-8A51-D339FE1D8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49F0B22-7737-4EC4-BD65-F7D6768CD0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6169A0-07A3-43D6-9AF1-9182EC6B41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7A937-6D7F-4A8E-9087-D3DC33F0DDA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33A6E79-F440-419A-B034-18DEB82D05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241D646D-4D54-4E4B-B595-3AB1D40827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1994432-C0D7-4C2D-AFAD-D5099B50FF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3408C-E053-476B-B59B-CB3AE641359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1D8AD19-E2A7-41E0-AD8E-0A872CADCE4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1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BFF47CCA-E036-4F04-89DC-362CBB43105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ECC5F28-C9CA-45BF-8A6D-F1C9B53F8A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57882-A33D-4CFE-AB8E-ECB9A7D1A02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1BA0210-2F27-4B27-BB86-238129C452E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1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DCB10B20-9281-4CE6-8C78-4373F45A8F5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F054DDF2-DF8E-4D86-B91D-3C4C3C28CDE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CD02C-8AFC-4564-8ABD-B59DD3C0CBB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BCFD48E-84E9-45DA-A865-96DEF768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5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617C7DF-26E9-4D34-B328-300954A5A7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047B74-1CE5-421B-BF03-B382D76112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E8F2D-D8E0-4088-9217-AF3F25BFE67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4CD84EF-4C22-4085-8C25-FC07C0DE87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9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3D50EAE-A01A-4BA0-B970-B9977F8E35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8ED2045-4689-45AA-8CF8-D114246B0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4B380-F433-4773-A69C-3743B7909F9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BB7A659-5CE1-4457-8562-F49516D8C8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5C00FCC-4464-4692-8834-F141654F56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14D3C73-2572-453E-A400-BB2D6C5528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A20CC-B6DB-426C-A41B-B9B2D2269A2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42E74E0-105B-4401-A95E-9D5EA679A6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8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2547626-80E9-4CE3-A6BB-995E2934D9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CEA5D12-604C-4ADD-96EA-B373760105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27612C-8FC9-4AC7-9D01-3E27924D98C4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D502C10-FCF3-4B1E-80FE-E8F00F846C9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3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92CD509-BD92-46BE-9248-A4EA6030AA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4E200BE-CC02-445E-B733-FCC412C52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Lecture #11 Movement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E22EA8-DAD9-4A41-87A6-656734A29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BF41153-E365-4585-A9A2-3D07990FC36D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5560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99361ACD-563C-4A1C-8B2A-C8D337D1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0A5EFC41-FD74-41D4-8197-E50F3F64C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Lecture #11 Movement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42235D9B-840F-4177-8B38-E8BB9216CD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6B2F36DC-951A-4F46-B91A-56E8A3B0FD0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9D14430E-0248-4C7F-8803-66F1D125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2DB3A408-1A9A-4CDC-AC30-A9F3845C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023D4C17-0293-4CC1-A4FD-0B9E2D278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7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A3F5DC0-0C23-41FA-B2B8-30A55E53E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C72471B-7589-45C2-BF91-AB88C6C003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9921CB88-6F06-4AC7-84D3-5D206DCB3F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4BEC255-E169-45B6-A9A0-423211C3F1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4100" name="Picture 4" descr="subtunnel2">
            <a:extLst>
              <a:ext uri="{FF2B5EF4-FFF2-40B4-BE49-F238E27FC236}">
                <a16:creationId xmlns:a16="http://schemas.microsoft.com/office/drawing/2014/main" id="{BF178E4C-4E4A-45A3-BFA6-7E1B04F21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2435D02B-AB65-4F87-8E4F-90F69A459212}"/>
              </a:ext>
            </a:extLst>
          </p:cNvPr>
          <p:cNvSpPr txBox="1">
            <a:spLocks noChangeArrowheads="1"/>
          </p:cNvSpPr>
          <p:nvPr/>
        </p:nvSpPr>
        <p:spPr bwMode="auto">
          <a:xfrm rot="21356255">
            <a:off x="4973638" y="3675063"/>
            <a:ext cx="31765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r>
              <a:rPr lang="en-US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2808" name="Text Box 760">
            <a:extLst>
              <a:ext uri="{FF2B5EF4-FFF2-40B4-BE49-F238E27FC236}">
                <a16:creationId xmlns:a16="http://schemas.microsoft.com/office/drawing/2014/main" id="{81E9F93D-B5D7-4488-AF60-93CF7D1C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5381625"/>
            <a:ext cx="30893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868C7761-3855-4994-97E9-B599BFAB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305391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11 Movement</a:t>
            </a:r>
          </a:p>
        </p:txBody>
      </p:sp>
      <p:sp>
        <p:nvSpPr>
          <p:cNvPr id="4104" name="Text Box 762">
            <a:extLst>
              <a:ext uri="{FF2B5EF4-FFF2-40B4-BE49-F238E27FC236}">
                <a16:creationId xmlns:a16="http://schemas.microsoft.com/office/drawing/2014/main" id="{CB54622A-DFA3-45E3-8016-EEFDB124D41A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4105" name="Oval 764">
            <a:extLst>
              <a:ext uri="{FF2B5EF4-FFF2-40B4-BE49-F238E27FC236}">
                <a16:creationId xmlns:a16="http://schemas.microsoft.com/office/drawing/2014/main" id="{77D7CE0C-CBB0-46F2-9D08-07EB567E0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106" name="Text Box 765">
            <a:extLst>
              <a:ext uri="{FF2B5EF4-FFF2-40B4-BE49-F238E27FC236}">
                <a16:creationId xmlns:a16="http://schemas.microsoft.com/office/drawing/2014/main" id="{A8B78740-57F1-49EA-A840-DDC13EDF5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1">
                <a:solidFill>
                  <a:schemeClr val="bg1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>
            <a:extLst>
              <a:ext uri="{FF2B5EF4-FFF2-40B4-BE49-F238E27FC236}">
                <a16:creationId xmlns:a16="http://schemas.microsoft.com/office/drawing/2014/main" id="{2130317C-E298-4AA9-9D9A-C4C51BA42F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sp>
        <p:nvSpPr>
          <p:cNvPr id="6147" name="Rectangle 1026">
            <a:extLst>
              <a:ext uri="{FF2B5EF4-FFF2-40B4-BE49-F238E27FC236}">
                <a16:creationId xmlns:a16="http://schemas.microsoft.com/office/drawing/2014/main" id="{4D105A09-E45F-41EA-9281-5D1AEE94F3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6148" name="Rectangle 1027">
            <a:extLst>
              <a:ext uri="{FF2B5EF4-FFF2-40B4-BE49-F238E27FC236}">
                <a16:creationId xmlns:a16="http://schemas.microsoft.com/office/drawing/2014/main" id="{9F0A3E43-3848-4328-8446-7EE2DFC081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Understanding basic rules of motion</a:t>
            </a:r>
          </a:p>
          <a:p>
            <a:r>
              <a:rPr lang="en-US" altLang="de-DE"/>
              <a:t>Getting continuous input from the </a:t>
            </a:r>
            <a:br>
              <a:rPr lang="en-US" altLang="de-DE"/>
            </a:br>
            <a:r>
              <a:rPr lang="en-US" altLang="de-DE"/>
              <a:t> keyboard</a:t>
            </a:r>
          </a:p>
          <a:p>
            <a:r>
              <a:rPr lang="en-US" altLang="de-DE"/>
              <a:t>Firing missiles from sprites</a:t>
            </a:r>
          </a:p>
          <a:p>
            <a:r>
              <a:rPr lang="en-US" altLang="de-DE"/>
              <a:t>Using vector projection</a:t>
            </a:r>
          </a:p>
          <a:p>
            <a:r>
              <a:rPr lang="en-US" altLang="de-DE"/>
              <a:t>Calculating the distance and angle </a:t>
            </a:r>
            <a:br>
              <a:rPr lang="en-US" altLang="de-DE"/>
            </a:br>
            <a:r>
              <a:rPr lang="en-US" altLang="de-DE"/>
              <a:t> between points</a:t>
            </a:r>
            <a:endParaRPr lang="tr-TR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4F66869-CBB6-4257-BACB-A9F60EC238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54CE8BE-DC86-41A2-96D3-93CB74B741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ußzeilenplatzhalter 3">
            <a:extLst>
              <a:ext uri="{FF2B5EF4-FFF2-40B4-BE49-F238E27FC236}">
                <a16:creationId xmlns:a16="http://schemas.microsoft.com/office/drawing/2014/main" id="{B0341E33-1D90-4016-BCD6-5778B87A08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sp>
        <p:nvSpPr>
          <p:cNvPr id="7171" name="Rectangle 1026">
            <a:extLst>
              <a:ext uri="{FF2B5EF4-FFF2-40B4-BE49-F238E27FC236}">
                <a16:creationId xmlns:a16="http://schemas.microsoft.com/office/drawing/2014/main" id="{1E814CE1-7DF9-4462-9867-1CA0880B9D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  <a:r>
              <a:rPr lang="tr-TR" altLang="de-DE"/>
              <a:t> (cont.)</a:t>
            </a:r>
            <a:endParaRPr lang="en-US" altLang="de-DE"/>
          </a:p>
        </p:txBody>
      </p:sp>
      <p:sp>
        <p:nvSpPr>
          <p:cNvPr id="7172" name="Rectangle 1027">
            <a:extLst>
              <a:ext uri="{FF2B5EF4-FFF2-40B4-BE49-F238E27FC236}">
                <a16:creationId xmlns:a16="http://schemas.microsoft.com/office/drawing/2014/main" id="{D6706EDD-7876-4E3B-87CC-AADC7F66C3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Following the mouse</a:t>
            </a:r>
          </a:p>
          <a:p>
            <a:r>
              <a:rPr lang="en-US" altLang="de-DE"/>
              <a:t>Handling basic gravity</a:t>
            </a:r>
          </a:p>
          <a:p>
            <a:r>
              <a:rPr lang="en-US" altLang="de-DE"/>
              <a:t>Building a vehicle model with power,</a:t>
            </a:r>
            <a:br>
              <a:rPr lang="en-US" altLang="de-DE"/>
            </a:br>
            <a:r>
              <a:rPr lang="en-US" altLang="de-DE"/>
              <a:t> turning rate, and drag</a:t>
            </a:r>
          </a:p>
          <a:p>
            <a:r>
              <a:rPr lang="en-US" altLang="de-DE"/>
              <a:t>Modeling spacecraft motion</a:t>
            </a:r>
          </a:p>
          <a:p>
            <a:r>
              <a:rPr lang="en-US" altLang="de-DE"/>
              <a:t>Handling orbital physics</a:t>
            </a:r>
          </a:p>
          <a:p>
            <a:endParaRPr lang="en-US" altLang="de-DE"/>
          </a:p>
          <a:p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2BE4FB-86C8-4AB2-B9BE-E01B262EA5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6C4C1A4-7BDD-4CDF-B7C5-432633457D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BCAD7E5-FB78-4AFA-9230-1C7322D72B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Gaming and Physics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7EA6B5D-7D2D-4D2E-8B1B-12FD53A591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Games are about things moving around.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To get motion right, you must understand how motion works in the real world.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Basic physics describes these phenomena.</a:t>
            </a:r>
          </a:p>
          <a:p>
            <a:pPr>
              <a:lnSpc>
                <a:spcPct val="90000"/>
              </a:lnSpc>
            </a:pPr>
            <a:r>
              <a:rPr lang="en-US" altLang="de-DE"/>
              <a:t>You should take a more formal physics course.</a:t>
            </a:r>
          </a:p>
        </p:txBody>
      </p:sp>
      <p:sp>
        <p:nvSpPr>
          <p:cNvPr id="8196" name="Fußzeilenplatzhalter 1">
            <a:extLst>
              <a:ext uri="{FF2B5EF4-FFF2-40B4-BE49-F238E27FC236}">
                <a16:creationId xmlns:a16="http://schemas.microsoft.com/office/drawing/2014/main" id="{6E178DB1-F010-41BF-9A0C-AB19DE4542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4E3B2A3-649D-4854-82C3-1A6005DBAE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5643E26-22DA-48BA-9864-E6FB919B9F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EACFCAF-F6F0-4C43-84EF-0C04C4123D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Newton's Laws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AEF3DFC-E3DE-4E2F-AD27-71FAF31293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These Laws describe how things move.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three primary Laws: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An object at rest stays at rest.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Force = mass * acceleration.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Every action has an equal and opposite reaction.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Understanding these principles gives you the ability to model motion.</a:t>
            </a:r>
          </a:p>
        </p:txBody>
      </p:sp>
      <p:sp>
        <p:nvSpPr>
          <p:cNvPr id="9220" name="Fußzeilenplatzhalter 1">
            <a:extLst>
              <a:ext uri="{FF2B5EF4-FFF2-40B4-BE49-F238E27FC236}">
                <a16:creationId xmlns:a16="http://schemas.microsoft.com/office/drawing/2014/main" id="{0C59CB4B-BECD-40F3-907A-3B708C83FB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8176D13-ED22-4EA9-AE03-79367627C3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48C429B-E6C0-461F-8E1E-50A9DF90F8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288D4A5-BA0B-4C3C-8F9C-16AB0A7F82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Vectors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E18F9B4-E324-4524-8FD2-C1B8B85488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b="1"/>
              <a:t>Vector:</a:t>
            </a:r>
            <a:r>
              <a:rPr lang="en-US" altLang="de-DE"/>
              <a:t> Has direction and magnitude. Object motion is a vector because the magnitude is the speed and the direction is an angle.</a:t>
            </a:r>
          </a:p>
          <a:p>
            <a:r>
              <a:rPr lang="en-US" altLang="de-DE" b="1"/>
              <a:t>Vector components:</a:t>
            </a:r>
            <a:r>
              <a:rPr lang="en-US" altLang="de-DE"/>
              <a:t> A vector can also be described in dx/dy terms. Converting from speed/direction to dx/dy is called </a:t>
            </a:r>
            <a:r>
              <a:rPr lang="en-US" altLang="de-DE" i="1"/>
              <a:t>vector projection.</a:t>
            </a:r>
          </a:p>
        </p:txBody>
      </p:sp>
      <p:sp>
        <p:nvSpPr>
          <p:cNvPr id="10244" name="Fußzeilenplatzhalter 1">
            <a:extLst>
              <a:ext uri="{FF2B5EF4-FFF2-40B4-BE49-F238E27FC236}">
                <a16:creationId xmlns:a16="http://schemas.microsoft.com/office/drawing/2014/main" id="{D27A661B-36CF-41ED-913C-7FD3912966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D235EE2-91FA-49B8-9C52-0A8C88156E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36FF5A9-3A9F-400A-9929-C0B5231C1A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357F709-7265-48DD-891E-8D73592DE2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Motion Terms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4642E5E-587C-4562-B0AE-B386B3E77D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 b="1"/>
              <a:t>Position:</a:t>
            </a:r>
            <a:r>
              <a:rPr lang="en-US" altLang="de-DE" sz="2800"/>
              <a:t> The current position of an object, usually an (x, y) coordinate pair.</a:t>
            </a:r>
          </a:p>
          <a:p>
            <a:pPr>
              <a:lnSpc>
                <a:spcPct val="90000"/>
              </a:lnSpc>
            </a:pPr>
            <a:r>
              <a:rPr lang="en-US" altLang="de-DE" sz="2800" b="1"/>
              <a:t>Velocity:</a:t>
            </a:r>
            <a:r>
              <a:rPr lang="en-US" altLang="de-DE" sz="2800"/>
              <a:t> A change in position during a time frame. Often determined as a vector and converted to dx/dy components for convenience. Measured in pixels per frame (ppf).</a:t>
            </a:r>
          </a:p>
          <a:p>
            <a:pPr>
              <a:lnSpc>
                <a:spcPct val="90000"/>
              </a:lnSpc>
            </a:pPr>
            <a:r>
              <a:rPr lang="en-US" altLang="de-DE" sz="2800" b="1"/>
              <a:t>Acceleration:</a:t>
            </a:r>
            <a:r>
              <a:rPr lang="en-US" altLang="de-DE" sz="2800"/>
              <a:t> A change in velocity. A vector often changed to ddx/ddy. Sometimes called a </a:t>
            </a:r>
            <a:r>
              <a:rPr lang="en-US" altLang="de-DE" sz="2800" i="1"/>
              <a:t>force vector.</a:t>
            </a:r>
          </a:p>
        </p:txBody>
      </p:sp>
      <p:sp>
        <p:nvSpPr>
          <p:cNvPr id="11268" name="Fußzeilenplatzhalter 1">
            <a:extLst>
              <a:ext uri="{FF2B5EF4-FFF2-40B4-BE49-F238E27FC236}">
                <a16:creationId xmlns:a16="http://schemas.microsoft.com/office/drawing/2014/main" id="{8A9E6E0A-D90B-4F00-AD11-B9E6DA2A96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EF8B176-0256-4D9E-9DCC-4C47900760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8C78A81-A10E-43E5-ACD3-EDECDC5EA6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DB1E866-327E-43F4-92BB-EE91F4C76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Multiple Force Vectors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1080275-9268-44B7-89EB-7F49B39161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Motion is a combination of various forces.</a:t>
            </a:r>
          </a:p>
          <a:p>
            <a:r>
              <a:rPr lang="en-US" altLang="de-DE"/>
              <a:t>A balloon has weight pulling it down.</a:t>
            </a:r>
          </a:p>
          <a:p>
            <a:r>
              <a:rPr lang="en-US" altLang="de-DE"/>
              <a:t>Helium adds a buoyant force pulling it up.</a:t>
            </a:r>
          </a:p>
          <a:p>
            <a:r>
              <a:rPr lang="en-US" altLang="de-DE"/>
              <a:t>Wind adds a sideways force.</a:t>
            </a:r>
          </a:p>
          <a:p>
            <a:r>
              <a:rPr lang="en-US" altLang="de-DE"/>
              <a:t>How will the balloon move?</a:t>
            </a:r>
          </a:p>
        </p:txBody>
      </p:sp>
      <p:sp>
        <p:nvSpPr>
          <p:cNvPr id="12292" name="Fußzeilenplatzhalter 1">
            <a:extLst>
              <a:ext uri="{FF2B5EF4-FFF2-40B4-BE49-F238E27FC236}">
                <a16:creationId xmlns:a16="http://schemas.microsoft.com/office/drawing/2014/main" id="{B662825D-17B0-4663-A54E-FC596E486B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2B5DAC5-F3A7-4898-A0CE-E6972977E4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67B6617-FF5B-4D46-80A6-BAD8A7CF19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D5BFC3F9-AB97-43F6-B9C4-659011AF85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Adding Force Vectors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9E080A0E-8493-467E-95D2-1791E821E3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It's easy to calculate multiple force vectors.</a:t>
            </a:r>
          </a:p>
          <a:p>
            <a:r>
              <a:rPr lang="en-US" altLang="de-DE"/>
              <a:t>Convert each force into dx/dy components.</a:t>
            </a:r>
          </a:p>
          <a:p>
            <a:r>
              <a:rPr lang="en-US" altLang="de-DE"/>
              <a:t>Add all dx values to get a total dx.</a:t>
            </a:r>
          </a:p>
          <a:p>
            <a:r>
              <a:rPr lang="en-US" altLang="de-DE"/>
              <a:t>Add all dy values to get a total dy.</a:t>
            </a:r>
          </a:p>
        </p:txBody>
      </p:sp>
      <p:sp>
        <p:nvSpPr>
          <p:cNvPr id="13316" name="Fußzeilenplatzhalter 1">
            <a:extLst>
              <a:ext uri="{FF2B5EF4-FFF2-40B4-BE49-F238E27FC236}">
                <a16:creationId xmlns:a16="http://schemas.microsoft.com/office/drawing/2014/main" id="{7BA67E66-00E2-48B2-B4C1-CFF57E24B7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B574A37-987F-4FEA-9EE6-2D8F5C278C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40C4138-2157-4DD3-AD78-8721D6E4DE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4EDF317-70E3-44DB-845D-E32A46B4B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b="1"/>
              <a:t>Force Vector Example</a:t>
            </a:r>
          </a:p>
        </p:txBody>
      </p:sp>
      <p:graphicFrame>
        <p:nvGraphicFramePr>
          <p:cNvPr id="22531" name="Group 3">
            <a:extLst>
              <a:ext uri="{FF2B5EF4-FFF2-40B4-BE49-F238E27FC236}">
                <a16:creationId xmlns:a16="http://schemas.microsoft.com/office/drawing/2014/main" id="{17C4C038-1604-407F-BBC2-E1EC61DD95BF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706438" y="1905000"/>
          <a:ext cx="7980362" cy="3429000"/>
        </p:xfrm>
        <a:graphic>
          <a:graphicData uri="http://schemas.openxmlformats.org/drawingml/2006/table">
            <a:tbl>
              <a:tblPr/>
              <a:tblGrid>
                <a:gridCol w="191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9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9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Force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 Component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 Component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Gravity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Buoyancy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Wind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365" name="Fußzeilenplatzhalter 1">
            <a:extLst>
              <a:ext uri="{FF2B5EF4-FFF2-40B4-BE49-F238E27FC236}">
                <a16:creationId xmlns:a16="http://schemas.microsoft.com/office/drawing/2014/main" id="{AC3C19E1-ACE4-4DED-87C8-416F6F7F8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843C236-8843-4D7F-8899-0A0A91D639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0054C21-9E77-4BA3-99FC-951BF3D9AC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D23E63E-282A-4CDA-8F7A-7D2F2EC111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 b="1"/>
              <a:t>Getting Continuous Keyboard Input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684D754-267A-4E46-9E9F-162752A59C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So far, keyboard input has been one event per key press.</a:t>
            </a:r>
          </a:p>
          <a:p>
            <a:r>
              <a:rPr lang="en-US" altLang="de-DE"/>
              <a:t>Sometimes, you want continuous action as long as a key is pressed down.</a:t>
            </a:r>
          </a:p>
          <a:p>
            <a:r>
              <a:rPr lang="en-US" altLang="de-DE"/>
              <a:t>This uses a technique called </a:t>
            </a:r>
            <a:r>
              <a:rPr lang="en-US" altLang="de-DE" i="1"/>
              <a:t>hardware polling.</a:t>
            </a:r>
            <a:endParaRPr lang="en-US" altLang="de-DE"/>
          </a:p>
        </p:txBody>
      </p:sp>
      <p:sp>
        <p:nvSpPr>
          <p:cNvPr id="15364" name="Fußzeilenplatzhalter 1">
            <a:extLst>
              <a:ext uri="{FF2B5EF4-FFF2-40B4-BE49-F238E27FC236}">
                <a16:creationId xmlns:a16="http://schemas.microsoft.com/office/drawing/2014/main" id="{8D1ED156-46BA-4A01-8852-8A84E9C502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3265EE0-B541-4789-97BD-1DBAF6E97B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0003F9B-DCA4-4D48-930B-58711F8C6C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67DA54E-89E2-49EB-9FE8-F0BB7CD92E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Advantages of Hardware Polling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A33B688-24BE-4BA1-8DE4-043E32C556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A sprite can handle its own key presses.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Keyboard input can be continuous.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Motion appears much smoother.</a:t>
            </a:r>
          </a:p>
          <a:p>
            <a:pPr>
              <a:lnSpc>
                <a:spcPct val="90000"/>
              </a:lnSpc>
            </a:pPr>
            <a:r>
              <a:rPr lang="en-US" altLang="de-DE"/>
              <a:t>Hardware polling is pretty easy to implement.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turret.py</a:t>
            </a:r>
            <a:r>
              <a:rPr lang="en-US" altLang="de-DE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Continuous keyboard input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Very smooth rotation</a:t>
            </a:r>
          </a:p>
        </p:txBody>
      </p:sp>
      <p:sp>
        <p:nvSpPr>
          <p:cNvPr id="16388" name="Fußzeilenplatzhalter 1">
            <a:extLst>
              <a:ext uri="{FF2B5EF4-FFF2-40B4-BE49-F238E27FC236}">
                <a16:creationId xmlns:a16="http://schemas.microsoft.com/office/drawing/2014/main" id="{C68D1F57-2D4C-461B-9521-54FBDF8576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5D7FD8A-CDC1-4DFF-BC2C-E8690FE5FA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49D932F-BBAA-4E37-9AF2-F2136F00CC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8FD732E-BB3C-4F46-AEA0-35D6675CE0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a Rotating Turret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ECD8612-AAB1-4D91-8262-B1D06592FD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de-DE"/>
              <a:t> 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7BB44DDC-7EEF-478F-898A-A7036024D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05000"/>
            <a:ext cx="7467600" cy="36718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__init__(self):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pygame.sprite.Sprite.__init__(self)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self.imageMaster = pygame.image.load("turret.gif")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self.imageMaster = self.imageMaster.convert()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self.rect = self.imageMaster.get_rect()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self.rect.center = (320, 240)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self.turnRate = 10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self.dir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self.checkKeys()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self.rotate()</a:t>
            </a:r>
          </a:p>
        </p:txBody>
      </p:sp>
      <p:sp>
        <p:nvSpPr>
          <p:cNvPr id="17413" name="Fußzeilenplatzhalter 1">
            <a:extLst>
              <a:ext uri="{FF2B5EF4-FFF2-40B4-BE49-F238E27FC236}">
                <a16:creationId xmlns:a16="http://schemas.microsoft.com/office/drawing/2014/main" id="{B5AFE138-5B36-441E-897D-582250D416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ADAB0FF-AC40-45B4-AEC3-6DE30A9089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82470C1-FAC4-4E95-895F-B5FE7BBA5C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F61E977-5312-4A4F-9ACD-BE2556F878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Notes on the Turret Class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0C830E6-9A7B-4293-A7F6-EEDAAFAFAA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To preserve quality when rotating, load the image into a master image.</a:t>
            </a:r>
          </a:p>
          <a:p>
            <a:r>
              <a:rPr lang="en-US" altLang="de-DE" sz="2800"/>
              <a:t>Keep the turret in the center of the screen.</a:t>
            </a:r>
          </a:p>
          <a:p>
            <a:r>
              <a:rPr lang="en-US" altLang="de-DE" sz="2800"/>
              <a:t>Set up the turnRate constant. Smaller is slower and smoother.</a:t>
            </a:r>
          </a:p>
          <a:p>
            <a:r>
              <a:rPr lang="en-US" altLang="de-DE" sz="2800"/>
              <a:t>Set a dir constant.</a:t>
            </a:r>
          </a:p>
          <a:p>
            <a:r>
              <a:rPr lang="en-US" altLang="de-DE" sz="2800"/>
              <a:t>Update involves</a:t>
            </a:r>
          </a:p>
          <a:p>
            <a:pPr lvl="1"/>
            <a:r>
              <a:rPr lang="en-US" altLang="de-DE" sz="2400"/>
              <a:t>Checking keyboard</a:t>
            </a:r>
          </a:p>
          <a:p>
            <a:pPr lvl="1"/>
            <a:r>
              <a:rPr lang="en-US" altLang="de-DE" sz="2400"/>
              <a:t>Rotating turret</a:t>
            </a:r>
          </a:p>
        </p:txBody>
      </p:sp>
      <p:sp>
        <p:nvSpPr>
          <p:cNvPr id="18436" name="Fußzeilenplatzhalter 1">
            <a:extLst>
              <a:ext uri="{FF2B5EF4-FFF2-40B4-BE49-F238E27FC236}">
                <a16:creationId xmlns:a16="http://schemas.microsoft.com/office/drawing/2014/main" id="{36BFF11E-E3A2-4319-8CC2-316D239FD1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BAF323E-8874-4E64-9DC0-F8E721A823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6732889-94C6-40A4-9713-C0560CD081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F0BB0F7-9B07-40B1-BE1D-C690E6F1F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Checking the Keyboard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6E41CAC-5DC5-40E6-9166-9A05BB270C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Done in the turret's checkKeys() method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1CBDB4D3-569A-4809-9230-F52BECCE8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819400"/>
            <a:ext cx="7010400" cy="2847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checkKeys(self):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keys = pygame.key.get_pressed()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keys[pygame.K_LEFT]: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self.dir +=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self.dir &gt; 360: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self.dir 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keys[pygame.K_RIGHT]: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self.dir -=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self.dir &lt;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self.dir = 360 - self.turnRate</a:t>
            </a:r>
          </a:p>
        </p:txBody>
      </p:sp>
      <p:sp>
        <p:nvSpPr>
          <p:cNvPr id="19461" name="Fußzeilenplatzhalter 1">
            <a:extLst>
              <a:ext uri="{FF2B5EF4-FFF2-40B4-BE49-F238E27FC236}">
                <a16:creationId xmlns:a16="http://schemas.microsoft.com/office/drawing/2014/main" id="{72DB2DFE-1892-461D-A94E-5CF0F6627D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9F4D315-7287-4478-91B9-9184D2EBE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34AF558-F9AE-4B96-B81E-753C4BD5FD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502C777-EE80-4297-8864-7CEFC3E67C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How Checking the </a:t>
            </a:r>
            <a:br>
              <a:rPr lang="en-US" altLang="de-DE" sz="4000"/>
            </a:br>
            <a:r>
              <a:rPr lang="en-US" altLang="de-DE" sz="4000"/>
              <a:t>Keyboard Works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AB3D41E-D900-42A8-AF3D-3A9B7F6749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Store pygame.keyPressed() in a variable.</a:t>
            </a:r>
          </a:p>
          <a:p>
            <a:r>
              <a:rPr lang="en-US" altLang="de-DE"/>
              <a:t>It’s a tuple of binary values, one for each key on the keyboard.</a:t>
            </a:r>
          </a:p>
          <a:p>
            <a:r>
              <a:rPr lang="en-US" altLang="de-DE"/>
              <a:t>Use a keyboard constant to check a particular key.</a:t>
            </a:r>
          </a:p>
          <a:p>
            <a:r>
              <a:rPr lang="en-US" altLang="de-DE"/>
              <a:t>Checking for left arrow:</a:t>
            </a: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52E23AB9-A6C3-4ACE-9427-A763C17C2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486400"/>
            <a:ext cx="4876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keys = pygame.key.get_pressed()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if keys[pygame.K_LEFT]:</a:t>
            </a:r>
          </a:p>
        </p:txBody>
      </p:sp>
      <p:sp>
        <p:nvSpPr>
          <p:cNvPr id="20485" name="Fußzeilenplatzhalter 1">
            <a:extLst>
              <a:ext uri="{FF2B5EF4-FFF2-40B4-BE49-F238E27FC236}">
                <a16:creationId xmlns:a16="http://schemas.microsoft.com/office/drawing/2014/main" id="{1E3B2FA1-4495-4F33-9D65-71CDC9F303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C15916C-3D41-400D-9528-286A834D0A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F6AB198-FEB9-495A-91F3-95F9419907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2C69144-E675-453E-90AA-ECDE2D513A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Rotating the Turret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428B724-DA59-4EF5-9C68-FAA56AA82C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steps are just like </a:t>
            </a:r>
            <a:r>
              <a:rPr lang="tr-TR" altLang="de-DE"/>
              <a:t>Lecture #10 (</a:t>
            </a:r>
            <a:r>
              <a:rPr lang="en-US" altLang="de-DE"/>
              <a:t>Chapter 8</a:t>
            </a:r>
            <a:r>
              <a:rPr lang="tr-TR" altLang="de-DE"/>
              <a:t>)</a:t>
            </a:r>
            <a:r>
              <a:rPr lang="en-US" altLang="de-DE"/>
              <a:t>:</a:t>
            </a:r>
          </a:p>
          <a:p>
            <a:pPr lvl="1"/>
            <a:r>
              <a:rPr lang="en-US" altLang="de-DE"/>
              <a:t>Save center.</a:t>
            </a:r>
          </a:p>
          <a:p>
            <a:pPr lvl="1"/>
            <a:r>
              <a:rPr lang="en-US" altLang="de-DE"/>
              <a:t>Transform the new image from imgMaster.</a:t>
            </a:r>
          </a:p>
          <a:p>
            <a:pPr lvl="1"/>
            <a:r>
              <a:rPr lang="en-US" altLang="de-DE"/>
              <a:t>Place back in center.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ADF4A3A7-D129-454F-83E4-83EDFC6FF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19600"/>
            <a:ext cx="81534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rotate(self):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oldCenter = self.rect.center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self.image = pygame.transform.rotate(self.imageMaster,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 self.dir)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self.rect = self.image.get_rect()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self.rect.center = oldCenter</a:t>
            </a:r>
          </a:p>
        </p:txBody>
      </p:sp>
      <p:sp>
        <p:nvSpPr>
          <p:cNvPr id="21509" name="Fußzeilenplatzhalter 1">
            <a:extLst>
              <a:ext uri="{FF2B5EF4-FFF2-40B4-BE49-F238E27FC236}">
                <a16:creationId xmlns:a16="http://schemas.microsoft.com/office/drawing/2014/main" id="{B2E57F08-4170-47C4-8D39-08C48DFE10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47B7053-5EB3-4B35-B973-53904618E3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D88AD75-0F9D-4489-BFA3-592C89F83B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16749B6-A8FE-4D55-B4BA-94307C0826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the Main Loop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E2C4919-A834-4C32-BFE4-D37093E9CC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7543800" cy="4525963"/>
          </a:xfrm>
        </p:spPr>
        <p:txBody>
          <a:bodyPr/>
          <a:lstStyle/>
          <a:p>
            <a:r>
              <a:rPr lang="en-US" altLang="de-DE"/>
              <a:t>No keyboard handling!</a:t>
            </a:r>
          </a:p>
          <a:p>
            <a:r>
              <a:rPr lang="en-US" altLang="de-DE"/>
              <a:t>Note: You still need the event.get() mechanism.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D49C827A-FAD5-48DA-AC69-845B26D6B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354388"/>
            <a:ext cx="6400800" cy="31226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keepGoing = True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while keepGoing: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clock.tick(30)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for event in pygame.event.get():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event.type == pygame.QUIT: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keepGoing = False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allSprites.clear(screen, background)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allSprites.update()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allSprites.draw(screen)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pygame.display.flip()</a:t>
            </a:r>
          </a:p>
        </p:txBody>
      </p:sp>
      <p:sp>
        <p:nvSpPr>
          <p:cNvPr id="22533" name="Fußzeilenplatzhalter 1">
            <a:extLst>
              <a:ext uri="{FF2B5EF4-FFF2-40B4-BE49-F238E27FC236}">
                <a16:creationId xmlns:a16="http://schemas.microsoft.com/office/drawing/2014/main" id="{267A06A9-5F28-4B15-9F65-4C54017351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B797EC0-C92D-4843-9CD1-ACDE6A509C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839A5AC-E81E-429E-B5D1-861DE8927F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89F10AE-A61B-40CE-AAD5-8BAC1ED77F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Vector Projection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BC6DC73-3A10-42D9-8C64-CC26F0B54F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Chapter 8 </a:t>
            </a:r>
            <a:r>
              <a:rPr lang="tr-TR" altLang="de-DE"/>
              <a:t>(Lecture #10) </a:t>
            </a:r>
            <a:r>
              <a:rPr lang="en-US" altLang="de-DE"/>
              <a:t>projects a vector in eight directions.</a:t>
            </a:r>
          </a:p>
          <a:p>
            <a:r>
              <a:rPr lang="en-US" altLang="de-DE"/>
              <a:t>What if you want any direction, any speed?</a:t>
            </a:r>
          </a:p>
          <a:p>
            <a:r>
              <a:rPr lang="en-US" altLang="de-DE"/>
              <a:t>You should be able to convert any vector into its dx/dy components.</a:t>
            </a:r>
          </a:p>
          <a:p>
            <a:r>
              <a:rPr lang="en-US" altLang="de-DE"/>
              <a:t>This process is </a:t>
            </a:r>
            <a:r>
              <a:rPr lang="en-US" altLang="de-DE" i="1"/>
              <a:t>vector projection.</a:t>
            </a:r>
            <a:endParaRPr lang="en-US" altLang="de-DE"/>
          </a:p>
        </p:txBody>
      </p:sp>
      <p:sp>
        <p:nvSpPr>
          <p:cNvPr id="23556" name="Fußzeilenplatzhalter 1">
            <a:extLst>
              <a:ext uri="{FF2B5EF4-FFF2-40B4-BE49-F238E27FC236}">
                <a16:creationId xmlns:a16="http://schemas.microsoft.com/office/drawing/2014/main" id="{D107C142-02E9-457D-B73E-CC47FCE8E7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B16614B-3892-4862-A6CD-C7EF864F3B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A9D5081-286E-4E4B-B506-CAA8C89E00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5E99FDE-B058-4C05-8E09-53A3E0B63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Looking at the Problem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C9A134A-BA1F-49A0-A31E-664958B66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de-DE"/>
              <a:t> </a:t>
            </a:r>
          </a:p>
        </p:txBody>
      </p:sp>
      <p:pic>
        <p:nvPicPr>
          <p:cNvPr id="24580" name="Picture 4" descr="068229 fg0903">
            <a:extLst>
              <a:ext uri="{FF2B5EF4-FFF2-40B4-BE49-F238E27FC236}">
                <a16:creationId xmlns:a16="http://schemas.microsoft.com/office/drawing/2014/main" id="{AAF41455-4499-4F0D-8B9D-EAFD2AD92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47800"/>
            <a:ext cx="6858000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Fußzeilenplatzhalter 1">
            <a:extLst>
              <a:ext uri="{FF2B5EF4-FFF2-40B4-BE49-F238E27FC236}">
                <a16:creationId xmlns:a16="http://schemas.microsoft.com/office/drawing/2014/main" id="{42EB497D-13AF-4C6D-8DB1-2F6EC101431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37A2678-8812-40AB-928F-C418BFDFAB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6252B48-A6B0-4C36-A3B6-335ADF7A83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7618A76-C9DC-4E3C-A9B7-3BA9EBC4C8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a Triangle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8A5988B-E0E2-4C2C-B61D-BC8F89662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de-DE"/>
              <a:t> </a:t>
            </a:r>
          </a:p>
        </p:txBody>
      </p:sp>
      <p:pic>
        <p:nvPicPr>
          <p:cNvPr id="25604" name="Picture 4" descr="068229 fg0904">
            <a:extLst>
              <a:ext uri="{FF2B5EF4-FFF2-40B4-BE49-F238E27FC236}">
                <a16:creationId xmlns:a16="http://schemas.microsoft.com/office/drawing/2014/main" id="{FD0BEAFB-AD9A-4923-AC53-74D6CA861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84325"/>
            <a:ext cx="6858000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Fußzeilenplatzhalter 1">
            <a:extLst>
              <a:ext uri="{FF2B5EF4-FFF2-40B4-BE49-F238E27FC236}">
                <a16:creationId xmlns:a16="http://schemas.microsoft.com/office/drawing/2014/main" id="{10E463D3-8A4E-448A-BA40-663DD632CE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1BDA918-758D-4BC0-8A1F-925F50529F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60C0A75-E94E-4B96-9236-B28035E06B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4BC4192-0AEE-4C34-A914-8390334156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Trig Terms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4EE3A46-39A7-427E-BBF4-34C0D2E58B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de-DE"/>
              <a:t> </a:t>
            </a:r>
          </a:p>
        </p:txBody>
      </p:sp>
      <p:pic>
        <p:nvPicPr>
          <p:cNvPr id="26628" name="Picture 4" descr="068229 fg0905">
            <a:extLst>
              <a:ext uri="{FF2B5EF4-FFF2-40B4-BE49-F238E27FC236}">
                <a16:creationId xmlns:a16="http://schemas.microsoft.com/office/drawing/2014/main" id="{806364F4-D4E7-4603-9DE9-EBCE2B66D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89075"/>
            <a:ext cx="6705600" cy="460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Fußzeilenplatzhalter 1">
            <a:extLst>
              <a:ext uri="{FF2B5EF4-FFF2-40B4-BE49-F238E27FC236}">
                <a16:creationId xmlns:a16="http://schemas.microsoft.com/office/drawing/2014/main" id="{8B08BEF9-95E8-4C0D-85B2-76532CCC80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FEFFCE6-E736-4C93-87D4-F9A4A05DFA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08DE4D3-BE93-46E6-AC29-CBA91FF17B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5649813-DA21-42A1-8517-9B1F3C6611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Solving for dy and dx</a:t>
            </a:r>
          </a:p>
        </p:txBody>
      </p:sp>
      <p:pic>
        <p:nvPicPr>
          <p:cNvPr id="27651" name="Picture 3" descr="068229 fg0906">
            <a:extLst>
              <a:ext uri="{FF2B5EF4-FFF2-40B4-BE49-F238E27FC236}">
                <a16:creationId xmlns:a16="http://schemas.microsoft.com/office/drawing/2014/main" id="{0B7F4527-C8F0-4C17-9B00-01099BF2A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89075"/>
            <a:ext cx="6705600" cy="460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Fußzeilenplatzhalter 1">
            <a:extLst>
              <a:ext uri="{FF2B5EF4-FFF2-40B4-BE49-F238E27FC236}">
                <a16:creationId xmlns:a16="http://schemas.microsoft.com/office/drawing/2014/main" id="{C5553564-884F-47C1-B242-F0BBBCCA6B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150A8F8-896A-4E7A-A882-CADECB1DE2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923CD0B-8299-441E-A793-F1C0B5FB52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20EC1AD-6244-44C8-8E03-B5D482325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Dealing with Radians</a:t>
            </a:r>
          </a:p>
        </p:txBody>
      </p:sp>
      <p:pic>
        <p:nvPicPr>
          <p:cNvPr id="28675" name="Picture 3" descr="068229 fg0907">
            <a:extLst>
              <a:ext uri="{FF2B5EF4-FFF2-40B4-BE49-F238E27FC236}">
                <a16:creationId xmlns:a16="http://schemas.microsoft.com/office/drawing/2014/main" id="{495949CC-9D77-4D56-814D-A1DAC0C44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46225"/>
            <a:ext cx="6400800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Fußzeilenplatzhalter 1">
            <a:extLst>
              <a:ext uri="{FF2B5EF4-FFF2-40B4-BE49-F238E27FC236}">
                <a16:creationId xmlns:a16="http://schemas.microsoft.com/office/drawing/2014/main" id="{8C2F5D39-EF5E-4F51-8E72-69BF24881E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D3612F1-0BDF-475D-9C96-8C78C60410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3D83701-DF22-4583-8257-9661E77ECF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FB7D00DD-4A80-4430-B024-FAFDC6557B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How vecProj.py Works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540FCEF-3855-4C2D-8AAE-BB73779902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Written in text mode for simplicity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Imports math module to get trig functions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Begins a loop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Inputs values for angle and distance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Converts angle to radians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Calculates dx and dy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Inverts dy (in math, y increases upward)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Outputs value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Asks user if he or she wants to repeat</a:t>
            </a:r>
          </a:p>
        </p:txBody>
      </p:sp>
      <p:sp>
        <p:nvSpPr>
          <p:cNvPr id="29700" name="Fußzeilenplatzhalter 1">
            <a:extLst>
              <a:ext uri="{FF2B5EF4-FFF2-40B4-BE49-F238E27FC236}">
                <a16:creationId xmlns:a16="http://schemas.microsoft.com/office/drawing/2014/main" id="{D2418762-9CD6-4739-9E25-E49252D0EA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E2290EC-A2DA-4442-9CFB-8E59F897CA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2168F8F-E5D3-4290-AE7E-93F9E8FA3F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85A62DED-12D1-4857-B965-97DFE8DBB8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vecProj.py Program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031B672B-F7A1-4281-82FD-EC76610A71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de-DE" altLang="de-DE"/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A89EB4BA-EA37-41D9-87A0-7E5F120C7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848600" cy="4770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""" vecProj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given any angle and distance,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converts to dx and dy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No GUI.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import math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chemeClr val="tx1"/>
              </a:solidFill>
              <a:latin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main():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keepGoing = True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while keepGoing: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print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print "Give me an angle and distance,"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print "and I'll convert to dx and dy values"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print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r = float(raw_input("distance: "))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degrees = float(raw_input("angle (degrees): "))</a:t>
            </a:r>
          </a:p>
        </p:txBody>
      </p:sp>
      <p:sp>
        <p:nvSpPr>
          <p:cNvPr id="30725" name="Fußzeilenplatzhalter 1">
            <a:extLst>
              <a:ext uri="{FF2B5EF4-FFF2-40B4-BE49-F238E27FC236}">
                <a16:creationId xmlns:a16="http://schemas.microsoft.com/office/drawing/2014/main" id="{C0A95E17-EA90-4818-9083-8966EB62EC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BDA4798-1971-475C-902C-7CB9E1232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5A054B4-4029-4322-94AD-3791C14447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83D0B156-AAAD-4688-AE01-924C0A58E5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The vecProj.py Program (Cont’d)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9D23A16C-B959-4A0C-BF8E-376F032CB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de-DE"/>
              <a:t> 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DBD64C8D-4A69-4C62-9D51-AD13405F8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981200"/>
            <a:ext cx="6400800" cy="3122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theta = degrees * math.pi /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dx = r * math.cos(theta)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dy = r * math.sin(theta)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# compensate for inverted y axis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dy *= -1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print "dx: %f, dy: %f" % (dx, dy)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response = raw_input("Again? (Y/N)")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response.upper() != "Y":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keepGoing = False</a:t>
            </a:r>
          </a:p>
        </p:txBody>
      </p:sp>
      <p:sp>
        <p:nvSpPr>
          <p:cNvPr id="31749" name="Fußzeilenplatzhalter 1">
            <a:extLst>
              <a:ext uri="{FF2B5EF4-FFF2-40B4-BE49-F238E27FC236}">
                <a16:creationId xmlns:a16="http://schemas.microsoft.com/office/drawing/2014/main" id="{E742C256-9A4E-4AF1-A40D-B7D3930CE4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9936028-8D9B-4844-9CA9-6B3FFB8B24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0B08241-6922-4C39-95EE-110F8BC2BF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526AD15-18F1-41C0-89CA-C616919E6C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Making the Turret Fire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654BC13-E087-4833-A927-12EBD5AE6C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With vector projection, you can make the turret fire a projectile.</a:t>
            </a:r>
          </a:p>
          <a:p>
            <a:r>
              <a:rPr lang="en-US" altLang="de-DE"/>
              <a:t>The bullet gets dx and dy by projecting the turret's direction.</a:t>
            </a:r>
          </a:p>
          <a:p>
            <a:r>
              <a:rPr lang="en-US" altLang="de-DE"/>
              <a:t>A label is added to output direction and charge.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turretFire.py</a:t>
            </a:r>
            <a:r>
              <a:rPr lang="en-US" altLang="de-DE"/>
              <a:t>.</a:t>
            </a:r>
          </a:p>
        </p:txBody>
      </p:sp>
      <p:sp>
        <p:nvSpPr>
          <p:cNvPr id="32772" name="Fußzeilenplatzhalter 1">
            <a:extLst>
              <a:ext uri="{FF2B5EF4-FFF2-40B4-BE49-F238E27FC236}">
                <a16:creationId xmlns:a16="http://schemas.microsoft.com/office/drawing/2014/main" id="{526FF435-B1FE-491C-87BD-35029DA47F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F31CCAC-1202-4F3B-A926-FB9335DC08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7DF5E97-E5BC-4918-942E-82E325BD09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2DA29964-39D1-4174-B6BC-241AC2DAFF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Adding a Label Class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5426347E-6998-4F56-B66E-5C5B127F2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7848600" cy="4257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class Label(pygame.sprite.Sprite):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""" Label Class (simplest version)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Properties: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    font: any pygame font object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    text: text to display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    center: desired position of label center (x, y)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def __init__(self):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pygame.sprite.Sprite.__init__(self)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self.font = pygame.font.SysFont("None", 30)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self.text = 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self.center = (320, 240)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self.image = self.font.render(self.text, 1, (0, 0, 0))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self.rect = self.image.get_rect()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self.rect.center = self.center</a:t>
            </a:r>
          </a:p>
        </p:txBody>
      </p:sp>
      <p:sp>
        <p:nvSpPr>
          <p:cNvPr id="33796" name="Fußzeilenplatzhalter 1">
            <a:extLst>
              <a:ext uri="{FF2B5EF4-FFF2-40B4-BE49-F238E27FC236}">
                <a16:creationId xmlns:a16="http://schemas.microsoft.com/office/drawing/2014/main" id="{C1F48C8B-90F8-4C9E-940B-DADCB69307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DB80F9C-91F2-4956-AEEF-A5D0D78EE5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58596A2-A99B-4E27-B424-7DC48B8097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A9C7D01-62AC-4943-B86A-E78C5EF654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Updating the Shell Class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A39DF99-4097-4B59-940A-71366E8B86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turret instance needs to know about the shell instance.</a:t>
            </a:r>
          </a:p>
          <a:p>
            <a:r>
              <a:rPr lang="en-US" altLang="de-DE"/>
              <a:t>Pass the shell as a parameter to the turret constructor.</a:t>
            </a:r>
          </a:p>
          <a:p>
            <a:r>
              <a:rPr lang="en-US" altLang="de-DE"/>
              <a:t>Store the shell as an attribute of the turret.</a:t>
            </a: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646F0648-7D36-4615-AD78-A6043BB83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8768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class Turret(pygame.sprite.Sprite):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def __init__(self, shell):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self.shell = shell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# … other init code here…</a:t>
            </a:r>
          </a:p>
        </p:txBody>
      </p:sp>
      <p:sp>
        <p:nvSpPr>
          <p:cNvPr id="34821" name="Fußzeilenplatzhalter 1">
            <a:extLst>
              <a:ext uri="{FF2B5EF4-FFF2-40B4-BE49-F238E27FC236}">
                <a16:creationId xmlns:a16="http://schemas.microsoft.com/office/drawing/2014/main" id="{1AA304E6-5071-4842-ADBB-F595459177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898A06F-62DE-4556-98E7-0B78440F17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4EA8B12-F2FE-4122-82B8-671DEDDD9E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2D3741C-7F4B-483F-81A8-BC03CD0E8F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Add a charge Property </a:t>
            </a:r>
            <a:br>
              <a:rPr lang="en-US" altLang="de-DE" sz="4000"/>
            </a:br>
            <a:r>
              <a:rPr lang="en-US" altLang="de-DE" sz="4000"/>
              <a:t>to the Turret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121AE70-584D-4E16-9C8E-D954FB88C9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turret doesn't move, so it isn't correct to call it speed.</a:t>
            </a:r>
          </a:p>
          <a:p>
            <a:r>
              <a:rPr lang="en-US" altLang="de-DE"/>
              <a:t>The charge indicates the speed of the shell when it’s fired.</a:t>
            </a:r>
          </a:p>
          <a:p>
            <a:r>
              <a:rPr lang="en-US" altLang="de-DE"/>
              <a:t>Add a charge attribute in the turret constructor.</a:t>
            </a: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B0425241-1920-4C0C-B9B0-6F6F516D2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8768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class Turret(pygame.sprite.Sprite):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def __init__(self, shell):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# … other init code here …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self.charge = 5</a:t>
            </a:r>
          </a:p>
        </p:txBody>
      </p:sp>
      <p:sp>
        <p:nvSpPr>
          <p:cNvPr id="35845" name="Fußzeilenplatzhalter 1">
            <a:extLst>
              <a:ext uri="{FF2B5EF4-FFF2-40B4-BE49-F238E27FC236}">
                <a16:creationId xmlns:a16="http://schemas.microsoft.com/office/drawing/2014/main" id="{124C9D58-7811-4704-B9A6-3D0E25F04A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7719408-5655-46FF-9A63-12E4CAF193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CB707ED-5EF0-4F12-9E4C-89684B29D6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2BDF379-5719-4C72-BB6D-4C5C1AFFCA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Modify the </a:t>
            </a:r>
            <a:br>
              <a:rPr lang="en-US" altLang="de-DE" sz="4000"/>
            </a:br>
            <a:r>
              <a:rPr lang="en-US" altLang="de-DE" sz="4000"/>
              <a:t>checkKeys() Method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740B580-3D09-40F1-95E3-0945B620D4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The up and down keys change the charge.</a:t>
            </a:r>
          </a:p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r>
              <a:rPr lang="en-US" altLang="de-DE" sz="2800"/>
              <a:t>The spacebar fires a shell.</a:t>
            </a: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DEC7BBF7-A275-45D1-8488-870FFF3AB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286000"/>
            <a:ext cx="6400800" cy="229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if keys[pygame.K_UP]: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self.charge +=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self.charge &gt; 20: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self.charge = 20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if keys[pygame.K_DOWN]: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self.charge -=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self.charge &lt;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self.charge = 0</a:t>
            </a:r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29E88AA9-808B-4CB2-9B01-464897B8A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181600"/>
            <a:ext cx="6400800" cy="1474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if keys[pygame.K_SPACE]: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self.shell.x = self.rect.centerx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self.shell.y = self.rect.centery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self.shell.speed = self.charge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self.shell.dir = self.dir</a:t>
            </a:r>
          </a:p>
        </p:txBody>
      </p:sp>
      <p:sp>
        <p:nvSpPr>
          <p:cNvPr id="36870" name="Fußzeilenplatzhalter 1">
            <a:extLst>
              <a:ext uri="{FF2B5EF4-FFF2-40B4-BE49-F238E27FC236}">
                <a16:creationId xmlns:a16="http://schemas.microsoft.com/office/drawing/2014/main" id="{FD31E1F8-3DBE-4999-8C64-2BC4EF3266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6A4CD6F-EE45-412E-B4B9-E6ADAE5A6C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3988537-7CD4-426E-A531-DAC4AE4961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F23A52B-B470-4482-844C-04E62729A4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Firing the Shell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145D020-FA2E-445D-9B15-6FEE41D752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Set the shell's position equal to the turret's position so that the shell seems to be coming from the turret.</a:t>
            </a:r>
          </a:p>
          <a:p>
            <a:r>
              <a:rPr lang="en-US" altLang="de-DE"/>
              <a:t>Set the shell's speed to the turret's charge.</a:t>
            </a:r>
          </a:p>
          <a:p>
            <a:r>
              <a:rPr lang="en-US" altLang="de-DE"/>
              <a:t>Set the shell's direction to the turret's direction.</a:t>
            </a:r>
          </a:p>
        </p:txBody>
      </p:sp>
      <p:sp>
        <p:nvSpPr>
          <p:cNvPr id="37892" name="Fußzeilenplatzhalter 1">
            <a:extLst>
              <a:ext uri="{FF2B5EF4-FFF2-40B4-BE49-F238E27FC236}">
                <a16:creationId xmlns:a16="http://schemas.microsoft.com/office/drawing/2014/main" id="{3542D853-82D6-40DC-ADDF-3F240CC677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B4C88E6-B4F6-4516-9BCC-FF68DCACC6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D63A4E7-3EA8-4F1F-89D9-6289D442EA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71EF0C7-0DD5-4131-B50C-76F05AA9B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the Shell Class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73BDBA4-A6D0-4A58-8371-4F62A95CBF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The shell itself is very ordinary.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 drew a circle instead of importing an image.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It hides offstage (-100, -100) when not needed.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It doesn't really get created by the turret </a:t>
            </a:r>
            <a:r>
              <a:rPr lang="en-US" altLang="de-DE">
                <a:cs typeface="Arial" panose="020B0604020202020204" pitchFamily="34" charset="0"/>
              </a:rPr>
              <a:t>–</a:t>
            </a:r>
            <a:r>
              <a:rPr lang="en-US" altLang="de-DE"/>
              <a:t> it's always around, just offstage.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This kind of illusion is very common.</a:t>
            </a:r>
          </a:p>
        </p:txBody>
      </p:sp>
      <p:sp>
        <p:nvSpPr>
          <p:cNvPr id="38916" name="Fußzeilenplatzhalter 1">
            <a:extLst>
              <a:ext uri="{FF2B5EF4-FFF2-40B4-BE49-F238E27FC236}">
                <a16:creationId xmlns:a16="http://schemas.microsoft.com/office/drawing/2014/main" id="{B1C9D13C-71F8-4B08-88A7-F36BA4CDF3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4B6977F-A08E-4022-AB6F-8FA2426200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F2285E7-7203-4D56-B3E6-6CCFEC4D84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4CB49C6-9768-4ECB-9035-596D0DABA9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Calculating the Shell's Vector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4ABE40F0-F1A7-497A-BC5F-9F40637A95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Use trig functions to determine dx </a:t>
            </a:r>
            <a:br>
              <a:rPr lang="en-US" altLang="de-DE"/>
            </a:br>
            <a:r>
              <a:rPr lang="en-US" altLang="de-DE"/>
              <a:t>and dy.</a:t>
            </a:r>
          </a:p>
          <a:p>
            <a:r>
              <a:rPr lang="en-US" altLang="de-DE"/>
              <a:t>Don't forget to invert dy to compensate for y increasing downward.</a:t>
            </a:r>
          </a:p>
        </p:txBody>
      </p:sp>
      <p:sp>
        <p:nvSpPr>
          <p:cNvPr id="39940" name="Text Box 4">
            <a:extLst>
              <a:ext uri="{FF2B5EF4-FFF2-40B4-BE49-F238E27FC236}">
                <a16:creationId xmlns:a16="http://schemas.microsoft.com/office/drawing/2014/main" id="{92C590B5-6FAE-440B-B354-510CD4630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752600"/>
            <a:ext cx="74676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def calcVector(self):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radians = self.dir * math.pi /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self.dx = self.speed * math.cos(radians)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= self.speed * math.sin(radians)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self.dy *= -1</a:t>
            </a:r>
          </a:p>
        </p:txBody>
      </p:sp>
      <p:sp>
        <p:nvSpPr>
          <p:cNvPr id="39941" name="Fußzeilenplatzhalter 1">
            <a:extLst>
              <a:ext uri="{FF2B5EF4-FFF2-40B4-BE49-F238E27FC236}">
                <a16:creationId xmlns:a16="http://schemas.microsoft.com/office/drawing/2014/main" id="{ACAAA3D4-AB3F-4BED-B92B-ECBA431AF4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62DBCAC-2221-4E14-B34D-ED170AC7B3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00B3256-68D6-452F-801C-15E962A73C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B78F04EF-0613-4599-8074-1EA9EF2446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Resetting the Shell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17668EC4-825F-42BE-9A0F-84FC77A43A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Move the shell offstage.</a:t>
            </a:r>
          </a:p>
          <a:p>
            <a:r>
              <a:rPr lang="en-US" altLang="de-DE"/>
              <a:t>Set the speed to 0 so the shell doesn't wander back.</a:t>
            </a: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6A9824F5-975A-4BF2-B7F3-C3126996C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600200"/>
            <a:ext cx="6400800" cy="1474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reset(self):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""" move off stage and stop"""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self.x = -100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self.y = -100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self.speed = 0</a:t>
            </a:r>
          </a:p>
        </p:txBody>
      </p:sp>
      <p:sp>
        <p:nvSpPr>
          <p:cNvPr id="40965" name="Fußzeilenplatzhalter 1">
            <a:extLst>
              <a:ext uri="{FF2B5EF4-FFF2-40B4-BE49-F238E27FC236}">
                <a16:creationId xmlns:a16="http://schemas.microsoft.com/office/drawing/2014/main" id="{DBEA98EE-ABAA-4547-B76E-C8B492C657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4620C7B-29E9-4750-8E18-16E592A2E5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00B9192-0B88-49E6-BCF5-5DE2BDD28B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55E78EF-C860-403F-B95B-E6AF1CD64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Modifying the Main Code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4FB5DB2D-F4E2-4AD1-BFDE-1FBA2D5E45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219200"/>
            <a:ext cx="7543800" cy="4525963"/>
          </a:xfrm>
        </p:spPr>
        <p:txBody>
          <a:bodyPr/>
          <a:lstStyle/>
          <a:p>
            <a:r>
              <a:rPr lang="en-US" altLang="de-DE"/>
              <a:t>Create all three sprites.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Update the label in the main loop.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FF0BEF20-044C-4071-8C2F-741A58765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828800"/>
            <a:ext cx="7772400" cy="1598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</a:t>
            </a: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shell = Shell(screen)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turret = Turret(shell)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lblOutput = Label()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lblOutput.center = (100, 20)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allSprites = pygame.sprite.Group(shell, turret, lblOutput)</a:t>
            </a:r>
          </a:p>
        </p:txBody>
      </p:sp>
      <p:sp>
        <p:nvSpPr>
          <p:cNvPr id="41989" name="Text Box 5">
            <a:extLst>
              <a:ext uri="{FF2B5EF4-FFF2-40B4-BE49-F238E27FC236}">
                <a16:creationId xmlns:a16="http://schemas.microsoft.com/office/drawing/2014/main" id="{25086EF8-3362-4F5B-AD97-EDB5257F1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343400"/>
            <a:ext cx="7467600" cy="2024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lblOutput.text = "dir: %d  speed %d" % (turret.dir,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  turret.charge)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allSprites.clear(screen, background)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allSprites.update()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allSprites.draw(screen)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pygame.display.flip()</a:t>
            </a:r>
          </a:p>
        </p:txBody>
      </p:sp>
      <p:sp>
        <p:nvSpPr>
          <p:cNvPr id="41990" name="Fußzeilenplatzhalter 1">
            <a:extLst>
              <a:ext uri="{FF2B5EF4-FFF2-40B4-BE49-F238E27FC236}">
                <a16:creationId xmlns:a16="http://schemas.microsoft.com/office/drawing/2014/main" id="{4F8CB42D-2D8C-4164-BFF2-85523ADAFE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609E2A5-D222-4C78-B3D4-7BD83FC2E7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7B3072B-C535-45EB-B293-51A1FC4181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B2E586AF-290D-40AB-9416-6918E2066F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Following the Mouse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A739C023-50F9-4264-95E0-299AEFF8B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Vector projection converts angle and distance to dx/dy.</a:t>
            </a:r>
          </a:p>
          <a:p>
            <a:r>
              <a:rPr lang="en-US" altLang="de-DE"/>
              <a:t>Sometimes, you have dx/dy and want angle and distance.</a:t>
            </a:r>
          </a:p>
          <a:p>
            <a:r>
              <a:rPr lang="en-US" altLang="de-DE"/>
              <a:t>More often, you have two points and want the angle and distance between them.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followMouse.py</a:t>
            </a:r>
            <a:r>
              <a:rPr lang="en-US" altLang="de-DE"/>
              <a:t>.</a:t>
            </a:r>
          </a:p>
        </p:txBody>
      </p:sp>
      <p:sp>
        <p:nvSpPr>
          <p:cNvPr id="43012" name="Fußzeilenplatzhalter 1">
            <a:extLst>
              <a:ext uri="{FF2B5EF4-FFF2-40B4-BE49-F238E27FC236}">
                <a16:creationId xmlns:a16="http://schemas.microsoft.com/office/drawing/2014/main" id="{507DCEBB-EC9A-4E30-8CB1-536D9B5475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75C858E-41F3-4029-B776-32C7B9EEA9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BE68FD6-43B8-44F8-9F8E-7A2D84743E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9DD96DE1-7610-4EED-A0D9-34591AB226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Converting Components Back to Vectors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B38710A-BAB7-40E8-A950-698878A880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de-DE"/>
              <a:t> </a:t>
            </a:r>
          </a:p>
        </p:txBody>
      </p:sp>
      <p:pic>
        <p:nvPicPr>
          <p:cNvPr id="44036" name="Picture 4" descr="068229 fg0909">
            <a:extLst>
              <a:ext uri="{FF2B5EF4-FFF2-40B4-BE49-F238E27FC236}">
                <a16:creationId xmlns:a16="http://schemas.microsoft.com/office/drawing/2014/main" id="{6D0292F7-D636-46F4-9CDF-23C576046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41475"/>
            <a:ext cx="6705600" cy="460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Fußzeilenplatzhalter 1">
            <a:extLst>
              <a:ext uri="{FF2B5EF4-FFF2-40B4-BE49-F238E27FC236}">
                <a16:creationId xmlns:a16="http://schemas.microsoft.com/office/drawing/2014/main" id="{66158CCC-A286-4030-9EB7-5A827E9B3A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A82963B-63EA-4A17-9455-3A5464736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36D7012-CC35-43C6-9A97-101DDD3F26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65C56D1C-6C63-49BD-9A99-D1B27B0C79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Modifying the Turret Class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A0544AA4-C4E7-4AFA-9888-DEF215A2D9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turret class no longer reads the keyboard, so now its update calls a followMouse() method.</a:t>
            </a:r>
          </a:p>
        </p:txBody>
      </p:sp>
      <p:sp>
        <p:nvSpPr>
          <p:cNvPr id="45060" name="Text Box 4">
            <a:extLst>
              <a:ext uri="{FF2B5EF4-FFF2-40B4-BE49-F238E27FC236}">
                <a16:creationId xmlns:a16="http://schemas.microsoft.com/office/drawing/2014/main" id="{875426BD-9CDC-494E-B32A-A4112769D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4290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self.followMouse()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self.rotate()</a:t>
            </a:r>
          </a:p>
        </p:txBody>
      </p:sp>
      <p:sp>
        <p:nvSpPr>
          <p:cNvPr id="45061" name="Fußzeilenplatzhalter 1">
            <a:extLst>
              <a:ext uri="{FF2B5EF4-FFF2-40B4-BE49-F238E27FC236}">
                <a16:creationId xmlns:a16="http://schemas.microsoft.com/office/drawing/2014/main" id="{8653DB85-0CA1-40FD-83DB-9E5BFEE15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EC40D6E-5C1F-4684-8B20-4CEF1B112A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A1974B5-F478-45E7-BC10-F1EE222D0A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E30FEBD-EB9F-4496-8849-D086A3FB55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Making a Turret Point towards the Mouse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25662A04-BF52-499E-B674-2D56C32FE7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Compare the turret position with the mouse position.</a:t>
            </a:r>
          </a:p>
          <a:p>
            <a:r>
              <a:rPr lang="en-US" altLang="de-DE"/>
              <a:t>Subtract x values for dx.</a:t>
            </a:r>
          </a:p>
          <a:p>
            <a:r>
              <a:rPr lang="en-US" altLang="de-DE"/>
              <a:t>Subtract y values for dy.</a:t>
            </a:r>
          </a:p>
          <a:p>
            <a:r>
              <a:rPr lang="en-US" altLang="de-DE"/>
              <a:t>Use the atan() function to find the inverse tangent.</a:t>
            </a:r>
          </a:p>
          <a:p>
            <a:r>
              <a:rPr lang="en-US" altLang="de-DE"/>
              <a:t>Convert to degrees.</a:t>
            </a:r>
          </a:p>
          <a:p>
            <a:r>
              <a:rPr lang="en-US" altLang="de-DE"/>
              <a:t>Rotate the turret.</a:t>
            </a:r>
          </a:p>
        </p:txBody>
      </p:sp>
      <p:sp>
        <p:nvSpPr>
          <p:cNvPr id="46084" name="Fußzeilenplatzhalter 1">
            <a:extLst>
              <a:ext uri="{FF2B5EF4-FFF2-40B4-BE49-F238E27FC236}">
                <a16:creationId xmlns:a16="http://schemas.microsoft.com/office/drawing/2014/main" id="{1EA30CF4-1FB4-4E70-8133-B0D4050AC9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5F7191-0A3E-42A4-9520-AE541D4D97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8815978-7C78-4093-9FC4-C24E96F54F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01EDDD5-141F-4981-B1D9-2D36E54E21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Following the Mouse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548B7E8F-7648-4FC5-8FD0-2F69EB878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de-DE"/>
              <a:t> </a:t>
            </a:r>
          </a:p>
        </p:txBody>
      </p:sp>
      <p:sp>
        <p:nvSpPr>
          <p:cNvPr id="47108" name="Text Box 4">
            <a:extLst>
              <a:ext uri="{FF2B5EF4-FFF2-40B4-BE49-F238E27FC236}">
                <a16:creationId xmlns:a16="http://schemas.microsoft.com/office/drawing/2014/main" id="{17191284-5012-41D2-8B26-7105E1668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905000"/>
            <a:ext cx="7543800" cy="3397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followMouse(self):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(mouseX, mouseY) = pygame.mouse.get_pos()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dx = self.rect.centerx - mouseX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dy = self.rect.centery - mouseY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dy *= -1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radians = math.atan2(dy, dx)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self.dir = radians * 180 / math.pi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self.dir +=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#calculate distance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self.distance = math.sqrt((dx * dx) + (dy * dy))</a:t>
            </a:r>
          </a:p>
        </p:txBody>
      </p:sp>
      <p:sp>
        <p:nvSpPr>
          <p:cNvPr id="47109" name="Fußzeilenplatzhalter 1">
            <a:extLst>
              <a:ext uri="{FF2B5EF4-FFF2-40B4-BE49-F238E27FC236}">
                <a16:creationId xmlns:a16="http://schemas.microsoft.com/office/drawing/2014/main" id="{A5376FF2-E59C-450B-9CDE-586718EBDF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495D6B0-85CD-4F83-901B-967E29DF60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AD5620D-7087-4D35-8E99-B65EF01FFA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39A2932E-BD94-4679-8783-B6D77CB771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How followMouse() Works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CA713817-A578-4AB9-B3DB-FE44FBDC67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Subtract positions to get dx, dy.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Compensate for the inverted y axis.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Calculate the angle between the turret and the mouse. (The atan2() function works even when dy is 0.)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Convert the radian result to degrees.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Offset by 180. (The result of atan2() is between -180 and 180.)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Calculate the distance by using the Pythagorean theorem.</a:t>
            </a:r>
          </a:p>
        </p:txBody>
      </p:sp>
      <p:sp>
        <p:nvSpPr>
          <p:cNvPr id="48132" name="Fußzeilenplatzhalter 1">
            <a:extLst>
              <a:ext uri="{FF2B5EF4-FFF2-40B4-BE49-F238E27FC236}">
                <a16:creationId xmlns:a16="http://schemas.microsoft.com/office/drawing/2014/main" id="{2EB43412-24D8-4972-BA1E-E75E3F7885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4998197-A952-4BB1-AE86-83D14CAA3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B594814-9E65-4B46-90B4-CEE3BBC966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C20D517-90DA-4D08-A671-E9DEC54CC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Basic Gravity Concepts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822ED8AC-C3BB-4460-8F3B-C24D1DBABD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Trajectories normally (near a planet) follow parabolic paths.</a:t>
            </a:r>
          </a:p>
          <a:p>
            <a:r>
              <a:rPr lang="en-US" altLang="de-DE" sz="2800"/>
              <a:t>The horizontal speed of a projectile stays nearly constant (at least, in the game).</a:t>
            </a:r>
          </a:p>
          <a:p>
            <a:r>
              <a:rPr lang="en-US" altLang="de-DE" sz="2800"/>
              <a:t>The vertical velocity decreases.</a:t>
            </a:r>
          </a:p>
          <a:p>
            <a:r>
              <a:rPr lang="en-US" altLang="de-DE" sz="2800"/>
              <a:t>The object appears to pause at the top of the arc.</a:t>
            </a:r>
          </a:p>
          <a:p>
            <a:r>
              <a:rPr lang="en-US" altLang="de-DE" sz="2800"/>
              <a:t>It hits the ground at the same speed it left the cannon.</a:t>
            </a:r>
          </a:p>
        </p:txBody>
      </p:sp>
      <p:sp>
        <p:nvSpPr>
          <p:cNvPr id="49156" name="Fußzeilenplatzhalter 1">
            <a:extLst>
              <a:ext uri="{FF2B5EF4-FFF2-40B4-BE49-F238E27FC236}">
                <a16:creationId xmlns:a16="http://schemas.microsoft.com/office/drawing/2014/main" id="{FD8597D1-DDF9-4870-9447-29956CB149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23C9483-78FF-44C9-8271-C150A2137C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6D03734-990B-4130-AC7B-A77CB10DD2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A22BFEDA-AB80-4067-9708-EEF393E772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Simulating Basic Gravity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F126553-1C82-4A89-835C-660CCDE1E1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turretGrav.py</a:t>
            </a:r>
            <a:r>
              <a:rPr lang="en-US" altLang="de-DE"/>
              <a:t>.</a:t>
            </a:r>
          </a:p>
          <a:p>
            <a:r>
              <a:rPr lang="en-US" altLang="de-DE"/>
              <a:t>The turret is now viewed from the side.</a:t>
            </a:r>
          </a:p>
          <a:p>
            <a:r>
              <a:rPr lang="en-US" altLang="de-DE"/>
              <a:t>The shell follows a realistic arc.</a:t>
            </a:r>
          </a:p>
          <a:p>
            <a:r>
              <a:rPr lang="en-US" altLang="de-DE"/>
              <a:t>The arc is drawn on the screen as the shell moves.</a:t>
            </a:r>
          </a:p>
        </p:txBody>
      </p:sp>
      <p:sp>
        <p:nvSpPr>
          <p:cNvPr id="50180" name="Fußzeilenplatzhalter 1">
            <a:extLst>
              <a:ext uri="{FF2B5EF4-FFF2-40B4-BE49-F238E27FC236}">
                <a16:creationId xmlns:a16="http://schemas.microsoft.com/office/drawing/2014/main" id="{2C5ECBAE-E503-43B8-A6D9-083DF13FB2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E7D055D-7800-4B43-8225-61B37560B8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3489A89-8553-4506-9715-8E3067AEE9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C60B8C62-C317-44E9-9A60-A9D12062CD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Adding Gravity to </a:t>
            </a:r>
            <a:br>
              <a:rPr lang="en-US" altLang="de-DE" sz="4000"/>
            </a:br>
            <a:r>
              <a:rPr lang="en-US" altLang="de-DE" sz="4000"/>
              <a:t>the Shell Class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B24E54C4-C932-4B80-89ED-BCDD61EB40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Add a gravitational constant to the shell.</a:t>
            </a:r>
          </a:p>
          <a:p>
            <a:endParaRPr lang="en-US" altLang="de-DE"/>
          </a:p>
          <a:p>
            <a:r>
              <a:rPr lang="en-US" altLang="de-DE"/>
              <a:t>Set the initial dx and dy when the shell is fired.</a:t>
            </a:r>
          </a:p>
          <a:p>
            <a:r>
              <a:rPr lang="en-US" altLang="de-DE"/>
              <a:t>Add a call to calcPos() in update().</a:t>
            </a:r>
          </a:p>
          <a:p>
            <a:endParaRPr lang="en-US" altLang="de-DE"/>
          </a:p>
        </p:txBody>
      </p:sp>
      <p:sp>
        <p:nvSpPr>
          <p:cNvPr id="51204" name="Text Box 4">
            <a:extLst>
              <a:ext uri="{FF2B5EF4-FFF2-40B4-BE49-F238E27FC236}">
                <a16:creationId xmlns:a16="http://schemas.microsoft.com/office/drawing/2014/main" id="{19D850A1-BB8A-4EFF-84C7-81B6633E3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self.gravity = .5</a:t>
            </a:r>
          </a:p>
        </p:txBody>
      </p:sp>
      <p:sp>
        <p:nvSpPr>
          <p:cNvPr id="51205" name="Text Box 5">
            <a:extLst>
              <a:ext uri="{FF2B5EF4-FFF2-40B4-BE49-F238E27FC236}">
                <a16:creationId xmlns:a16="http://schemas.microsoft.com/office/drawing/2014/main" id="{24232F13-B344-4240-9E12-D12D584C4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0292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self.calcPos()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self.checkBounds()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self.rect.center = (self.x, self.y)</a:t>
            </a:r>
          </a:p>
        </p:txBody>
      </p:sp>
      <p:sp>
        <p:nvSpPr>
          <p:cNvPr id="51206" name="Fußzeilenplatzhalter 1">
            <a:extLst>
              <a:ext uri="{FF2B5EF4-FFF2-40B4-BE49-F238E27FC236}">
                <a16:creationId xmlns:a16="http://schemas.microsoft.com/office/drawing/2014/main" id="{E8970E4F-359D-4936-A940-C026A6DED2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B2D3E45-6B4E-4D67-95A5-446FB7DA62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03C6618-1370-4703-B3F8-9BC7F90D16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64022312-76A5-49A2-B304-1338E8206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Adding the </a:t>
            </a:r>
            <a:br>
              <a:rPr lang="en-US" altLang="de-DE" sz="4000"/>
            </a:br>
            <a:r>
              <a:rPr lang="en-US" altLang="de-DE" sz="4000"/>
              <a:t>Gravitational Force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C4F4B5E7-3B6B-4A24-A27A-627A4FE8C3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Compensate for gravity in calcPos().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Draw the shell's path.</a:t>
            </a:r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AA95F412-4A2E-44FC-AD6D-EC6EE9B15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2098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calcPos(self):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#compensate for gravity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self.dy += self.gravity</a:t>
            </a:r>
          </a:p>
        </p:txBody>
      </p:sp>
      <p:sp>
        <p:nvSpPr>
          <p:cNvPr id="52229" name="Text Box 5">
            <a:extLst>
              <a:ext uri="{FF2B5EF4-FFF2-40B4-BE49-F238E27FC236}">
                <a16:creationId xmlns:a16="http://schemas.microsoft.com/office/drawing/2014/main" id="{0A1CCA1B-EF8B-4376-8276-617775755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962400"/>
            <a:ext cx="6400800" cy="2573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#get old position for drawing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oldx = self.x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oldy = self.y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self.x += self.dx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self.y += self.dy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pygame.draw.line(self.background,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(0,0,0), (oldx, oldy), (self.x, self.y))</a:t>
            </a:r>
          </a:p>
        </p:txBody>
      </p:sp>
      <p:sp>
        <p:nvSpPr>
          <p:cNvPr id="52230" name="Fußzeilenplatzhalter 1">
            <a:extLst>
              <a:ext uri="{FF2B5EF4-FFF2-40B4-BE49-F238E27FC236}">
                <a16:creationId xmlns:a16="http://schemas.microsoft.com/office/drawing/2014/main" id="{CF1D0266-8E79-4DBD-91E4-7138AD98B5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0F51AE9-3AFB-4AC9-91D2-6F5A9D8376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28E0075-0257-4C70-ADEC-FF7D4A0A66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30A67BD-9FE0-4A4B-890A-A2A46F77FE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Drawing on the Background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C1E75DB9-5EAA-4D6C-AFE9-A7F1560E2B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Drawing on the screen is temporary.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To keep the drawings, draw on the background instead.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Pass the background to the shell as a parameter.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shell draws its path on the background.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To erase the drawing, refill the background surface.</a:t>
            </a:r>
          </a:p>
        </p:txBody>
      </p:sp>
      <p:sp>
        <p:nvSpPr>
          <p:cNvPr id="53252" name="Fußzeilenplatzhalter 1">
            <a:extLst>
              <a:ext uri="{FF2B5EF4-FFF2-40B4-BE49-F238E27FC236}">
                <a16:creationId xmlns:a16="http://schemas.microsoft.com/office/drawing/2014/main" id="{06E0226D-1D46-4D4A-86F1-781737A377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0F91B8-A604-4B26-83EA-21EAF2C743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5B6939C-FFD2-46BD-981A-A726D3E6B3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DAC6B6A-1691-4E53-9A7F-C797A54918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Building a Vector-Based Vehicle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664A4DA1-ED3B-480E-9546-22B815A8E4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Vector projection can add realism to vehicle models.</a:t>
            </a:r>
          </a:p>
          <a:p>
            <a:r>
              <a:rPr lang="en-US" altLang="de-DE"/>
              <a:t>Write sprite code like in </a:t>
            </a:r>
            <a:r>
              <a:rPr lang="tr-TR" altLang="de-DE"/>
              <a:t>Lecture #10 (</a:t>
            </a:r>
            <a:r>
              <a:rPr lang="en-US" altLang="de-DE"/>
              <a:t>Chapter 8</a:t>
            </a:r>
            <a:r>
              <a:rPr lang="tr-TR" altLang="de-DE"/>
              <a:t>)</a:t>
            </a:r>
            <a:r>
              <a:rPr lang="en-US" altLang="de-DE"/>
              <a:t>.</a:t>
            </a:r>
          </a:p>
          <a:p>
            <a:r>
              <a:rPr lang="en-US" altLang="de-DE"/>
              <a:t>Change the calcVector() method to incorporate vector projection.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carVec.py</a:t>
            </a:r>
            <a:r>
              <a:rPr lang="en-US" altLang="de-DE"/>
              <a:t>.</a:t>
            </a:r>
          </a:p>
        </p:txBody>
      </p:sp>
      <p:sp>
        <p:nvSpPr>
          <p:cNvPr id="54276" name="Fußzeilenplatzhalter 1">
            <a:extLst>
              <a:ext uri="{FF2B5EF4-FFF2-40B4-BE49-F238E27FC236}">
                <a16:creationId xmlns:a16="http://schemas.microsoft.com/office/drawing/2014/main" id="{227AE4F3-56A6-41D3-9C03-0DA463E9ED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A7142C0-4DCA-48E5-9815-E609A8BE28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B202E56-F1B7-44EF-83B2-2E1CE09C0C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E699576B-3C55-4706-B092-9A60D73416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Creating a Vector-Based </a:t>
            </a:r>
            <a:br>
              <a:rPr lang="en-US" altLang="de-DE" sz="4000"/>
            </a:br>
            <a:r>
              <a:rPr lang="en-US" altLang="de-DE" sz="4000"/>
              <a:t>Car Sprite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08EF7728-1E2D-45C4-8332-E7CCDF0C81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Add turnRate and accel properties to the car in its init() method.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Design an update() method to pass control around.</a:t>
            </a:r>
          </a:p>
        </p:txBody>
      </p:sp>
      <p:sp>
        <p:nvSpPr>
          <p:cNvPr id="55300" name="Text Box 4">
            <a:extLst>
              <a:ext uri="{FF2B5EF4-FFF2-40B4-BE49-F238E27FC236}">
                <a16:creationId xmlns:a16="http://schemas.microsoft.com/office/drawing/2014/main" id="{EA83D817-421F-4525-A539-92159C39F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6670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self.turnRate = 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self.accel = .1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self.x = 320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self.y = 240</a:t>
            </a:r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id="{66348D08-44A7-4954-B441-661996A86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876800"/>
            <a:ext cx="64008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update(self):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self.checkKeys()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self.rotate()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self.calcVector()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self.checkBounds()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self.rect.center = (self.x, self.y)</a:t>
            </a:r>
          </a:p>
        </p:txBody>
      </p:sp>
      <p:sp>
        <p:nvSpPr>
          <p:cNvPr id="55302" name="Fußzeilenplatzhalter 1">
            <a:extLst>
              <a:ext uri="{FF2B5EF4-FFF2-40B4-BE49-F238E27FC236}">
                <a16:creationId xmlns:a16="http://schemas.microsoft.com/office/drawing/2014/main" id="{F8C5B9E2-6DF0-4E9E-8901-7965398FA4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8FA7387-686A-4AF9-B343-17683A78F8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0DFD85A-4710-4084-BA59-E00CEB28B3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6E3CC533-4723-4883-8944-2EB525AE7F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Checking the Keys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76D9D9F8-1CF5-4190-9E90-4563D9DE3B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de-DE" altLang="de-DE"/>
          </a:p>
        </p:txBody>
      </p:sp>
      <p:sp>
        <p:nvSpPr>
          <p:cNvPr id="56324" name="Text Box 4">
            <a:extLst>
              <a:ext uri="{FF2B5EF4-FFF2-40B4-BE49-F238E27FC236}">
                <a16:creationId xmlns:a16="http://schemas.microsoft.com/office/drawing/2014/main" id="{D236ADC1-2B40-401D-BCCD-1263114FE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7543800" cy="50450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def checkKeys(self):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keys = pygame.key.get_pressed()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keys[pygame.K_RIGHT]: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self.dir -=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if self.dir &lt;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self.dir = 360 -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keys[pygame.K_LEFT]: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self.dir +=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if self.dir &gt; 360: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self.dir 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keys[pygame.K_UP]: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self.speed += self.accel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if self.speed &gt; 10: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self.speed = 10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keys[pygame.K_DOWN]: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self.speed -= self.accel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if self.speed &lt; -3: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self.speed = -3</a:t>
            </a:r>
          </a:p>
        </p:txBody>
      </p:sp>
      <p:sp>
        <p:nvSpPr>
          <p:cNvPr id="56325" name="Fußzeilenplatzhalter 1">
            <a:extLst>
              <a:ext uri="{FF2B5EF4-FFF2-40B4-BE49-F238E27FC236}">
                <a16:creationId xmlns:a16="http://schemas.microsoft.com/office/drawing/2014/main" id="{E93EE3B4-A9EF-4291-839D-5DE2C6B319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BBB6373-7DB5-4A38-B9D1-CB3723CED3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16FCF4E-24CC-4481-B9BD-D2FAC5E2D2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2E8E371D-A69B-464F-A185-83A5ADBEC2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Calculating the Vector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E3FCAE94-E77C-4F16-8469-26BA9DF128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5438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Use vector projection.</a:t>
            </a:r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</a:pPr>
            <a:r>
              <a:rPr lang="en-US" altLang="de-DE" sz="2800"/>
              <a:t>Check the code for other details </a:t>
            </a:r>
            <a:r>
              <a:rPr lang="en-US" altLang="de-DE" sz="2800">
                <a:cs typeface="Arial" panose="020B0604020202020204" pitchFamily="34" charset="0"/>
              </a:rPr>
              <a:t>–</a:t>
            </a:r>
            <a:r>
              <a:rPr lang="en-US" altLang="de-DE" sz="2800"/>
              <a:t> they’re just like </a:t>
            </a:r>
            <a:r>
              <a:rPr lang="tr-TR" altLang="de-DE" sz="2800"/>
              <a:t>Lecture # 10 (</a:t>
            </a:r>
            <a:r>
              <a:rPr lang="en-US" altLang="de-DE" sz="2800"/>
              <a:t>Chapter 8</a:t>
            </a:r>
            <a:r>
              <a:rPr lang="tr-TR" altLang="de-DE" sz="2800"/>
              <a:t>)</a:t>
            </a:r>
            <a:r>
              <a:rPr lang="en-US" altLang="de-DE" sz="2800"/>
              <a:t>.</a:t>
            </a:r>
          </a:p>
        </p:txBody>
      </p:sp>
      <p:sp>
        <p:nvSpPr>
          <p:cNvPr id="57348" name="Text Box 4">
            <a:extLst>
              <a:ext uri="{FF2B5EF4-FFF2-40B4-BE49-F238E27FC236}">
                <a16:creationId xmlns:a16="http://schemas.microsoft.com/office/drawing/2014/main" id="{2D6A0A0A-992B-4D5A-A63B-42C3C1C7D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057400"/>
            <a:ext cx="6400800" cy="31226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calcVector(self):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radians = self.dir * math.pi /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self.dx = math.cos(radians)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self.dy = math.sin(radians)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self.dx *= self.speed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self.dy *= self.speed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self.dy *= -1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self.x += self.dx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self.y += self.dy</a:t>
            </a:r>
            <a:endParaRPr lang="en-US" altLang="de-DE" sz="1800">
              <a:solidFill>
                <a:schemeClr val="tx1"/>
              </a:solidFill>
            </a:endParaRPr>
          </a:p>
        </p:txBody>
      </p:sp>
      <p:sp>
        <p:nvSpPr>
          <p:cNvPr id="57349" name="Fußzeilenplatzhalter 1">
            <a:extLst>
              <a:ext uri="{FF2B5EF4-FFF2-40B4-BE49-F238E27FC236}">
                <a16:creationId xmlns:a16="http://schemas.microsoft.com/office/drawing/2014/main" id="{10F24D98-424F-4895-BD86-0DA02A0EB7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9C60B3C-581F-4532-97F3-7087D593CB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8AC6802-67E2-4397-AAE9-890A75F6B4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8A860FDF-EB62-4423-B689-456A5D5123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Making a More Versatile Vehicle Model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368A1894-2C91-4418-9357-2727035BEA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New parameters can make a better-behaved vehicle that's easier to tune:</a:t>
            </a:r>
          </a:p>
          <a:p>
            <a:pPr lvl="1"/>
            <a:r>
              <a:rPr lang="en-US" altLang="de-DE" sz="2400" b="1"/>
              <a:t>Power:</a:t>
            </a:r>
            <a:r>
              <a:rPr lang="en-US" altLang="de-DE" sz="2400"/>
              <a:t> Strength of the vehicle's engine in relationship to its mass.</a:t>
            </a:r>
          </a:p>
          <a:p>
            <a:pPr lvl="1"/>
            <a:r>
              <a:rPr lang="en-US" altLang="de-DE" sz="2400" b="1"/>
              <a:t>Drag:</a:t>
            </a:r>
            <a:r>
              <a:rPr lang="en-US" altLang="de-DE" sz="2400"/>
              <a:t> The sum of all the forces that cause a vehicle to slow down.</a:t>
            </a:r>
          </a:p>
          <a:p>
            <a:pPr lvl="1"/>
            <a:r>
              <a:rPr lang="en-US" altLang="de-DE" sz="2400" b="1"/>
              <a:t>Turn rate:</a:t>
            </a:r>
            <a:r>
              <a:rPr lang="en-US" altLang="de-DE" sz="2400"/>
              <a:t> The speed at which a vehicle turns.</a:t>
            </a:r>
          </a:p>
          <a:p>
            <a:pPr lvl="1"/>
            <a:r>
              <a:rPr lang="en-US" altLang="de-DE" sz="2400" b="1"/>
              <a:t>Speed:</a:t>
            </a:r>
            <a:r>
              <a:rPr lang="en-US" altLang="de-DE" sz="2400"/>
              <a:t> No longer set directly; a function of power and drag.</a:t>
            </a:r>
            <a:endParaRPr lang="en-US" altLang="de-DE" sz="2400" b="1"/>
          </a:p>
          <a:p>
            <a:r>
              <a:rPr lang="en-US" altLang="de-DE" sz="2800"/>
              <a:t>See </a:t>
            </a:r>
            <a:r>
              <a:rPr lang="en-US" altLang="de-DE" sz="2800">
                <a:latin typeface="Courier New" panose="02070309020205020404" pitchFamily="49" charset="0"/>
              </a:rPr>
              <a:t>carParam.py</a:t>
            </a:r>
            <a:r>
              <a:rPr lang="en-US" altLang="de-DE" sz="2800"/>
              <a:t>.</a:t>
            </a:r>
          </a:p>
        </p:txBody>
      </p:sp>
      <p:sp>
        <p:nvSpPr>
          <p:cNvPr id="58372" name="Fußzeilenplatzhalter 1">
            <a:extLst>
              <a:ext uri="{FF2B5EF4-FFF2-40B4-BE49-F238E27FC236}">
                <a16:creationId xmlns:a16="http://schemas.microsoft.com/office/drawing/2014/main" id="{AB6B6F5C-D178-4E90-8900-FD6A3E1F98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2D650B-1D16-4FE6-80D8-88C754D759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5EBF12D-594A-49FA-AD9F-A88823E51E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EFB23041-0B2F-45C3-B8F5-D030E21884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miniGUI Module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8201179D-9B77-4B7A-ADCC-E08D0309C7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>
                <a:latin typeface="Courier New" panose="02070309020205020404" pitchFamily="49" charset="0"/>
              </a:rPr>
              <a:t>carParam.py</a:t>
            </a:r>
            <a:r>
              <a:rPr lang="en-US" altLang="de-DE"/>
              <a:t> makes use of several Graphic User Interface (GUI) widgets.</a:t>
            </a:r>
          </a:p>
          <a:p>
            <a:r>
              <a:rPr lang="en-US" altLang="de-DE"/>
              <a:t>I created them in a module called </a:t>
            </a:r>
            <a:r>
              <a:rPr lang="en-US" altLang="de-DE">
                <a:latin typeface="Courier New" panose="02070309020205020404" pitchFamily="49" charset="0"/>
              </a:rPr>
              <a:t>miniGUI.py</a:t>
            </a:r>
            <a:r>
              <a:rPr lang="en-US" altLang="de-DE"/>
              <a:t>.</a:t>
            </a:r>
          </a:p>
          <a:p>
            <a:r>
              <a:rPr lang="en-US" altLang="de-DE"/>
              <a:t>They aren’t central to this discussion, so I won't dwell on them here.</a:t>
            </a:r>
          </a:p>
          <a:p>
            <a:r>
              <a:rPr lang="en-US" altLang="de-DE"/>
              <a:t>They’re fully developed as part of a gaming library in Chapter 10.</a:t>
            </a:r>
          </a:p>
        </p:txBody>
      </p:sp>
      <p:sp>
        <p:nvSpPr>
          <p:cNvPr id="59396" name="Fußzeilenplatzhalter 1">
            <a:extLst>
              <a:ext uri="{FF2B5EF4-FFF2-40B4-BE49-F238E27FC236}">
                <a16:creationId xmlns:a16="http://schemas.microsoft.com/office/drawing/2014/main" id="{ABC11A3C-A59E-4F48-9C59-86CE98E640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C5802B-CB12-4191-98A6-D411DDB08A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F315609-A34F-44B9-BCDC-4E6997AE2F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B0E7B19-041E-4222-AC7D-F7867DBCC9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Building the User Interface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B48B594-617E-4A24-AC7B-70FD14DAA5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The </a:t>
            </a:r>
            <a:r>
              <a:rPr lang="en-US" altLang="de-DE" sz="2800">
                <a:latin typeface="Courier New" panose="02070309020205020404" pitchFamily="49" charset="0"/>
              </a:rPr>
              <a:t>carParam.py</a:t>
            </a:r>
            <a:r>
              <a:rPr lang="en-US" altLang="de-DE" sz="2800"/>
              <a:t> program communicates with the user through labels and scrollers from </a:t>
            </a:r>
            <a:r>
              <a:rPr lang="en-US" altLang="de-DE" sz="2800">
                <a:latin typeface="Courier New" panose="02070309020205020404" pitchFamily="49" charset="0"/>
              </a:rPr>
              <a:t>miniGUI.py</a:t>
            </a:r>
            <a:r>
              <a:rPr lang="en-US" altLang="de-DE" sz="2800"/>
              <a:t>.</a:t>
            </a:r>
          </a:p>
          <a:p>
            <a:r>
              <a:rPr lang="en-US" altLang="de-DE" sz="2800"/>
              <a:t>Copy </a:t>
            </a:r>
            <a:r>
              <a:rPr lang="en-US" altLang="de-DE" sz="2800">
                <a:latin typeface="Courier New" panose="02070309020205020404" pitchFamily="49" charset="0"/>
              </a:rPr>
              <a:t>miniGUI.py</a:t>
            </a:r>
            <a:r>
              <a:rPr lang="en-US" altLang="de-DE" sz="2800"/>
              <a:t> to the current directory.</a:t>
            </a:r>
          </a:p>
          <a:p>
            <a:r>
              <a:rPr lang="en-US" altLang="de-DE" sz="2800"/>
              <a:t>Import </a:t>
            </a:r>
            <a:r>
              <a:rPr lang="en-US" altLang="de-DE" sz="2800">
                <a:latin typeface="Courier New" panose="02070309020205020404" pitchFamily="49" charset="0"/>
              </a:rPr>
              <a:t>miniGUI.py</a:t>
            </a:r>
            <a:r>
              <a:rPr lang="en-US" altLang="de-DE" sz="2800"/>
              <a:t> at the top of the program.</a:t>
            </a:r>
          </a:p>
          <a:p>
            <a:r>
              <a:rPr lang="en-US" altLang="de-DE" sz="2800"/>
              <a:t>Each element is a sprite.</a:t>
            </a:r>
          </a:p>
          <a:p>
            <a:r>
              <a:rPr lang="en-US" altLang="de-DE" sz="2800"/>
              <a:t>They're added to the sprite group like any other sprites.</a:t>
            </a:r>
          </a:p>
        </p:txBody>
      </p:sp>
      <p:sp>
        <p:nvSpPr>
          <p:cNvPr id="60420" name="Fußzeilenplatzhalter 1">
            <a:extLst>
              <a:ext uri="{FF2B5EF4-FFF2-40B4-BE49-F238E27FC236}">
                <a16:creationId xmlns:a16="http://schemas.microsoft.com/office/drawing/2014/main" id="{253B26A1-9D5A-462B-A1AD-BFFBF4BFDF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66BF55F-FD48-4D45-B514-364D0F443A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3F97B60-FCE8-427F-BD7E-0C90BBF403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683DA366-E312-43CA-B085-DE79B1F806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the GUI Elements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FF3CB293-9E83-42AB-A9B2-7A58FB14CB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Import </a:t>
            </a:r>
            <a:r>
              <a:rPr lang="en-US" altLang="de-DE">
                <a:latin typeface="Courier New" panose="02070309020205020404" pitchFamily="49" charset="0"/>
              </a:rPr>
              <a:t>miniGUI.py</a:t>
            </a:r>
            <a:r>
              <a:rPr lang="en-US" altLang="de-DE"/>
              <a:t>.</a:t>
            </a:r>
          </a:p>
          <a:p>
            <a:r>
              <a:rPr lang="en-US" altLang="de-DE"/>
              <a:t>Create the label.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Create the scroller.</a:t>
            </a:r>
          </a:p>
        </p:txBody>
      </p:sp>
      <p:sp>
        <p:nvSpPr>
          <p:cNvPr id="61444" name="Text Box 4">
            <a:extLst>
              <a:ext uri="{FF2B5EF4-FFF2-40B4-BE49-F238E27FC236}">
                <a16:creationId xmlns:a16="http://schemas.microsoft.com/office/drawing/2014/main" id="{E90E9807-F150-4B82-933D-AF8ABE15C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8956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lblPower = miniGUI.Label()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lblPower.center = (80, 20)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lblPower.text = "Power"</a:t>
            </a:r>
          </a:p>
        </p:txBody>
      </p:sp>
      <p:sp>
        <p:nvSpPr>
          <p:cNvPr id="61445" name="Text Box 5">
            <a:extLst>
              <a:ext uri="{FF2B5EF4-FFF2-40B4-BE49-F238E27FC236}">
                <a16:creationId xmlns:a16="http://schemas.microsoft.com/office/drawing/2014/main" id="{3F8A41FB-5C74-4189-BDB0-97773514F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0"/>
            <a:ext cx="64008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scrPower = miniGUI.Scroller()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scrPower.center = (250, 20)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scrPower.bgColor = (0xFF, 0xFF, 0xFF)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scrPower.value = 5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scrPower.maxValue = 10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scrPower.increment = .5</a:t>
            </a:r>
          </a:p>
        </p:txBody>
      </p:sp>
      <p:sp>
        <p:nvSpPr>
          <p:cNvPr id="61446" name="Fußzeilenplatzhalter 1">
            <a:extLst>
              <a:ext uri="{FF2B5EF4-FFF2-40B4-BE49-F238E27FC236}">
                <a16:creationId xmlns:a16="http://schemas.microsoft.com/office/drawing/2014/main" id="{56FDD66C-9CB9-47EC-A94F-6EACE7DCF9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AA89CF0-FF24-440A-9597-2C3CD9DA7F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B6FEEDD-A909-4EFF-8AEC-2BB8245A83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1B086BAD-3860-4310-A072-98F67398C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Communicating </a:t>
            </a:r>
            <a:br>
              <a:rPr lang="en-US" altLang="de-DE" sz="4000"/>
            </a:br>
            <a:r>
              <a:rPr lang="en-US" altLang="de-DE" sz="4000"/>
              <a:t>with the User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DC5D5D4B-7508-4533-9E52-5E84A82EF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 the main loop, get power, turnRate, and drag from the scrollers.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Copy the speed to the label for output.</a:t>
            </a:r>
          </a:p>
        </p:txBody>
      </p:sp>
      <p:sp>
        <p:nvSpPr>
          <p:cNvPr id="62468" name="Text Box 4">
            <a:extLst>
              <a:ext uri="{FF2B5EF4-FFF2-40B4-BE49-F238E27FC236}">
                <a16:creationId xmlns:a16="http://schemas.microsoft.com/office/drawing/2014/main" id="{C2B4F67B-411B-44BD-ABDD-B9056DD0F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8194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car.power = scrPower.value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car.turnRate = scrTurn.value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car.drag = scrDrag.value</a:t>
            </a:r>
          </a:p>
        </p:txBody>
      </p:sp>
      <p:sp>
        <p:nvSpPr>
          <p:cNvPr id="62469" name="Text Box 5">
            <a:extLst>
              <a:ext uri="{FF2B5EF4-FFF2-40B4-BE49-F238E27FC236}">
                <a16:creationId xmlns:a16="http://schemas.microsoft.com/office/drawing/2014/main" id="{958BFD90-6E4F-40C9-84F6-F164BE4C8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5720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lblSpeed1.text = "%.2f" % car.speed </a:t>
            </a:r>
          </a:p>
        </p:txBody>
      </p:sp>
      <p:sp>
        <p:nvSpPr>
          <p:cNvPr id="62470" name="Fußzeilenplatzhalter 1">
            <a:extLst>
              <a:ext uri="{FF2B5EF4-FFF2-40B4-BE49-F238E27FC236}">
                <a16:creationId xmlns:a16="http://schemas.microsoft.com/office/drawing/2014/main" id="{28456C71-7446-4F38-84F8-6610BB82F9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5BA404B-F9C2-4A75-882B-E89C989B70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598071B-04F1-4F47-87B9-60CDF2A3C8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851BCB13-86E9-4EFA-BE75-9A72AF278F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Checking the Keys in carParam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87F2F2BD-F7DB-4765-A361-084CD3DB79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de-DE"/>
              <a:t> </a:t>
            </a:r>
          </a:p>
        </p:txBody>
      </p:sp>
      <p:sp>
        <p:nvSpPr>
          <p:cNvPr id="63492" name="Text Box 4">
            <a:extLst>
              <a:ext uri="{FF2B5EF4-FFF2-40B4-BE49-F238E27FC236}">
                <a16:creationId xmlns:a16="http://schemas.microsoft.com/office/drawing/2014/main" id="{42462AE2-922F-4022-A057-3C442347A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524000"/>
            <a:ext cx="7467600" cy="4770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checkKeys(self):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keys = pygame.key.get_pressed()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keys[pygame.K_RIGHT]: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self.dir -=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self.dir &lt;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self.dir = 360 -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keys[pygame.K_LEFT]: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self.dir +=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self.dir &gt; 360: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self.dir 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keys[pygame.K_UP]: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self.speed += self.power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#no need to check for a max speed anymore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keys[pygame.K_DOWN]: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self.speed -= self.power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self.speed &lt; -3: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self.speed = -3</a:t>
            </a:r>
          </a:p>
        </p:txBody>
      </p:sp>
      <p:sp>
        <p:nvSpPr>
          <p:cNvPr id="63493" name="Fußzeilenplatzhalter 1">
            <a:extLst>
              <a:ext uri="{FF2B5EF4-FFF2-40B4-BE49-F238E27FC236}">
                <a16:creationId xmlns:a16="http://schemas.microsoft.com/office/drawing/2014/main" id="{F7AF935C-F044-4EAB-A59E-00C76A955F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3C72714-E3CA-457E-AB2C-BF9A470D56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5E66FA9-5B3F-4CA1-ADBF-B701D72A59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DB2C0569-36A1-49D6-B735-5A98AD3E69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Changes in checkKeys()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4FCC42F-67DC-4DEB-A5F6-EBCB0042B3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up and down keys affect self.power rather than self.accel.</a:t>
            </a:r>
          </a:p>
          <a:p>
            <a:r>
              <a:rPr lang="en-US" altLang="de-DE"/>
              <a:t>No need to check for maximum speed </a:t>
            </a:r>
            <a:r>
              <a:rPr lang="en-US" altLang="de-DE">
                <a:cs typeface="Arial" panose="020B0604020202020204" pitchFamily="34" charset="0"/>
              </a:rPr>
              <a:t>–</a:t>
            </a:r>
            <a:r>
              <a:rPr lang="en-US" altLang="de-DE"/>
              <a:t> that will be handled later.</a:t>
            </a:r>
          </a:p>
          <a:p>
            <a:r>
              <a:rPr lang="en-US" altLang="de-DE"/>
              <a:t>power handles braking, as well as acceleration (but brakes are now much less important because the car will slow down on its own).</a:t>
            </a:r>
          </a:p>
        </p:txBody>
      </p:sp>
      <p:sp>
        <p:nvSpPr>
          <p:cNvPr id="64516" name="Fußzeilenplatzhalter 1">
            <a:extLst>
              <a:ext uri="{FF2B5EF4-FFF2-40B4-BE49-F238E27FC236}">
                <a16:creationId xmlns:a16="http://schemas.microsoft.com/office/drawing/2014/main" id="{2F08409F-8DFF-49FA-A996-BCBA90A52F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17D2A81-83EB-428C-9A8C-592511FE86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842A1D0-7342-40DD-8225-176FB4E7AC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B833E814-5180-4894-9362-790D2E464C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Compensating for Drag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685FEC3D-5D6D-4AA2-A31E-33E7FD45DC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drag coefficient is a float between 0 and 1.</a:t>
            </a:r>
          </a:p>
          <a:p>
            <a:r>
              <a:rPr lang="en-US" altLang="de-DE"/>
              <a:t>A smaller value means more efficient drag.</a:t>
            </a:r>
          </a:p>
          <a:p>
            <a:r>
              <a:rPr lang="en-US" altLang="de-DE"/>
              <a:t>Subtract the drag from 1.</a:t>
            </a:r>
          </a:p>
          <a:p>
            <a:r>
              <a:rPr lang="en-US" altLang="de-DE"/>
              <a:t>Multiply the speed by the resulting percentage.</a:t>
            </a:r>
          </a:p>
          <a:p>
            <a:r>
              <a:rPr lang="en-US" altLang="de-DE"/>
              <a:t>Set slow speeds to 0.</a:t>
            </a:r>
          </a:p>
        </p:txBody>
      </p:sp>
      <p:sp>
        <p:nvSpPr>
          <p:cNvPr id="65540" name="Fußzeilenplatzhalter 1">
            <a:extLst>
              <a:ext uri="{FF2B5EF4-FFF2-40B4-BE49-F238E27FC236}">
                <a16:creationId xmlns:a16="http://schemas.microsoft.com/office/drawing/2014/main" id="{9E17ED45-D608-4C12-87AB-5B9F921E51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764C76D-C8DF-422F-897F-CF4453E028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226EC8B-278A-4C6A-B2DB-410EE9330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449B92DA-2710-444D-AC18-15F9F290B8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Drag Code in calcVector()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9D0EEB26-F1A6-4496-A2BA-A8E0A2F8A1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de-DE"/>
              <a:t> </a:t>
            </a:r>
          </a:p>
        </p:txBody>
      </p:sp>
      <p:sp>
        <p:nvSpPr>
          <p:cNvPr id="66564" name="Text Box 4">
            <a:extLst>
              <a:ext uri="{FF2B5EF4-FFF2-40B4-BE49-F238E27FC236}">
                <a16:creationId xmlns:a16="http://schemas.microsoft.com/office/drawing/2014/main" id="{56811B78-E907-4D15-A47E-B028E11BA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676400"/>
            <a:ext cx="7467600" cy="3946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calcVector(self):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radians = self.dir * math.pi /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self.dx = math.cos(radians)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self.dy = math.sin(radians)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#compensate for drag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self.speed *= (1 - self.drag)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if self.speed &lt; .5: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self.speed &gt; -.5: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self.speed = 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self.dx *= self.speed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self.dy *= self.speed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self.dy *= -1</a:t>
            </a:r>
          </a:p>
        </p:txBody>
      </p:sp>
      <p:sp>
        <p:nvSpPr>
          <p:cNvPr id="66565" name="Fußzeilenplatzhalter 1">
            <a:extLst>
              <a:ext uri="{FF2B5EF4-FFF2-40B4-BE49-F238E27FC236}">
                <a16:creationId xmlns:a16="http://schemas.microsoft.com/office/drawing/2014/main" id="{C4478BC1-3086-4886-A8DD-0E89669FBC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17AE5B3-7B52-42C9-91A7-9BEA98799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2113780-9EB9-4859-83FA-3BBFC613CB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A4B91023-7A1C-4986-BE63-53C5D3B76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Building a Spacecraft Model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DD1AA865-4961-4A12-81DF-D837F19E6B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Cars tend to go in the direction they're pointing.</a:t>
            </a:r>
          </a:p>
          <a:p>
            <a:r>
              <a:rPr lang="en-US" altLang="de-DE"/>
              <a:t>Spacecraft travel differently.</a:t>
            </a:r>
          </a:p>
          <a:p>
            <a:r>
              <a:rPr lang="en-US" altLang="de-DE"/>
              <a:t>When you fire a thruster, it adds thrust in a particular direction.</a:t>
            </a:r>
          </a:p>
          <a:p>
            <a:r>
              <a:rPr lang="en-US" altLang="de-DE"/>
              <a:t>You can easily fly perpendicular to the direction of travel in space.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space.py</a:t>
            </a:r>
            <a:r>
              <a:rPr lang="en-US" altLang="de-DE"/>
              <a:t>.</a:t>
            </a:r>
          </a:p>
        </p:txBody>
      </p:sp>
      <p:sp>
        <p:nvSpPr>
          <p:cNvPr id="67588" name="Fußzeilenplatzhalter 1">
            <a:extLst>
              <a:ext uri="{FF2B5EF4-FFF2-40B4-BE49-F238E27FC236}">
                <a16:creationId xmlns:a16="http://schemas.microsoft.com/office/drawing/2014/main" id="{74AD0364-6597-4FB7-8165-6706CCFCF0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E135C25-EB80-451E-B5DE-1E15A124FD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3A87128-4866-48A5-AC9A-891401525B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A1A655EA-41EF-4A90-ADCC-1DD3CA58EB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Creating a Multi-State Ship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E7F47DE8-343D-48B2-B62F-740815485A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722438"/>
            <a:ext cx="7543800" cy="4525962"/>
          </a:xfrm>
        </p:spPr>
        <p:txBody>
          <a:bodyPr/>
          <a:lstStyle/>
          <a:p>
            <a:r>
              <a:rPr lang="en-US" altLang="de-DE"/>
              <a:t>It's useful to see thrust.</a:t>
            </a:r>
          </a:p>
          <a:p>
            <a:r>
              <a:rPr lang="en-US" altLang="de-DE"/>
              <a:t>The spaceship has four master sprites:</a:t>
            </a:r>
          </a:p>
          <a:p>
            <a:pPr lvl="1"/>
            <a:r>
              <a:rPr lang="en-US" altLang="de-DE" sz="3200" b="1"/>
              <a:t>imgCruise:</a:t>
            </a:r>
            <a:r>
              <a:rPr lang="en-US" altLang="de-DE" sz="3200"/>
              <a:t> No thrust</a:t>
            </a:r>
          </a:p>
          <a:p>
            <a:pPr lvl="1"/>
            <a:r>
              <a:rPr lang="en-US" altLang="de-DE" sz="3200" b="1"/>
              <a:t>imgThrust:</a:t>
            </a:r>
            <a:r>
              <a:rPr lang="en-US" altLang="de-DE" sz="3200"/>
              <a:t> Main thrusters</a:t>
            </a:r>
          </a:p>
          <a:p>
            <a:pPr lvl="1"/>
            <a:r>
              <a:rPr lang="en-US" altLang="de-DE" sz="3200" b="1"/>
              <a:t>imgLeft:</a:t>
            </a:r>
            <a:r>
              <a:rPr lang="en-US" altLang="de-DE" sz="3200"/>
              <a:t> Thrust rotating to left</a:t>
            </a:r>
          </a:p>
          <a:p>
            <a:pPr lvl="1"/>
            <a:r>
              <a:rPr lang="en-US" altLang="de-DE" sz="3200" b="1"/>
              <a:t>imgRight:</a:t>
            </a:r>
            <a:r>
              <a:rPr lang="en-US" altLang="de-DE" sz="3200"/>
              <a:t> Thrust rotating to right</a:t>
            </a:r>
          </a:p>
        </p:txBody>
      </p:sp>
      <p:sp>
        <p:nvSpPr>
          <p:cNvPr id="68612" name="Fußzeilenplatzhalter 1">
            <a:extLst>
              <a:ext uri="{FF2B5EF4-FFF2-40B4-BE49-F238E27FC236}">
                <a16:creationId xmlns:a16="http://schemas.microsoft.com/office/drawing/2014/main" id="{61FBE2B3-F2C2-4C40-832F-9A771AFDFF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61A0F22-62CD-455C-A1CB-ABA58D9D79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1B03271-DEA1-480A-A7BD-0FABA5F215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635DE322-8F62-4305-A643-E575B20885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Checking Keys in Space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B5B4CEC6-5D6B-493F-9060-C1F1248B82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848600" cy="4525963"/>
          </a:xfrm>
        </p:spPr>
        <p:txBody>
          <a:bodyPr/>
          <a:lstStyle/>
          <a:p>
            <a:r>
              <a:rPr lang="en-US" altLang="de-DE"/>
              <a:t>Set the image to the default (imgCruise).</a:t>
            </a:r>
          </a:p>
          <a:p>
            <a:r>
              <a:rPr lang="en-US" altLang="de-DE"/>
              <a:t>Change the image when turning or applying thrust.</a:t>
            </a:r>
          </a:p>
          <a:p>
            <a:r>
              <a:rPr lang="en-US" altLang="de-DE"/>
              <a:t>Turn left or right the normal way. (Turning just changes the dir property).</a:t>
            </a:r>
          </a:p>
          <a:p>
            <a:r>
              <a:rPr lang="en-US" altLang="de-DE"/>
              <a:t>Give thrust a small value when the up arrow is pressed.</a:t>
            </a:r>
          </a:p>
          <a:p>
            <a:r>
              <a:rPr lang="en-US" altLang="de-DE"/>
              <a:t>Otherwise, set the thrust to 0.</a:t>
            </a:r>
          </a:p>
        </p:txBody>
      </p:sp>
      <p:sp>
        <p:nvSpPr>
          <p:cNvPr id="69636" name="Fußzeilenplatzhalter 1">
            <a:extLst>
              <a:ext uri="{FF2B5EF4-FFF2-40B4-BE49-F238E27FC236}">
                <a16:creationId xmlns:a16="http://schemas.microsoft.com/office/drawing/2014/main" id="{5F8341DD-A432-425E-8464-3148BCE270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04FD387-9474-4C10-9CB0-EC6568B5B0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377CB7E-3971-43C5-9AF4-37BB4A6CE9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2F57CFA8-C3BF-458E-91F0-3A6CA1D366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space.py checkKeys()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D1DB10FB-7EA9-4638-8071-91CA97F1E1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de-DE"/>
              <a:t> </a:t>
            </a:r>
          </a:p>
        </p:txBody>
      </p:sp>
      <p:sp>
        <p:nvSpPr>
          <p:cNvPr id="70660" name="Text Box 4">
            <a:extLst>
              <a:ext uri="{FF2B5EF4-FFF2-40B4-BE49-F238E27FC236}">
                <a16:creationId xmlns:a16="http://schemas.microsoft.com/office/drawing/2014/main" id="{C9E7732E-D05A-4CD2-B046-5E98EB4B2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95400"/>
            <a:ext cx="7467600" cy="50450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def checkKeys(self):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keys = pygame.key.get_pressed()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self.imageMaster = self.imageCruise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keys[pygame.K_RIGHT]: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self.dir -=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if self.dir &lt;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self.dir = 360 -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self.imageMaster = self.imageRight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keys[pygame.K_LEFT]: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self.dir +=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if self.dir &gt; 360: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    self.dir = self.turnRate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self.imageMaster = self.imageLeft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if keys[pygame.K_UP]: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self.thrust = .1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self.imageMaster = self.imageThrust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else: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    self.thrust = 0</a:t>
            </a:r>
          </a:p>
        </p:txBody>
      </p:sp>
      <p:sp>
        <p:nvSpPr>
          <p:cNvPr id="70661" name="Fußzeilenplatzhalter 1">
            <a:extLst>
              <a:ext uri="{FF2B5EF4-FFF2-40B4-BE49-F238E27FC236}">
                <a16:creationId xmlns:a16="http://schemas.microsoft.com/office/drawing/2014/main" id="{8BDD1B18-E07B-4629-835B-EAC72CB291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C29B9E7-4E4F-42D8-BD24-321EEB1EAE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410F63B-74A9-4A43-A151-D45EDB3ECB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7797E57A-542F-45F3-824C-72BB859130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a Motion Vector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5827E77C-D33D-4A95-9364-CAF322735D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Movement in space is reflective of Newton's First Law.</a:t>
            </a:r>
          </a:p>
          <a:p>
            <a:r>
              <a:rPr lang="en-US" altLang="de-DE"/>
              <a:t>The ship's current motion is a vector.</a:t>
            </a:r>
          </a:p>
          <a:p>
            <a:r>
              <a:rPr lang="en-US" altLang="de-DE"/>
              <a:t>If the user thrusts, add a small motion vector in the current direction.</a:t>
            </a:r>
          </a:p>
        </p:txBody>
      </p:sp>
      <p:sp>
        <p:nvSpPr>
          <p:cNvPr id="71684" name="Fußzeilenplatzhalter 1">
            <a:extLst>
              <a:ext uri="{FF2B5EF4-FFF2-40B4-BE49-F238E27FC236}">
                <a16:creationId xmlns:a16="http://schemas.microsoft.com/office/drawing/2014/main" id="{BEFF5F2E-6AF7-4618-83F2-CDE94805F65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4DA3B5E-FD9B-442E-B640-85779992E2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0731DAB-9ADA-4AB2-90F4-70EDC6C8CF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C10BB619-F890-447A-B2B2-7047BC2184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calcVector() Method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8333898E-F614-4AAE-AC03-76DC86418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219200"/>
            <a:ext cx="7543800" cy="4525963"/>
          </a:xfrm>
        </p:spPr>
        <p:txBody>
          <a:bodyPr/>
          <a:lstStyle/>
          <a:p>
            <a:r>
              <a:rPr lang="en-US" altLang="de-DE"/>
              <a:t>Calculate the thrust vector. (The vector will be 0 if the thrust is 0.)</a:t>
            </a:r>
          </a:p>
          <a:p>
            <a:r>
              <a:rPr lang="en-US" altLang="de-DE"/>
              <a:t>Add thrustDX to self.dx and thrustDY to self.dy.</a:t>
            </a:r>
          </a:p>
        </p:txBody>
      </p:sp>
      <p:sp>
        <p:nvSpPr>
          <p:cNvPr id="72708" name="Text Box 4">
            <a:extLst>
              <a:ext uri="{FF2B5EF4-FFF2-40B4-BE49-F238E27FC236}">
                <a16:creationId xmlns:a16="http://schemas.microsoft.com/office/drawing/2014/main" id="{A6090C2B-100C-4792-BA06-C347706CC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430588"/>
            <a:ext cx="8077200" cy="31226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def calcVector(self):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radians = self.dir * math.pi /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thrustDx = self.thrust * math.cos(radians)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thrustDy = self.thrust * math.sin(radians)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thrustDy *= -1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self.dx += thrustDx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self.dy += thrustDy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self.speed = math.sqrt((self.dx * self.dx) + </a:t>
            </a:r>
            <a:r>
              <a:rPr lang="en-US" altLang="de-DE" sz="1800">
                <a:solidFill>
                  <a:srgbClr val="FF0000"/>
                </a:solidFill>
                <a:latin typeface="Courier New" panose="02070309020205020404" pitchFamily="49" charset="0"/>
              </a:rPr>
              <a:t>&lt;cont'd&gt;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    (self.dy * self.dy))</a:t>
            </a:r>
          </a:p>
        </p:txBody>
      </p:sp>
      <p:sp>
        <p:nvSpPr>
          <p:cNvPr id="72709" name="Fußzeilenplatzhalter 1">
            <a:extLst>
              <a:ext uri="{FF2B5EF4-FFF2-40B4-BE49-F238E27FC236}">
                <a16:creationId xmlns:a16="http://schemas.microsoft.com/office/drawing/2014/main" id="{77F85867-DCBF-4360-B5AD-A76494AED4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F7F0F31-C18A-4C71-A6FF-EEF501E36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5736057-0F3A-49BA-AAD6-CB3655F441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BC056A40-B9DE-4F5C-9D5A-1E32A9502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Introducing Orbits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CE2ED358-F206-4A10-9C9A-FE8E89050D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Orbits are a staple feature of space games.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Objects exert a force on each other.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Small stationary objects will be pulled towards larger objects.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With enough sideways velocity, an object will "skip past" instead of being drawn in.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An orbit happens when the small object's sideways speed is fast enough to avoid being pulled in but not fast enough to escape.</a:t>
            </a:r>
          </a:p>
        </p:txBody>
      </p:sp>
      <p:sp>
        <p:nvSpPr>
          <p:cNvPr id="73732" name="Fußzeilenplatzhalter 1">
            <a:extLst>
              <a:ext uri="{FF2B5EF4-FFF2-40B4-BE49-F238E27FC236}">
                <a16:creationId xmlns:a16="http://schemas.microsoft.com/office/drawing/2014/main" id="{B5061A07-53B3-4618-8EF8-9C3594CBED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79624AA-D995-4CA2-A1DA-665B095EFA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95F8DD3-B355-487B-8266-C81DA9966F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F2EC0DAB-1EE8-4BD0-BA0B-C618384469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Characteristics of </a:t>
            </a:r>
            <a:br>
              <a:rPr lang="en-US" altLang="de-DE" sz="4000"/>
            </a:br>
            <a:r>
              <a:rPr lang="en-US" altLang="de-DE" sz="4000"/>
              <a:t>an Orbital Path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B8CF13D5-2A73-4D88-ADD9-C10812909D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Lower orbits are faster than higher orbits.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Raise an orbit by thrusting in the orbital direction.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Lower an orbit by thrusting against the orbital direction.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Thrust affects the opposite side of the orbit.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orbit.py</a:t>
            </a:r>
            <a:r>
              <a:rPr lang="en-US" altLang="de-DE"/>
              <a:t>.</a:t>
            </a:r>
          </a:p>
        </p:txBody>
      </p:sp>
      <p:sp>
        <p:nvSpPr>
          <p:cNvPr id="74756" name="Fußzeilenplatzhalter 1">
            <a:extLst>
              <a:ext uri="{FF2B5EF4-FFF2-40B4-BE49-F238E27FC236}">
                <a16:creationId xmlns:a16="http://schemas.microsoft.com/office/drawing/2014/main" id="{D2DD5192-4D7B-4A8D-BA91-E66A78B9AA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C4026FE-46DA-4D1F-A4D3-AD58D20992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FB15FD7-5154-46DF-84FC-A711099734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05DA1387-9289-403F-A51D-F869F2D8A2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Newton's Law of Universal Gravitation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1073F315-303A-4DA3-A6C2-61E96E1CA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de-DE"/>
              <a:t> </a:t>
            </a:r>
          </a:p>
        </p:txBody>
      </p:sp>
      <p:pic>
        <p:nvPicPr>
          <p:cNvPr id="75780" name="Picture 4" descr="068229 fg0916">
            <a:extLst>
              <a:ext uri="{FF2B5EF4-FFF2-40B4-BE49-F238E27FC236}">
                <a16:creationId xmlns:a16="http://schemas.microsoft.com/office/drawing/2014/main" id="{5B780B93-9753-44E0-BB36-237ACAADE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52600"/>
            <a:ext cx="655320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Fußzeilenplatzhalter 1">
            <a:extLst>
              <a:ext uri="{FF2B5EF4-FFF2-40B4-BE49-F238E27FC236}">
                <a16:creationId xmlns:a16="http://schemas.microsoft.com/office/drawing/2014/main" id="{8BC65B56-447D-47E4-A202-86B4986EBE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D7DF9BE-D890-4ED0-B8F3-379073FD7E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28E7792-40A0-4CB7-BB82-8342EC4ADB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84CB085D-895D-4435-9698-289DDD0726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Working with </a:t>
            </a:r>
            <a:br>
              <a:rPr lang="en-US" altLang="de-DE" sz="4000"/>
            </a:br>
            <a:r>
              <a:rPr lang="en-US" altLang="de-DE" sz="4000"/>
              <a:t>Planetary Gravity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83D6605E-50DB-4B83-B139-8700831CA2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mass of the two objects is important.</a:t>
            </a:r>
          </a:p>
          <a:p>
            <a:r>
              <a:rPr lang="en-US" altLang="de-DE"/>
              <a:t>The distance between the objects is also critical.</a:t>
            </a:r>
          </a:p>
          <a:p>
            <a:r>
              <a:rPr lang="en-US" altLang="de-DE"/>
              <a:t>There's a gravitational constant, G.</a:t>
            </a:r>
          </a:p>
          <a:p>
            <a:r>
              <a:rPr lang="en-US" altLang="de-DE"/>
              <a:t>Both objects exert a force on each other.</a:t>
            </a:r>
          </a:p>
        </p:txBody>
      </p:sp>
      <p:sp>
        <p:nvSpPr>
          <p:cNvPr id="76804" name="Fußzeilenplatzhalter 1">
            <a:extLst>
              <a:ext uri="{FF2B5EF4-FFF2-40B4-BE49-F238E27FC236}">
                <a16:creationId xmlns:a16="http://schemas.microsoft.com/office/drawing/2014/main" id="{0C6D559B-61DE-491A-B262-3B00389B53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7BBB0CF-01AA-4468-AFC9-8FA2D04FFA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F8D6E24-2881-4E98-A9A5-1BF3A5F974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916CD2D0-AFB5-4D96-BD82-BAF80DDA15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Simplifying Newton's Formula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16905C48-2013-4446-B9FB-BCEC2252FB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For an arcade game, you can simplify things quite a bit.</a:t>
            </a:r>
          </a:p>
          <a:p>
            <a:pPr>
              <a:lnSpc>
                <a:spcPct val="90000"/>
              </a:lnSpc>
            </a:pPr>
            <a:r>
              <a:rPr lang="en-US" altLang="de-DE"/>
              <a:t>One object is usually much smaller than the other, so I'll give the ship a mass of 1.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force of the small object on the large one is so miniscule it will be ignored.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G can be left out for now.</a:t>
            </a:r>
          </a:p>
        </p:txBody>
      </p:sp>
      <p:sp>
        <p:nvSpPr>
          <p:cNvPr id="77828" name="Fußzeilenplatzhalter 1">
            <a:extLst>
              <a:ext uri="{FF2B5EF4-FFF2-40B4-BE49-F238E27FC236}">
                <a16:creationId xmlns:a16="http://schemas.microsoft.com/office/drawing/2014/main" id="{A899B0A3-F40D-4AB4-959C-113CA1CA35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D4F7170-971F-4DB6-A0F3-AE5CB7349A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AF80C83-B9AD-41C1-96A2-60E4DEDA2D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6D9046C4-6F22-4074-9E62-B12464E292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4000"/>
              <a:t>Modifying the Ship to Orbit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587ECD59-9D68-43F3-AF1D-06EE886640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Add a mass attribute. (Set the mass to 1 initially.)</a:t>
            </a:r>
          </a:p>
          <a:p>
            <a:r>
              <a:rPr lang="en-US" altLang="de-DE"/>
              <a:t>The ship no longer needs a checkbounds() method because bouncing or wrapping would change the orbit.</a:t>
            </a:r>
          </a:p>
          <a:p>
            <a:r>
              <a:rPr lang="en-US" altLang="de-DE"/>
              <a:t>The ship draws its own path, which makes it easier to visualize the orbits.</a:t>
            </a:r>
          </a:p>
        </p:txBody>
      </p:sp>
      <p:sp>
        <p:nvSpPr>
          <p:cNvPr id="78852" name="Fußzeilenplatzhalter 1">
            <a:extLst>
              <a:ext uri="{FF2B5EF4-FFF2-40B4-BE49-F238E27FC236}">
                <a16:creationId xmlns:a16="http://schemas.microsoft.com/office/drawing/2014/main" id="{3F8A8108-D0E0-41DF-B606-24171F88DB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F8E9247-43AC-4CC2-88AB-43E81EAF82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EBE0900-038D-4C23-AA02-FD67E99D42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9491A2C8-8F42-4E4A-8FD4-1159A53439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a Planet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69DF3F51-C31C-4DAC-AFB8-420F4CD830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The planet also needs a mass property.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It also has a gravitate() method that calculates the planet's pull on any object fed as a parameter.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orbiting object's dx and dy attributes are adjusted to compensate for the gravitational pull.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This method is called </a:t>
            </a:r>
            <a:r>
              <a:rPr lang="en-US" altLang="de-DE" i="1"/>
              <a:t>once per frame.</a:t>
            </a:r>
          </a:p>
        </p:txBody>
      </p:sp>
      <p:sp>
        <p:nvSpPr>
          <p:cNvPr id="79876" name="Fußzeilenplatzhalter 1">
            <a:extLst>
              <a:ext uri="{FF2B5EF4-FFF2-40B4-BE49-F238E27FC236}">
                <a16:creationId xmlns:a16="http://schemas.microsoft.com/office/drawing/2014/main" id="{2BCC3FD0-2DBD-4971-82B6-1C2345EF2E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D6381FB-21CB-44CF-BDEB-8F5CD86B4E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2041121-8356-4811-918A-116B726C37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FC01443C-DE13-455F-827D-52A99A0E23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543800" cy="1143000"/>
          </a:xfrm>
        </p:spPr>
        <p:txBody>
          <a:bodyPr/>
          <a:lstStyle/>
          <a:p>
            <a:r>
              <a:rPr lang="en-US" altLang="de-DE"/>
              <a:t>The gravitate() Method</a:t>
            </a:r>
          </a:p>
        </p:txBody>
      </p:sp>
      <p:sp>
        <p:nvSpPr>
          <p:cNvPr id="80899" name="Text Box 3">
            <a:extLst>
              <a:ext uri="{FF2B5EF4-FFF2-40B4-BE49-F238E27FC236}">
                <a16:creationId xmlns:a16="http://schemas.microsoft.com/office/drawing/2014/main" id="{1B4C1FDB-B2DF-4BC8-BAF0-5403AD23A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165225"/>
            <a:ext cx="7772400" cy="52355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def gravitate(self, body):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""" calculates gravitational pull 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object 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(self.x, self.y) = self.rect.center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#get dx, dy, distance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dx = self.x - body.x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dy = self.y - body.y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distance = math.sqrt((dx * dx) + (dy * dy))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#normalize dx and dy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dx /= distance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dy /= distance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force = (body.mass * self.mass)/(math.pow(distance, 2))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dx *= force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dy *= force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body.dx += dx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600">
                <a:solidFill>
                  <a:schemeClr val="tx1"/>
                </a:solidFill>
                <a:latin typeface="Courier New" panose="02070309020205020404" pitchFamily="49" charset="0"/>
              </a:rPr>
              <a:t>    body.dy += dy</a:t>
            </a:r>
          </a:p>
        </p:txBody>
      </p:sp>
      <p:sp>
        <p:nvSpPr>
          <p:cNvPr id="80900" name="Fußzeilenplatzhalter 1">
            <a:extLst>
              <a:ext uri="{FF2B5EF4-FFF2-40B4-BE49-F238E27FC236}">
                <a16:creationId xmlns:a16="http://schemas.microsoft.com/office/drawing/2014/main" id="{2C4B12A5-29E0-4C26-82C9-C1DC7225E8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545A150-9730-4088-BAC7-25956CABB8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10549DC-DFD6-4E1B-B4C8-645DE29AE8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239D4769-5C87-4547-B4D8-A3688763A3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How gravitate() Works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11910FF9-1D8C-4E57-802D-023B387F4F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Accept a sprite as a parameter (the sprite must have a mass attribute).</a:t>
            </a:r>
          </a:p>
          <a:p>
            <a:pPr>
              <a:lnSpc>
                <a:spcPct val="90000"/>
              </a:lnSpc>
            </a:pPr>
            <a:r>
              <a:rPr lang="en-US" altLang="de-DE"/>
              <a:t>Determine the planet's x and y values.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Calculate the dx and dy between the objects.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Calculate the distance between them.</a:t>
            </a:r>
          </a:p>
          <a:p>
            <a:pPr>
              <a:lnSpc>
                <a:spcPct val="90000"/>
              </a:lnSpc>
            </a:pPr>
            <a:r>
              <a:rPr lang="en-US" altLang="de-DE"/>
              <a:t>Divide dx and dy by the distance. This creates a motion vector of length 1 drawing the ship and planet together.</a:t>
            </a:r>
          </a:p>
        </p:txBody>
      </p:sp>
      <p:sp>
        <p:nvSpPr>
          <p:cNvPr id="81924" name="Fußzeilenplatzhalter 1">
            <a:extLst>
              <a:ext uri="{FF2B5EF4-FFF2-40B4-BE49-F238E27FC236}">
                <a16:creationId xmlns:a16="http://schemas.microsoft.com/office/drawing/2014/main" id="{4D3D8BCA-9319-4338-9739-256B452B06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0264425-09BA-4147-ACC6-23CE999AF7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1BD96C0-6463-42FA-87C9-A57FAA0587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7F0A5245-3B57-4F30-B222-5CC7640774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More on gravitate()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6E9BE80A-60A1-43A8-B5D2-BC078F7222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Calculate the force of gravity.</a:t>
            </a:r>
          </a:p>
          <a:p>
            <a:r>
              <a:rPr lang="en-US" altLang="de-DE"/>
              <a:t>Use a simplified form of the gravitation formula.</a:t>
            </a:r>
          </a:p>
          <a:p>
            <a:endParaRPr lang="en-US" altLang="de-DE"/>
          </a:p>
          <a:p>
            <a:r>
              <a:rPr lang="en-US" altLang="de-DE"/>
              <a:t>Multiply dx and dy by the gravitational force.</a:t>
            </a:r>
          </a:p>
          <a:p>
            <a:r>
              <a:rPr lang="en-US" altLang="de-DE"/>
              <a:t>Add the new gravity vector to the ship's motion vector.</a:t>
            </a:r>
          </a:p>
        </p:txBody>
      </p:sp>
      <p:sp>
        <p:nvSpPr>
          <p:cNvPr id="82948" name="Text Box 4">
            <a:extLst>
              <a:ext uri="{FF2B5EF4-FFF2-40B4-BE49-F238E27FC236}">
                <a16:creationId xmlns:a16="http://schemas.microsoft.com/office/drawing/2014/main" id="{24D3D546-009D-45B6-A9A8-274ABC3E2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352800"/>
            <a:ext cx="77724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  <a:latin typeface="Courier New" panose="02070309020205020404" pitchFamily="49" charset="0"/>
              </a:rPr>
              <a:t>force = (body.mass * self.mass)/(math.pow(distance, 2))</a:t>
            </a:r>
          </a:p>
        </p:txBody>
      </p:sp>
      <p:sp>
        <p:nvSpPr>
          <p:cNvPr id="82949" name="Fußzeilenplatzhalter 1">
            <a:extLst>
              <a:ext uri="{FF2B5EF4-FFF2-40B4-BE49-F238E27FC236}">
                <a16:creationId xmlns:a16="http://schemas.microsoft.com/office/drawing/2014/main" id="{8979B13A-BC45-4F62-892C-CF918D4A22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6E4D19D-4D87-4292-AA30-17412A7A43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A503B35-7E74-405F-ACE5-3024C62DAD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080DED7-0671-406F-8C61-F81AE8D24B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Discussion Questions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DEC94993-0495-4F2C-A0C4-C26651693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How do Newton's Laws affect game development?</a:t>
            </a:r>
          </a:p>
          <a:p>
            <a:pPr>
              <a:lnSpc>
                <a:spcPct val="90000"/>
              </a:lnSpc>
            </a:pPr>
            <a:r>
              <a:rPr lang="en-US" altLang="de-DE"/>
              <a:t>When is continuous keyboard motion preferred?</a:t>
            </a:r>
          </a:p>
          <a:p>
            <a:pPr>
              <a:lnSpc>
                <a:spcPct val="90000"/>
              </a:lnSpc>
            </a:pPr>
            <a:r>
              <a:rPr lang="en-US" altLang="de-DE"/>
              <a:t>How does vector projection simplify motion code?</a:t>
            </a:r>
          </a:p>
          <a:p>
            <a:pPr>
              <a:lnSpc>
                <a:spcPct val="90000"/>
              </a:lnSpc>
            </a:pPr>
            <a:r>
              <a:rPr lang="en-US" altLang="de-DE"/>
              <a:t>How might you make a system with a ship orbiting between a planet and the planet's moon?</a:t>
            </a:r>
          </a:p>
        </p:txBody>
      </p:sp>
      <p:sp>
        <p:nvSpPr>
          <p:cNvPr id="83972" name="Fußzeilenplatzhalter 1">
            <a:extLst>
              <a:ext uri="{FF2B5EF4-FFF2-40B4-BE49-F238E27FC236}">
                <a16:creationId xmlns:a16="http://schemas.microsoft.com/office/drawing/2014/main" id="{95EAAB02-2EA4-42A2-BA84-B5C1B4C858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BE4A8A3-A011-4BB3-B546-CDEF89B6AC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3FB401F-E268-4D26-B60E-8CE826A0C4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ußzeilenplatzhalter 3">
            <a:extLst>
              <a:ext uri="{FF2B5EF4-FFF2-40B4-BE49-F238E27FC236}">
                <a16:creationId xmlns:a16="http://schemas.microsoft.com/office/drawing/2014/main" id="{7A63FAC5-7293-476C-B71C-821C32F3B0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#11 Movement</a:t>
            </a: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203BCCC7-4909-416B-ABC6-F3EBC48563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/>
              <a:t>Summary</a:t>
            </a:r>
          </a:p>
        </p:txBody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9CCE7384-1C9D-40A6-B979-5A95BAAC2A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de-DE"/>
              <a:t>You should now understand</a:t>
            </a:r>
          </a:p>
          <a:p>
            <a:pPr lvl="1" eaLnBrk="1" hangingPunct="1"/>
            <a:r>
              <a:rPr lang="tr-TR" altLang="de-DE"/>
              <a:t>B</a:t>
            </a:r>
            <a:r>
              <a:rPr lang="en-US" altLang="de-DE"/>
              <a:t>asic rules of motion</a:t>
            </a:r>
          </a:p>
          <a:p>
            <a:pPr lvl="1" eaLnBrk="1" hangingPunct="1"/>
            <a:r>
              <a:rPr lang="en-US" altLang="de-DE"/>
              <a:t>Getting continuous input from the keyboard</a:t>
            </a:r>
          </a:p>
          <a:p>
            <a:pPr lvl="1" eaLnBrk="1" hangingPunct="1"/>
            <a:r>
              <a:rPr lang="en-US" altLang="de-DE"/>
              <a:t>Using vector projection</a:t>
            </a:r>
          </a:p>
          <a:p>
            <a:pPr lvl="1" eaLnBrk="1" hangingPunct="1"/>
            <a:r>
              <a:rPr lang="en-US" altLang="de-DE"/>
              <a:t>Calculating the distance and angle</a:t>
            </a:r>
            <a:r>
              <a:rPr lang="tr-TR" altLang="de-DE"/>
              <a:t> </a:t>
            </a:r>
            <a:r>
              <a:rPr lang="en-US" altLang="de-DE"/>
              <a:t>between points</a:t>
            </a:r>
          </a:p>
          <a:p>
            <a:pPr lvl="1" eaLnBrk="1" hangingPunct="1"/>
            <a:r>
              <a:rPr lang="en-US" altLang="de-DE"/>
              <a:t>Following the mouse</a:t>
            </a:r>
          </a:p>
          <a:p>
            <a:pPr lvl="1" eaLnBrk="1" hangingPunct="1"/>
            <a:r>
              <a:rPr lang="en-US" altLang="de-DE"/>
              <a:t>Handling basic gravity</a:t>
            </a:r>
            <a:r>
              <a:rPr lang="tr-TR" altLang="de-DE"/>
              <a:t> and </a:t>
            </a:r>
            <a:r>
              <a:rPr lang="en-US" altLang="de-DE"/>
              <a:t>orbital physics</a:t>
            </a:r>
            <a:endParaRPr lang="tr-TR" altLang="de-DE"/>
          </a:p>
          <a:p>
            <a:pPr lvl="1" eaLnBrk="1" hangingPunct="1"/>
            <a:r>
              <a:rPr lang="en-US" altLang="de-DE"/>
              <a:t>Modeling spacecraft motion</a:t>
            </a:r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  <a:p>
            <a:pPr lvl="1" eaLnBrk="1" hangingPunct="1"/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0B039E9-60D3-49A3-BAE4-BBE055272C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6526ED4-04CF-4C6F-A7CA-18107253A0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bg1"/>
                </a:solidFill>
                <a:latin typeface="Arial" charset="0"/>
              </a:defRPr>
            </a:lvl2pPr>
            <a:lvl3pPr>
              <a:defRPr sz="4200">
                <a:solidFill>
                  <a:schemeClr val="bg1"/>
                </a:solidFill>
                <a:latin typeface="Arial" charset="0"/>
              </a:defRPr>
            </a:lvl3pPr>
            <a:lvl4pPr>
              <a:defRPr sz="4200">
                <a:solidFill>
                  <a:schemeClr val="bg1"/>
                </a:solidFill>
                <a:latin typeface="Arial" charset="0"/>
              </a:defRPr>
            </a:lvl4pPr>
            <a:lvl5pPr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5576" y="2438400"/>
            <a:ext cx="8759824" cy="9144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Game Engine</a:t>
            </a: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83CD57B-6837-4C99-869E-C01806F9C4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#11 Movement</a:t>
            </a:r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Andy Harris, “Game Programming, The L Line, The Express Line to Learning”; Wiley, 2007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CEEC68-5B7D-4CB6-90C5-5D673CC462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#11 Movement</a:t>
            </a:r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5319</Words>
  <Application>Microsoft Office PowerPoint</Application>
  <PresentationFormat>Bildschirmpräsentation (4:3)</PresentationFormat>
  <Paragraphs>853</Paragraphs>
  <Slides>81</Slides>
  <Notes>79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81</vt:i4>
      </vt:variant>
    </vt:vector>
  </HeadingPairs>
  <TitlesOfParts>
    <vt:vector size="88" baseType="lpstr">
      <vt:lpstr>Arial</vt:lpstr>
      <vt:lpstr>Arial Black</vt:lpstr>
      <vt:lpstr>Courier New</vt:lpstr>
      <vt:lpstr>Garamond</vt:lpstr>
      <vt:lpstr>Times New Roman</vt:lpstr>
      <vt:lpstr>Wingdings</vt:lpstr>
      <vt:lpstr>1_Edge</vt:lpstr>
      <vt:lpstr>PowerPoint-Präsentation</vt:lpstr>
      <vt:lpstr>Objectives</vt:lpstr>
      <vt:lpstr>Objectives (cont.)</vt:lpstr>
      <vt:lpstr>Gaming and Physics</vt:lpstr>
      <vt:lpstr>Newton's Laws</vt:lpstr>
      <vt:lpstr>Vectors</vt:lpstr>
      <vt:lpstr>Motion Terms</vt:lpstr>
      <vt:lpstr>Multiple Force Vectors</vt:lpstr>
      <vt:lpstr>Adding Force Vectors</vt:lpstr>
      <vt:lpstr>Force Vector Example</vt:lpstr>
      <vt:lpstr>Getting Continuous Keyboard Input</vt:lpstr>
      <vt:lpstr>Advantages of Hardware Polling</vt:lpstr>
      <vt:lpstr>Building a Rotating Turret</vt:lpstr>
      <vt:lpstr>Notes on the Turret Class</vt:lpstr>
      <vt:lpstr>Checking the Keyboard</vt:lpstr>
      <vt:lpstr>How Checking the  Keyboard Works</vt:lpstr>
      <vt:lpstr>Rotating the Turret</vt:lpstr>
      <vt:lpstr>Building the Main Loop</vt:lpstr>
      <vt:lpstr>Vector Projection</vt:lpstr>
      <vt:lpstr>Looking at the Problem</vt:lpstr>
      <vt:lpstr>Building a Triangle</vt:lpstr>
      <vt:lpstr>Using Trig Terms</vt:lpstr>
      <vt:lpstr>Solving for dy and dx</vt:lpstr>
      <vt:lpstr>Dealing with Radians</vt:lpstr>
      <vt:lpstr>How vecProj.py Works</vt:lpstr>
      <vt:lpstr>The vecProj.py Program</vt:lpstr>
      <vt:lpstr>The vecProj.py Program (Cont’d)</vt:lpstr>
      <vt:lpstr>Making the Turret Fire</vt:lpstr>
      <vt:lpstr>Adding a Label Class</vt:lpstr>
      <vt:lpstr>Updating the Shell Class</vt:lpstr>
      <vt:lpstr>Add a charge Property  to the Turret</vt:lpstr>
      <vt:lpstr>Modify the  checkKeys() Method</vt:lpstr>
      <vt:lpstr>Firing the Shell</vt:lpstr>
      <vt:lpstr>Creating the Shell Class</vt:lpstr>
      <vt:lpstr>Calculating the Shell's Vector</vt:lpstr>
      <vt:lpstr>Resetting the Shell</vt:lpstr>
      <vt:lpstr>Modifying the Main Code</vt:lpstr>
      <vt:lpstr>Following the Mouse</vt:lpstr>
      <vt:lpstr>Converting Components Back to Vectors</vt:lpstr>
      <vt:lpstr>Modifying the Turret Class</vt:lpstr>
      <vt:lpstr>Making a Turret Point towards the Mouse</vt:lpstr>
      <vt:lpstr>Following the Mouse</vt:lpstr>
      <vt:lpstr>How followMouse() Works</vt:lpstr>
      <vt:lpstr>Basic Gravity Concepts</vt:lpstr>
      <vt:lpstr>Simulating Basic Gravity</vt:lpstr>
      <vt:lpstr>Adding Gravity to  the Shell Class</vt:lpstr>
      <vt:lpstr>Adding the  Gravitational Force</vt:lpstr>
      <vt:lpstr>Drawing on the Background</vt:lpstr>
      <vt:lpstr>Building a Vector-Based Vehicle</vt:lpstr>
      <vt:lpstr>Creating a Vector-Based  Car Sprite</vt:lpstr>
      <vt:lpstr>Checking the Keys</vt:lpstr>
      <vt:lpstr>Calculating the Vector</vt:lpstr>
      <vt:lpstr>Making a More Versatile Vehicle Model</vt:lpstr>
      <vt:lpstr>The miniGUI Module</vt:lpstr>
      <vt:lpstr>Building the User Interface</vt:lpstr>
      <vt:lpstr>Building the GUI Elements</vt:lpstr>
      <vt:lpstr>Communicating  with the User</vt:lpstr>
      <vt:lpstr>Checking the Keys in carParam</vt:lpstr>
      <vt:lpstr>Changes in checkKeys()</vt:lpstr>
      <vt:lpstr>Compensating for Drag</vt:lpstr>
      <vt:lpstr>Drag Code in calcVector()</vt:lpstr>
      <vt:lpstr>Building a Spacecraft Model</vt:lpstr>
      <vt:lpstr>Creating a Multi-State Ship</vt:lpstr>
      <vt:lpstr>Checking Keys in Space</vt:lpstr>
      <vt:lpstr>space.py checkKeys()</vt:lpstr>
      <vt:lpstr>Creating a Motion Vector</vt:lpstr>
      <vt:lpstr>The calcVector() Method</vt:lpstr>
      <vt:lpstr>Introducing Orbits</vt:lpstr>
      <vt:lpstr>Characteristics of  an Orbital Path</vt:lpstr>
      <vt:lpstr>Newton's Law of Universal Gravitation</vt:lpstr>
      <vt:lpstr>Working with  Planetary Gravity</vt:lpstr>
      <vt:lpstr>Simplifying Newton's Formula</vt:lpstr>
      <vt:lpstr>Modifying the Ship to Orbit</vt:lpstr>
      <vt:lpstr>Building a Planet</vt:lpstr>
      <vt:lpstr>The gravitate() Method</vt:lpstr>
      <vt:lpstr>How gravitate() Works</vt:lpstr>
      <vt:lpstr>More on gravitate()</vt:lpstr>
      <vt:lpstr>Discussion Questions</vt:lpstr>
      <vt:lpstr>Summary</vt:lpstr>
      <vt:lpstr>PowerPoint-Präsentation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128</cp:revision>
  <dcterms:created xsi:type="dcterms:W3CDTF">2003-03-16T17:22:50Z</dcterms:created>
  <dcterms:modified xsi:type="dcterms:W3CDTF">2019-04-21T11:56:15Z</dcterms:modified>
</cp:coreProperties>
</file>