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75"/>
  </p:notesMasterIdLst>
  <p:handoutMasterIdLst>
    <p:handoutMasterId r:id="rId76"/>
  </p:handoutMasterIdLst>
  <p:sldIdLst>
    <p:sldId id="360" r:id="rId2"/>
    <p:sldId id="285" r:id="rId3"/>
    <p:sldId id="291" r:id="rId4"/>
    <p:sldId id="315" r:id="rId5"/>
    <p:sldId id="316" r:id="rId6"/>
    <p:sldId id="317" r:id="rId7"/>
    <p:sldId id="318" r:id="rId8"/>
    <p:sldId id="292" r:id="rId9"/>
    <p:sldId id="286" r:id="rId10"/>
    <p:sldId id="287" r:id="rId11"/>
    <p:sldId id="294" r:id="rId12"/>
    <p:sldId id="295" r:id="rId13"/>
    <p:sldId id="296" r:id="rId14"/>
    <p:sldId id="297" r:id="rId15"/>
    <p:sldId id="298" r:id="rId16"/>
    <p:sldId id="310" r:id="rId17"/>
    <p:sldId id="311" r:id="rId18"/>
    <p:sldId id="299" r:id="rId19"/>
    <p:sldId id="300" r:id="rId20"/>
    <p:sldId id="301" r:id="rId21"/>
    <p:sldId id="302" r:id="rId22"/>
    <p:sldId id="303" r:id="rId23"/>
    <p:sldId id="304" r:id="rId24"/>
    <p:sldId id="305" r:id="rId25"/>
    <p:sldId id="312" r:id="rId26"/>
    <p:sldId id="306" r:id="rId27"/>
    <p:sldId id="307" r:id="rId28"/>
    <p:sldId id="313" r:id="rId29"/>
    <p:sldId id="308" r:id="rId30"/>
    <p:sldId id="309"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345" r:id="rId56"/>
    <p:sldId id="346" r:id="rId57"/>
    <p:sldId id="347" r:id="rId58"/>
    <p:sldId id="348" r:id="rId59"/>
    <p:sldId id="349" r:id="rId60"/>
    <p:sldId id="350" r:id="rId61"/>
    <p:sldId id="351" r:id="rId62"/>
    <p:sldId id="352" r:id="rId63"/>
    <p:sldId id="353" r:id="rId64"/>
    <p:sldId id="354" r:id="rId65"/>
    <p:sldId id="355" r:id="rId66"/>
    <p:sldId id="356" r:id="rId67"/>
    <p:sldId id="357" r:id="rId68"/>
    <p:sldId id="358" r:id="rId69"/>
    <p:sldId id="359" r:id="rId70"/>
    <p:sldId id="272" r:id="rId71"/>
    <p:sldId id="320" r:id="rId72"/>
    <p:sldId id="440" r:id="rId73"/>
    <p:sldId id="362" r:id="rId7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84">
          <p15:clr>
            <a:srgbClr val="A4A3A4"/>
          </p15:clr>
        </p15:guide>
        <p15:guide id="3" orient="horz" pos="1008">
          <p15:clr>
            <a:srgbClr val="A4A3A4"/>
          </p15:clr>
        </p15:guide>
        <p15:guide id="4" pos="2880">
          <p15:clr>
            <a:srgbClr val="A4A3A4"/>
          </p15:clr>
        </p15:guide>
        <p15:guide id="5" pos="54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6699FF"/>
    <a:srgbClr val="003399"/>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0468" autoAdjust="0"/>
  </p:normalViewPr>
  <p:slideViewPr>
    <p:cSldViewPr>
      <p:cViewPr varScale="1">
        <p:scale>
          <a:sx n="104" d="100"/>
          <a:sy n="104" d="100"/>
        </p:scale>
        <p:origin x="1824" y="114"/>
      </p:cViewPr>
      <p:guideLst>
        <p:guide orient="horz" pos="2160"/>
        <p:guide orient="horz" pos="3984"/>
        <p:guide orient="horz" pos="1008"/>
        <p:guide pos="2880"/>
        <p:guide pos="54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22FAA96-4BF2-4ECF-A0B9-CE032199DBD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147" name="Rectangle 3">
            <a:extLst>
              <a:ext uri="{FF2B5EF4-FFF2-40B4-BE49-F238E27FC236}">
                <a16:creationId xmlns:a16="http://schemas.microsoft.com/office/drawing/2014/main" id="{14B52D9A-B853-42AC-A7C1-C345A046E4FD}"/>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a:extLst>
              <a:ext uri="{FF2B5EF4-FFF2-40B4-BE49-F238E27FC236}">
                <a16:creationId xmlns:a16="http://schemas.microsoft.com/office/drawing/2014/main" id="{92638EF4-7BEA-4590-89C7-21221DFECE15}"/>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149" name="Rectangle 5">
            <a:extLst>
              <a:ext uri="{FF2B5EF4-FFF2-40B4-BE49-F238E27FC236}">
                <a16:creationId xmlns:a16="http://schemas.microsoft.com/office/drawing/2014/main" id="{B9E7BDB9-76C9-4D36-ADD9-52DF5B47629C}"/>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0B2953F-DE84-4936-B33F-EEE962906ED4}"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411932D-0740-4756-B4F9-E039E01A581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3" name="Rectangle 3">
            <a:extLst>
              <a:ext uri="{FF2B5EF4-FFF2-40B4-BE49-F238E27FC236}">
                <a16:creationId xmlns:a16="http://schemas.microsoft.com/office/drawing/2014/main" id="{BF587FE0-2B32-426F-B358-B8590F3ECFB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a:extLst>
              <a:ext uri="{FF2B5EF4-FFF2-40B4-BE49-F238E27FC236}">
                <a16:creationId xmlns:a16="http://schemas.microsoft.com/office/drawing/2014/main" id="{292A7DAA-C8EC-4BE6-95B9-445F5B6B0B9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a:extLst>
              <a:ext uri="{FF2B5EF4-FFF2-40B4-BE49-F238E27FC236}">
                <a16:creationId xmlns:a16="http://schemas.microsoft.com/office/drawing/2014/main" id="{8CD36DFD-6E14-4243-B16E-2A12D07F89EF}"/>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a:extLst>
              <a:ext uri="{FF2B5EF4-FFF2-40B4-BE49-F238E27FC236}">
                <a16:creationId xmlns:a16="http://schemas.microsoft.com/office/drawing/2014/main" id="{FFC43E27-BF6E-4B62-ADDE-C13E0F248C44}"/>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7" name="Rectangle 7">
            <a:extLst>
              <a:ext uri="{FF2B5EF4-FFF2-40B4-BE49-F238E27FC236}">
                <a16:creationId xmlns:a16="http://schemas.microsoft.com/office/drawing/2014/main" id="{64F8AA06-96F7-44F6-A222-8EE1A9642FAD}"/>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FF07CBE-2765-4BCC-B40B-B0EFC36DC2ED}"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DAD21EFF-0852-4FF6-9F8A-DA695227DBD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DF93F3-8B64-40D0-A44B-603D3A8A2F44}" type="slidenum">
              <a:rPr lang="en-US" altLang="de-DE" smtClean="0"/>
              <a:pPr>
                <a:spcBef>
                  <a:spcPct val="0"/>
                </a:spcBef>
              </a:pPr>
              <a:t>1</a:t>
            </a:fld>
            <a:endParaRPr lang="en-US" altLang="de-DE"/>
          </a:p>
        </p:txBody>
      </p:sp>
      <p:sp>
        <p:nvSpPr>
          <p:cNvPr id="6147" name="Rectangle 2">
            <a:extLst>
              <a:ext uri="{FF2B5EF4-FFF2-40B4-BE49-F238E27FC236}">
                <a16:creationId xmlns:a16="http://schemas.microsoft.com/office/drawing/2014/main" id="{60516C71-D3F3-4263-BB1B-41ECBF733897}"/>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708E498-1876-45F6-985D-7C23AC4CCE8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5666A601-418A-4D75-903B-9264668281F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CFD066E-5E02-4CDF-A6C1-7BA68F3ED4B0}" type="slidenum">
              <a:rPr lang="en-US" altLang="de-DE"/>
              <a:pPr eaLnBrk="1" hangingPunct="1"/>
              <a:t>2</a:t>
            </a:fld>
            <a:endParaRPr lang="en-US" altLang="de-DE"/>
          </a:p>
        </p:txBody>
      </p:sp>
      <p:sp>
        <p:nvSpPr>
          <p:cNvPr id="77827" name="Rectangle 2">
            <a:extLst>
              <a:ext uri="{FF2B5EF4-FFF2-40B4-BE49-F238E27FC236}">
                <a16:creationId xmlns:a16="http://schemas.microsoft.com/office/drawing/2014/main" id="{E96DBAE4-1AEF-4227-A69A-4B2AF07A91F1}"/>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E26F32B6-D0C6-45E1-A1D8-4C935547B4A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B773C205-BA5E-4DE7-B7BE-FAD8CCE4CBE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EE3EDC-1EDC-4B8F-85C6-B64DF7FD032F}" type="slidenum">
              <a:rPr lang="en-US" altLang="de-DE"/>
              <a:pPr eaLnBrk="1" hangingPunct="1"/>
              <a:t>4</a:t>
            </a:fld>
            <a:endParaRPr lang="en-US" altLang="de-DE"/>
          </a:p>
        </p:txBody>
      </p:sp>
      <p:sp>
        <p:nvSpPr>
          <p:cNvPr id="78851" name="Rectangle 2">
            <a:extLst>
              <a:ext uri="{FF2B5EF4-FFF2-40B4-BE49-F238E27FC236}">
                <a16:creationId xmlns:a16="http://schemas.microsoft.com/office/drawing/2014/main" id="{36FDF157-3385-46EA-8D15-858A6ADB899B}"/>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A20FAA5B-8A5A-4D7C-A3EA-707AF265149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4C80C37B-364A-4F87-AE35-44D529C2CEF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EDE94FF-AAA7-461B-9F54-A938BD10CF4F}" type="slidenum">
              <a:rPr lang="en-US" altLang="de-DE"/>
              <a:pPr eaLnBrk="1" hangingPunct="1"/>
              <a:t>6</a:t>
            </a:fld>
            <a:endParaRPr lang="en-US" altLang="de-DE"/>
          </a:p>
        </p:txBody>
      </p:sp>
      <p:sp>
        <p:nvSpPr>
          <p:cNvPr id="79875" name="Rectangle 2">
            <a:extLst>
              <a:ext uri="{FF2B5EF4-FFF2-40B4-BE49-F238E27FC236}">
                <a16:creationId xmlns:a16="http://schemas.microsoft.com/office/drawing/2014/main" id="{CB9D2C67-0B16-419F-BE64-1140DF968ECC}"/>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86513DED-5E5B-435D-9327-27CA9A50B79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84FAB799-A0E1-46D0-831B-43C0A9FF383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1D0529E-6D01-4532-8E37-C7BB761BE31A}" type="slidenum">
              <a:rPr lang="en-US" altLang="de-DE"/>
              <a:pPr eaLnBrk="1" hangingPunct="1"/>
              <a:t>8</a:t>
            </a:fld>
            <a:endParaRPr lang="en-US" altLang="de-DE"/>
          </a:p>
        </p:txBody>
      </p:sp>
      <p:sp>
        <p:nvSpPr>
          <p:cNvPr id="80899" name="Rectangle 2">
            <a:extLst>
              <a:ext uri="{FF2B5EF4-FFF2-40B4-BE49-F238E27FC236}">
                <a16:creationId xmlns:a16="http://schemas.microsoft.com/office/drawing/2014/main" id="{CD215F89-843B-4EB0-B6E8-7B6729873F70}"/>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F050643D-C21E-4DDF-BBAB-BC6013007DF3}"/>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Toys and puzzles can be used to play games.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C85F2713-E501-4313-9C1D-CB4F37C78AC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51CFCDC-12F5-434D-99A8-FA07A32F90C9}" type="slidenum">
              <a:rPr lang="en-US" altLang="de-DE"/>
              <a:pPr eaLnBrk="1" hangingPunct="1"/>
              <a:t>10</a:t>
            </a:fld>
            <a:endParaRPr lang="en-US" altLang="de-DE"/>
          </a:p>
        </p:txBody>
      </p:sp>
      <p:sp>
        <p:nvSpPr>
          <p:cNvPr id="81923" name="Rectangle 2">
            <a:extLst>
              <a:ext uri="{FF2B5EF4-FFF2-40B4-BE49-F238E27FC236}">
                <a16:creationId xmlns:a16="http://schemas.microsoft.com/office/drawing/2014/main" id="{2C7D5E56-9976-4AD3-BE1B-BBF52A0C0359}"/>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E4F62846-FB98-44F3-9369-CDEA5F86EBA3}"/>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Actions that can be made while playing are limited by the rules.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6834955B-83EA-4046-8A5D-737DD2C27F1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535CAD-2E7A-463B-AB86-A16F00A3F759}" type="slidenum">
              <a:rPr lang="en-US" altLang="de-DE"/>
              <a:pPr eaLnBrk="1" hangingPunct="1"/>
              <a:t>15</a:t>
            </a:fld>
            <a:endParaRPr lang="en-US" altLang="de-DE"/>
          </a:p>
        </p:txBody>
      </p:sp>
      <p:sp>
        <p:nvSpPr>
          <p:cNvPr id="82947" name="Rectangle 2">
            <a:extLst>
              <a:ext uri="{FF2B5EF4-FFF2-40B4-BE49-F238E27FC236}">
                <a16:creationId xmlns:a16="http://schemas.microsoft.com/office/drawing/2014/main" id="{8470964B-3436-4645-B647-4E8B8ED780C7}"/>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B5768955-9D9E-471F-B45D-ED7ABE32E00A}"/>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A video game will not respond to player actions that it has not been programmed to recognize.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79BA0C7-56FC-4CEB-A53F-55D8FA26E6C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CE2DC0-32DE-4154-A66D-C1E63F4397DF}" type="slidenum">
              <a:rPr lang="en-US" altLang="de-DE"/>
              <a:pPr eaLnBrk="1" hangingPunct="1"/>
              <a:t>16</a:t>
            </a:fld>
            <a:endParaRPr lang="en-US" altLang="de-DE"/>
          </a:p>
        </p:txBody>
      </p:sp>
      <p:sp>
        <p:nvSpPr>
          <p:cNvPr id="83971" name="Rectangle 2">
            <a:extLst>
              <a:ext uri="{FF2B5EF4-FFF2-40B4-BE49-F238E27FC236}">
                <a16:creationId xmlns:a16="http://schemas.microsoft.com/office/drawing/2014/main" id="{2A34987F-2110-45C5-8031-4AA25FF3A18E}"/>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BAAB433D-4E02-4EB9-966E-3A8A85A9CC2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7E549A8F-F77D-400B-8CF8-010C5A7D556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DFADBB-EB63-4614-A215-D4E4D3415ABC}" type="slidenum">
              <a:rPr lang="en-US" altLang="de-DE"/>
              <a:pPr eaLnBrk="1" hangingPunct="1"/>
              <a:t>19</a:t>
            </a:fld>
            <a:endParaRPr lang="en-US" altLang="de-DE"/>
          </a:p>
        </p:txBody>
      </p:sp>
      <p:sp>
        <p:nvSpPr>
          <p:cNvPr id="84995" name="Rectangle 2">
            <a:extLst>
              <a:ext uri="{FF2B5EF4-FFF2-40B4-BE49-F238E27FC236}">
                <a16:creationId xmlns:a16="http://schemas.microsoft.com/office/drawing/2014/main" id="{0758ADF6-5CC7-4F3B-8836-BC5385A70504}"/>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6A8B9093-071C-4700-83DD-EDF9B98DB81F}"/>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When players compete, there is often a winner and a loser.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C44B60F4-F6CD-4ACC-BCFB-83582979DC3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9694B2-537F-468A-9342-88ED42FC5B6A}" type="slidenum">
              <a:rPr lang="en-US" altLang="de-DE"/>
              <a:pPr eaLnBrk="1" hangingPunct="1"/>
              <a:t>23</a:t>
            </a:fld>
            <a:endParaRPr lang="en-US" altLang="de-DE"/>
          </a:p>
        </p:txBody>
      </p:sp>
      <p:sp>
        <p:nvSpPr>
          <p:cNvPr id="86019" name="Rectangle 2">
            <a:extLst>
              <a:ext uri="{FF2B5EF4-FFF2-40B4-BE49-F238E27FC236}">
                <a16:creationId xmlns:a16="http://schemas.microsoft.com/office/drawing/2014/main" id="{F20C1D33-456F-4340-A77F-E26BBDDE7065}"/>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AA875B77-6923-41A8-A7FB-32B97A790ED5}"/>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Currently, the behavior simulations are very simple. The goal of AI research is to create ever more realistic simulations.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04B7D63-0F67-4567-8B93-B7A074C422F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5175AF-CA7D-4A4D-972C-8AA3A2326CAA}" type="slidenum">
              <a:rPr lang="en-US" altLang="de-DE"/>
              <a:pPr eaLnBrk="1" hangingPunct="1"/>
              <a:t>27</a:t>
            </a:fld>
            <a:endParaRPr lang="en-US" altLang="de-DE"/>
          </a:p>
        </p:txBody>
      </p:sp>
      <p:sp>
        <p:nvSpPr>
          <p:cNvPr id="87043" name="Rectangle 2">
            <a:extLst>
              <a:ext uri="{FF2B5EF4-FFF2-40B4-BE49-F238E27FC236}">
                <a16:creationId xmlns:a16="http://schemas.microsoft.com/office/drawing/2014/main" id="{4DF2850C-D6D1-4655-A557-77ED92662B5C}"/>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D6ECD7B6-14E5-4B9C-AE15-AB7CA43B40A5}"/>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For example, in </a:t>
            </a:r>
            <a:r>
              <a:rPr lang="en-US" altLang="de-DE" i="1">
                <a:latin typeface="Arial" panose="020B0604020202020204" pitchFamily="34" charset="0"/>
              </a:rPr>
              <a:t>SimCity</a:t>
            </a:r>
            <a:r>
              <a:rPr lang="en-US" altLang="de-DE">
                <a:latin typeface="Arial" panose="020B0604020202020204" pitchFamily="34" charset="0"/>
              </a:rPr>
              <a:t>, players learn how to attract a larger population and meet their needs.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89AE0AB2-AD7A-49BF-96C1-A5932DC95E6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7E3DAE-EFB6-441D-9B67-3015B91F00BC}" type="slidenum">
              <a:rPr lang="en-US" altLang="de-DE"/>
              <a:pPr eaLnBrk="1" hangingPunct="1"/>
              <a:t>30</a:t>
            </a:fld>
            <a:endParaRPr lang="en-US" altLang="de-DE"/>
          </a:p>
        </p:txBody>
      </p:sp>
      <p:sp>
        <p:nvSpPr>
          <p:cNvPr id="88067" name="Rectangle 2">
            <a:extLst>
              <a:ext uri="{FF2B5EF4-FFF2-40B4-BE49-F238E27FC236}">
                <a16:creationId xmlns:a16="http://schemas.microsoft.com/office/drawing/2014/main" id="{4E5EDBC3-25CD-4623-9AD1-852A536DDF4C}"/>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7BBD10B7-A7F1-4329-9067-40BF13D55BD1}"/>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Most multiplayer games have a communication method built into the software. However, players often use communication software such as </a:t>
            </a:r>
            <a:r>
              <a:rPr lang="en-US" altLang="de-DE" i="1">
                <a:latin typeface="Arial" panose="020B0604020202020204" pitchFamily="34" charset="0"/>
              </a:rPr>
              <a:t>TeamSpeak</a:t>
            </a:r>
            <a:r>
              <a:rPr lang="en-US" altLang="de-DE">
                <a:latin typeface="Arial" panose="020B0604020202020204" pitchFamily="34" charset="0"/>
              </a:rPr>
              <a:t> or </a:t>
            </a:r>
            <a:r>
              <a:rPr lang="en-US" altLang="de-DE" i="1">
                <a:latin typeface="Arial" panose="020B0604020202020204" pitchFamily="34" charset="0"/>
              </a:rPr>
              <a:t>Ventrilo</a:t>
            </a:r>
            <a:r>
              <a:rPr lang="en-US" altLang="de-DE">
                <a:latin typeface="Arial" panose="020B0604020202020204" pitchFamily="34" charset="0"/>
              </a:rP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B1C1E4F-8E28-4DDA-A85B-7321CE2CE9C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166342-3143-4CA3-995C-CC1377EC21E8}" type="slidenum">
              <a:rPr lang="en-US" altLang="de-DE"/>
              <a:pPr eaLnBrk="1" hangingPunct="1"/>
              <a:t>31</a:t>
            </a:fld>
            <a:endParaRPr lang="en-US" altLang="de-DE"/>
          </a:p>
        </p:txBody>
      </p:sp>
      <p:sp>
        <p:nvSpPr>
          <p:cNvPr id="89091" name="Rectangle 2">
            <a:extLst>
              <a:ext uri="{FF2B5EF4-FFF2-40B4-BE49-F238E27FC236}">
                <a16:creationId xmlns:a16="http://schemas.microsoft.com/office/drawing/2014/main" id="{C591B4E8-7AE6-4B02-94AC-6943828ED1FB}"/>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46B362C1-4066-4EDD-BA69-6A2920103FA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B7B33E5B-AAE4-4144-BB39-7A33C69B569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B5BD42-6E62-4B12-BF76-0CB897EBC593}" type="slidenum">
              <a:rPr lang="en-US" altLang="de-DE"/>
              <a:pPr eaLnBrk="1" hangingPunct="1"/>
              <a:t>32</a:t>
            </a:fld>
            <a:endParaRPr lang="en-US" altLang="de-DE"/>
          </a:p>
        </p:txBody>
      </p:sp>
      <p:sp>
        <p:nvSpPr>
          <p:cNvPr id="90115" name="Rectangle 2">
            <a:extLst>
              <a:ext uri="{FF2B5EF4-FFF2-40B4-BE49-F238E27FC236}">
                <a16:creationId xmlns:a16="http://schemas.microsoft.com/office/drawing/2014/main" id="{BF86B845-0D7F-473A-8772-FFE4519128CF}"/>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414BDBCC-0A8C-4ED8-B2EE-935C22C398D2}"/>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Remember that the goal is entertaining the player, not creating a game you would like to play or preventing the player from winning the game.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E19D285A-435F-4D07-A0D0-1319E7DCDA1B}"/>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A6349A-3045-4CCB-8552-AE959E2445E4}" type="slidenum">
              <a:rPr lang="en-US" altLang="de-DE"/>
              <a:pPr eaLnBrk="1" hangingPunct="1"/>
              <a:t>33</a:t>
            </a:fld>
            <a:endParaRPr lang="en-US" altLang="de-DE"/>
          </a:p>
        </p:txBody>
      </p:sp>
      <p:sp>
        <p:nvSpPr>
          <p:cNvPr id="91139" name="Rectangle 2">
            <a:extLst>
              <a:ext uri="{FF2B5EF4-FFF2-40B4-BE49-F238E27FC236}">
                <a16:creationId xmlns:a16="http://schemas.microsoft.com/office/drawing/2014/main" id="{8F344663-2293-44D1-8BB2-AED9F4329A1B}"/>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DC626121-1EE1-46AB-B557-C212EA5E0D6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4204A8AA-9B5D-4709-91EC-1273AAA3BD3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AC43C5-3071-4C77-9ACD-DAEE8C3359B2}" type="slidenum">
              <a:rPr lang="en-US" altLang="de-DE"/>
              <a:pPr eaLnBrk="1" hangingPunct="1"/>
              <a:t>34</a:t>
            </a:fld>
            <a:endParaRPr lang="en-US" altLang="de-DE"/>
          </a:p>
        </p:txBody>
      </p:sp>
      <p:sp>
        <p:nvSpPr>
          <p:cNvPr id="92163" name="Rectangle 2">
            <a:extLst>
              <a:ext uri="{FF2B5EF4-FFF2-40B4-BE49-F238E27FC236}">
                <a16:creationId xmlns:a16="http://schemas.microsoft.com/office/drawing/2014/main" id="{1E238FA7-C76D-41B0-B63E-03EC16BB3145}"/>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87258125-5C9F-4F26-958A-E9E7CC5D542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6EE7260A-41CF-4D76-A3F7-CF31D6DC810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9873AA-9060-46E6-8F42-243267538629}" type="slidenum">
              <a:rPr lang="en-US" altLang="de-DE"/>
              <a:pPr eaLnBrk="1" hangingPunct="1"/>
              <a:t>35</a:t>
            </a:fld>
            <a:endParaRPr lang="en-US" altLang="de-DE"/>
          </a:p>
        </p:txBody>
      </p:sp>
      <p:sp>
        <p:nvSpPr>
          <p:cNvPr id="93187" name="Rectangle 2">
            <a:extLst>
              <a:ext uri="{FF2B5EF4-FFF2-40B4-BE49-F238E27FC236}">
                <a16:creationId xmlns:a16="http://schemas.microsoft.com/office/drawing/2014/main" id="{31C65538-60FB-45F5-8AB1-1EE2EAAA748A}"/>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B248CDEE-A964-484C-A240-F23443F34DEA}"/>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Take the best from every source. If a feature is not needed, don’t keep it.</a:t>
            </a:r>
          </a:p>
          <a:p>
            <a:pPr eaLnBrk="1" hangingPunct="1"/>
            <a:endParaRPr lang="en-US" altLang="de-DE">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994C9953-8506-46E6-8751-5966EAF34FE2}"/>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BACC06-087F-4472-8A8F-09A02A045193}" type="slidenum">
              <a:rPr lang="en-US" altLang="de-DE"/>
              <a:pPr eaLnBrk="1" hangingPunct="1"/>
              <a:t>38</a:t>
            </a:fld>
            <a:endParaRPr lang="en-US" altLang="de-DE"/>
          </a:p>
        </p:txBody>
      </p:sp>
      <p:sp>
        <p:nvSpPr>
          <p:cNvPr id="94211" name="Rectangle 2">
            <a:extLst>
              <a:ext uri="{FF2B5EF4-FFF2-40B4-BE49-F238E27FC236}">
                <a16:creationId xmlns:a16="http://schemas.microsoft.com/office/drawing/2014/main" id="{7CD33CAF-7938-478E-BDE0-14077E65DBF5}"/>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8808BF53-7B8F-4BBF-BBA0-D09ABAFEEED1}"/>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Many games allow players to switch between first-person and third-person perspectives. In first person, the game world is shown as if you are the avatar. The avatar is not visible in first person because the player is looking through the avatar’s eyes. In third person, the avatar is followed by a chase camera that shows the avatar and the game world.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557AA31C-9B39-4A0E-A344-490049D78F9F}"/>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9668B0-204F-405F-83A4-78C4E4396E0B}" type="slidenum">
              <a:rPr lang="en-US" altLang="de-DE"/>
              <a:pPr eaLnBrk="1" hangingPunct="1"/>
              <a:t>40</a:t>
            </a:fld>
            <a:endParaRPr lang="en-US" altLang="de-DE"/>
          </a:p>
        </p:txBody>
      </p:sp>
      <p:sp>
        <p:nvSpPr>
          <p:cNvPr id="95235" name="Rectangle 2">
            <a:extLst>
              <a:ext uri="{FF2B5EF4-FFF2-40B4-BE49-F238E27FC236}">
                <a16:creationId xmlns:a16="http://schemas.microsoft.com/office/drawing/2014/main" id="{7C60F2D8-8B63-4248-9B51-95C706152290}"/>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BD0438EC-5955-4F79-884A-65B8460564D9}"/>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Use common sense to dictate which actions should be available at a particular time.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CAB6382B-32DE-4904-B2B4-C31D8B5B8DB4}"/>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49013A-84AB-43BE-ABD1-F433EBF191F3}" type="slidenum">
              <a:rPr lang="en-US" altLang="de-DE"/>
              <a:pPr eaLnBrk="1" hangingPunct="1"/>
              <a:t>42</a:t>
            </a:fld>
            <a:endParaRPr lang="en-US" altLang="de-DE"/>
          </a:p>
        </p:txBody>
      </p:sp>
      <p:sp>
        <p:nvSpPr>
          <p:cNvPr id="96259" name="Rectangle 2">
            <a:extLst>
              <a:ext uri="{FF2B5EF4-FFF2-40B4-BE49-F238E27FC236}">
                <a16:creationId xmlns:a16="http://schemas.microsoft.com/office/drawing/2014/main" id="{CC7AD164-FE45-4896-9EC8-F735E9A5792D}"/>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22FCDFC7-C4B9-4B0B-A981-C90FC98E5DC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4DA0421-8F15-43E0-B617-C3327B8AE872}"/>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307A921-4FFC-4814-AB47-8C800379A9D9}" type="slidenum">
              <a:rPr lang="en-US" altLang="de-DE"/>
              <a:pPr eaLnBrk="1" hangingPunct="1"/>
              <a:t>44</a:t>
            </a:fld>
            <a:endParaRPr lang="en-US" altLang="de-DE"/>
          </a:p>
        </p:txBody>
      </p:sp>
      <p:sp>
        <p:nvSpPr>
          <p:cNvPr id="97283" name="Rectangle 2">
            <a:extLst>
              <a:ext uri="{FF2B5EF4-FFF2-40B4-BE49-F238E27FC236}">
                <a16:creationId xmlns:a16="http://schemas.microsoft.com/office/drawing/2014/main" id="{C4AB81B2-F1D9-483F-8A7A-8E41E0C468E1}"/>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F46C189A-B415-4363-A9F9-BCC6360FE90C}"/>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It is easy to get stuck in any stage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816E157D-A1A6-410D-8D78-C9D48CB5337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771E7A-E6E4-431D-8770-EE0F4F6B9B27}" type="slidenum">
              <a:rPr lang="en-US" altLang="de-DE"/>
              <a:pPr eaLnBrk="1" hangingPunct="1"/>
              <a:t>54</a:t>
            </a:fld>
            <a:endParaRPr lang="en-US" altLang="de-DE"/>
          </a:p>
        </p:txBody>
      </p:sp>
      <p:sp>
        <p:nvSpPr>
          <p:cNvPr id="98307" name="Rectangle 2">
            <a:extLst>
              <a:ext uri="{FF2B5EF4-FFF2-40B4-BE49-F238E27FC236}">
                <a16:creationId xmlns:a16="http://schemas.microsoft.com/office/drawing/2014/main" id="{57E128BD-7E0D-45FA-B9A8-44F8FC7F4C5E}"/>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1192A5F5-A251-4B69-88A3-CACE5CECDEDB}"/>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Curiosity and research can help you find and develop a game idea.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24E55CE8-8DB2-468F-81AB-E2FFA4B2806C}"/>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FD6C3DC-8DA1-4DB7-A138-678DAAB971A4}" type="slidenum">
              <a:rPr lang="en-US" altLang="de-DE"/>
              <a:pPr eaLnBrk="1" hangingPunct="1"/>
              <a:t>56</a:t>
            </a:fld>
            <a:endParaRPr lang="en-US" altLang="de-DE"/>
          </a:p>
        </p:txBody>
      </p:sp>
      <p:sp>
        <p:nvSpPr>
          <p:cNvPr id="99331" name="Rectangle 2">
            <a:extLst>
              <a:ext uri="{FF2B5EF4-FFF2-40B4-BE49-F238E27FC236}">
                <a16:creationId xmlns:a16="http://schemas.microsoft.com/office/drawing/2014/main" id="{1C0B36DB-13A7-4E88-92DA-96D5AB0C89BE}"/>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5E323BB1-FBD2-4DD7-9FF7-43A241322458}"/>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The publisher must commit funds to game development. The retailer must commit funds and shelf space to selling the game. The customer must commit funds and time to buy and play the game. All of these decisions stem from a game concept with a clear description of the player’s role in the game.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B89137BA-7BE0-4D36-AD42-941C643E3FF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52E46C1-83AD-417F-818A-C8A8C0F59C74}" type="slidenum">
              <a:rPr lang="en-US" altLang="de-DE"/>
              <a:pPr eaLnBrk="1" hangingPunct="1"/>
              <a:t>61</a:t>
            </a:fld>
            <a:endParaRPr lang="en-US" altLang="de-DE"/>
          </a:p>
        </p:txBody>
      </p:sp>
      <p:sp>
        <p:nvSpPr>
          <p:cNvPr id="100355" name="Rectangle 2">
            <a:extLst>
              <a:ext uri="{FF2B5EF4-FFF2-40B4-BE49-F238E27FC236}">
                <a16:creationId xmlns:a16="http://schemas.microsoft.com/office/drawing/2014/main" id="{97039101-5747-4AF0-8F5C-3D19180C4307}"/>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4C50F470-968C-4F55-BE01-0461F662F4CA}"/>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Player-centric game design focuses on the representative player.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BB0923C4-AC0E-4C68-8FA9-5F275AF73E4A}"/>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055257-AAD5-413D-92CB-84E36E398CD1}" type="slidenum">
              <a:rPr lang="en-US" altLang="de-DE"/>
              <a:pPr eaLnBrk="1" hangingPunct="1"/>
              <a:t>65</a:t>
            </a:fld>
            <a:endParaRPr lang="en-US" altLang="de-DE"/>
          </a:p>
        </p:txBody>
      </p:sp>
      <p:sp>
        <p:nvSpPr>
          <p:cNvPr id="101379" name="Rectangle 2">
            <a:extLst>
              <a:ext uri="{FF2B5EF4-FFF2-40B4-BE49-F238E27FC236}">
                <a16:creationId xmlns:a16="http://schemas.microsoft.com/office/drawing/2014/main" id="{37F99385-37B4-4FEC-9ABB-4BB721EB9CE4}"/>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96012918-04C0-4D58-84B0-EBAE38918A6D}"/>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The most expensive console machine will never be as powerful as the most expensive personal computer, because high-end PCs cost about ten times as much as high-end consoles.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587C207D-FAED-4C89-B1FE-16F48559D38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FADF10-A034-4305-9252-0EF35C4D06F1}" type="slidenum">
              <a:rPr lang="en-US" altLang="de-DE"/>
              <a:pPr eaLnBrk="1" hangingPunct="1"/>
              <a:t>66</a:t>
            </a:fld>
            <a:endParaRPr lang="en-US" altLang="de-DE"/>
          </a:p>
        </p:txBody>
      </p:sp>
      <p:sp>
        <p:nvSpPr>
          <p:cNvPr id="102403" name="Rectangle 2">
            <a:extLst>
              <a:ext uri="{FF2B5EF4-FFF2-40B4-BE49-F238E27FC236}">
                <a16:creationId xmlns:a16="http://schemas.microsoft.com/office/drawing/2014/main" id="{50A11C24-8CF2-4D12-912C-C2C7D58D13C4}"/>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E7F58E73-6D02-49A2-A436-157876CE0E48}"/>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The biggest disadvantage to developing games for a personal computer is the lack of a standard configuration. Hardware and software can vary from one machine to the next.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D29B1F7B-3272-417E-9F76-4AC8C80811DA}"/>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23ACCA-0809-46D6-A180-F5A580C1E87B}" type="slidenum">
              <a:rPr lang="en-US" altLang="de-DE"/>
              <a:pPr eaLnBrk="1" hangingPunct="1"/>
              <a:t>69</a:t>
            </a:fld>
            <a:endParaRPr lang="en-US" altLang="de-DE"/>
          </a:p>
        </p:txBody>
      </p:sp>
      <p:sp>
        <p:nvSpPr>
          <p:cNvPr id="103427" name="Rectangle 2">
            <a:extLst>
              <a:ext uri="{FF2B5EF4-FFF2-40B4-BE49-F238E27FC236}">
                <a16:creationId xmlns:a16="http://schemas.microsoft.com/office/drawing/2014/main" id="{F73684E3-1E94-4834-BA02-CFD5E7F13F37}"/>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DEF290E6-645E-48F2-AD9E-FC335C6A85D0}"/>
              </a:ext>
            </a:extLst>
          </p:cNvPr>
          <p:cNvSpPr>
            <a:spLocks noGrp="1" noChangeArrowheads="1"/>
          </p:cNvSpPr>
          <p:nvPr>
            <p:ph type="body" idx="1"/>
          </p:nvPr>
        </p:nvSpPr>
        <p:spPr>
          <a:noFill/>
        </p:spPr>
        <p:txBody>
          <a:bodyPr/>
          <a:lstStyle/>
          <a:p>
            <a:pPr eaLnBrk="1" hangingPunct="1"/>
            <a:r>
              <a:rPr lang="en-US" altLang="de-DE">
                <a:latin typeface="Arial" panose="020B0604020202020204" pitchFamily="34" charset="0"/>
              </a:rPr>
              <a:t>These devices are niche markets with fewer opportunities for game developers, but they DO provide interactive entertainment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72</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71D219C-78E0-4B14-9D00-7659D79DDA2B}"/>
              </a:ext>
            </a:extLst>
          </p:cNvPr>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 name="Line 8">
            <a:extLst>
              <a:ext uri="{FF2B5EF4-FFF2-40B4-BE49-F238E27FC236}">
                <a16:creationId xmlns:a16="http://schemas.microsoft.com/office/drawing/2014/main" id="{91DFE781-A5B2-4D3B-BD58-F23C2F0489E7}"/>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314"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1331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a:t>Click to edit Master subtitle style</a:t>
            </a:r>
          </a:p>
        </p:txBody>
      </p:sp>
      <p:sp>
        <p:nvSpPr>
          <p:cNvPr id="6" name="Rectangle 4">
            <a:extLst>
              <a:ext uri="{FF2B5EF4-FFF2-40B4-BE49-F238E27FC236}">
                <a16:creationId xmlns:a16="http://schemas.microsoft.com/office/drawing/2014/main" id="{7B725540-C0EC-4417-BBC2-6DFB9DE444A2}"/>
              </a:ext>
            </a:extLst>
          </p:cNvPr>
          <p:cNvSpPr>
            <a:spLocks noGrp="1" noChangeArrowheads="1"/>
          </p:cNvSpPr>
          <p:nvPr>
            <p:ph type="dt" sz="half" idx="10"/>
          </p:nvPr>
        </p:nvSpPr>
        <p:spPr>
          <a:xfrm>
            <a:off x="457200" y="6243638"/>
            <a:ext cx="2133600" cy="457200"/>
          </a:xfrm>
        </p:spPr>
        <p:txBody>
          <a:bodyPr/>
          <a:lstStyle>
            <a:lvl1pPr>
              <a:defRPr>
                <a:solidFill>
                  <a:schemeClr val="tx1"/>
                </a:solidFill>
                <a:latin typeface="Garamond" pitchFamily="18" charset="0"/>
              </a:defRPr>
            </a:lvl1pPr>
          </a:lstStyle>
          <a:p>
            <a:pPr>
              <a:defRPr/>
            </a:pPr>
            <a:fld id="{737564FC-6F95-4035-B281-5B6B1C77931E}" type="datetime1">
              <a:rPr lang="en-US"/>
              <a:pPr>
                <a:defRPr/>
              </a:pPr>
              <a:t>2/14/2019</a:t>
            </a:fld>
            <a:endParaRPr lang="en-US" altLang="en-US"/>
          </a:p>
        </p:txBody>
      </p:sp>
      <p:sp>
        <p:nvSpPr>
          <p:cNvPr id="7" name="Rectangle 5">
            <a:extLst>
              <a:ext uri="{FF2B5EF4-FFF2-40B4-BE49-F238E27FC236}">
                <a16:creationId xmlns:a16="http://schemas.microsoft.com/office/drawing/2014/main" id="{648E6FC7-32F4-43E8-AF24-324B4539F7CC}"/>
              </a:ext>
            </a:extLst>
          </p:cNvPr>
          <p:cNvSpPr>
            <a:spLocks noGrp="1" noChangeArrowheads="1"/>
          </p:cNvSpPr>
          <p:nvPr>
            <p:ph type="ftr" sz="quarter" idx="11"/>
          </p:nvPr>
        </p:nvSpPr>
        <p:spPr>
          <a:xfrm>
            <a:off x="3124200" y="6243638"/>
            <a:ext cx="2895600" cy="457200"/>
          </a:xfrm>
        </p:spPr>
        <p:txBody>
          <a:bodyPr/>
          <a:lstStyle>
            <a:lvl1pPr algn="ctr">
              <a:defRPr>
                <a:solidFill>
                  <a:schemeClr val="tx1"/>
                </a:solidFill>
                <a:latin typeface="Garamond" pitchFamily="18" charset="0"/>
              </a:defRPr>
            </a:lvl1pPr>
          </a:lstStyle>
          <a:p>
            <a:pPr>
              <a:defRPr/>
            </a:pPr>
            <a:r>
              <a:rPr lang="en-US" altLang="en-US"/>
              <a:t>© Pearson Education  Firewalls and VPNs</a:t>
            </a:r>
          </a:p>
        </p:txBody>
      </p:sp>
      <p:sp>
        <p:nvSpPr>
          <p:cNvPr id="8" name="Rectangle 6">
            <a:extLst>
              <a:ext uri="{FF2B5EF4-FFF2-40B4-BE49-F238E27FC236}">
                <a16:creationId xmlns:a16="http://schemas.microsoft.com/office/drawing/2014/main" id="{80DC9F7A-AF8A-48CC-85FF-7C9EDAE82132}"/>
              </a:ext>
            </a:extLst>
          </p:cNvPr>
          <p:cNvSpPr>
            <a:spLocks noGrp="1" noChangeArrowheads="1"/>
          </p:cNvSpPr>
          <p:nvPr>
            <p:ph type="sldNum" sz="quarter" idx="12"/>
          </p:nvPr>
        </p:nvSpPr>
        <p:spPr>
          <a:xfrm>
            <a:off x="6553200" y="6243638"/>
            <a:ext cx="2133600" cy="457200"/>
          </a:xfrm>
        </p:spPr>
        <p:txBody>
          <a:bodyPr/>
          <a:lstStyle>
            <a:lvl1pPr>
              <a:defRPr>
                <a:solidFill>
                  <a:schemeClr val="tx1"/>
                </a:solidFill>
                <a:latin typeface="Garamond" panose="02020404030301010803" pitchFamily="18" charset="0"/>
              </a:defRPr>
            </a:lvl1pPr>
          </a:lstStyle>
          <a:p>
            <a:pPr>
              <a:defRPr/>
            </a:pPr>
            <a:fld id="{C6793EF3-E543-4E7F-A00E-5D87A6A6E439}" type="slidenum">
              <a:rPr lang="en-US" altLang="en-US"/>
              <a:pPr>
                <a:defRPr/>
              </a:pPr>
              <a:t>‹Nr.›</a:t>
            </a:fld>
            <a:endParaRPr lang="en-US" altLang="en-US"/>
          </a:p>
        </p:txBody>
      </p:sp>
    </p:spTree>
    <p:extLst>
      <p:ext uri="{BB962C8B-B14F-4D97-AF65-F5344CB8AC3E}">
        <p14:creationId xmlns:p14="http://schemas.microsoft.com/office/powerpoint/2010/main" val="1502415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2">
            <a:extLst>
              <a:ext uri="{FF2B5EF4-FFF2-40B4-BE49-F238E27FC236}">
                <a16:creationId xmlns:a16="http://schemas.microsoft.com/office/drawing/2014/main" id="{436BA3DA-9C5F-4694-84D6-881307880EDC}"/>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5" name="Rectangle 13">
            <a:extLst>
              <a:ext uri="{FF2B5EF4-FFF2-40B4-BE49-F238E27FC236}">
                <a16:creationId xmlns:a16="http://schemas.microsoft.com/office/drawing/2014/main" id="{7F68A051-ED24-4A1E-8EEC-E0DDD44648F1}"/>
              </a:ext>
            </a:extLst>
          </p:cNvPr>
          <p:cNvSpPr>
            <a:spLocks noGrp="1" noChangeArrowheads="1"/>
          </p:cNvSpPr>
          <p:nvPr>
            <p:ph type="sldNum" sz="quarter" idx="11"/>
          </p:nvPr>
        </p:nvSpPr>
        <p:spPr>
          <a:ln/>
        </p:spPr>
        <p:txBody>
          <a:bodyPr/>
          <a:lstStyle>
            <a:lvl1pPr>
              <a:defRPr/>
            </a:lvl1pPr>
          </a:lstStyle>
          <a:p>
            <a:pPr>
              <a:defRPr/>
            </a:pPr>
            <a:fld id="{7CF4109B-8525-41E0-B94F-37C586383AFC}" type="slidenum">
              <a:rPr lang="en-US" altLang="en-US"/>
              <a:pPr>
                <a:defRPr/>
              </a:pPr>
              <a:t>‹Nr.›</a:t>
            </a:fld>
            <a:endParaRPr lang="en-US" altLang="en-US"/>
          </a:p>
        </p:txBody>
      </p:sp>
      <p:sp>
        <p:nvSpPr>
          <p:cNvPr id="6" name="Rectangle 17">
            <a:extLst>
              <a:ext uri="{FF2B5EF4-FFF2-40B4-BE49-F238E27FC236}">
                <a16:creationId xmlns:a16="http://schemas.microsoft.com/office/drawing/2014/main" id="{983DF6F2-FC66-4444-AD0A-8EC8DA80AB8A}"/>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3604332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2">
            <a:extLst>
              <a:ext uri="{FF2B5EF4-FFF2-40B4-BE49-F238E27FC236}">
                <a16:creationId xmlns:a16="http://schemas.microsoft.com/office/drawing/2014/main" id="{7EC77CD1-4F2C-4883-BF05-C09E61FD40FF}"/>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5" name="Rectangle 13">
            <a:extLst>
              <a:ext uri="{FF2B5EF4-FFF2-40B4-BE49-F238E27FC236}">
                <a16:creationId xmlns:a16="http://schemas.microsoft.com/office/drawing/2014/main" id="{067B4805-D990-4DBC-AF97-37F5289B263E}"/>
              </a:ext>
            </a:extLst>
          </p:cNvPr>
          <p:cNvSpPr>
            <a:spLocks noGrp="1" noChangeArrowheads="1"/>
          </p:cNvSpPr>
          <p:nvPr>
            <p:ph type="sldNum" sz="quarter" idx="11"/>
          </p:nvPr>
        </p:nvSpPr>
        <p:spPr>
          <a:ln/>
        </p:spPr>
        <p:txBody>
          <a:bodyPr/>
          <a:lstStyle>
            <a:lvl1pPr>
              <a:defRPr/>
            </a:lvl1pPr>
          </a:lstStyle>
          <a:p>
            <a:pPr>
              <a:defRPr/>
            </a:pPr>
            <a:fld id="{23FA3D5B-ACC1-44E4-AA9B-9B5321EDA34D}" type="slidenum">
              <a:rPr lang="en-US" altLang="en-US"/>
              <a:pPr>
                <a:defRPr/>
              </a:pPr>
              <a:t>‹Nr.›</a:t>
            </a:fld>
            <a:endParaRPr lang="en-US" altLang="en-US"/>
          </a:p>
        </p:txBody>
      </p:sp>
      <p:sp>
        <p:nvSpPr>
          <p:cNvPr id="6" name="Rectangle 17">
            <a:extLst>
              <a:ext uri="{FF2B5EF4-FFF2-40B4-BE49-F238E27FC236}">
                <a16:creationId xmlns:a16="http://schemas.microsoft.com/office/drawing/2014/main" id="{FAFFAC39-BFAD-4A4E-9EA0-CF50832C4AD4}"/>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334133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2">
            <a:extLst>
              <a:ext uri="{FF2B5EF4-FFF2-40B4-BE49-F238E27FC236}">
                <a16:creationId xmlns:a16="http://schemas.microsoft.com/office/drawing/2014/main" id="{F06ED218-9590-4C3A-9012-703939D0AF29}"/>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6" name="Rectangle 13">
            <a:extLst>
              <a:ext uri="{FF2B5EF4-FFF2-40B4-BE49-F238E27FC236}">
                <a16:creationId xmlns:a16="http://schemas.microsoft.com/office/drawing/2014/main" id="{002DED32-8F01-4A56-A3B9-9351C748D264}"/>
              </a:ext>
            </a:extLst>
          </p:cNvPr>
          <p:cNvSpPr>
            <a:spLocks noGrp="1" noChangeArrowheads="1"/>
          </p:cNvSpPr>
          <p:nvPr>
            <p:ph type="sldNum" sz="quarter" idx="11"/>
          </p:nvPr>
        </p:nvSpPr>
        <p:spPr>
          <a:ln/>
        </p:spPr>
        <p:txBody>
          <a:bodyPr/>
          <a:lstStyle>
            <a:lvl1pPr>
              <a:defRPr/>
            </a:lvl1pPr>
          </a:lstStyle>
          <a:p>
            <a:pPr>
              <a:defRPr/>
            </a:pPr>
            <a:fld id="{1CE07A57-154F-489C-A14C-BEADC00BE38E}" type="slidenum">
              <a:rPr lang="en-US" altLang="en-US"/>
              <a:pPr>
                <a:defRPr/>
              </a:pPr>
              <a:t>‹Nr.›</a:t>
            </a:fld>
            <a:endParaRPr lang="en-US" altLang="en-US"/>
          </a:p>
        </p:txBody>
      </p:sp>
      <p:sp>
        <p:nvSpPr>
          <p:cNvPr id="7" name="Rectangle 17">
            <a:extLst>
              <a:ext uri="{FF2B5EF4-FFF2-40B4-BE49-F238E27FC236}">
                <a16:creationId xmlns:a16="http://schemas.microsoft.com/office/drawing/2014/main" id="{03CCB27A-A10A-4E7D-B0B7-65A8F40C0F3D}"/>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3887546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12">
            <a:extLst>
              <a:ext uri="{FF2B5EF4-FFF2-40B4-BE49-F238E27FC236}">
                <a16:creationId xmlns:a16="http://schemas.microsoft.com/office/drawing/2014/main" id="{9896CE7F-EE93-4587-8AFD-BEE9BFF83B6B}"/>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8" name="Rectangle 13">
            <a:extLst>
              <a:ext uri="{FF2B5EF4-FFF2-40B4-BE49-F238E27FC236}">
                <a16:creationId xmlns:a16="http://schemas.microsoft.com/office/drawing/2014/main" id="{9A43445B-A65B-4F9E-A653-02DBD7223231}"/>
              </a:ext>
            </a:extLst>
          </p:cNvPr>
          <p:cNvSpPr>
            <a:spLocks noGrp="1" noChangeArrowheads="1"/>
          </p:cNvSpPr>
          <p:nvPr>
            <p:ph type="sldNum" sz="quarter" idx="11"/>
          </p:nvPr>
        </p:nvSpPr>
        <p:spPr>
          <a:ln/>
        </p:spPr>
        <p:txBody>
          <a:bodyPr/>
          <a:lstStyle>
            <a:lvl1pPr>
              <a:defRPr/>
            </a:lvl1pPr>
          </a:lstStyle>
          <a:p>
            <a:pPr>
              <a:defRPr/>
            </a:pPr>
            <a:fld id="{294C7E2B-FF24-4D83-AF0F-EE1BE29C0E87}" type="slidenum">
              <a:rPr lang="en-US" altLang="en-US"/>
              <a:pPr>
                <a:defRPr/>
              </a:pPr>
              <a:t>‹Nr.›</a:t>
            </a:fld>
            <a:endParaRPr lang="en-US" altLang="en-US"/>
          </a:p>
        </p:txBody>
      </p:sp>
      <p:sp>
        <p:nvSpPr>
          <p:cNvPr id="9" name="Rectangle 17">
            <a:extLst>
              <a:ext uri="{FF2B5EF4-FFF2-40B4-BE49-F238E27FC236}">
                <a16:creationId xmlns:a16="http://schemas.microsoft.com/office/drawing/2014/main" id="{B5864909-4E68-4087-828D-97DB0EF925BE}"/>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505755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12">
            <a:extLst>
              <a:ext uri="{FF2B5EF4-FFF2-40B4-BE49-F238E27FC236}">
                <a16:creationId xmlns:a16="http://schemas.microsoft.com/office/drawing/2014/main" id="{9800D33F-D466-41F2-A047-A2B85E416C46}"/>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4" name="Rectangle 13">
            <a:extLst>
              <a:ext uri="{FF2B5EF4-FFF2-40B4-BE49-F238E27FC236}">
                <a16:creationId xmlns:a16="http://schemas.microsoft.com/office/drawing/2014/main" id="{4A0262E2-0A37-45C1-9371-6A4BA50F21EA}"/>
              </a:ext>
            </a:extLst>
          </p:cNvPr>
          <p:cNvSpPr>
            <a:spLocks noGrp="1" noChangeArrowheads="1"/>
          </p:cNvSpPr>
          <p:nvPr>
            <p:ph type="sldNum" sz="quarter" idx="11"/>
          </p:nvPr>
        </p:nvSpPr>
        <p:spPr>
          <a:ln/>
        </p:spPr>
        <p:txBody>
          <a:bodyPr/>
          <a:lstStyle>
            <a:lvl1pPr>
              <a:defRPr/>
            </a:lvl1pPr>
          </a:lstStyle>
          <a:p>
            <a:pPr>
              <a:defRPr/>
            </a:pPr>
            <a:fld id="{788265F5-AE3E-48AE-AE08-8E3F487F5F6C}" type="slidenum">
              <a:rPr lang="en-US" altLang="en-US"/>
              <a:pPr>
                <a:defRPr/>
              </a:pPr>
              <a:t>‹Nr.›</a:t>
            </a:fld>
            <a:endParaRPr lang="en-US" altLang="en-US"/>
          </a:p>
        </p:txBody>
      </p:sp>
      <p:sp>
        <p:nvSpPr>
          <p:cNvPr id="5" name="Rectangle 17">
            <a:extLst>
              <a:ext uri="{FF2B5EF4-FFF2-40B4-BE49-F238E27FC236}">
                <a16:creationId xmlns:a16="http://schemas.microsoft.com/office/drawing/2014/main" id="{D4C32BCB-DE32-4357-8AC1-38A1EDEA044A}"/>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97329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620F002C-C3E5-478F-8D6C-5563A67DEAB2}"/>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3" name="Rectangle 13">
            <a:extLst>
              <a:ext uri="{FF2B5EF4-FFF2-40B4-BE49-F238E27FC236}">
                <a16:creationId xmlns:a16="http://schemas.microsoft.com/office/drawing/2014/main" id="{72934C4E-BE5A-47E7-B11D-57A282B75C9A}"/>
              </a:ext>
            </a:extLst>
          </p:cNvPr>
          <p:cNvSpPr>
            <a:spLocks noGrp="1" noChangeArrowheads="1"/>
          </p:cNvSpPr>
          <p:nvPr>
            <p:ph type="sldNum" sz="quarter" idx="11"/>
          </p:nvPr>
        </p:nvSpPr>
        <p:spPr>
          <a:ln/>
        </p:spPr>
        <p:txBody>
          <a:bodyPr/>
          <a:lstStyle>
            <a:lvl1pPr>
              <a:defRPr/>
            </a:lvl1pPr>
          </a:lstStyle>
          <a:p>
            <a:pPr>
              <a:defRPr/>
            </a:pPr>
            <a:fld id="{3946826F-A143-4C87-80A7-8C4255E8E089}" type="slidenum">
              <a:rPr lang="en-US" altLang="en-US"/>
              <a:pPr>
                <a:defRPr/>
              </a:pPr>
              <a:t>‹Nr.›</a:t>
            </a:fld>
            <a:endParaRPr lang="en-US" altLang="en-US"/>
          </a:p>
        </p:txBody>
      </p:sp>
      <p:sp>
        <p:nvSpPr>
          <p:cNvPr id="4" name="Rectangle 17">
            <a:extLst>
              <a:ext uri="{FF2B5EF4-FFF2-40B4-BE49-F238E27FC236}">
                <a16:creationId xmlns:a16="http://schemas.microsoft.com/office/drawing/2014/main" id="{69170C54-B142-4211-9871-E511BA3E91A5}"/>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25742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2">
            <a:extLst>
              <a:ext uri="{FF2B5EF4-FFF2-40B4-BE49-F238E27FC236}">
                <a16:creationId xmlns:a16="http://schemas.microsoft.com/office/drawing/2014/main" id="{14D0597C-12E4-486E-B8C8-89E5FA86D023}"/>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6" name="Rectangle 13">
            <a:extLst>
              <a:ext uri="{FF2B5EF4-FFF2-40B4-BE49-F238E27FC236}">
                <a16:creationId xmlns:a16="http://schemas.microsoft.com/office/drawing/2014/main" id="{D283D4B9-A599-49F9-83CE-E22B51AE4848}"/>
              </a:ext>
            </a:extLst>
          </p:cNvPr>
          <p:cNvSpPr>
            <a:spLocks noGrp="1" noChangeArrowheads="1"/>
          </p:cNvSpPr>
          <p:nvPr>
            <p:ph type="sldNum" sz="quarter" idx="11"/>
          </p:nvPr>
        </p:nvSpPr>
        <p:spPr>
          <a:ln/>
        </p:spPr>
        <p:txBody>
          <a:bodyPr/>
          <a:lstStyle>
            <a:lvl1pPr>
              <a:defRPr/>
            </a:lvl1pPr>
          </a:lstStyle>
          <a:p>
            <a:pPr>
              <a:defRPr/>
            </a:pPr>
            <a:fld id="{FA40A6AD-1335-4C41-9E21-D3B16DFB0649}" type="slidenum">
              <a:rPr lang="en-US" altLang="en-US"/>
              <a:pPr>
                <a:defRPr/>
              </a:pPr>
              <a:t>‹Nr.›</a:t>
            </a:fld>
            <a:endParaRPr lang="en-US" altLang="en-US"/>
          </a:p>
        </p:txBody>
      </p:sp>
      <p:sp>
        <p:nvSpPr>
          <p:cNvPr id="7" name="Rectangle 17">
            <a:extLst>
              <a:ext uri="{FF2B5EF4-FFF2-40B4-BE49-F238E27FC236}">
                <a16:creationId xmlns:a16="http://schemas.microsoft.com/office/drawing/2014/main" id="{A00A5CCA-B7C3-490C-A066-8C4349029738}"/>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40055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2">
            <a:extLst>
              <a:ext uri="{FF2B5EF4-FFF2-40B4-BE49-F238E27FC236}">
                <a16:creationId xmlns:a16="http://schemas.microsoft.com/office/drawing/2014/main" id="{043545FD-D608-4E17-B458-6B806A689E6A}"/>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6" name="Rectangle 13">
            <a:extLst>
              <a:ext uri="{FF2B5EF4-FFF2-40B4-BE49-F238E27FC236}">
                <a16:creationId xmlns:a16="http://schemas.microsoft.com/office/drawing/2014/main" id="{AEBF2297-5F91-4624-A895-5B2858E1E984}"/>
              </a:ext>
            </a:extLst>
          </p:cNvPr>
          <p:cNvSpPr>
            <a:spLocks noGrp="1" noChangeArrowheads="1"/>
          </p:cNvSpPr>
          <p:nvPr>
            <p:ph type="sldNum" sz="quarter" idx="11"/>
          </p:nvPr>
        </p:nvSpPr>
        <p:spPr>
          <a:ln/>
        </p:spPr>
        <p:txBody>
          <a:bodyPr/>
          <a:lstStyle>
            <a:lvl1pPr>
              <a:defRPr/>
            </a:lvl1pPr>
          </a:lstStyle>
          <a:p>
            <a:pPr>
              <a:defRPr/>
            </a:pPr>
            <a:fld id="{C19A17DD-5B1A-41D7-981B-3556F1A5B06D}" type="slidenum">
              <a:rPr lang="en-US" altLang="en-US"/>
              <a:pPr>
                <a:defRPr/>
              </a:pPr>
              <a:t>‹Nr.›</a:t>
            </a:fld>
            <a:endParaRPr lang="en-US" altLang="en-US"/>
          </a:p>
        </p:txBody>
      </p:sp>
      <p:sp>
        <p:nvSpPr>
          <p:cNvPr id="7" name="Rectangle 17">
            <a:extLst>
              <a:ext uri="{FF2B5EF4-FFF2-40B4-BE49-F238E27FC236}">
                <a16:creationId xmlns:a16="http://schemas.microsoft.com/office/drawing/2014/main" id="{B7335335-EF7A-4F6F-BC54-7E9045EA705B}"/>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507546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2">
            <a:extLst>
              <a:ext uri="{FF2B5EF4-FFF2-40B4-BE49-F238E27FC236}">
                <a16:creationId xmlns:a16="http://schemas.microsoft.com/office/drawing/2014/main" id="{A022CD03-2758-421C-93B2-012512529F74}"/>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5" name="Rectangle 13">
            <a:extLst>
              <a:ext uri="{FF2B5EF4-FFF2-40B4-BE49-F238E27FC236}">
                <a16:creationId xmlns:a16="http://schemas.microsoft.com/office/drawing/2014/main" id="{0907C912-C1C6-4835-B1F0-4454964FF4DE}"/>
              </a:ext>
            </a:extLst>
          </p:cNvPr>
          <p:cNvSpPr>
            <a:spLocks noGrp="1" noChangeArrowheads="1"/>
          </p:cNvSpPr>
          <p:nvPr>
            <p:ph type="sldNum" sz="quarter" idx="11"/>
          </p:nvPr>
        </p:nvSpPr>
        <p:spPr>
          <a:ln/>
        </p:spPr>
        <p:txBody>
          <a:bodyPr/>
          <a:lstStyle>
            <a:lvl1pPr>
              <a:defRPr/>
            </a:lvl1pPr>
          </a:lstStyle>
          <a:p>
            <a:pPr>
              <a:defRPr/>
            </a:pPr>
            <a:fld id="{255064B8-3B84-4DC2-AE37-937164386B9F}" type="slidenum">
              <a:rPr lang="en-US" altLang="en-US"/>
              <a:pPr>
                <a:defRPr/>
              </a:pPr>
              <a:t>‹Nr.›</a:t>
            </a:fld>
            <a:endParaRPr lang="en-US" altLang="en-US"/>
          </a:p>
        </p:txBody>
      </p:sp>
      <p:sp>
        <p:nvSpPr>
          <p:cNvPr id="6" name="Rectangle 17">
            <a:extLst>
              <a:ext uri="{FF2B5EF4-FFF2-40B4-BE49-F238E27FC236}">
                <a16:creationId xmlns:a16="http://schemas.microsoft.com/office/drawing/2014/main" id="{75B3A6C6-82BC-4796-851F-EA136244D1E8}"/>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313989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7813"/>
            <a:ext cx="2057400" cy="5853112"/>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7813"/>
            <a:ext cx="6019800" cy="5853112"/>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2">
            <a:extLst>
              <a:ext uri="{FF2B5EF4-FFF2-40B4-BE49-F238E27FC236}">
                <a16:creationId xmlns:a16="http://schemas.microsoft.com/office/drawing/2014/main" id="{36A645B1-0E94-4858-8108-904039C2359D}"/>
              </a:ext>
            </a:extLst>
          </p:cNvPr>
          <p:cNvSpPr>
            <a:spLocks noGrp="1" noChangeArrowheads="1"/>
          </p:cNvSpPr>
          <p:nvPr>
            <p:ph type="ftr" sz="quarter" idx="10"/>
          </p:nvPr>
        </p:nvSpPr>
        <p:spPr>
          <a:ln/>
        </p:spPr>
        <p:txBody>
          <a:bodyPr/>
          <a:lstStyle>
            <a:lvl1pPr>
              <a:defRPr/>
            </a:lvl1pPr>
          </a:lstStyle>
          <a:p>
            <a:pPr>
              <a:defRPr/>
            </a:pPr>
            <a:r>
              <a:rPr lang="en-US" altLang="en-US"/>
              <a:t>Chapter 1  Games and Video Games</a:t>
            </a:r>
          </a:p>
        </p:txBody>
      </p:sp>
      <p:sp>
        <p:nvSpPr>
          <p:cNvPr id="5" name="Rectangle 13">
            <a:extLst>
              <a:ext uri="{FF2B5EF4-FFF2-40B4-BE49-F238E27FC236}">
                <a16:creationId xmlns:a16="http://schemas.microsoft.com/office/drawing/2014/main" id="{0D8421EC-3F0D-4CF4-8B18-E59173DA22E9}"/>
              </a:ext>
            </a:extLst>
          </p:cNvPr>
          <p:cNvSpPr>
            <a:spLocks noGrp="1" noChangeArrowheads="1"/>
          </p:cNvSpPr>
          <p:nvPr>
            <p:ph type="sldNum" sz="quarter" idx="11"/>
          </p:nvPr>
        </p:nvSpPr>
        <p:spPr>
          <a:ln/>
        </p:spPr>
        <p:txBody>
          <a:bodyPr/>
          <a:lstStyle>
            <a:lvl1pPr>
              <a:defRPr/>
            </a:lvl1pPr>
          </a:lstStyle>
          <a:p>
            <a:pPr>
              <a:defRPr/>
            </a:pPr>
            <a:fld id="{6DED74C0-54E3-43CC-90DD-EF0C8282D66E}" type="slidenum">
              <a:rPr lang="en-US" altLang="en-US"/>
              <a:pPr>
                <a:defRPr/>
              </a:pPr>
              <a:t>‹Nr.›</a:t>
            </a:fld>
            <a:endParaRPr lang="en-US" altLang="en-US"/>
          </a:p>
        </p:txBody>
      </p:sp>
      <p:sp>
        <p:nvSpPr>
          <p:cNvPr id="6" name="Rectangle 17">
            <a:extLst>
              <a:ext uri="{FF2B5EF4-FFF2-40B4-BE49-F238E27FC236}">
                <a16:creationId xmlns:a16="http://schemas.microsoft.com/office/drawing/2014/main" id="{322A00C7-7D22-4B2F-9ABD-F563E7F21A61}"/>
              </a:ext>
            </a:extLst>
          </p:cNvPr>
          <p:cNvSpPr>
            <a:spLocks noGrp="1" noChangeArrowheads="1"/>
          </p:cNvSpPr>
          <p:nvPr>
            <p:ph type="dt" sz="half" idx="12"/>
          </p:nvPr>
        </p:nvSpPr>
        <p:spPr>
          <a:ln/>
        </p:spPr>
        <p:txBody>
          <a:bodyPr/>
          <a:lstStyle>
            <a:lvl1pPr>
              <a:defRPr/>
            </a:lvl1pPr>
          </a:lstStyle>
          <a:p>
            <a:pPr>
              <a:defRPr/>
            </a:pPr>
            <a:r>
              <a:rPr lang="en-US" altLang="en-US"/>
              <a:t>© 2009 by Pearson Education, Inc</a:t>
            </a:r>
            <a:r>
              <a:rPr lang="en-US" sz="1400"/>
              <a:t> </a:t>
            </a:r>
          </a:p>
        </p:txBody>
      </p:sp>
    </p:spTree>
    <p:extLst>
      <p:ext uri="{BB962C8B-B14F-4D97-AF65-F5344CB8AC3E}">
        <p14:creationId xmlns:p14="http://schemas.microsoft.com/office/powerpoint/2010/main" val="291530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1026" name="Freeform 7">
            <a:extLst>
              <a:ext uri="{FF2B5EF4-FFF2-40B4-BE49-F238E27FC236}">
                <a16:creationId xmlns:a16="http://schemas.microsoft.com/office/drawing/2014/main" id="{12632C55-ABFB-46D5-BEE2-719E4CBF2FF1}"/>
              </a:ext>
            </a:extLst>
          </p:cNvPr>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2300" name="Rectangle 12">
            <a:extLst>
              <a:ext uri="{FF2B5EF4-FFF2-40B4-BE49-F238E27FC236}">
                <a16:creationId xmlns:a16="http://schemas.microsoft.com/office/drawing/2014/main" id="{AE2442D7-AA01-459E-82DA-E11E16D9D455}"/>
              </a:ext>
            </a:extLst>
          </p:cNvPr>
          <p:cNvSpPr>
            <a:spLocks noGrp="1" noChangeArrowheads="1"/>
          </p:cNvSpPr>
          <p:nvPr>
            <p:ph type="ftr" sz="quarter" idx="3"/>
          </p:nvPr>
        </p:nvSpPr>
        <p:spPr bwMode="auto">
          <a:xfrm>
            <a:off x="30988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6699FF"/>
                </a:solidFill>
                <a:latin typeface="Arial" charset="0"/>
              </a:defRPr>
            </a:lvl1pPr>
          </a:lstStyle>
          <a:p>
            <a:pPr>
              <a:defRPr/>
            </a:pPr>
            <a:r>
              <a:rPr lang="en-US" altLang="en-US"/>
              <a:t>Chapter 1  Games and Video Games</a:t>
            </a:r>
          </a:p>
        </p:txBody>
      </p:sp>
      <p:sp>
        <p:nvSpPr>
          <p:cNvPr id="12301" name="Rectangle 13">
            <a:extLst>
              <a:ext uri="{FF2B5EF4-FFF2-40B4-BE49-F238E27FC236}">
                <a16:creationId xmlns:a16="http://schemas.microsoft.com/office/drawing/2014/main" id="{F99C96D9-CF8E-4E4E-9A4C-9132D7515330}"/>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6699FF"/>
                </a:solidFill>
              </a:defRPr>
            </a:lvl1pPr>
          </a:lstStyle>
          <a:p>
            <a:pPr>
              <a:defRPr/>
            </a:pPr>
            <a:fld id="{5588F08D-C5F6-4250-BD8C-999FD262AA0B}" type="slidenum">
              <a:rPr lang="en-US" altLang="en-US"/>
              <a:pPr>
                <a:defRPr/>
              </a:pPr>
              <a:t>‹Nr.›</a:t>
            </a:fld>
            <a:endParaRPr lang="en-US" altLang="en-US"/>
          </a:p>
        </p:txBody>
      </p:sp>
      <p:sp>
        <p:nvSpPr>
          <p:cNvPr id="1029" name="Rectangle 15">
            <a:extLst>
              <a:ext uri="{FF2B5EF4-FFF2-40B4-BE49-F238E27FC236}">
                <a16:creationId xmlns:a16="http://schemas.microsoft.com/office/drawing/2014/main" id="{6D5F1A20-3C97-425A-A467-A14AFD2D3687}"/>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16">
            <a:extLst>
              <a:ext uri="{FF2B5EF4-FFF2-40B4-BE49-F238E27FC236}">
                <a16:creationId xmlns:a16="http://schemas.microsoft.com/office/drawing/2014/main" id="{E458A3FB-921F-4FB1-A3C9-7559D34B09AB}"/>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2305" name="Rectangle 17">
            <a:extLst>
              <a:ext uri="{FF2B5EF4-FFF2-40B4-BE49-F238E27FC236}">
                <a16:creationId xmlns:a16="http://schemas.microsoft.com/office/drawing/2014/main" id="{B6F0C7B8-ADF1-4441-B922-C70B53A9404D}"/>
              </a:ext>
            </a:extLst>
          </p:cNvPr>
          <p:cNvSpPr>
            <a:spLocks noGrp="1" noChangeArrowheads="1"/>
          </p:cNvSpPr>
          <p:nvPr>
            <p:ph type="dt" sz="half" idx="2"/>
          </p:nvPr>
        </p:nvSpPr>
        <p:spPr bwMode="auto">
          <a:xfrm>
            <a:off x="457200" y="6245225"/>
            <a:ext cx="26416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6699FF"/>
                </a:solidFill>
                <a:latin typeface="Arial" charset="0"/>
              </a:defRPr>
            </a:lvl1pPr>
          </a:lstStyle>
          <a:p>
            <a:pPr>
              <a:defRPr/>
            </a:pPr>
            <a:r>
              <a:rPr lang="en-US" altLang="en-US"/>
              <a:t>© 2009 by Pearson Education, Inc</a:t>
            </a:r>
            <a:r>
              <a:rPr lang="en-US" sz="1400"/>
              <a:t> </a:t>
            </a:r>
          </a:p>
        </p:txBody>
      </p:sp>
    </p:spTree>
  </p:cSld>
  <p:clrMap bg1="dk2" tx1="lt1" bg2="dk1" tx2="lt2" accent1="accent1" accent2="accent2" accent3="accent3" accent4="accent4" accent5="accent5" accent6="accent6" hlink="hlink" folHlink="folHlink"/>
  <p:sldLayoutIdLst>
    <p:sldLayoutId id="2147483744"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p:txStyles>
    <p:title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rgbClr val="003399"/>
          </a:solidFill>
          <a:latin typeface="+mn-lt"/>
          <a:ea typeface="+mn-ea"/>
          <a:cs typeface="+mn-cs"/>
        </a:defRPr>
      </a:lvl1pPr>
      <a:lvl2pPr marL="669925" indent="-325438" algn="l" rtl="0" eaLnBrk="0" fontAlgn="base" hangingPunct="0">
        <a:spcBef>
          <a:spcPct val="20000"/>
        </a:spcBef>
        <a:spcAft>
          <a:spcPct val="0"/>
        </a:spcAft>
        <a:buClr>
          <a:schemeClr val="accent1"/>
        </a:buClr>
        <a:buSzPct val="60000"/>
        <a:buFont typeface="Wingdings" panose="05000000000000000000" pitchFamily="2" charset="2"/>
        <a:buChar char="q"/>
        <a:defRPr sz="2600">
          <a:solidFill>
            <a:srgbClr val="003399"/>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rgbClr val="003399"/>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rgbClr val="003399"/>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1BDFD76-5E6D-49E6-90D0-D1385B2156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a:extLst>
              <a:ext uri="{FF2B5EF4-FFF2-40B4-BE49-F238E27FC236}">
                <a16:creationId xmlns:a16="http://schemas.microsoft.com/office/drawing/2014/main" id="{37431A58-5E9A-4D31-BA1F-FF4D30E644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122" name="Rectangle 2">
            <a:extLst>
              <a:ext uri="{FF2B5EF4-FFF2-40B4-BE49-F238E27FC236}">
                <a16:creationId xmlns:a16="http://schemas.microsoft.com/office/drawing/2014/main" id="{CB0A3C94-87B3-4BDE-AA43-43729A13E639}"/>
              </a:ext>
            </a:extLst>
          </p:cNvPr>
          <p:cNvSpPr>
            <a:spLocks noGrp="1" noChangeArrowheads="1"/>
          </p:cNvSpPr>
          <p:nvPr>
            <p:ph type="ctrTitle"/>
          </p:nvPr>
        </p:nvSpPr>
        <p:spPr/>
        <p:txBody>
          <a:bodyPr/>
          <a:lstStyle/>
          <a:p>
            <a:pPr eaLnBrk="1" hangingPunct="1"/>
            <a:endParaRPr lang="de-DE" altLang="de-DE"/>
          </a:p>
        </p:txBody>
      </p:sp>
      <p:sp>
        <p:nvSpPr>
          <p:cNvPr id="5123" name="Rectangle 3">
            <a:extLst>
              <a:ext uri="{FF2B5EF4-FFF2-40B4-BE49-F238E27FC236}">
                <a16:creationId xmlns:a16="http://schemas.microsoft.com/office/drawing/2014/main" id="{64195B9E-9B1D-4E63-B6AB-3C07EDDD3F8C}"/>
              </a:ext>
            </a:extLst>
          </p:cNvPr>
          <p:cNvSpPr>
            <a:spLocks noGrp="1" noChangeArrowheads="1"/>
          </p:cNvSpPr>
          <p:nvPr>
            <p:ph type="subTitle" idx="1"/>
          </p:nvPr>
        </p:nvSpPr>
        <p:spPr/>
        <p:txBody>
          <a:bodyPr/>
          <a:lstStyle/>
          <a:p>
            <a:pPr eaLnBrk="1" hangingPunct="1"/>
            <a:endParaRPr lang="de-DE" altLang="de-DE"/>
          </a:p>
        </p:txBody>
      </p:sp>
      <p:pic>
        <p:nvPicPr>
          <p:cNvPr id="5124" name="Picture 4" descr="subtunnel2">
            <a:extLst>
              <a:ext uri="{FF2B5EF4-FFF2-40B4-BE49-F238E27FC236}">
                <a16:creationId xmlns:a16="http://schemas.microsoft.com/office/drawing/2014/main" id="{C427DFED-0B37-4AF7-9CFC-767B5B1F8D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58763"/>
            <a:ext cx="8812212" cy="598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5">
            <a:extLst>
              <a:ext uri="{FF2B5EF4-FFF2-40B4-BE49-F238E27FC236}">
                <a16:creationId xmlns:a16="http://schemas.microsoft.com/office/drawing/2014/main" id="{F7C2AB18-71D8-48C9-B798-B3B05F01CF68}"/>
              </a:ext>
            </a:extLst>
          </p:cNvPr>
          <p:cNvSpPr txBox="1">
            <a:spLocks noChangeArrowheads="1"/>
          </p:cNvSpPr>
          <p:nvPr/>
        </p:nvSpPr>
        <p:spPr bwMode="auto">
          <a:xfrm rot="-243745">
            <a:off x="4973638" y="3678238"/>
            <a:ext cx="31765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tr-TR" sz="4000" dirty="0">
                <a:solidFill>
                  <a:srgbClr val="75A4F1"/>
                </a:solidFill>
                <a:effectLst>
                  <a:outerShdw blurRad="38100" dist="38100" dir="2700000" algn="tl">
                    <a:srgbClr val="C0C0C0"/>
                  </a:outerShdw>
                </a:effectLst>
                <a:latin typeface="Arial Black" pitchFamily="34" charset="0"/>
              </a:rPr>
              <a:t>CSE 420</a:t>
            </a:r>
            <a:endParaRPr lang="en-US" sz="4000" dirty="0">
              <a:solidFill>
                <a:srgbClr val="75A4F1"/>
              </a:solidFill>
              <a:effectLst>
                <a:outerShdw blurRad="38100" dist="38100" dir="2700000" algn="tl">
                  <a:srgbClr val="C0C0C0"/>
                </a:outerShdw>
              </a:effectLst>
              <a:latin typeface="Arial Black" pitchFamily="34" charset="0"/>
            </a:endParaRPr>
          </a:p>
        </p:txBody>
      </p:sp>
      <p:sp>
        <p:nvSpPr>
          <p:cNvPr id="2809" name="Text Box 761">
            <a:extLst>
              <a:ext uri="{FF2B5EF4-FFF2-40B4-BE49-F238E27FC236}">
                <a16:creationId xmlns:a16="http://schemas.microsoft.com/office/drawing/2014/main" id="{9437813A-6074-4DAE-A6C5-130C95766E54}"/>
              </a:ext>
            </a:extLst>
          </p:cNvPr>
          <p:cNvSpPr txBox="1">
            <a:spLocks noChangeArrowheads="1"/>
          </p:cNvSpPr>
          <p:nvPr/>
        </p:nvSpPr>
        <p:spPr bwMode="auto">
          <a:xfrm>
            <a:off x="152400" y="5815013"/>
            <a:ext cx="484273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tr-TR" sz="2200" dirty="0">
                <a:solidFill>
                  <a:schemeClr val="bg1"/>
                </a:solidFill>
                <a:effectLst>
                  <a:outerShdw blurRad="38100" dist="38100" dir="2700000" algn="tl">
                    <a:srgbClr val="C0C0C0"/>
                  </a:outerShdw>
                </a:effectLst>
                <a:latin typeface="Arial" charset="0"/>
              </a:rPr>
              <a:t>Lecture #1 Games and Video Games</a:t>
            </a:r>
            <a:endParaRPr lang="en-US" sz="2200" dirty="0">
              <a:solidFill>
                <a:schemeClr val="bg1"/>
              </a:solidFill>
              <a:effectLst>
                <a:outerShdw blurRad="38100" dist="38100" dir="2700000" algn="tl">
                  <a:srgbClr val="C0C0C0"/>
                </a:outerShdw>
              </a:effectLst>
              <a:latin typeface="Arial" charset="0"/>
            </a:endParaRPr>
          </a:p>
        </p:txBody>
      </p:sp>
      <p:sp>
        <p:nvSpPr>
          <p:cNvPr id="5127" name="Text Box 762">
            <a:extLst>
              <a:ext uri="{FF2B5EF4-FFF2-40B4-BE49-F238E27FC236}">
                <a16:creationId xmlns:a16="http://schemas.microsoft.com/office/drawing/2014/main" id="{92249942-A693-4786-974F-7F5430E967E4}"/>
              </a:ext>
            </a:extLst>
          </p:cNvPr>
          <p:cNvSpPr txBox="1">
            <a:spLocks noChangeArrowheads="1"/>
          </p:cNvSpPr>
          <p:nvPr/>
        </p:nvSpPr>
        <p:spPr bwMode="auto">
          <a:xfrm rot="-218648">
            <a:off x="7543800" y="3001963"/>
            <a:ext cx="2286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65000"/>
              <a:buFont typeface="Wingdings" panose="05000000000000000000" pitchFamily="2" charset="2"/>
              <a:buChar char="n"/>
              <a:defRPr sz="3000">
                <a:solidFill>
                  <a:srgbClr val="003399"/>
                </a:solidFill>
                <a:latin typeface="Arial" panose="020B0604020202020204" pitchFamily="34" charset="0"/>
              </a:defRPr>
            </a:lvl1pPr>
            <a:lvl2pPr marL="742950" indent="-285750">
              <a:spcBef>
                <a:spcPct val="20000"/>
              </a:spcBef>
              <a:buClr>
                <a:schemeClr val="accent1"/>
              </a:buClr>
              <a:buSzPct val="60000"/>
              <a:buFont typeface="Wingdings" panose="05000000000000000000" pitchFamily="2" charset="2"/>
              <a:buChar char="q"/>
              <a:defRPr sz="2600">
                <a:solidFill>
                  <a:srgbClr val="003399"/>
                </a:solidFill>
                <a:latin typeface="Arial" panose="020B0604020202020204" pitchFamily="34" charset="0"/>
              </a:defRPr>
            </a:lvl2pPr>
            <a:lvl3pPr marL="1143000" indent="-228600">
              <a:spcBef>
                <a:spcPct val="20000"/>
              </a:spcBef>
              <a:buClr>
                <a:schemeClr val="accent1"/>
              </a:buClr>
              <a:buSzPct val="65000"/>
              <a:buFont typeface="Wingdings" panose="05000000000000000000" pitchFamily="2" charset="2"/>
              <a:buChar char="n"/>
              <a:defRPr sz="2200">
                <a:solidFill>
                  <a:srgbClr val="003399"/>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q"/>
              <a:defRPr sz="2000">
                <a:solidFill>
                  <a:srgbClr val="003399"/>
                </a:solidFill>
                <a:latin typeface="Arial" panose="020B0604020202020204" pitchFamily="34" charset="0"/>
              </a:defRPr>
            </a:lvl4pPr>
            <a:lvl5pPr marL="2057400" indent="-228600">
              <a:spcBef>
                <a:spcPct val="20000"/>
              </a:spcBef>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9pPr>
          </a:lstStyle>
          <a:p>
            <a:pPr eaLnBrk="1" hangingPunct="1">
              <a:spcBef>
                <a:spcPct val="50000"/>
              </a:spcBef>
              <a:buClrTx/>
              <a:buSzTx/>
              <a:buFontTx/>
              <a:buNone/>
            </a:pPr>
            <a:r>
              <a:rPr lang="en-US" altLang="de-DE" sz="1200" b="1">
                <a:solidFill>
                  <a:srgbClr val="E1E8FB"/>
                </a:solidFill>
              </a:rPr>
              <a:t>L Line</a:t>
            </a:r>
          </a:p>
        </p:txBody>
      </p:sp>
      <p:sp>
        <p:nvSpPr>
          <p:cNvPr id="5128" name="Oval 764">
            <a:extLst>
              <a:ext uri="{FF2B5EF4-FFF2-40B4-BE49-F238E27FC236}">
                <a16:creationId xmlns:a16="http://schemas.microsoft.com/office/drawing/2014/main" id="{565653B1-1405-4413-BAA6-515DE8BD6973}"/>
              </a:ext>
            </a:extLst>
          </p:cNvPr>
          <p:cNvSpPr>
            <a:spLocks noChangeArrowheads="1"/>
          </p:cNvSpPr>
          <p:nvPr/>
        </p:nvSpPr>
        <p:spPr bwMode="auto">
          <a:xfrm>
            <a:off x="6858000" y="1295400"/>
            <a:ext cx="304800" cy="304800"/>
          </a:xfrm>
          <a:prstGeom prst="ellipse">
            <a:avLst/>
          </a:prstGeom>
          <a:solidFill>
            <a:srgbClr val="6390E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65000"/>
              <a:buFont typeface="Wingdings" panose="05000000000000000000" pitchFamily="2" charset="2"/>
              <a:buChar char="n"/>
              <a:defRPr sz="3000">
                <a:solidFill>
                  <a:srgbClr val="003399"/>
                </a:solidFill>
                <a:latin typeface="Arial" panose="020B0604020202020204" pitchFamily="34" charset="0"/>
              </a:defRPr>
            </a:lvl1pPr>
            <a:lvl2pPr marL="742950" indent="-285750">
              <a:spcBef>
                <a:spcPct val="20000"/>
              </a:spcBef>
              <a:buClr>
                <a:schemeClr val="accent1"/>
              </a:buClr>
              <a:buSzPct val="60000"/>
              <a:buFont typeface="Wingdings" panose="05000000000000000000" pitchFamily="2" charset="2"/>
              <a:buChar char="q"/>
              <a:defRPr sz="2600">
                <a:solidFill>
                  <a:srgbClr val="003399"/>
                </a:solidFill>
                <a:latin typeface="Arial" panose="020B0604020202020204" pitchFamily="34" charset="0"/>
              </a:defRPr>
            </a:lvl2pPr>
            <a:lvl3pPr marL="1143000" indent="-228600">
              <a:spcBef>
                <a:spcPct val="20000"/>
              </a:spcBef>
              <a:buClr>
                <a:schemeClr val="accent1"/>
              </a:buClr>
              <a:buSzPct val="65000"/>
              <a:buFont typeface="Wingdings" panose="05000000000000000000" pitchFamily="2" charset="2"/>
              <a:buChar char="n"/>
              <a:defRPr sz="2200">
                <a:solidFill>
                  <a:srgbClr val="003399"/>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q"/>
              <a:defRPr sz="2000">
                <a:solidFill>
                  <a:srgbClr val="003399"/>
                </a:solidFill>
                <a:latin typeface="Arial" panose="020B0604020202020204" pitchFamily="34" charset="0"/>
              </a:defRPr>
            </a:lvl4pPr>
            <a:lvl5pPr marL="2057400" indent="-228600">
              <a:spcBef>
                <a:spcPct val="20000"/>
              </a:spcBef>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9pPr>
          </a:lstStyle>
          <a:p>
            <a:pPr eaLnBrk="1" hangingPunct="1">
              <a:spcBef>
                <a:spcPct val="0"/>
              </a:spcBef>
              <a:buClrTx/>
              <a:buSzTx/>
              <a:buFontTx/>
              <a:buNone/>
            </a:pPr>
            <a:endParaRPr lang="de-DE" altLang="de-DE" sz="1800">
              <a:solidFill>
                <a:schemeClr val="tx1"/>
              </a:solidFill>
            </a:endParaRPr>
          </a:p>
        </p:txBody>
      </p:sp>
      <p:sp>
        <p:nvSpPr>
          <p:cNvPr id="5129" name="Text Box 765">
            <a:extLst>
              <a:ext uri="{FF2B5EF4-FFF2-40B4-BE49-F238E27FC236}">
                <a16:creationId xmlns:a16="http://schemas.microsoft.com/office/drawing/2014/main" id="{F1EAACAF-3A8F-4824-AB2D-A94437C8BC38}"/>
              </a:ext>
            </a:extLst>
          </p:cNvPr>
          <p:cNvSpPr txBox="1">
            <a:spLocks noChangeArrowheads="1"/>
          </p:cNvSpPr>
          <p:nvPr/>
        </p:nvSpPr>
        <p:spPr bwMode="auto">
          <a:xfrm>
            <a:off x="6858000" y="1263650"/>
            <a:ext cx="762000" cy="366713"/>
          </a:xfrm>
          <a:prstGeom prst="rect">
            <a:avLst/>
          </a:prstGeom>
          <a:noFill/>
          <a:ln>
            <a:noFill/>
          </a:ln>
          <a:effectLst/>
          <a:extLst>
            <a:ext uri="{909E8E84-426E-40DD-AFC4-6F175D3DCCD1}">
              <a14:hiddenFill xmlns:a14="http://schemas.microsoft.com/office/drawing/2010/main">
                <a:solidFill>
                  <a:srgbClr val="ADC2F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65000"/>
              <a:buFont typeface="Wingdings" panose="05000000000000000000" pitchFamily="2" charset="2"/>
              <a:buChar char="n"/>
              <a:defRPr sz="3000">
                <a:solidFill>
                  <a:srgbClr val="003399"/>
                </a:solidFill>
                <a:latin typeface="Arial" panose="020B0604020202020204" pitchFamily="34" charset="0"/>
              </a:defRPr>
            </a:lvl1pPr>
            <a:lvl2pPr marL="742950" indent="-285750">
              <a:spcBef>
                <a:spcPct val="20000"/>
              </a:spcBef>
              <a:buClr>
                <a:schemeClr val="accent1"/>
              </a:buClr>
              <a:buSzPct val="60000"/>
              <a:buFont typeface="Wingdings" panose="05000000000000000000" pitchFamily="2" charset="2"/>
              <a:buChar char="q"/>
              <a:defRPr sz="2600">
                <a:solidFill>
                  <a:srgbClr val="003399"/>
                </a:solidFill>
                <a:latin typeface="Arial" panose="020B0604020202020204" pitchFamily="34" charset="0"/>
              </a:defRPr>
            </a:lvl2pPr>
            <a:lvl3pPr marL="1143000" indent="-228600">
              <a:spcBef>
                <a:spcPct val="20000"/>
              </a:spcBef>
              <a:buClr>
                <a:schemeClr val="accent1"/>
              </a:buClr>
              <a:buSzPct val="65000"/>
              <a:buFont typeface="Wingdings" panose="05000000000000000000" pitchFamily="2" charset="2"/>
              <a:buChar char="n"/>
              <a:defRPr sz="2200">
                <a:solidFill>
                  <a:srgbClr val="003399"/>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q"/>
              <a:defRPr sz="2000">
                <a:solidFill>
                  <a:srgbClr val="003399"/>
                </a:solidFill>
                <a:latin typeface="Arial" panose="020B0604020202020204" pitchFamily="34" charset="0"/>
              </a:defRPr>
            </a:lvl4pPr>
            <a:lvl5pPr marL="2057400" indent="-228600">
              <a:spcBef>
                <a:spcPct val="20000"/>
              </a:spcBef>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Arial" panose="020B0604020202020204" pitchFamily="34" charset="0"/>
              </a:defRPr>
            </a:lvl9pPr>
          </a:lstStyle>
          <a:p>
            <a:pPr eaLnBrk="1" hangingPunct="1">
              <a:spcBef>
                <a:spcPct val="50000"/>
              </a:spcBef>
              <a:buClrTx/>
              <a:buSzTx/>
              <a:buFontTx/>
              <a:buNone/>
            </a:pPr>
            <a:r>
              <a:rPr lang="en-US" altLang="de-DE" sz="1800" b="1">
                <a:solidFill>
                  <a:schemeClr val="bg1"/>
                </a:solidFill>
              </a:rPr>
              <a:t>L</a:t>
            </a:r>
          </a:p>
        </p:txBody>
      </p:sp>
      <p:sp>
        <p:nvSpPr>
          <p:cNvPr id="11" name="Text Box 760">
            <a:extLst>
              <a:ext uri="{FF2B5EF4-FFF2-40B4-BE49-F238E27FC236}">
                <a16:creationId xmlns:a16="http://schemas.microsoft.com/office/drawing/2014/main" id="{272F1B85-0432-4D3C-BEDE-1B7E89CE09F8}"/>
              </a:ext>
            </a:extLst>
          </p:cNvPr>
          <p:cNvSpPr txBox="1">
            <a:spLocks noChangeArrowheads="1"/>
          </p:cNvSpPr>
          <p:nvPr/>
        </p:nvSpPr>
        <p:spPr bwMode="auto">
          <a:xfrm>
            <a:off x="153988" y="5353050"/>
            <a:ext cx="30892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tr-TR" sz="2400" dirty="0">
                <a:solidFill>
                  <a:schemeClr val="bg1"/>
                </a:solidFill>
                <a:effectLst>
                  <a:outerShdw blurRad="38100" dist="38100" dir="2700000" algn="tl">
                    <a:srgbClr val="C0C0C0"/>
                  </a:outerShdw>
                </a:effectLst>
                <a:latin typeface="Arial Black" pitchFamily="34" charset="0"/>
              </a:rPr>
              <a:t>Computer Games</a:t>
            </a:r>
            <a:endParaRPr lang="en-US" sz="2400" dirty="0">
              <a:solidFill>
                <a:schemeClr val="bg1"/>
              </a:solidFill>
              <a:effectLst>
                <a:outerShdw blurRad="38100" dist="38100" dir="2700000" algn="tl">
                  <a:srgbClr val="C0C0C0"/>
                </a:outerShdw>
              </a:effectLst>
              <a:latin typeface="Arial Black"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ußzeilenplatzhalter 3">
            <a:extLst>
              <a:ext uri="{FF2B5EF4-FFF2-40B4-BE49-F238E27FC236}">
                <a16:creationId xmlns:a16="http://schemas.microsoft.com/office/drawing/2014/main" id="{0215505A-7AF7-4705-BFB8-6D43C851DAA6}"/>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099" name="Foliennummernplatzhalter 4">
            <a:extLst>
              <a:ext uri="{FF2B5EF4-FFF2-40B4-BE49-F238E27FC236}">
                <a16:creationId xmlns:a16="http://schemas.microsoft.com/office/drawing/2014/main" id="{2C5E49C9-F383-436F-BD10-AC4891C64E26}"/>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88BDDAC-3BEA-4C0F-8EFF-726FED5B38AB}" type="slidenum">
              <a:rPr lang="en-US" altLang="en-US">
                <a:solidFill>
                  <a:srgbClr val="6699FF"/>
                </a:solidFill>
              </a:rPr>
              <a:pPr eaLnBrk="1" hangingPunct="1"/>
              <a:t>2</a:t>
            </a:fld>
            <a:endParaRPr lang="en-US" altLang="en-US">
              <a:solidFill>
                <a:srgbClr val="6699FF"/>
              </a:solidFill>
            </a:endParaRPr>
          </a:p>
        </p:txBody>
      </p:sp>
      <p:sp>
        <p:nvSpPr>
          <p:cNvPr id="4100" name="Rectangle 1026">
            <a:extLst>
              <a:ext uri="{FF2B5EF4-FFF2-40B4-BE49-F238E27FC236}">
                <a16:creationId xmlns:a16="http://schemas.microsoft.com/office/drawing/2014/main" id="{BD6A98DE-D3B9-4AA0-802D-6E82DFB93528}"/>
              </a:ext>
            </a:extLst>
          </p:cNvPr>
          <p:cNvSpPr>
            <a:spLocks noGrp="1" noChangeArrowheads="1"/>
          </p:cNvSpPr>
          <p:nvPr>
            <p:ph type="title"/>
          </p:nvPr>
        </p:nvSpPr>
        <p:spPr/>
        <p:txBody>
          <a:bodyPr/>
          <a:lstStyle/>
          <a:p>
            <a:pPr eaLnBrk="1" hangingPunct="1"/>
            <a:r>
              <a:rPr lang="en-US" altLang="de-DE"/>
              <a:t>Objectives</a:t>
            </a:r>
          </a:p>
        </p:txBody>
      </p:sp>
      <p:sp>
        <p:nvSpPr>
          <p:cNvPr id="4101" name="Rectangle 1027">
            <a:extLst>
              <a:ext uri="{FF2B5EF4-FFF2-40B4-BE49-F238E27FC236}">
                <a16:creationId xmlns:a16="http://schemas.microsoft.com/office/drawing/2014/main" id="{70DD02A9-5355-4967-9C47-14FA2FFFB02B}"/>
              </a:ext>
            </a:extLst>
          </p:cNvPr>
          <p:cNvSpPr>
            <a:spLocks noGrp="1" noChangeArrowheads="1"/>
          </p:cNvSpPr>
          <p:nvPr>
            <p:ph type="body" idx="1"/>
          </p:nvPr>
        </p:nvSpPr>
        <p:spPr/>
        <p:txBody>
          <a:bodyPr/>
          <a:lstStyle/>
          <a:p>
            <a:pPr eaLnBrk="1" hangingPunct="1"/>
            <a:r>
              <a:rPr lang="en-US" altLang="de-DE"/>
              <a:t>Know the essential elements of a game—rules, goals, play, and pretending—and what they do in the context of playing games </a:t>
            </a:r>
          </a:p>
          <a:p>
            <a:pPr eaLnBrk="1" hangingPunct="1"/>
            <a:r>
              <a:rPr lang="en-US" altLang="de-DE"/>
              <a:t>Know the formal definition of a game</a:t>
            </a:r>
          </a:p>
          <a:p>
            <a:pPr eaLnBrk="1" hangingPunct="1"/>
            <a:r>
              <a:rPr lang="en-US" altLang="de-DE"/>
              <a:t>Understand the nature of challenges and actions, as well as the formal definition of gameplay </a:t>
            </a:r>
          </a:p>
        </p:txBody>
      </p:sp>
      <p:pic>
        <p:nvPicPr>
          <p:cNvPr id="6" name="Grafik 5">
            <a:extLst>
              <a:ext uri="{FF2B5EF4-FFF2-40B4-BE49-F238E27FC236}">
                <a16:creationId xmlns:a16="http://schemas.microsoft.com/office/drawing/2014/main" id="{4F604413-F077-4A76-917C-E756A6CBF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B7B0D64-7CB8-4B33-BB87-346B570909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ußzeilenplatzhalter 3">
            <a:extLst>
              <a:ext uri="{FF2B5EF4-FFF2-40B4-BE49-F238E27FC236}">
                <a16:creationId xmlns:a16="http://schemas.microsoft.com/office/drawing/2014/main" id="{E2629381-4AFA-494C-B532-BA5BE7151BCD}"/>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123" name="Foliennummernplatzhalter 4">
            <a:extLst>
              <a:ext uri="{FF2B5EF4-FFF2-40B4-BE49-F238E27FC236}">
                <a16:creationId xmlns:a16="http://schemas.microsoft.com/office/drawing/2014/main" id="{BD2B9042-6025-4A87-922A-D93D1B6EBE1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3A4385-D15C-4D58-BACA-7FE2F771C093}" type="slidenum">
              <a:rPr lang="en-US" altLang="en-US">
                <a:solidFill>
                  <a:srgbClr val="6699FF"/>
                </a:solidFill>
              </a:rPr>
              <a:pPr eaLnBrk="1" hangingPunct="1"/>
              <a:t>3</a:t>
            </a:fld>
            <a:endParaRPr lang="en-US" altLang="en-US">
              <a:solidFill>
                <a:srgbClr val="6699FF"/>
              </a:solidFill>
            </a:endParaRPr>
          </a:p>
        </p:txBody>
      </p:sp>
      <p:sp>
        <p:nvSpPr>
          <p:cNvPr id="5124" name="Rectangle 2">
            <a:extLst>
              <a:ext uri="{FF2B5EF4-FFF2-40B4-BE49-F238E27FC236}">
                <a16:creationId xmlns:a16="http://schemas.microsoft.com/office/drawing/2014/main" id="{5E6C3DFE-B09F-4941-914B-C2E0F7F0E85B}"/>
              </a:ext>
            </a:extLst>
          </p:cNvPr>
          <p:cNvSpPr>
            <a:spLocks noGrp="1" noChangeArrowheads="1"/>
          </p:cNvSpPr>
          <p:nvPr>
            <p:ph type="title"/>
          </p:nvPr>
        </p:nvSpPr>
        <p:spPr/>
        <p:txBody>
          <a:bodyPr/>
          <a:lstStyle/>
          <a:p>
            <a:pPr eaLnBrk="1" hangingPunct="1"/>
            <a:r>
              <a:rPr lang="en-US" altLang="de-DE"/>
              <a:t>Objectives </a:t>
            </a:r>
            <a:r>
              <a:rPr lang="en-US" altLang="de-DE" sz="3200"/>
              <a:t>(Cont.)</a:t>
            </a:r>
          </a:p>
        </p:txBody>
      </p:sp>
      <p:sp>
        <p:nvSpPr>
          <p:cNvPr id="5125" name="Rectangle 3">
            <a:extLst>
              <a:ext uri="{FF2B5EF4-FFF2-40B4-BE49-F238E27FC236}">
                <a16:creationId xmlns:a16="http://schemas.microsoft.com/office/drawing/2014/main" id="{96A6B535-EA2A-485B-BA4D-1A647682DD8D}"/>
              </a:ext>
            </a:extLst>
          </p:cNvPr>
          <p:cNvSpPr>
            <a:spLocks noGrp="1" noChangeArrowheads="1"/>
          </p:cNvSpPr>
          <p:nvPr>
            <p:ph type="body" idx="1"/>
          </p:nvPr>
        </p:nvSpPr>
        <p:spPr/>
        <p:txBody>
          <a:bodyPr/>
          <a:lstStyle/>
          <a:p>
            <a:pPr eaLnBrk="1" hangingPunct="1"/>
            <a:r>
              <a:rPr lang="en-US" altLang="de-DE"/>
              <a:t>Become familiar with the concepts of symmetry and asymmetry, fairness, and competition and cooperation </a:t>
            </a:r>
          </a:p>
          <a:p>
            <a:pPr eaLnBrk="1" hangingPunct="1"/>
            <a:r>
              <a:rPr lang="en-US" altLang="de-DE"/>
              <a:t>Learn the various benefits that computers bring to games </a:t>
            </a:r>
          </a:p>
          <a:p>
            <a:pPr eaLnBrk="1" hangingPunct="1"/>
            <a:r>
              <a:rPr lang="en-US" altLang="de-DE"/>
              <a:t>Become familiar with the ways in which video games entertain people </a:t>
            </a:r>
          </a:p>
        </p:txBody>
      </p:sp>
      <p:pic>
        <p:nvPicPr>
          <p:cNvPr id="6" name="Grafik 5">
            <a:extLst>
              <a:ext uri="{FF2B5EF4-FFF2-40B4-BE49-F238E27FC236}">
                <a16:creationId xmlns:a16="http://schemas.microsoft.com/office/drawing/2014/main" id="{152104E3-32D0-4F26-B966-95ACAB9D1A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791757B-B7EB-422F-AF15-97E1D8B19F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liennummernplatzhalter 4">
            <a:extLst>
              <a:ext uri="{FF2B5EF4-FFF2-40B4-BE49-F238E27FC236}">
                <a16:creationId xmlns:a16="http://schemas.microsoft.com/office/drawing/2014/main" id="{B6FA8C82-A188-46C9-BE48-5F9BBC0DA9D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D3A9A5-AF22-497A-B683-40439D090646}" type="slidenum">
              <a:rPr lang="en-US" altLang="en-US">
                <a:solidFill>
                  <a:srgbClr val="6699FF"/>
                </a:solidFill>
              </a:rPr>
              <a:pPr eaLnBrk="1" hangingPunct="1"/>
              <a:t>4</a:t>
            </a:fld>
            <a:endParaRPr lang="en-US" altLang="en-US">
              <a:solidFill>
                <a:srgbClr val="6699FF"/>
              </a:solidFill>
            </a:endParaRPr>
          </a:p>
        </p:txBody>
      </p:sp>
      <p:sp>
        <p:nvSpPr>
          <p:cNvPr id="6147" name="Rectangle 1026">
            <a:extLst>
              <a:ext uri="{FF2B5EF4-FFF2-40B4-BE49-F238E27FC236}">
                <a16:creationId xmlns:a16="http://schemas.microsoft.com/office/drawing/2014/main" id="{3FF76B87-DA5D-446F-BAA8-DCB90DD75AB6}"/>
              </a:ext>
            </a:extLst>
          </p:cNvPr>
          <p:cNvSpPr>
            <a:spLocks noGrp="1" noChangeArrowheads="1"/>
          </p:cNvSpPr>
          <p:nvPr>
            <p:ph type="title"/>
          </p:nvPr>
        </p:nvSpPr>
        <p:spPr/>
        <p:txBody>
          <a:bodyPr/>
          <a:lstStyle/>
          <a:p>
            <a:pPr eaLnBrk="1" hangingPunct="1"/>
            <a:r>
              <a:rPr lang="en-US" altLang="de-DE"/>
              <a:t>Objectives </a:t>
            </a:r>
            <a:r>
              <a:rPr lang="en-US" altLang="de-DE" sz="3200"/>
              <a:t>(Cont.)</a:t>
            </a:r>
            <a:endParaRPr lang="en-US" altLang="de-DE"/>
          </a:p>
        </p:txBody>
      </p:sp>
      <p:sp>
        <p:nvSpPr>
          <p:cNvPr id="6148" name="Rectangle 1027">
            <a:extLst>
              <a:ext uri="{FF2B5EF4-FFF2-40B4-BE49-F238E27FC236}">
                <a16:creationId xmlns:a16="http://schemas.microsoft.com/office/drawing/2014/main" id="{2267C01A-ED36-420A-A737-54207A5962E4}"/>
              </a:ext>
            </a:extLst>
          </p:cNvPr>
          <p:cNvSpPr>
            <a:spLocks noGrp="1" noChangeArrowheads="1"/>
          </p:cNvSpPr>
          <p:nvPr>
            <p:ph type="body" idx="1"/>
          </p:nvPr>
        </p:nvSpPr>
        <p:spPr/>
        <p:txBody>
          <a:bodyPr/>
          <a:lstStyle/>
          <a:p>
            <a:pPr eaLnBrk="1" hangingPunct="1"/>
            <a:r>
              <a:rPr lang="en-US" altLang="de-DE"/>
              <a:t>Understand the player-centric approach to game design </a:t>
            </a:r>
          </a:p>
          <a:p>
            <a:pPr eaLnBrk="1" hangingPunct="1"/>
            <a:r>
              <a:rPr lang="en-US" altLang="de-DE"/>
              <a:t>Know how the core mechanics and the user interface work together to create gameplay</a:t>
            </a:r>
          </a:p>
          <a:p>
            <a:pPr eaLnBrk="1" hangingPunct="1"/>
            <a:r>
              <a:rPr lang="en-US" altLang="de-DE"/>
              <a:t>Explain how gameplay modes and shell menus make up the structure of a game </a:t>
            </a:r>
          </a:p>
          <a:p>
            <a:pPr eaLnBrk="1" hangingPunct="1"/>
            <a:r>
              <a:rPr lang="en-US" altLang="de-DE"/>
              <a:t>Recognize the three stages of game design and describe the design work in each stage</a:t>
            </a:r>
          </a:p>
        </p:txBody>
      </p:sp>
      <p:sp>
        <p:nvSpPr>
          <p:cNvPr id="6149" name="Fußzeilenplatzhalter 3">
            <a:extLst>
              <a:ext uri="{FF2B5EF4-FFF2-40B4-BE49-F238E27FC236}">
                <a16:creationId xmlns:a16="http://schemas.microsoft.com/office/drawing/2014/main" id="{1DE8BA97-0462-4AFA-8590-7018F1E3C6D5}"/>
              </a:ext>
            </a:extLst>
          </p:cNvPr>
          <p:cNvSpPr txBox="1">
            <a:spLocks/>
          </p:cNvSpPr>
          <p:nvPr/>
        </p:nvSpPr>
        <p:spPr bwMode="auto">
          <a:xfrm>
            <a:off x="3059113"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sz="1200">
                <a:solidFill>
                  <a:srgbClr val="6699FF"/>
                </a:solidFill>
              </a:rPr>
              <a:t>Lecture #</a:t>
            </a:r>
            <a:r>
              <a:rPr lang="en-US" altLang="en-US" sz="1200">
                <a:solidFill>
                  <a:srgbClr val="6699FF"/>
                </a:solidFill>
              </a:rPr>
              <a:t>1  Games and Video Games</a:t>
            </a:r>
          </a:p>
        </p:txBody>
      </p:sp>
      <p:pic>
        <p:nvPicPr>
          <p:cNvPr id="6" name="Grafik 5">
            <a:extLst>
              <a:ext uri="{FF2B5EF4-FFF2-40B4-BE49-F238E27FC236}">
                <a16:creationId xmlns:a16="http://schemas.microsoft.com/office/drawing/2014/main" id="{6DE50F51-67A2-427A-85FB-493A5B5E4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0C79779-3483-42C9-B001-D7A21806A0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ußzeilenplatzhalter 3">
            <a:extLst>
              <a:ext uri="{FF2B5EF4-FFF2-40B4-BE49-F238E27FC236}">
                <a16:creationId xmlns:a16="http://schemas.microsoft.com/office/drawing/2014/main" id="{D1C1B32D-5B0E-483A-B3AF-DCE96656266C}"/>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171" name="Foliennummernplatzhalter 4">
            <a:extLst>
              <a:ext uri="{FF2B5EF4-FFF2-40B4-BE49-F238E27FC236}">
                <a16:creationId xmlns:a16="http://schemas.microsoft.com/office/drawing/2014/main" id="{7C7F32AD-06B7-49F8-A9A3-46CACE7D9281}"/>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8E4179-FCAD-4FE1-A68D-E879F980D709}" type="slidenum">
              <a:rPr lang="en-US" altLang="en-US">
                <a:solidFill>
                  <a:srgbClr val="6699FF"/>
                </a:solidFill>
              </a:rPr>
              <a:pPr eaLnBrk="1" hangingPunct="1"/>
              <a:t>5</a:t>
            </a:fld>
            <a:endParaRPr lang="en-US" altLang="en-US">
              <a:solidFill>
                <a:srgbClr val="6699FF"/>
              </a:solidFill>
            </a:endParaRPr>
          </a:p>
        </p:txBody>
      </p:sp>
      <p:sp>
        <p:nvSpPr>
          <p:cNvPr id="7172" name="Rectangle 2">
            <a:extLst>
              <a:ext uri="{FF2B5EF4-FFF2-40B4-BE49-F238E27FC236}">
                <a16:creationId xmlns:a16="http://schemas.microsoft.com/office/drawing/2014/main" id="{0C6256A9-C1A4-4E66-BE23-B2F074C010E9}"/>
              </a:ext>
            </a:extLst>
          </p:cNvPr>
          <p:cNvSpPr>
            <a:spLocks noGrp="1" noChangeArrowheads="1"/>
          </p:cNvSpPr>
          <p:nvPr>
            <p:ph type="title"/>
          </p:nvPr>
        </p:nvSpPr>
        <p:spPr/>
        <p:txBody>
          <a:bodyPr/>
          <a:lstStyle/>
          <a:p>
            <a:pPr eaLnBrk="1" hangingPunct="1"/>
            <a:r>
              <a:rPr lang="en-US" altLang="de-DE"/>
              <a:t>Objectives </a:t>
            </a:r>
            <a:r>
              <a:rPr lang="en-US" altLang="de-DE" sz="3200"/>
              <a:t>(Cont.)</a:t>
            </a:r>
          </a:p>
        </p:txBody>
      </p:sp>
      <p:sp>
        <p:nvSpPr>
          <p:cNvPr id="7173" name="Rectangle 3">
            <a:extLst>
              <a:ext uri="{FF2B5EF4-FFF2-40B4-BE49-F238E27FC236}">
                <a16:creationId xmlns:a16="http://schemas.microsoft.com/office/drawing/2014/main" id="{B992D8AF-B54A-4E81-80CB-0A702162BC03}"/>
              </a:ext>
            </a:extLst>
          </p:cNvPr>
          <p:cNvSpPr>
            <a:spLocks noGrp="1" noChangeArrowheads="1"/>
          </p:cNvSpPr>
          <p:nvPr>
            <p:ph type="body" idx="1"/>
          </p:nvPr>
        </p:nvSpPr>
        <p:spPr/>
        <p:txBody>
          <a:bodyPr/>
          <a:lstStyle/>
          <a:p>
            <a:pPr eaLnBrk="1" hangingPunct="1"/>
            <a:r>
              <a:rPr lang="en-US" altLang="de-DE"/>
              <a:t>Know the kinds of jobs required on a design team</a:t>
            </a:r>
          </a:p>
          <a:p>
            <a:pPr eaLnBrk="1" hangingPunct="1"/>
            <a:r>
              <a:rPr lang="en-US" altLang="de-DE"/>
              <a:t>Know the kinds of documents that a game designer is likely to need and what they are for</a:t>
            </a:r>
          </a:p>
          <a:p>
            <a:pPr eaLnBrk="1" hangingPunct="1"/>
            <a:r>
              <a:rPr lang="en-US" altLang="de-DE"/>
              <a:t>Know the qualities required of a good game designer </a:t>
            </a:r>
          </a:p>
          <a:p>
            <a:pPr eaLnBrk="1" hangingPunct="1"/>
            <a:endParaRPr lang="en-US" altLang="de-DE"/>
          </a:p>
        </p:txBody>
      </p:sp>
      <p:pic>
        <p:nvPicPr>
          <p:cNvPr id="6" name="Grafik 5">
            <a:extLst>
              <a:ext uri="{FF2B5EF4-FFF2-40B4-BE49-F238E27FC236}">
                <a16:creationId xmlns:a16="http://schemas.microsoft.com/office/drawing/2014/main" id="{F7FE7940-103D-48C5-8BB3-15B77B4713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412272C-CFEA-4E0C-B6FA-953F82EF2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ußzeilenplatzhalter 3">
            <a:extLst>
              <a:ext uri="{FF2B5EF4-FFF2-40B4-BE49-F238E27FC236}">
                <a16:creationId xmlns:a16="http://schemas.microsoft.com/office/drawing/2014/main" id="{ACB19DC9-F54C-454B-9B44-A845C03A408D}"/>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8195" name="Foliennummernplatzhalter 4">
            <a:extLst>
              <a:ext uri="{FF2B5EF4-FFF2-40B4-BE49-F238E27FC236}">
                <a16:creationId xmlns:a16="http://schemas.microsoft.com/office/drawing/2014/main" id="{914679CE-6783-488C-A794-3484F384C3F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D0E0DD4-18FB-412A-B750-9704FF76FDAE}" type="slidenum">
              <a:rPr lang="en-US" altLang="en-US">
                <a:solidFill>
                  <a:srgbClr val="6699FF"/>
                </a:solidFill>
              </a:rPr>
              <a:pPr eaLnBrk="1" hangingPunct="1"/>
              <a:t>6</a:t>
            </a:fld>
            <a:endParaRPr lang="en-US" altLang="en-US">
              <a:solidFill>
                <a:srgbClr val="6699FF"/>
              </a:solidFill>
            </a:endParaRPr>
          </a:p>
        </p:txBody>
      </p:sp>
      <p:sp>
        <p:nvSpPr>
          <p:cNvPr id="8196" name="Rectangle 1026">
            <a:extLst>
              <a:ext uri="{FF2B5EF4-FFF2-40B4-BE49-F238E27FC236}">
                <a16:creationId xmlns:a16="http://schemas.microsoft.com/office/drawing/2014/main" id="{28CBE4D4-31A1-49F4-92B2-A72367ABC149}"/>
              </a:ext>
            </a:extLst>
          </p:cNvPr>
          <p:cNvSpPr>
            <a:spLocks noGrp="1" noChangeArrowheads="1"/>
          </p:cNvSpPr>
          <p:nvPr>
            <p:ph type="title"/>
          </p:nvPr>
        </p:nvSpPr>
        <p:spPr/>
        <p:txBody>
          <a:bodyPr/>
          <a:lstStyle/>
          <a:p>
            <a:pPr eaLnBrk="1" hangingPunct="1"/>
            <a:r>
              <a:rPr lang="en-US" altLang="de-DE"/>
              <a:t>Objectives </a:t>
            </a:r>
            <a:r>
              <a:rPr lang="en-US" altLang="de-DE" sz="3200"/>
              <a:t>(Cont.)</a:t>
            </a:r>
            <a:endParaRPr lang="en-US" altLang="de-DE"/>
          </a:p>
        </p:txBody>
      </p:sp>
      <p:sp>
        <p:nvSpPr>
          <p:cNvPr id="8197" name="Rectangle 1027">
            <a:extLst>
              <a:ext uri="{FF2B5EF4-FFF2-40B4-BE49-F238E27FC236}">
                <a16:creationId xmlns:a16="http://schemas.microsoft.com/office/drawing/2014/main" id="{F13EB62A-2CF9-48EA-B859-AB047C511DEF}"/>
              </a:ext>
            </a:extLst>
          </p:cNvPr>
          <p:cNvSpPr>
            <a:spLocks noGrp="1" noChangeArrowheads="1"/>
          </p:cNvSpPr>
          <p:nvPr>
            <p:ph type="body" idx="1"/>
          </p:nvPr>
        </p:nvSpPr>
        <p:spPr/>
        <p:txBody>
          <a:bodyPr/>
          <a:lstStyle/>
          <a:p>
            <a:pPr eaLnBrk="1" hangingPunct="1"/>
            <a:r>
              <a:rPr lang="en-US" altLang="de-DE"/>
              <a:t>Take a game idea and add the necessary material to make it into a design concept</a:t>
            </a:r>
          </a:p>
          <a:p>
            <a:pPr eaLnBrk="1" hangingPunct="1"/>
            <a:r>
              <a:rPr lang="en-US" altLang="de-DE"/>
              <a:t>Define the player’s role or roles in the game </a:t>
            </a:r>
          </a:p>
          <a:p>
            <a:pPr eaLnBrk="1" hangingPunct="1"/>
            <a:r>
              <a:rPr lang="en-US" altLang="de-DE"/>
              <a:t>Know the different genres of games and think about which one your game may belong to </a:t>
            </a:r>
          </a:p>
        </p:txBody>
      </p:sp>
      <p:pic>
        <p:nvPicPr>
          <p:cNvPr id="6" name="Grafik 5">
            <a:extLst>
              <a:ext uri="{FF2B5EF4-FFF2-40B4-BE49-F238E27FC236}">
                <a16:creationId xmlns:a16="http://schemas.microsoft.com/office/drawing/2014/main" id="{9DB83D17-7046-474B-A65F-457D545C52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409CD7D-C092-4810-8409-CDE7F1ED44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ußzeilenplatzhalter 3">
            <a:extLst>
              <a:ext uri="{FF2B5EF4-FFF2-40B4-BE49-F238E27FC236}">
                <a16:creationId xmlns:a16="http://schemas.microsoft.com/office/drawing/2014/main" id="{0B5AEF9A-340B-4EF4-BA1F-C9E0E381BD8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9219" name="Foliennummernplatzhalter 4">
            <a:extLst>
              <a:ext uri="{FF2B5EF4-FFF2-40B4-BE49-F238E27FC236}">
                <a16:creationId xmlns:a16="http://schemas.microsoft.com/office/drawing/2014/main" id="{76915BB2-2FCC-4729-9C6A-DD7E6C0CE0A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835548-AD9F-4332-9A6A-151D3345F579}" type="slidenum">
              <a:rPr lang="en-US" altLang="en-US">
                <a:solidFill>
                  <a:srgbClr val="6699FF"/>
                </a:solidFill>
              </a:rPr>
              <a:pPr eaLnBrk="1" hangingPunct="1"/>
              <a:t>7</a:t>
            </a:fld>
            <a:endParaRPr lang="en-US" altLang="en-US">
              <a:solidFill>
                <a:srgbClr val="6699FF"/>
              </a:solidFill>
            </a:endParaRPr>
          </a:p>
        </p:txBody>
      </p:sp>
      <p:sp>
        <p:nvSpPr>
          <p:cNvPr id="9220" name="Rectangle 2">
            <a:extLst>
              <a:ext uri="{FF2B5EF4-FFF2-40B4-BE49-F238E27FC236}">
                <a16:creationId xmlns:a16="http://schemas.microsoft.com/office/drawing/2014/main" id="{EBBE032A-F34C-4D67-A0A5-F602A1F36122}"/>
              </a:ext>
            </a:extLst>
          </p:cNvPr>
          <p:cNvSpPr>
            <a:spLocks noGrp="1" noChangeArrowheads="1"/>
          </p:cNvSpPr>
          <p:nvPr>
            <p:ph type="title"/>
          </p:nvPr>
        </p:nvSpPr>
        <p:spPr/>
        <p:txBody>
          <a:bodyPr/>
          <a:lstStyle/>
          <a:p>
            <a:pPr eaLnBrk="1" hangingPunct="1"/>
            <a:r>
              <a:rPr lang="en-US" altLang="de-DE"/>
              <a:t>Objectives </a:t>
            </a:r>
            <a:r>
              <a:rPr lang="en-US" altLang="de-DE" sz="3200"/>
              <a:t>(Cont.)</a:t>
            </a:r>
          </a:p>
        </p:txBody>
      </p:sp>
      <p:sp>
        <p:nvSpPr>
          <p:cNvPr id="9221" name="Rectangle 3">
            <a:extLst>
              <a:ext uri="{FF2B5EF4-FFF2-40B4-BE49-F238E27FC236}">
                <a16:creationId xmlns:a16="http://schemas.microsoft.com/office/drawing/2014/main" id="{4293B53D-F0A9-4C55-AE9C-8FCE1DAAFF12}"/>
              </a:ext>
            </a:extLst>
          </p:cNvPr>
          <p:cNvSpPr>
            <a:spLocks noGrp="1" noChangeArrowheads="1"/>
          </p:cNvSpPr>
          <p:nvPr>
            <p:ph type="body" idx="1"/>
          </p:nvPr>
        </p:nvSpPr>
        <p:spPr/>
        <p:txBody>
          <a:bodyPr/>
          <a:lstStyle/>
          <a:p>
            <a:pPr eaLnBrk="1" hangingPunct="1"/>
            <a:r>
              <a:rPr lang="en-US" altLang="de-DE"/>
              <a:t>Know how to choose a target audience and understand the special considerations associated with designing for specialized markets </a:t>
            </a:r>
          </a:p>
          <a:p>
            <a:pPr eaLnBrk="1" hangingPunct="1"/>
            <a:r>
              <a:rPr lang="en-US" altLang="de-DE"/>
              <a:t>Plan the progress of your game </a:t>
            </a:r>
          </a:p>
          <a:p>
            <a:pPr eaLnBrk="1" hangingPunct="1"/>
            <a:r>
              <a:rPr lang="en-US" altLang="de-DE"/>
              <a:t>Understand the differences among the kinds of game machines and how these differences affect the way people play on them </a:t>
            </a:r>
          </a:p>
        </p:txBody>
      </p:sp>
      <p:pic>
        <p:nvPicPr>
          <p:cNvPr id="6" name="Grafik 5">
            <a:extLst>
              <a:ext uri="{FF2B5EF4-FFF2-40B4-BE49-F238E27FC236}">
                <a16:creationId xmlns:a16="http://schemas.microsoft.com/office/drawing/2014/main" id="{F5A3051D-636D-4A70-9877-64464100F3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286752A-CEB4-477F-B35E-D5F9822909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ußzeilenplatzhalter 3">
            <a:extLst>
              <a:ext uri="{FF2B5EF4-FFF2-40B4-BE49-F238E27FC236}">
                <a16:creationId xmlns:a16="http://schemas.microsoft.com/office/drawing/2014/main" id="{D0B531C9-48BA-4300-A3AB-2D8BDE25071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0243" name="Foliennummernplatzhalter 4">
            <a:extLst>
              <a:ext uri="{FF2B5EF4-FFF2-40B4-BE49-F238E27FC236}">
                <a16:creationId xmlns:a16="http://schemas.microsoft.com/office/drawing/2014/main" id="{A18B4EBA-EEC2-4E10-952D-7D672E83105B}"/>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C5812B-D279-4F06-A54E-A67158205BDB}" type="slidenum">
              <a:rPr lang="en-US" altLang="en-US">
                <a:solidFill>
                  <a:srgbClr val="6699FF"/>
                </a:solidFill>
              </a:rPr>
              <a:pPr eaLnBrk="1" hangingPunct="1"/>
              <a:t>8</a:t>
            </a:fld>
            <a:endParaRPr lang="en-US" altLang="en-US">
              <a:solidFill>
                <a:srgbClr val="6699FF"/>
              </a:solidFill>
            </a:endParaRPr>
          </a:p>
        </p:txBody>
      </p:sp>
      <p:sp>
        <p:nvSpPr>
          <p:cNvPr id="10244" name="Rectangle 2">
            <a:extLst>
              <a:ext uri="{FF2B5EF4-FFF2-40B4-BE49-F238E27FC236}">
                <a16:creationId xmlns:a16="http://schemas.microsoft.com/office/drawing/2014/main" id="{845E1978-03B9-4E07-B5EB-0A36C0A99154}"/>
              </a:ext>
            </a:extLst>
          </p:cNvPr>
          <p:cNvSpPr>
            <a:spLocks noGrp="1" noChangeArrowheads="1"/>
          </p:cNvSpPr>
          <p:nvPr>
            <p:ph type="title"/>
          </p:nvPr>
        </p:nvSpPr>
        <p:spPr/>
        <p:txBody>
          <a:bodyPr/>
          <a:lstStyle/>
          <a:p>
            <a:pPr eaLnBrk="1" hangingPunct="1"/>
            <a:r>
              <a:rPr lang="en-US" altLang="de-DE"/>
              <a:t>What Is a Game?</a:t>
            </a:r>
          </a:p>
        </p:txBody>
      </p:sp>
      <p:sp>
        <p:nvSpPr>
          <p:cNvPr id="10245" name="Rectangle 3">
            <a:extLst>
              <a:ext uri="{FF2B5EF4-FFF2-40B4-BE49-F238E27FC236}">
                <a16:creationId xmlns:a16="http://schemas.microsoft.com/office/drawing/2014/main" id="{DA1D9E92-612A-4083-8F57-CFAAC38B5BA6}"/>
              </a:ext>
            </a:extLst>
          </p:cNvPr>
          <p:cNvSpPr>
            <a:spLocks noGrp="1" noChangeArrowheads="1"/>
          </p:cNvSpPr>
          <p:nvPr>
            <p:ph type="body" idx="1"/>
          </p:nvPr>
        </p:nvSpPr>
        <p:spPr/>
        <p:txBody>
          <a:bodyPr/>
          <a:lstStyle/>
          <a:p>
            <a:pPr eaLnBrk="1" hangingPunct="1"/>
            <a:r>
              <a:rPr lang="en-US" altLang="de-DE"/>
              <a:t>Toys do not have rules or goals</a:t>
            </a:r>
          </a:p>
          <a:p>
            <a:pPr eaLnBrk="1" hangingPunct="1"/>
            <a:r>
              <a:rPr lang="en-US" altLang="de-DE"/>
              <a:t>Puzzles have goals</a:t>
            </a:r>
          </a:p>
          <a:p>
            <a:pPr eaLnBrk="1" hangingPunct="1"/>
            <a:r>
              <a:rPr lang="en-US" altLang="de-DE"/>
              <a:t>Games have rules and goals</a:t>
            </a:r>
          </a:p>
        </p:txBody>
      </p:sp>
      <p:pic>
        <p:nvPicPr>
          <p:cNvPr id="6" name="Grafik 5">
            <a:extLst>
              <a:ext uri="{FF2B5EF4-FFF2-40B4-BE49-F238E27FC236}">
                <a16:creationId xmlns:a16="http://schemas.microsoft.com/office/drawing/2014/main" id="{D16BEDF9-4C99-463D-AF77-A2B6E22E03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CC3E48B-2323-441D-A2DA-74F70A3783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ußzeilenplatzhalter 3">
            <a:extLst>
              <a:ext uri="{FF2B5EF4-FFF2-40B4-BE49-F238E27FC236}">
                <a16:creationId xmlns:a16="http://schemas.microsoft.com/office/drawing/2014/main" id="{68E0DF66-503C-4B94-969B-D228DAEBF4C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1267" name="Foliennummernplatzhalter 4">
            <a:extLst>
              <a:ext uri="{FF2B5EF4-FFF2-40B4-BE49-F238E27FC236}">
                <a16:creationId xmlns:a16="http://schemas.microsoft.com/office/drawing/2014/main" id="{CD643100-6B46-411F-9E3D-E678F6CF98E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F1325C-17CD-4502-ADAB-898BDF7296AE}" type="slidenum">
              <a:rPr lang="en-US" altLang="en-US">
                <a:solidFill>
                  <a:srgbClr val="6699FF"/>
                </a:solidFill>
              </a:rPr>
              <a:pPr eaLnBrk="1" hangingPunct="1"/>
              <a:t>9</a:t>
            </a:fld>
            <a:endParaRPr lang="en-US" altLang="en-US">
              <a:solidFill>
                <a:srgbClr val="6699FF"/>
              </a:solidFill>
            </a:endParaRPr>
          </a:p>
        </p:txBody>
      </p:sp>
      <p:sp>
        <p:nvSpPr>
          <p:cNvPr id="11268" name="Rectangle 2">
            <a:extLst>
              <a:ext uri="{FF2B5EF4-FFF2-40B4-BE49-F238E27FC236}">
                <a16:creationId xmlns:a16="http://schemas.microsoft.com/office/drawing/2014/main" id="{8B82597A-A540-47D9-BC45-89998D934012}"/>
              </a:ext>
            </a:extLst>
          </p:cNvPr>
          <p:cNvSpPr>
            <a:spLocks noGrp="1" noChangeArrowheads="1"/>
          </p:cNvSpPr>
          <p:nvPr>
            <p:ph type="title"/>
          </p:nvPr>
        </p:nvSpPr>
        <p:spPr/>
        <p:txBody>
          <a:bodyPr/>
          <a:lstStyle/>
          <a:p>
            <a:pPr eaLnBrk="1" hangingPunct="1"/>
            <a:r>
              <a:rPr lang="en-US" altLang="de-DE"/>
              <a:t>What Is a Game? </a:t>
            </a:r>
            <a:r>
              <a:rPr lang="en-US" altLang="de-DE" sz="3200"/>
              <a:t>(Cont.)</a:t>
            </a:r>
          </a:p>
        </p:txBody>
      </p:sp>
      <p:sp>
        <p:nvSpPr>
          <p:cNvPr id="11269" name="Rectangle 3">
            <a:extLst>
              <a:ext uri="{FF2B5EF4-FFF2-40B4-BE49-F238E27FC236}">
                <a16:creationId xmlns:a16="http://schemas.microsoft.com/office/drawing/2014/main" id="{2F85B044-6B42-47BE-8DBB-AA5C947666BE}"/>
              </a:ext>
            </a:extLst>
          </p:cNvPr>
          <p:cNvSpPr>
            <a:spLocks noGrp="1" noChangeArrowheads="1"/>
          </p:cNvSpPr>
          <p:nvPr>
            <p:ph type="body" idx="1"/>
          </p:nvPr>
        </p:nvSpPr>
        <p:spPr/>
        <p:txBody>
          <a:bodyPr/>
          <a:lstStyle/>
          <a:p>
            <a:pPr eaLnBrk="1" hangingPunct="1"/>
            <a:r>
              <a:rPr lang="en-US" altLang="de-DE"/>
              <a:t>A game must include</a:t>
            </a:r>
          </a:p>
          <a:p>
            <a:pPr lvl="1" eaLnBrk="1" hangingPunct="1"/>
            <a:r>
              <a:rPr lang="en-US" altLang="de-DE"/>
              <a:t>Play activity</a:t>
            </a:r>
          </a:p>
          <a:p>
            <a:pPr lvl="1" eaLnBrk="1" hangingPunct="1"/>
            <a:r>
              <a:rPr lang="en-US" altLang="de-DE"/>
              <a:t>Pretended reality</a:t>
            </a:r>
          </a:p>
          <a:p>
            <a:pPr lvl="1" eaLnBrk="1" hangingPunct="1"/>
            <a:r>
              <a:rPr lang="en-US" altLang="de-DE"/>
              <a:t>A nontrivial goal</a:t>
            </a:r>
          </a:p>
          <a:p>
            <a:pPr lvl="1" eaLnBrk="1" hangingPunct="1"/>
            <a:r>
              <a:rPr lang="en-US" altLang="de-DE"/>
              <a:t>Rules</a:t>
            </a:r>
          </a:p>
        </p:txBody>
      </p:sp>
      <p:pic>
        <p:nvPicPr>
          <p:cNvPr id="6" name="Grafik 5">
            <a:extLst>
              <a:ext uri="{FF2B5EF4-FFF2-40B4-BE49-F238E27FC236}">
                <a16:creationId xmlns:a16="http://schemas.microsoft.com/office/drawing/2014/main" id="{AD87BBD7-A2A5-4743-9EA8-E6AB03D77A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01CB573-40D0-4084-A680-DB13A59C69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ußzeilenplatzhalter 3">
            <a:extLst>
              <a:ext uri="{FF2B5EF4-FFF2-40B4-BE49-F238E27FC236}">
                <a16:creationId xmlns:a16="http://schemas.microsoft.com/office/drawing/2014/main" id="{770E76BF-F4B8-4498-8941-B75DECEF468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2291" name="Foliennummernplatzhalter 4">
            <a:extLst>
              <a:ext uri="{FF2B5EF4-FFF2-40B4-BE49-F238E27FC236}">
                <a16:creationId xmlns:a16="http://schemas.microsoft.com/office/drawing/2014/main" id="{AA1963FF-2F10-41F8-80A8-089003B379E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8F79E9-0E5D-4A08-8D1B-68BB7FAB373C}" type="slidenum">
              <a:rPr lang="en-US" altLang="en-US">
                <a:solidFill>
                  <a:srgbClr val="6699FF"/>
                </a:solidFill>
              </a:rPr>
              <a:pPr eaLnBrk="1" hangingPunct="1"/>
              <a:t>10</a:t>
            </a:fld>
            <a:endParaRPr lang="en-US" altLang="en-US">
              <a:solidFill>
                <a:srgbClr val="6699FF"/>
              </a:solidFill>
            </a:endParaRPr>
          </a:p>
        </p:txBody>
      </p:sp>
      <p:sp>
        <p:nvSpPr>
          <p:cNvPr id="12292" name="Rectangle 2">
            <a:extLst>
              <a:ext uri="{FF2B5EF4-FFF2-40B4-BE49-F238E27FC236}">
                <a16:creationId xmlns:a16="http://schemas.microsoft.com/office/drawing/2014/main" id="{8913AF36-5C1B-4FD7-83CE-8C4E47DFEFEC}"/>
              </a:ext>
            </a:extLst>
          </p:cNvPr>
          <p:cNvSpPr>
            <a:spLocks noGrp="1" noChangeArrowheads="1"/>
          </p:cNvSpPr>
          <p:nvPr>
            <p:ph type="title"/>
          </p:nvPr>
        </p:nvSpPr>
        <p:spPr/>
        <p:txBody>
          <a:bodyPr/>
          <a:lstStyle/>
          <a:p>
            <a:pPr eaLnBrk="1" hangingPunct="1"/>
            <a:r>
              <a:rPr lang="en-US" altLang="de-DE"/>
              <a:t>Essential Elements of a Game</a:t>
            </a:r>
          </a:p>
        </p:txBody>
      </p:sp>
      <p:sp>
        <p:nvSpPr>
          <p:cNvPr id="12293" name="Rectangle 3">
            <a:extLst>
              <a:ext uri="{FF2B5EF4-FFF2-40B4-BE49-F238E27FC236}">
                <a16:creationId xmlns:a16="http://schemas.microsoft.com/office/drawing/2014/main" id="{1DE8A113-4BB8-4502-B20C-4D2A1EDA8DA3}"/>
              </a:ext>
            </a:extLst>
          </p:cNvPr>
          <p:cNvSpPr>
            <a:spLocks noGrp="1" noChangeArrowheads="1"/>
          </p:cNvSpPr>
          <p:nvPr>
            <p:ph type="body" idx="1"/>
          </p:nvPr>
        </p:nvSpPr>
        <p:spPr/>
        <p:txBody>
          <a:bodyPr/>
          <a:lstStyle/>
          <a:p>
            <a:pPr eaLnBrk="1" hangingPunct="1">
              <a:lnSpc>
                <a:spcPct val="90000"/>
              </a:lnSpc>
            </a:pPr>
            <a:r>
              <a:rPr lang="en-US" altLang="de-DE"/>
              <a:t>Play</a:t>
            </a:r>
          </a:p>
          <a:p>
            <a:pPr lvl="1" eaLnBrk="1" hangingPunct="1">
              <a:lnSpc>
                <a:spcPct val="90000"/>
              </a:lnSpc>
            </a:pPr>
            <a:r>
              <a:rPr lang="en-US" altLang="de-DE"/>
              <a:t>Play requires participation</a:t>
            </a:r>
          </a:p>
          <a:p>
            <a:pPr lvl="1" eaLnBrk="1" hangingPunct="1">
              <a:lnSpc>
                <a:spcPct val="90000"/>
              </a:lnSpc>
            </a:pPr>
            <a:r>
              <a:rPr lang="en-US" altLang="de-DE"/>
              <a:t>Making different choices while playing the game a second time affects the results</a:t>
            </a:r>
          </a:p>
          <a:p>
            <a:pPr eaLnBrk="1" hangingPunct="1">
              <a:lnSpc>
                <a:spcPct val="90000"/>
              </a:lnSpc>
            </a:pPr>
            <a:r>
              <a:rPr lang="en-US" altLang="de-DE"/>
              <a:t>Pretending </a:t>
            </a:r>
          </a:p>
          <a:p>
            <a:pPr lvl="1" eaLnBrk="1" hangingPunct="1">
              <a:lnSpc>
                <a:spcPct val="90000"/>
              </a:lnSpc>
            </a:pPr>
            <a:r>
              <a:rPr lang="en-US" altLang="de-DE"/>
              <a:t>Creates an artificial reality known as the </a:t>
            </a:r>
            <a:r>
              <a:rPr lang="en-US" altLang="de-DE" i="1"/>
              <a:t>magic circle</a:t>
            </a:r>
          </a:p>
          <a:p>
            <a:pPr lvl="1" eaLnBrk="1" hangingPunct="1">
              <a:lnSpc>
                <a:spcPct val="90000"/>
              </a:lnSpc>
            </a:pPr>
            <a:r>
              <a:rPr lang="en-US" altLang="de-DE"/>
              <a:t>Artificial importance is assigned to events within the magic circle</a:t>
            </a:r>
          </a:p>
          <a:p>
            <a:pPr lvl="1" eaLnBrk="1" hangingPunct="1">
              <a:lnSpc>
                <a:spcPct val="90000"/>
              </a:lnSpc>
            </a:pPr>
            <a:r>
              <a:rPr lang="en-US" altLang="de-DE"/>
              <a:t>To leave the magic circle, stop playing the game</a:t>
            </a:r>
          </a:p>
        </p:txBody>
      </p:sp>
      <p:pic>
        <p:nvPicPr>
          <p:cNvPr id="6" name="Grafik 5">
            <a:extLst>
              <a:ext uri="{FF2B5EF4-FFF2-40B4-BE49-F238E27FC236}">
                <a16:creationId xmlns:a16="http://schemas.microsoft.com/office/drawing/2014/main" id="{B5BB6AC3-981F-4ED2-94B2-2D8936586B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4725853-D5D4-48F7-A2CC-AB31F86804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ußzeilenplatzhalter 3">
            <a:extLst>
              <a:ext uri="{FF2B5EF4-FFF2-40B4-BE49-F238E27FC236}">
                <a16:creationId xmlns:a16="http://schemas.microsoft.com/office/drawing/2014/main" id="{5539DB46-4DEC-41E1-B402-C85F0CEAC744}"/>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3315" name="Foliennummernplatzhalter 4">
            <a:extLst>
              <a:ext uri="{FF2B5EF4-FFF2-40B4-BE49-F238E27FC236}">
                <a16:creationId xmlns:a16="http://schemas.microsoft.com/office/drawing/2014/main" id="{1D63B458-150B-4AE8-BC69-B404B074609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B94224A-F959-482B-9AE1-26237ECAE5CE}" type="slidenum">
              <a:rPr lang="en-US" altLang="en-US">
                <a:solidFill>
                  <a:srgbClr val="6699FF"/>
                </a:solidFill>
              </a:rPr>
              <a:pPr eaLnBrk="1" hangingPunct="1"/>
              <a:t>11</a:t>
            </a:fld>
            <a:endParaRPr lang="en-US" altLang="en-US">
              <a:solidFill>
                <a:srgbClr val="6699FF"/>
              </a:solidFill>
            </a:endParaRPr>
          </a:p>
        </p:txBody>
      </p:sp>
      <p:sp>
        <p:nvSpPr>
          <p:cNvPr id="13316" name="Rectangle 2">
            <a:extLst>
              <a:ext uri="{FF2B5EF4-FFF2-40B4-BE49-F238E27FC236}">
                <a16:creationId xmlns:a16="http://schemas.microsoft.com/office/drawing/2014/main" id="{2849F0C1-78F8-449C-94E7-3E322CB9D6F8}"/>
              </a:ext>
            </a:extLst>
          </p:cNvPr>
          <p:cNvSpPr>
            <a:spLocks noGrp="1" noChangeArrowheads="1"/>
          </p:cNvSpPr>
          <p:nvPr>
            <p:ph type="title"/>
          </p:nvPr>
        </p:nvSpPr>
        <p:spPr/>
        <p:txBody>
          <a:bodyPr/>
          <a:lstStyle/>
          <a:p>
            <a:pPr eaLnBrk="1" hangingPunct="1"/>
            <a:r>
              <a:rPr lang="en-US" altLang="de-DE"/>
              <a:t>Essential Elements of a Game</a:t>
            </a:r>
            <a:r>
              <a:rPr lang="en-US" altLang="de-DE" sz="3800"/>
              <a:t> </a:t>
            </a:r>
            <a:r>
              <a:rPr lang="en-US" altLang="de-DE" sz="3200"/>
              <a:t>(Cont.)</a:t>
            </a:r>
          </a:p>
        </p:txBody>
      </p:sp>
      <p:sp>
        <p:nvSpPr>
          <p:cNvPr id="13317" name="Rectangle 3">
            <a:extLst>
              <a:ext uri="{FF2B5EF4-FFF2-40B4-BE49-F238E27FC236}">
                <a16:creationId xmlns:a16="http://schemas.microsoft.com/office/drawing/2014/main" id="{2599C308-2E59-4CD9-A0BD-CCA1F09B309B}"/>
              </a:ext>
            </a:extLst>
          </p:cNvPr>
          <p:cNvSpPr>
            <a:spLocks noGrp="1" noChangeArrowheads="1"/>
          </p:cNvSpPr>
          <p:nvPr>
            <p:ph type="body" idx="1"/>
          </p:nvPr>
        </p:nvSpPr>
        <p:spPr/>
        <p:txBody>
          <a:bodyPr/>
          <a:lstStyle/>
          <a:p>
            <a:pPr eaLnBrk="1" hangingPunct="1"/>
            <a:r>
              <a:rPr lang="en-US" altLang="de-DE"/>
              <a:t>Goal</a:t>
            </a:r>
          </a:p>
          <a:p>
            <a:pPr lvl="1" eaLnBrk="1" hangingPunct="1"/>
            <a:r>
              <a:rPr lang="en-US" altLang="de-DE"/>
              <a:t>Every game must have a nontrivial goal or object</a:t>
            </a:r>
          </a:p>
          <a:p>
            <a:pPr lvl="1" eaLnBrk="1" hangingPunct="1"/>
            <a:r>
              <a:rPr lang="en-US" altLang="de-DE"/>
              <a:t>The rules define the goal</a:t>
            </a:r>
          </a:p>
          <a:p>
            <a:pPr lvl="1" eaLnBrk="1" hangingPunct="1"/>
            <a:r>
              <a:rPr lang="en-US" altLang="de-DE"/>
              <a:t>The game designer sets the rules, thus defining the object of the game</a:t>
            </a:r>
          </a:p>
          <a:p>
            <a:pPr lvl="1" eaLnBrk="1" hangingPunct="1"/>
            <a:r>
              <a:rPr lang="en-US" altLang="de-DE"/>
              <a:t>The player must overcome one or more challenges</a:t>
            </a:r>
            <a:r>
              <a:rPr lang="en-US" altLang="de-DE" i="1"/>
              <a:t> </a:t>
            </a:r>
            <a:r>
              <a:rPr lang="en-US" altLang="de-DE"/>
              <a:t>to achieve the goal</a:t>
            </a:r>
          </a:p>
          <a:p>
            <a:pPr lvl="2" eaLnBrk="1" hangingPunct="1"/>
            <a:r>
              <a:rPr lang="en-US" altLang="de-DE"/>
              <a:t>The goal is often a </a:t>
            </a:r>
            <a:r>
              <a:rPr lang="en-US" altLang="de-DE" i="1"/>
              <a:t>v</a:t>
            </a:r>
            <a:r>
              <a:rPr lang="en-US" altLang="de-DE"/>
              <a:t>ictory condition, but victory or defeat is not required in all games</a:t>
            </a:r>
          </a:p>
        </p:txBody>
      </p:sp>
      <p:pic>
        <p:nvPicPr>
          <p:cNvPr id="6" name="Grafik 5">
            <a:extLst>
              <a:ext uri="{FF2B5EF4-FFF2-40B4-BE49-F238E27FC236}">
                <a16:creationId xmlns:a16="http://schemas.microsoft.com/office/drawing/2014/main" id="{9EB241A2-B8B3-4DA8-976F-02A73983D2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E00DAA7-FB27-4571-8D86-931B309E3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ußzeilenplatzhalter 3">
            <a:extLst>
              <a:ext uri="{FF2B5EF4-FFF2-40B4-BE49-F238E27FC236}">
                <a16:creationId xmlns:a16="http://schemas.microsoft.com/office/drawing/2014/main" id="{F2BDBD6A-E546-4572-A380-21C58B57E39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4339" name="Foliennummernplatzhalter 4">
            <a:extLst>
              <a:ext uri="{FF2B5EF4-FFF2-40B4-BE49-F238E27FC236}">
                <a16:creationId xmlns:a16="http://schemas.microsoft.com/office/drawing/2014/main" id="{EA1FBFF5-A1F2-42D2-83AC-B11E970BA06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D86D91-95BA-465D-BBDC-6B530B98E633}" type="slidenum">
              <a:rPr lang="en-US" altLang="en-US">
                <a:solidFill>
                  <a:srgbClr val="6699FF"/>
                </a:solidFill>
              </a:rPr>
              <a:pPr eaLnBrk="1" hangingPunct="1"/>
              <a:t>12</a:t>
            </a:fld>
            <a:endParaRPr lang="en-US" altLang="en-US">
              <a:solidFill>
                <a:srgbClr val="6699FF"/>
              </a:solidFill>
            </a:endParaRPr>
          </a:p>
        </p:txBody>
      </p:sp>
      <p:sp>
        <p:nvSpPr>
          <p:cNvPr id="14340" name="Rectangle 2">
            <a:extLst>
              <a:ext uri="{FF2B5EF4-FFF2-40B4-BE49-F238E27FC236}">
                <a16:creationId xmlns:a16="http://schemas.microsoft.com/office/drawing/2014/main" id="{68121BF2-E158-4423-A7EB-F14C71BAABC3}"/>
              </a:ext>
            </a:extLst>
          </p:cNvPr>
          <p:cNvSpPr>
            <a:spLocks noGrp="1" noChangeArrowheads="1"/>
          </p:cNvSpPr>
          <p:nvPr>
            <p:ph type="title"/>
          </p:nvPr>
        </p:nvSpPr>
        <p:spPr/>
        <p:txBody>
          <a:bodyPr/>
          <a:lstStyle/>
          <a:p>
            <a:pPr eaLnBrk="1" hangingPunct="1"/>
            <a:r>
              <a:rPr lang="en-US" altLang="de-DE"/>
              <a:t>Essential Elements of a Game</a:t>
            </a:r>
            <a:r>
              <a:rPr lang="en-US" altLang="de-DE" sz="3800"/>
              <a:t> </a:t>
            </a:r>
            <a:r>
              <a:rPr lang="en-US" altLang="de-DE" sz="3200"/>
              <a:t>(Cont.)</a:t>
            </a:r>
          </a:p>
        </p:txBody>
      </p:sp>
      <p:sp>
        <p:nvSpPr>
          <p:cNvPr id="14341" name="Rectangle 3">
            <a:extLst>
              <a:ext uri="{FF2B5EF4-FFF2-40B4-BE49-F238E27FC236}">
                <a16:creationId xmlns:a16="http://schemas.microsoft.com/office/drawing/2014/main" id="{CE8390C0-4D27-4195-A85F-580A14EB778F}"/>
              </a:ext>
            </a:extLst>
          </p:cNvPr>
          <p:cNvSpPr>
            <a:spLocks noGrp="1" noChangeArrowheads="1"/>
          </p:cNvSpPr>
          <p:nvPr>
            <p:ph type="body" idx="1"/>
          </p:nvPr>
        </p:nvSpPr>
        <p:spPr/>
        <p:txBody>
          <a:bodyPr/>
          <a:lstStyle/>
          <a:p>
            <a:pPr eaLnBrk="1" hangingPunct="1"/>
            <a:r>
              <a:rPr lang="en-US" altLang="de-DE"/>
              <a:t>Rules</a:t>
            </a:r>
          </a:p>
          <a:p>
            <a:pPr lvl="1" eaLnBrk="1" hangingPunct="1"/>
            <a:r>
              <a:rPr lang="en-US" altLang="de-DE"/>
              <a:t>Rules are definitions and instructions that players accept for the game</a:t>
            </a:r>
          </a:p>
          <a:p>
            <a:pPr lvl="1" eaLnBrk="1" hangingPunct="1"/>
            <a:r>
              <a:rPr lang="en-US" altLang="de-DE"/>
              <a:t>Rules define the actions the players may select that will help them achieve the object of the game</a:t>
            </a:r>
          </a:p>
          <a:p>
            <a:pPr lvl="1" eaLnBrk="1" hangingPunct="1"/>
            <a:r>
              <a:rPr lang="en-US" altLang="de-DE"/>
              <a:t>Game designers must make the rules understandable to the player </a:t>
            </a:r>
          </a:p>
        </p:txBody>
      </p:sp>
      <p:pic>
        <p:nvPicPr>
          <p:cNvPr id="6" name="Grafik 5">
            <a:extLst>
              <a:ext uri="{FF2B5EF4-FFF2-40B4-BE49-F238E27FC236}">
                <a16:creationId xmlns:a16="http://schemas.microsoft.com/office/drawing/2014/main" id="{05500CEA-478F-4723-B8C5-8859EF3ABC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EC147D9-C190-4590-88D0-5A2B32A9A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ußzeilenplatzhalter 3">
            <a:extLst>
              <a:ext uri="{FF2B5EF4-FFF2-40B4-BE49-F238E27FC236}">
                <a16:creationId xmlns:a16="http://schemas.microsoft.com/office/drawing/2014/main" id="{0D4B12FB-16B3-49DF-AF32-24BBC171970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5363" name="Foliennummernplatzhalter 4">
            <a:extLst>
              <a:ext uri="{FF2B5EF4-FFF2-40B4-BE49-F238E27FC236}">
                <a16:creationId xmlns:a16="http://schemas.microsoft.com/office/drawing/2014/main" id="{13F80063-B0E5-49BE-BFF2-04D5AF086F55}"/>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95953B1-8CAD-4D69-AB65-56575D6DCB43}" type="slidenum">
              <a:rPr lang="en-US" altLang="en-US">
                <a:solidFill>
                  <a:srgbClr val="6699FF"/>
                </a:solidFill>
              </a:rPr>
              <a:pPr eaLnBrk="1" hangingPunct="1"/>
              <a:t>13</a:t>
            </a:fld>
            <a:endParaRPr lang="en-US" altLang="en-US">
              <a:solidFill>
                <a:srgbClr val="6699FF"/>
              </a:solidFill>
            </a:endParaRPr>
          </a:p>
        </p:txBody>
      </p:sp>
      <p:sp>
        <p:nvSpPr>
          <p:cNvPr id="15364" name="Rectangle 2">
            <a:extLst>
              <a:ext uri="{FF2B5EF4-FFF2-40B4-BE49-F238E27FC236}">
                <a16:creationId xmlns:a16="http://schemas.microsoft.com/office/drawing/2014/main" id="{9A57E620-FFDF-4E6B-894F-58F4829ADFDC}"/>
              </a:ext>
            </a:extLst>
          </p:cNvPr>
          <p:cNvSpPr>
            <a:spLocks noGrp="1" noChangeArrowheads="1"/>
          </p:cNvSpPr>
          <p:nvPr>
            <p:ph type="title"/>
          </p:nvPr>
        </p:nvSpPr>
        <p:spPr/>
        <p:txBody>
          <a:bodyPr/>
          <a:lstStyle/>
          <a:p>
            <a:pPr eaLnBrk="1" hangingPunct="1"/>
            <a:r>
              <a:rPr lang="en-US" altLang="de-DE"/>
              <a:t>Things That a Game Is Not</a:t>
            </a:r>
          </a:p>
        </p:txBody>
      </p:sp>
      <p:sp>
        <p:nvSpPr>
          <p:cNvPr id="15365" name="Rectangle 3">
            <a:extLst>
              <a:ext uri="{FF2B5EF4-FFF2-40B4-BE49-F238E27FC236}">
                <a16:creationId xmlns:a16="http://schemas.microsoft.com/office/drawing/2014/main" id="{7CB68F52-A222-40DD-B71C-78C97D956460}"/>
              </a:ext>
            </a:extLst>
          </p:cNvPr>
          <p:cNvSpPr>
            <a:spLocks noGrp="1" noChangeArrowheads="1"/>
          </p:cNvSpPr>
          <p:nvPr>
            <p:ph type="body" idx="1"/>
          </p:nvPr>
        </p:nvSpPr>
        <p:spPr/>
        <p:txBody>
          <a:bodyPr/>
          <a:lstStyle/>
          <a:p>
            <a:pPr eaLnBrk="1" hangingPunct="1"/>
            <a:r>
              <a:rPr lang="en-US" altLang="de-DE"/>
              <a:t>A game does not have to include</a:t>
            </a:r>
          </a:p>
          <a:p>
            <a:pPr lvl="1" eaLnBrk="1" hangingPunct="1"/>
            <a:r>
              <a:rPr lang="en-US" altLang="de-DE"/>
              <a:t>Competition</a:t>
            </a:r>
          </a:p>
          <a:p>
            <a:pPr lvl="1" eaLnBrk="1" hangingPunct="1"/>
            <a:r>
              <a:rPr lang="en-US" altLang="de-DE"/>
              <a:t>Conflict</a:t>
            </a:r>
          </a:p>
          <a:p>
            <a:pPr lvl="1" eaLnBrk="1" hangingPunct="1"/>
            <a:r>
              <a:rPr lang="en-US" altLang="de-DE"/>
              <a:t>Entertainment</a:t>
            </a:r>
          </a:p>
          <a:p>
            <a:pPr lvl="1" eaLnBrk="1" hangingPunct="1"/>
            <a:r>
              <a:rPr lang="en-US" altLang="de-DE"/>
              <a:t>Fun</a:t>
            </a:r>
          </a:p>
          <a:p>
            <a:pPr eaLnBrk="1" hangingPunct="1"/>
            <a:r>
              <a:rPr lang="en-US" altLang="de-DE"/>
              <a:t>These are qualities of some games, but not essential to the definition</a:t>
            </a:r>
          </a:p>
          <a:p>
            <a:pPr eaLnBrk="1" hangingPunct="1"/>
            <a:r>
              <a:rPr lang="en-US" altLang="de-DE"/>
              <a:t>Serious games are not necessarily made for entertainment or fun</a:t>
            </a:r>
          </a:p>
        </p:txBody>
      </p:sp>
      <p:pic>
        <p:nvPicPr>
          <p:cNvPr id="6" name="Grafik 5">
            <a:extLst>
              <a:ext uri="{FF2B5EF4-FFF2-40B4-BE49-F238E27FC236}">
                <a16:creationId xmlns:a16="http://schemas.microsoft.com/office/drawing/2014/main" id="{2FE58A83-4ADD-4E6A-BFE1-95B3BB917A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C263281-CEC7-4236-8AE5-6733A37BBB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ußzeilenplatzhalter 3">
            <a:extLst>
              <a:ext uri="{FF2B5EF4-FFF2-40B4-BE49-F238E27FC236}">
                <a16:creationId xmlns:a16="http://schemas.microsoft.com/office/drawing/2014/main" id="{1F58667E-98B2-489C-9F70-758CE456B96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6387" name="Foliennummernplatzhalter 4">
            <a:extLst>
              <a:ext uri="{FF2B5EF4-FFF2-40B4-BE49-F238E27FC236}">
                <a16:creationId xmlns:a16="http://schemas.microsoft.com/office/drawing/2014/main" id="{BF6074C4-DF06-4268-AF3D-ED274DB52FCA}"/>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CFD1F4-7517-4F46-AE1B-D959D06F761A}" type="slidenum">
              <a:rPr lang="en-US" altLang="en-US">
                <a:solidFill>
                  <a:srgbClr val="6699FF"/>
                </a:solidFill>
              </a:rPr>
              <a:pPr eaLnBrk="1" hangingPunct="1"/>
              <a:t>14</a:t>
            </a:fld>
            <a:endParaRPr lang="en-US" altLang="en-US">
              <a:solidFill>
                <a:srgbClr val="6699FF"/>
              </a:solidFill>
            </a:endParaRPr>
          </a:p>
        </p:txBody>
      </p:sp>
      <p:sp>
        <p:nvSpPr>
          <p:cNvPr id="16388" name="Rectangle 2">
            <a:extLst>
              <a:ext uri="{FF2B5EF4-FFF2-40B4-BE49-F238E27FC236}">
                <a16:creationId xmlns:a16="http://schemas.microsoft.com/office/drawing/2014/main" id="{510541A3-D636-4E76-AF7A-EC8C560378AB}"/>
              </a:ext>
            </a:extLst>
          </p:cNvPr>
          <p:cNvSpPr>
            <a:spLocks noGrp="1" noChangeArrowheads="1"/>
          </p:cNvSpPr>
          <p:nvPr>
            <p:ph type="title"/>
          </p:nvPr>
        </p:nvSpPr>
        <p:spPr/>
        <p:txBody>
          <a:bodyPr/>
          <a:lstStyle/>
          <a:p>
            <a:pPr eaLnBrk="1" hangingPunct="1"/>
            <a:r>
              <a:rPr lang="en-US" altLang="de-DE"/>
              <a:t>Gameplay</a:t>
            </a:r>
          </a:p>
        </p:txBody>
      </p:sp>
      <p:sp>
        <p:nvSpPr>
          <p:cNvPr id="16389" name="Rectangle 3">
            <a:extLst>
              <a:ext uri="{FF2B5EF4-FFF2-40B4-BE49-F238E27FC236}">
                <a16:creationId xmlns:a16="http://schemas.microsoft.com/office/drawing/2014/main" id="{4A6DB011-E936-4BCD-A94C-BBAFE0860C33}"/>
              </a:ext>
            </a:extLst>
          </p:cNvPr>
          <p:cNvSpPr>
            <a:spLocks noGrp="1" noChangeArrowheads="1"/>
          </p:cNvSpPr>
          <p:nvPr>
            <p:ph type="body" idx="1"/>
          </p:nvPr>
        </p:nvSpPr>
        <p:spPr/>
        <p:txBody>
          <a:bodyPr/>
          <a:lstStyle/>
          <a:p>
            <a:pPr eaLnBrk="1" hangingPunct="1"/>
            <a:r>
              <a:rPr lang="en-US" altLang="de-DE"/>
              <a:t>The player must overcome a nontrivial challenge</a:t>
            </a:r>
          </a:p>
          <a:p>
            <a:pPr lvl="1" eaLnBrk="1" hangingPunct="1"/>
            <a:r>
              <a:rPr lang="en-US" altLang="de-DE"/>
              <a:t>Challenges require mental or physical effort</a:t>
            </a:r>
          </a:p>
          <a:p>
            <a:pPr lvl="1" eaLnBrk="1" hangingPunct="1"/>
            <a:r>
              <a:rPr lang="en-US" altLang="de-DE"/>
              <a:t>A challenge can be composed of several smaller challenges</a:t>
            </a:r>
          </a:p>
          <a:p>
            <a:pPr eaLnBrk="1" hangingPunct="1"/>
            <a:r>
              <a:rPr lang="en-US" altLang="de-DE"/>
              <a:t>Challenges can be required to reach the goal or optional to add game content</a:t>
            </a:r>
          </a:p>
        </p:txBody>
      </p:sp>
      <p:pic>
        <p:nvPicPr>
          <p:cNvPr id="6" name="Grafik 5">
            <a:extLst>
              <a:ext uri="{FF2B5EF4-FFF2-40B4-BE49-F238E27FC236}">
                <a16:creationId xmlns:a16="http://schemas.microsoft.com/office/drawing/2014/main" id="{81BC1C49-13B8-45C3-B287-3D2A7B059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7052365-40CA-4553-B415-A0C221730D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ußzeilenplatzhalter 3">
            <a:extLst>
              <a:ext uri="{FF2B5EF4-FFF2-40B4-BE49-F238E27FC236}">
                <a16:creationId xmlns:a16="http://schemas.microsoft.com/office/drawing/2014/main" id="{DF255244-AD54-4226-8663-A56F0AF5B2CF}"/>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7411" name="Foliennummernplatzhalter 4">
            <a:extLst>
              <a:ext uri="{FF2B5EF4-FFF2-40B4-BE49-F238E27FC236}">
                <a16:creationId xmlns:a16="http://schemas.microsoft.com/office/drawing/2014/main" id="{E47AD084-F5CA-4989-9BD0-C52E10B960F5}"/>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0E1F08-EAAF-4331-82A7-DDE97D52EAE9}" type="slidenum">
              <a:rPr lang="en-US" altLang="en-US">
                <a:solidFill>
                  <a:srgbClr val="6699FF"/>
                </a:solidFill>
              </a:rPr>
              <a:pPr eaLnBrk="1" hangingPunct="1"/>
              <a:t>15</a:t>
            </a:fld>
            <a:endParaRPr lang="en-US" altLang="en-US">
              <a:solidFill>
                <a:srgbClr val="6699FF"/>
              </a:solidFill>
            </a:endParaRPr>
          </a:p>
        </p:txBody>
      </p:sp>
      <p:sp>
        <p:nvSpPr>
          <p:cNvPr id="17412" name="Rectangle 2">
            <a:extLst>
              <a:ext uri="{FF2B5EF4-FFF2-40B4-BE49-F238E27FC236}">
                <a16:creationId xmlns:a16="http://schemas.microsoft.com/office/drawing/2014/main" id="{F3711C22-3A1A-4E1C-AFD1-FD11DCE09B93}"/>
              </a:ext>
            </a:extLst>
          </p:cNvPr>
          <p:cNvSpPr>
            <a:spLocks noGrp="1" noChangeArrowheads="1"/>
          </p:cNvSpPr>
          <p:nvPr>
            <p:ph type="title"/>
          </p:nvPr>
        </p:nvSpPr>
        <p:spPr/>
        <p:txBody>
          <a:bodyPr/>
          <a:lstStyle/>
          <a:p>
            <a:pPr eaLnBrk="1" hangingPunct="1"/>
            <a:r>
              <a:rPr lang="en-US" altLang="de-DE"/>
              <a:t>Gameplay </a:t>
            </a:r>
            <a:r>
              <a:rPr lang="en-US" altLang="de-DE" sz="3200"/>
              <a:t>(Cont.)</a:t>
            </a:r>
          </a:p>
        </p:txBody>
      </p:sp>
      <p:sp>
        <p:nvSpPr>
          <p:cNvPr id="17413" name="Rectangle 3">
            <a:extLst>
              <a:ext uri="{FF2B5EF4-FFF2-40B4-BE49-F238E27FC236}">
                <a16:creationId xmlns:a16="http://schemas.microsoft.com/office/drawing/2014/main" id="{39B05683-A848-4E49-A5B5-109FA7DD2461}"/>
              </a:ext>
            </a:extLst>
          </p:cNvPr>
          <p:cNvSpPr>
            <a:spLocks noGrp="1" noChangeArrowheads="1"/>
          </p:cNvSpPr>
          <p:nvPr>
            <p:ph type="body" idx="1"/>
          </p:nvPr>
        </p:nvSpPr>
        <p:spPr/>
        <p:txBody>
          <a:bodyPr/>
          <a:lstStyle/>
          <a:p>
            <a:pPr eaLnBrk="1" hangingPunct="1"/>
            <a:r>
              <a:rPr lang="en-US" altLang="de-DE"/>
              <a:t>The rules determine what actions are available to the player(s)</a:t>
            </a:r>
          </a:p>
          <a:p>
            <a:pPr eaLnBrk="1" hangingPunct="1"/>
            <a:r>
              <a:rPr lang="en-US" altLang="de-DE"/>
              <a:t>Different actions may be</a:t>
            </a:r>
          </a:p>
          <a:p>
            <a:pPr lvl="1" eaLnBrk="1" hangingPunct="1"/>
            <a:r>
              <a:rPr lang="en-US" altLang="de-DE"/>
              <a:t>Permitted by the rules, or </a:t>
            </a:r>
          </a:p>
          <a:p>
            <a:pPr lvl="1" eaLnBrk="1" hangingPunct="1"/>
            <a:r>
              <a:rPr lang="en-US" altLang="de-DE"/>
              <a:t>Required by the rules, or</a:t>
            </a:r>
          </a:p>
          <a:p>
            <a:pPr lvl="1" eaLnBrk="1" hangingPunct="1"/>
            <a:r>
              <a:rPr lang="en-US" altLang="de-DE"/>
              <a:t>Prohibited by the rules</a:t>
            </a:r>
          </a:p>
          <a:p>
            <a:pPr eaLnBrk="1" hangingPunct="1"/>
            <a:r>
              <a:rPr lang="en-US" altLang="de-DE"/>
              <a:t>Video games permit only actions that are programmed into the game</a:t>
            </a:r>
          </a:p>
        </p:txBody>
      </p:sp>
      <p:pic>
        <p:nvPicPr>
          <p:cNvPr id="6" name="Grafik 5">
            <a:extLst>
              <a:ext uri="{FF2B5EF4-FFF2-40B4-BE49-F238E27FC236}">
                <a16:creationId xmlns:a16="http://schemas.microsoft.com/office/drawing/2014/main" id="{FCC8A51E-6F63-4974-AF1D-840B8C8398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4F5EBF4-5C3B-498A-9005-A1F96A147D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ußzeilenplatzhalter 3">
            <a:extLst>
              <a:ext uri="{FF2B5EF4-FFF2-40B4-BE49-F238E27FC236}">
                <a16:creationId xmlns:a16="http://schemas.microsoft.com/office/drawing/2014/main" id="{0683BD26-F971-4F59-9FA7-2020E4DC338F}"/>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8435" name="Foliennummernplatzhalter 4">
            <a:extLst>
              <a:ext uri="{FF2B5EF4-FFF2-40B4-BE49-F238E27FC236}">
                <a16:creationId xmlns:a16="http://schemas.microsoft.com/office/drawing/2014/main" id="{CF31B846-E083-4F07-A9BE-165718E27DD7}"/>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19B952-4389-49C4-BF01-99BA2623524C}" type="slidenum">
              <a:rPr lang="en-US" altLang="en-US">
                <a:solidFill>
                  <a:srgbClr val="6699FF"/>
                </a:solidFill>
              </a:rPr>
              <a:pPr eaLnBrk="1" hangingPunct="1"/>
              <a:t>16</a:t>
            </a:fld>
            <a:endParaRPr lang="en-US" altLang="en-US">
              <a:solidFill>
                <a:srgbClr val="6699FF"/>
              </a:solidFill>
            </a:endParaRPr>
          </a:p>
        </p:txBody>
      </p:sp>
      <p:sp>
        <p:nvSpPr>
          <p:cNvPr id="18436" name="Rectangle 2">
            <a:extLst>
              <a:ext uri="{FF2B5EF4-FFF2-40B4-BE49-F238E27FC236}">
                <a16:creationId xmlns:a16="http://schemas.microsoft.com/office/drawing/2014/main" id="{F16B744B-B739-40BA-AB80-62E325C84319}"/>
              </a:ext>
            </a:extLst>
          </p:cNvPr>
          <p:cNvSpPr>
            <a:spLocks noGrp="1" noChangeArrowheads="1"/>
          </p:cNvSpPr>
          <p:nvPr>
            <p:ph type="title"/>
          </p:nvPr>
        </p:nvSpPr>
        <p:spPr/>
        <p:txBody>
          <a:bodyPr/>
          <a:lstStyle/>
          <a:p>
            <a:pPr eaLnBrk="1" hangingPunct="1"/>
            <a:r>
              <a:rPr lang="en-US" altLang="de-DE"/>
              <a:t>Gameplay </a:t>
            </a:r>
            <a:r>
              <a:rPr lang="en-US" altLang="de-DE" sz="3200"/>
              <a:t>(Cont.)</a:t>
            </a:r>
          </a:p>
        </p:txBody>
      </p:sp>
      <p:sp>
        <p:nvSpPr>
          <p:cNvPr id="18437" name="Rectangle 3">
            <a:extLst>
              <a:ext uri="{FF2B5EF4-FFF2-40B4-BE49-F238E27FC236}">
                <a16:creationId xmlns:a16="http://schemas.microsoft.com/office/drawing/2014/main" id="{2FAB92F0-D25F-41D5-8BBF-39046CB090ED}"/>
              </a:ext>
            </a:extLst>
          </p:cNvPr>
          <p:cNvSpPr>
            <a:spLocks noGrp="1" noChangeArrowheads="1"/>
          </p:cNvSpPr>
          <p:nvPr>
            <p:ph type="body" idx="1"/>
          </p:nvPr>
        </p:nvSpPr>
        <p:spPr/>
        <p:txBody>
          <a:bodyPr/>
          <a:lstStyle/>
          <a:p>
            <a:pPr eaLnBrk="1" hangingPunct="1"/>
            <a:r>
              <a:rPr lang="en-US" altLang="de-DE"/>
              <a:t>Gameplay therefore consists of:</a:t>
            </a:r>
          </a:p>
          <a:p>
            <a:pPr lvl="1" eaLnBrk="1" hangingPunct="1"/>
            <a:r>
              <a:rPr lang="en-US" altLang="de-DE"/>
              <a:t>The challenges that a player must face to arrive at the object of the game, and</a:t>
            </a:r>
          </a:p>
          <a:p>
            <a:pPr lvl="1" eaLnBrk="1" hangingPunct="1"/>
            <a:r>
              <a:rPr lang="en-US" altLang="de-DE"/>
              <a:t>The actions that the player is permitted to take to address those challenges </a:t>
            </a:r>
            <a:r>
              <a:rPr lang="en-US" altLang="de-DE" i="1"/>
              <a:t>plus </a:t>
            </a:r>
            <a:r>
              <a:rPr lang="en-US" altLang="de-DE"/>
              <a:t>other possible actions that are enjoyable</a:t>
            </a:r>
          </a:p>
          <a:p>
            <a:pPr lvl="1" eaLnBrk="1" hangingPunct="1"/>
            <a:endParaRPr lang="en-US" altLang="de-DE"/>
          </a:p>
        </p:txBody>
      </p:sp>
      <p:pic>
        <p:nvPicPr>
          <p:cNvPr id="6" name="Grafik 5">
            <a:extLst>
              <a:ext uri="{FF2B5EF4-FFF2-40B4-BE49-F238E27FC236}">
                <a16:creationId xmlns:a16="http://schemas.microsoft.com/office/drawing/2014/main" id="{2043D4FC-FA90-4190-A3BC-4514B9C3D6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8534D39-9B1D-48A2-ADC6-28D1A6AF7D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ußzeilenplatzhalter 3">
            <a:extLst>
              <a:ext uri="{FF2B5EF4-FFF2-40B4-BE49-F238E27FC236}">
                <a16:creationId xmlns:a16="http://schemas.microsoft.com/office/drawing/2014/main" id="{D333DAAC-FE68-49B6-A42D-70241D600E04}"/>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19459" name="Foliennummernplatzhalter 4">
            <a:extLst>
              <a:ext uri="{FF2B5EF4-FFF2-40B4-BE49-F238E27FC236}">
                <a16:creationId xmlns:a16="http://schemas.microsoft.com/office/drawing/2014/main" id="{CB40A6C4-12FF-45BF-BE95-66B98A719C9A}"/>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40C13A0-0865-4CF3-9919-E8A0D0D9C288}" type="slidenum">
              <a:rPr lang="en-US" altLang="en-US">
                <a:solidFill>
                  <a:srgbClr val="6699FF"/>
                </a:solidFill>
              </a:rPr>
              <a:pPr eaLnBrk="1" hangingPunct="1"/>
              <a:t>17</a:t>
            </a:fld>
            <a:endParaRPr lang="en-US" altLang="en-US">
              <a:solidFill>
                <a:srgbClr val="6699FF"/>
              </a:solidFill>
            </a:endParaRPr>
          </a:p>
        </p:txBody>
      </p:sp>
      <p:sp>
        <p:nvSpPr>
          <p:cNvPr id="19460" name="Rectangle 2">
            <a:extLst>
              <a:ext uri="{FF2B5EF4-FFF2-40B4-BE49-F238E27FC236}">
                <a16:creationId xmlns:a16="http://schemas.microsoft.com/office/drawing/2014/main" id="{5015762E-678A-46FC-9D9C-94AF8A109BE1}"/>
              </a:ext>
            </a:extLst>
          </p:cNvPr>
          <p:cNvSpPr>
            <a:spLocks noGrp="1" noChangeArrowheads="1"/>
          </p:cNvSpPr>
          <p:nvPr>
            <p:ph type="title"/>
          </p:nvPr>
        </p:nvSpPr>
        <p:spPr/>
        <p:txBody>
          <a:bodyPr/>
          <a:lstStyle/>
          <a:p>
            <a:pPr eaLnBrk="1" hangingPunct="1"/>
            <a:r>
              <a:rPr lang="en-US" altLang="de-DE"/>
              <a:t>Fairness</a:t>
            </a:r>
          </a:p>
        </p:txBody>
      </p:sp>
      <p:sp>
        <p:nvSpPr>
          <p:cNvPr id="19461" name="Rectangle 3">
            <a:extLst>
              <a:ext uri="{FF2B5EF4-FFF2-40B4-BE49-F238E27FC236}">
                <a16:creationId xmlns:a16="http://schemas.microsoft.com/office/drawing/2014/main" id="{78EA4BEE-A9AD-4025-8B72-7087020D0A9E}"/>
              </a:ext>
            </a:extLst>
          </p:cNvPr>
          <p:cNvSpPr>
            <a:spLocks noGrp="1" noChangeArrowheads="1"/>
          </p:cNvSpPr>
          <p:nvPr>
            <p:ph type="body" idx="1"/>
          </p:nvPr>
        </p:nvSpPr>
        <p:spPr/>
        <p:txBody>
          <a:bodyPr/>
          <a:lstStyle/>
          <a:p>
            <a:pPr eaLnBrk="1" hangingPunct="1"/>
            <a:r>
              <a:rPr lang="en-US" altLang="de-DE"/>
              <a:t>Players expect that the rules will guarantee that the game is fair</a:t>
            </a:r>
          </a:p>
          <a:p>
            <a:pPr eaLnBrk="1" hangingPunct="1"/>
            <a:r>
              <a:rPr lang="en-US" altLang="de-DE"/>
              <a:t>Fairness is not an essential element of a game, but a quality of good games</a:t>
            </a:r>
          </a:p>
          <a:p>
            <a:pPr lvl="1" eaLnBrk="1" hangingPunct="1"/>
            <a:r>
              <a:rPr lang="en-US" altLang="de-DE"/>
              <a:t>Players often change rules of a game if they perceive it as unfair</a:t>
            </a:r>
          </a:p>
          <a:p>
            <a:pPr lvl="1" eaLnBrk="1" hangingPunct="1"/>
            <a:r>
              <a:rPr lang="en-US" altLang="de-DE"/>
              <a:t>Fairness is particularly important in video games because video games seldom allow rule changes</a:t>
            </a:r>
          </a:p>
        </p:txBody>
      </p:sp>
      <p:pic>
        <p:nvPicPr>
          <p:cNvPr id="6" name="Grafik 5">
            <a:extLst>
              <a:ext uri="{FF2B5EF4-FFF2-40B4-BE49-F238E27FC236}">
                <a16:creationId xmlns:a16="http://schemas.microsoft.com/office/drawing/2014/main" id="{2D7273FA-90D7-4045-BC0B-298AA4B513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E412E52-C9B9-443D-ADDB-E47741AAE1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ußzeilenplatzhalter 3">
            <a:extLst>
              <a:ext uri="{FF2B5EF4-FFF2-40B4-BE49-F238E27FC236}">
                <a16:creationId xmlns:a16="http://schemas.microsoft.com/office/drawing/2014/main" id="{9FDA2978-DAF8-491D-8D8B-279E64ECE9C7}"/>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0483" name="Foliennummernplatzhalter 4">
            <a:extLst>
              <a:ext uri="{FF2B5EF4-FFF2-40B4-BE49-F238E27FC236}">
                <a16:creationId xmlns:a16="http://schemas.microsoft.com/office/drawing/2014/main" id="{8CE7B1D2-A2EB-4BAE-A7F4-8C6AD2C4046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1DC91A-E3F2-4D2B-BB21-E03C3BFCBAE2}" type="slidenum">
              <a:rPr lang="en-US" altLang="en-US">
                <a:solidFill>
                  <a:srgbClr val="6699FF"/>
                </a:solidFill>
              </a:rPr>
              <a:pPr eaLnBrk="1" hangingPunct="1"/>
              <a:t>18</a:t>
            </a:fld>
            <a:endParaRPr lang="en-US" altLang="en-US">
              <a:solidFill>
                <a:srgbClr val="6699FF"/>
              </a:solidFill>
            </a:endParaRPr>
          </a:p>
        </p:txBody>
      </p:sp>
      <p:sp>
        <p:nvSpPr>
          <p:cNvPr id="20484" name="Rectangle 2">
            <a:extLst>
              <a:ext uri="{FF2B5EF4-FFF2-40B4-BE49-F238E27FC236}">
                <a16:creationId xmlns:a16="http://schemas.microsoft.com/office/drawing/2014/main" id="{5119A446-34D5-44FC-A524-2C6DA9AA9F0C}"/>
              </a:ext>
            </a:extLst>
          </p:cNvPr>
          <p:cNvSpPr>
            <a:spLocks noGrp="1" noChangeArrowheads="1"/>
          </p:cNvSpPr>
          <p:nvPr>
            <p:ph type="title"/>
          </p:nvPr>
        </p:nvSpPr>
        <p:spPr/>
        <p:txBody>
          <a:bodyPr/>
          <a:lstStyle/>
          <a:p>
            <a:pPr eaLnBrk="1" hangingPunct="1"/>
            <a:r>
              <a:rPr lang="en-US" altLang="de-DE"/>
              <a:t>Symmetry and Asymmetry</a:t>
            </a:r>
          </a:p>
        </p:txBody>
      </p:sp>
      <p:sp>
        <p:nvSpPr>
          <p:cNvPr id="20485" name="Rectangle 3">
            <a:extLst>
              <a:ext uri="{FF2B5EF4-FFF2-40B4-BE49-F238E27FC236}">
                <a16:creationId xmlns:a16="http://schemas.microsoft.com/office/drawing/2014/main" id="{52B9B48A-F5DD-4D96-8460-17428D0A1A10}"/>
              </a:ext>
            </a:extLst>
          </p:cNvPr>
          <p:cNvSpPr>
            <a:spLocks noGrp="1" noChangeArrowheads="1"/>
          </p:cNvSpPr>
          <p:nvPr>
            <p:ph type="body" idx="1"/>
          </p:nvPr>
        </p:nvSpPr>
        <p:spPr/>
        <p:txBody>
          <a:bodyPr/>
          <a:lstStyle/>
          <a:p>
            <a:pPr eaLnBrk="1" hangingPunct="1"/>
            <a:r>
              <a:rPr lang="en-US" altLang="de-DE"/>
              <a:t>In a symmetric game, all players use the same rules to accomplish the same goal</a:t>
            </a:r>
          </a:p>
          <a:p>
            <a:pPr eaLnBrk="1" hangingPunct="1"/>
            <a:r>
              <a:rPr lang="en-US" altLang="de-DE"/>
              <a:t>In an asymmetric game, different players follow different rules to accomplish different goals</a:t>
            </a:r>
          </a:p>
        </p:txBody>
      </p:sp>
      <p:pic>
        <p:nvPicPr>
          <p:cNvPr id="6" name="Grafik 5">
            <a:extLst>
              <a:ext uri="{FF2B5EF4-FFF2-40B4-BE49-F238E27FC236}">
                <a16:creationId xmlns:a16="http://schemas.microsoft.com/office/drawing/2014/main" id="{D7FF7CFA-7E3C-437B-9EF7-B8AB69E807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870A317-7F65-463D-B918-DDE2B7738B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ußzeilenplatzhalter 3">
            <a:extLst>
              <a:ext uri="{FF2B5EF4-FFF2-40B4-BE49-F238E27FC236}">
                <a16:creationId xmlns:a16="http://schemas.microsoft.com/office/drawing/2014/main" id="{021148B9-3989-4D4D-8701-A6EF1D64B57F}"/>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1507" name="Foliennummernplatzhalter 4">
            <a:extLst>
              <a:ext uri="{FF2B5EF4-FFF2-40B4-BE49-F238E27FC236}">
                <a16:creationId xmlns:a16="http://schemas.microsoft.com/office/drawing/2014/main" id="{69A31020-CB7D-4A1B-A041-B58062EA231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50E889-B4EE-4E1D-AD74-DEBE72BD25D3}" type="slidenum">
              <a:rPr lang="en-US" altLang="en-US">
                <a:solidFill>
                  <a:srgbClr val="6699FF"/>
                </a:solidFill>
              </a:rPr>
              <a:pPr eaLnBrk="1" hangingPunct="1"/>
              <a:t>19</a:t>
            </a:fld>
            <a:endParaRPr lang="en-US" altLang="en-US">
              <a:solidFill>
                <a:srgbClr val="6699FF"/>
              </a:solidFill>
            </a:endParaRPr>
          </a:p>
        </p:txBody>
      </p:sp>
      <p:sp>
        <p:nvSpPr>
          <p:cNvPr id="21508" name="Rectangle 2">
            <a:extLst>
              <a:ext uri="{FF2B5EF4-FFF2-40B4-BE49-F238E27FC236}">
                <a16:creationId xmlns:a16="http://schemas.microsoft.com/office/drawing/2014/main" id="{E7105343-F867-4013-AC78-9AECCADF106C}"/>
              </a:ext>
            </a:extLst>
          </p:cNvPr>
          <p:cNvSpPr>
            <a:spLocks noGrp="1" noChangeArrowheads="1"/>
          </p:cNvSpPr>
          <p:nvPr>
            <p:ph type="title"/>
          </p:nvPr>
        </p:nvSpPr>
        <p:spPr/>
        <p:txBody>
          <a:bodyPr/>
          <a:lstStyle/>
          <a:p>
            <a:pPr eaLnBrk="1" hangingPunct="1"/>
            <a:r>
              <a:rPr lang="en-US" altLang="de-DE"/>
              <a:t>Competition and Cooperation</a:t>
            </a:r>
          </a:p>
        </p:txBody>
      </p:sp>
      <p:sp>
        <p:nvSpPr>
          <p:cNvPr id="21509" name="Rectangle 3">
            <a:extLst>
              <a:ext uri="{FF2B5EF4-FFF2-40B4-BE49-F238E27FC236}">
                <a16:creationId xmlns:a16="http://schemas.microsoft.com/office/drawing/2014/main" id="{3E12C89A-7BE2-43CF-BF54-EFFC986BB8DA}"/>
              </a:ext>
            </a:extLst>
          </p:cNvPr>
          <p:cNvSpPr>
            <a:spLocks noGrp="1" noChangeArrowheads="1"/>
          </p:cNvSpPr>
          <p:nvPr>
            <p:ph type="body" idx="1"/>
          </p:nvPr>
        </p:nvSpPr>
        <p:spPr/>
        <p:txBody>
          <a:bodyPr/>
          <a:lstStyle/>
          <a:p>
            <a:pPr eaLnBrk="1" hangingPunct="1"/>
            <a:r>
              <a:rPr lang="en-US" altLang="de-DE"/>
              <a:t>When players compete, they try to accomplish mutually exclusive goals</a:t>
            </a:r>
          </a:p>
          <a:p>
            <a:pPr eaLnBrk="1" hangingPunct="1"/>
            <a:r>
              <a:rPr lang="en-US" altLang="de-DE"/>
              <a:t>When players cooperate, they work together to accomplish goals that are the same or similar</a:t>
            </a:r>
          </a:p>
          <a:p>
            <a:pPr eaLnBrk="1" hangingPunct="1"/>
            <a:r>
              <a:rPr lang="en-US" altLang="de-DE"/>
              <a:t>Competition modes are ways to build cooperation and competition into games</a:t>
            </a:r>
            <a:endParaRPr lang="en-US" altLang="de-DE" i="1"/>
          </a:p>
        </p:txBody>
      </p:sp>
      <p:pic>
        <p:nvPicPr>
          <p:cNvPr id="6" name="Grafik 5">
            <a:extLst>
              <a:ext uri="{FF2B5EF4-FFF2-40B4-BE49-F238E27FC236}">
                <a16:creationId xmlns:a16="http://schemas.microsoft.com/office/drawing/2014/main" id="{60A831C3-621C-4A78-B747-8DCFD28F81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2A327D8-134C-413C-AE7F-6C67A43629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ußzeilenplatzhalter 3">
            <a:extLst>
              <a:ext uri="{FF2B5EF4-FFF2-40B4-BE49-F238E27FC236}">
                <a16:creationId xmlns:a16="http://schemas.microsoft.com/office/drawing/2014/main" id="{F0D89C48-FF7D-4766-AA0E-3DDCA7E1BDC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2531" name="Foliennummernplatzhalter 4">
            <a:extLst>
              <a:ext uri="{FF2B5EF4-FFF2-40B4-BE49-F238E27FC236}">
                <a16:creationId xmlns:a16="http://schemas.microsoft.com/office/drawing/2014/main" id="{FBA24256-3740-4523-AA13-DB839DC0BCC9}"/>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FFB683-CA56-4DE9-95B2-1137056DC9D5}" type="slidenum">
              <a:rPr lang="en-US" altLang="en-US">
                <a:solidFill>
                  <a:srgbClr val="6699FF"/>
                </a:solidFill>
              </a:rPr>
              <a:pPr eaLnBrk="1" hangingPunct="1"/>
              <a:t>20</a:t>
            </a:fld>
            <a:endParaRPr lang="en-US" altLang="en-US">
              <a:solidFill>
                <a:srgbClr val="6699FF"/>
              </a:solidFill>
            </a:endParaRPr>
          </a:p>
        </p:txBody>
      </p:sp>
      <p:sp>
        <p:nvSpPr>
          <p:cNvPr id="22532" name="Rectangle 2">
            <a:extLst>
              <a:ext uri="{FF2B5EF4-FFF2-40B4-BE49-F238E27FC236}">
                <a16:creationId xmlns:a16="http://schemas.microsoft.com/office/drawing/2014/main" id="{ABC7393E-8B14-4C02-8222-268D8B5E8115}"/>
              </a:ext>
            </a:extLst>
          </p:cNvPr>
          <p:cNvSpPr>
            <a:spLocks noGrp="1" noChangeArrowheads="1"/>
          </p:cNvSpPr>
          <p:nvPr>
            <p:ph type="title"/>
          </p:nvPr>
        </p:nvSpPr>
        <p:spPr/>
        <p:txBody>
          <a:bodyPr/>
          <a:lstStyle/>
          <a:p>
            <a:pPr eaLnBrk="1" hangingPunct="1"/>
            <a:r>
              <a:rPr lang="en-US" altLang="de-DE"/>
              <a:t>Hiding the Rules</a:t>
            </a:r>
          </a:p>
        </p:txBody>
      </p:sp>
      <p:sp>
        <p:nvSpPr>
          <p:cNvPr id="22533" name="Rectangle 3">
            <a:extLst>
              <a:ext uri="{FF2B5EF4-FFF2-40B4-BE49-F238E27FC236}">
                <a16:creationId xmlns:a16="http://schemas.microsoft.com/office/drawing/2014/main" id="{748C0C4E-B66C-4663-B5BB-7CA3218257E6}"/>
              </a:ext>
            </a:extLst>
          </p:cNvPr>
          <p:cNvSpPr>
            <a:spLocks noGrp="1" noChangeArrowheads="1"/>
          </p:cNvSpPr>
          <p:nvPr>
            <p:ph type="body" idx="1"/>
          </p:nvPr>
        </p:nvSpPr>
        <p:spPr/>
        <p:txBody>
          <a:bodyPr/>
          <a:lstStyle/>
          <a:p>
            <a:pPr eaLnBrk="1" hangingPunct="1"/>
            <a:r>
              <a:rPr lang="en-US" altLang="de-DE"/>
              <a:t>Video games do not require written rules</a:t>
            </a:r>
          </a:p>
          <a:p>
            <a:pPr lvl="1" eaLnBrk="1" hangingPunct="1"/>
            <a:r>
              <a:rPr lang="en-US" altLang="de-DE"/>
              <a:t>The game enforces the rules</a:t>
            </a:r>
          </a:p>
          <a:p>
            <a:pPr lvl="1" eaLnBrk="1" hangingPunct="1"/>
            <a:r>
              <a:rPr lang="en-US" altLang="de-DE"/>
              <a:t>The player can’t change the rules</a:t>
            </a:r>
          </a:p>
          <a:p>
            <a:pPr eaLnBrk="1" hangingPunct="1"/>
            <a:r>
              <a:rPr lang="en-US" altLang="de-DE"/>
              <a:t>Provide adequate clues for players to overcome a challenge</a:t>
            </a:r>
          </a:p>
          <a:p>
            <a:pPr lvl="1" eaLnBrk="1" hangingPunct="1"/>
            <a:r>
              <a:rPr lang="en-US" altLang="de-DE"/>
              <a:t>Using trial and error to overcome a challenge frustrates many players</a:t>
            </a:r>
          </a:p>
        </p:txBody>
      </p:sp>
      <p:pic>
        <p:nvPicPr>
          <p:cNvPr id="6" name="Grafik 5">
            <a:extLst>
              <a:ext uri="{FF2B5EF4-FFF2-40B4-BE49-F238E27FC236}">
                <a16:creationId xmlns:a16="http://schemas.microsoft.com/office/drawing/2014/main" id="{1B606A11-3231-4FEB-A084-DBC5BCC77D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6C7C424-5DE1-49E3-9D62-2CC087A55B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ußzeilenplatzhalter 3">
            <a:extLst>
              <a:ext uri="{FF2B5EF4-FFF2-40B4-BE49-F238E27FC236}">
                <a16:creationId xmlns:a16="http://schemas.microsoft.com/office/drawing/2014/main" id="{D755AA8D-9554-4E0D-B839-271C1EBD18F2}"/>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3555" name="Foliennummernplatzhalter 4">
            <a:extLst>
              <a:ext uri="{FF2B5EF4-FFF2-40B4-BE49-F238E27FC236}">
                <a16:creationId xmlns:a16="http://schemas.microsoft.com/office/drawing/2014/main" id="{691CA042-A894-46D9-B6DE-34B2B85E606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92540D-F6FA-486C-9312-55F0D3A09187}" type="slidenum">
              <a:rPr lang="en-US" altLang="en-US">
                <a:solidFill>
                  <a:srgbClr val="6699FF"/>
                </a:solidFill>
              </a:rPr>
              <a:pPr eaLnBrk="1" hangingPunct="1"/>
              <a:t>21</a:t>
            </a:fld>
            <a:endParaRPr lang="en-US" altLang="en-US">
              <a:solidFill>
                <a:srgbClr val="6699FF"/>
              </a:solidFill>
            </a:endParaRPr>
          </a:p>
        </p:txBody>
      </p:sp>
      <p:sp>
        <p:nvSpPr>
          <p:cNvPr id="23556" name="Rectangle 2">
            <a:extLst>
              <a:ext uri="{FF2B5EF4-FFF2-40B4-BE49-F238E27FC236}">
                <a16:creationId xmlns:a16="http://schemas.microsoft.com/office/drawing/2014/main" id="{84740481-0406-4E92-B96C-11DC049E7ED6}"/>
              </a:ext>
            </a:extLst>
          </p:cNvPr>
          <p:cNvSpPr>
            <a:spLocks noGrp="1" noChangeArrowheads="1"/>
          </p:cNvSpPr>
          <p:nvPr>
            <p:ph type="title"/>
          </p:nvPr>
        </p:nvSpPr>
        <p:spPr/>
        <p:txBody>
          <a:bodyPr/>
          <a:lstStyle/>
          <a:p>
            <a:pPr eaLnBrk="1" hangingPunct="1"/>
            <a:r>
              <a:rPr lang="en-US" altLang="de-DE"/>
              <a:t>Setting the Pace</a:t>
            </a:r>
          </a:p>
        </p:txBody>
      </p:sp>
      <p:sp>
        <p:nvSpPr>
          <p:cNvPr id="23557" name="Rectangle 3">
            <a:extLst>
              <a:ext uri="{FF2B5EF4-FFF2-40B4-BE49-F238E27FC236}">
                <a16:creationId xmlns:a16="http://schemas.microsoft.com/office/drawing/2014/main" id="{28562807-7E7C-4B11-BAA6-FFBC09E11E8B}"/>
              </a:ext>
            </a:extLst>
          </p:cNvPr>
          <p:cNvSpPr>
            <a:spLocks noGrp="1" noChangeArrowheads="1"/>
          </p:cNvSpPr>
          <p:nvPr>
            <p:ph type="body" idx="1"/>
          </p:nvPr>
        </p:nvSpPr>
        <p:spPr/>
        <p:txBody>
          <a:bodyPr/>
          <a:lstStyle/>
          <a:p>
            <a:pPr eaLnBrk="1" hangingPunct="1"/>
            <a:r>
              <a:rPr lang="en-US" altLang="de-DE"/>
              <a:t>The software determines the speed of the events in a game</a:t>
            </a:r>
          </a:p>
          <a:p>
            <a:pPr eaLnBrk="1" hangingPunct="1"/>
            <a:r>
              <a:rPr lang="en-US" altLang="de-DE"/>
              <a:t>The player can’t affect the speed of the game unless the software has to wait for player input</a:t>
            </a:r>
          </a:p>
          <a:p>
            <a:pPr eaLnBrk="1" hangingPunct="1"/>
            <a:r>
              <a:rPr lang="en-US" altLang="de-DE"/>
              <a:t>The computer allows for modulation of the pace, so players can rest between periods of intense activity</a:t>
            </a:r>
          </a:p>
        </p:txBody>
      </p:sp>
      <p:pic>
        <p:nvPicPr>
          <p:cNvPr id="6" name="Grafik 5">
            <a:extLst>
              <a:ext uri="{FF2B5EF4-FFF2-40B4-BE49-F238E27FC236}">
                <a16:creationId xmlns:a16="http://schemas.microsoft.com/office/drawing/2014/main" id="{EF3EC383-4457-4273-82FF-2E6CDD3A9A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DDF1A81-E1B0-43E3-B5B3-E3B556A9A4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ußzeilenplatzhalter 3">
            <a:extLst>
              <a:ext uri="{FF2B5EF4-FFF2-40B4-BE49-F238E27FC236}">
                <a16:creationId xmlns:a16="http://schemas.microsoft.com/office/drawing/2014/main" id="{906FBE53-79F7-4C06-8159-F4F6653F3AA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4579" name="Foliennummernplatzhalter 4">
            <a:extLst>
              <a:ext uri="{FF2B5EF4-FFF2-40B4-BE49-F238E27FC236}">
                <a16:creationId xmlns:a16="http://schemas.microsoft.com/office/drawing/2014/main" id="{BCD45F73-9848-4A51-8D06-7A3D56E416E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B3BBB1-6DEF-4DA3-B5A8-DEAF4FF24F29}" type="slidenum">
              <a:rPr lang="en-US" altLang="en-US">
                <a:solidFill>
                  <a:srgbClr val="6699FF"/>
                </a:solidFill>
              </a:rPr>
              <a:pPr eaLnBrk="1" hangingPunct="1"/>
              <a:t>22</a:t>
            </a:fld>
            <a:endParaRPr lang="en-US" altLang="en-US">
              <a:solidFill>
                <a:srgbClr val="6699FF"/>
              </a:solidFill>
            </a:endParaRPr>
          </a:p>
        </p:txBody>
      </p:sp>
      <p:sp>
        <p:nvSpPr>
          <p:cNvPr id="24580" name="Rectangle 2">
            <a:extLst>
              <a:ext uri="{FF2B5EF4-FFF2-40B4-BE49-F238E27FC236}">
                <a16:creationId xmlns:a16="http://schemas.microsoft.com/office/drawing/2014/main" id="{07386992-AD0F-4A68-8ECC-A5F3211ABB95}"/>
              </a:ext>
            </a:extLst>
          </p:cNvPr>
          <p:cNvSpPr>
            <a:spLocks noGrp="1" noChangeArrowheads="1"/>
          </p:cNvSpPr>
          <p:nvPr>
            <p:ph type="title"/>
          </p:nvPr>
        </p:nvSpPr>
        <p:spPr/>
        <p:txBody>
          <a:bodyPr/>
          <a:lstStyle/>
          <a:p>
            <a:pPr eaLnBrk="1" hangingPunct="1"/>
            <a:r>
              <a:rPr lang="en-US" altLang="de-DE"/>
              <a:t>Presenting a Game World</a:t>
            </a:r>
          </a:p>
        </p:txBody>
      </p:sp>
      <p:sp>
        <p:nvSpPr>
          <p:cNvPr id="24581" name="Rectangle 3">
            <a:extLst>
              <a:ext uri="{FF2B5EF4-FFF2-40B4-BE49-F238E27FC236}">
                <a16:creationId xmlns:a16="http://schemas.microsoft.com/office/drawing/2014/main" id="{8B6AA888-15C7-40B7-8487-7FCB37E91192}"/>
              </a:ext>
            </a:extLst>
          </p:cNvPr>
          <p:cNvSpPr>
            <a:spLocks noGrp="1" noChangeArrowheads="1"/>
          </p:cNvSpPr>
          <p:nvPr>
            <p:ph type="body" idx="1"/>
          </p:nvPr>
        </p:nvSpPr>
        <p:spPr/>
        <p:txBody>
          <a:bodyPr/>
          <a:lstStyle/>
          <a:p>
            <a:pPr eaLnBrk="1" hangingPunct="1"/>
            <a:r>
              <a:rPr lang="en-US" altLang="de-DE"/>
              <a:t>To present a game world, video games can use</a:t>
            </a:r>
          </a:p>
          <a:p>
            <a:pPr lvl="1" eaLnBrk="1" hangingPunct="1"/>
            <a:r>
              <a:rPr lang="en-US" altLang="de-DE"/>
              <a:t>Pictures</a:t>
            </a:r>
          </a:p>
          <a:p>
            <a:pPr lvl="1" eaLnBrk="1" hangingPunct="1"/>
            <a:r>
              <a:rPr lang="en-US" altLang="de-DE"/>
              <a:t>Animation</a:t>
            </a:r>
          </a:p>
          <a:p>
            <a:pPr lvl="1" eaLnBrk="1" hangingPunct="1"/>
            <a:r>
              <a:rPr lang="en-US" altLang="de-DE"/>
              <a:t>Movies</a:t>
            </a:r>
          </a:p>
          <a:p>
            <a:pPr lvl="1" eaLnBrk="1" hangingPunct="1"/>
            <a:r>
              <a:rPr lang="en-US" altLang="de-DE"/>
              <a:t>Music</a:t>
            </a:r>
          </a:p>
          <a:p>
            <a:pPr lvl="1" eaLnBrk="1" hangingPunct="1"/>
            <a:r>
              <a:rPr lang="en-US" altLang="de-DE"/>
              <a:t>Dialog</a:t>
            </a:r>
          </a:p>
          <a:p>
            <a:pPr lvl="1" eaLnBrk="1" hangingPunct="1"/>
            <a:r>
              <a:rPr lang="en-US" altLang="de-DE"/>
              <a:t>Sound effects</a:t>
            </a:r>
          </a:p>
          <a:p>
            <a:pPr lvl="1" eaLnBrk="1" hangingPunct="1"/>
            <a:r>
              <a:rPr lang="en-US" altLang="de-DE"/>
              <a:t>Text and subtitles</a:t>
            </a:r>
          </a:p>
        </p:txBody>
      </p:sp>
      <p:pic>
        <p:nvPicPr>
          <p:cNvPr id="6" name="Grafik 5">
            <a:extLst>
              <a:ext uri="{FF2B5EF4-FFF2-40B4-BE49-F238E27FC236}">
                <a16:creationId xmlns:a16="http://schemas.microsoft.com/office/drawing/2014/main" id="{E9B70B05-D493-457F-8C5E-682C018EB9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78EA8E0-ADC6-4D49-886C-007133D75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ußzeilenplatzhalter 3">
            <a:extLst>
              <a:ext uri="{FF2B5EF4-FFF2-40B4-BE49-F238E27FC236}">
                <a16:creationId xmlns:a16="http://schemas.microsoft.com/office/drawing/2014/main" id="{A5333019-269A-4DF5-ADEA-7330AC8ED49F}"/>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5603" name="Foliennummernplatzhalter 4">
            <a:extLst>
              <a:ext uri="{FF2B5EF4-FFF2-40B4-BE49-F238E27FC236}">
                <a16:creationId xmlns:a16="http://schemas.microsoft.com/office/drawing/2014/main" id="{647D53E0-FF5E-40BD-8275-F18EAB9D680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17377B2-5EB9-455A-9BA2-EFD9AA1D6462}" type="slidenum">
              <a:rPr lang="en-US" altLang="en-US">
                <a:solidFill>
                  <a:srgbClr val="6699FF"/>
                </a:solidFill>
              </a:rPr>
              <a:pPr eaLnBrk="1" hangingPunct="1"/>
              <a:t>23</a:t>
            </a:fld>
            <a:endParaRPr lang="en-US" altLang="en-US">
              <a:solidFill>
                <a:srgbClr val="6699FF"/>
              </a:solidFill>
            </a:endParaRPr>
          </a:p>
        </p:txBody>
      </p:sp>
      <p:sp>
        <p:nvSpPr>
          <p:cNvPr id="25604" name="Rectangle 2">
            <a:extLst>
              <a:ext uri="{FF2B5EF4-FFF2-40B4-BE49-F238E27FC236}">
                <a16:creationId xmlns:a16="http://schemas.microsoft.com/office/drawing/2014/main" id="{C9A2DEFE-8B31-441D-887C-F7AD95AFD390}"/>
              </a:ext>
            </a:extLst>
          </p:cNvPr>
          <p:cNvSpPr>
            <a:spLocks noGrp="1" noChangeArrowheads="1"/>
          </p:cNvSpPr>
          <p:nvPr>
            <p:ph type="title"/>
          </p:nvPr>
        </p:nvSpPr>
        <p:spPr/>
        <p:txBody>
          <a:bodyPr/>
          <a:lstStyle/>
          <a:p>
            <a:pPr eaLnBrk="1" hangingPunct="1"/>
            <a:r>
              <a:rPr lang="en-US" altLang="de-DE"/>
              <a:t>Artificial Intelligence</a:t>
            </a:r>
          </a:p>
        </p:txBody>
      </p:sp>
      <p:sp>
        <p:nvSpPr>
          <p:cNvPr id="25605" name="Rectangle 3">
            <a:extLst>
              <a:ext uri="{FF2B5EF4-FFF2-40B4-BE49-F238E27FC236}">
                <a16:creationId xmlns:a16="http://schemas.microsoft.com/office/drawing/2014/main" id="{9B8C8D29-9287-44C0-BF53-0084FC697D1B}"/>
              </a:ext>
            </a:extLst>
          </p:cNvPr>
          <p:cNvSpPr>
            <a:spLocks noGrp="1" noChangeArrowheads="1"/>
          </p:cNvSpPr>
          <p:nvPr>
            <p:ph type="body" idx="1"/>
          </p:nvPr>
        </p:nvSpPr>
        <p:spPr/>
        <p:txBody>
          <a:bodyPr/>
          <a:lstStyle/>
          <a:p>
            <a:pPr eaLnBrk="1" hangingPunct="1"/>
            <a:r>
              <a:rPr lang="en-US" altLang="de-DE"/>
              <a:t>Today, artificial intelligence is used for</a:t>
            </a:r>
          </a:p>
          <a:p>
            <a:pPr lvl="1" eaLnBrk="1" hangingPunct="1"/>
            <a:r>
              <a:rPr lang="en-US" altLang="de-DE"/>
              <a:t>Strategy</a:t>
            </a:r>
          </a:p>
          <a:p>
            <a:pPr lvl="1" eaLnBrk="1" hangingPunct="1"/>
            <a:r>
              <a:rPr lang="en-US" altLang="de-DE"/>
              <a:t>Pathfinding</a:t>
            </a:r>
          </a:p>
          <a:p>
            <a:pPr lvl="1" eaLnBrk="1" hangingPunct="1"/>
            <a:r>
              <a:rPr lang="en-US" altLang="de-DE"/>
              <a:t>Simulating the behavior of people and creatures</a:t>
            </a:r>
          </a:p>
          <a:p>
            <a:pPr eaLnBrk="1" hangingPunct="1"/>
            <a:r>
              <a:rPr lang="en-US" altLang="de-DE"/>
              <a:t>As artificial intelligence advances, games will add more uses for it</a:t>
            </a:r>
          </a:p>
          <a:p>
            <a:pPr lvl="1" eaLnBrk="1" hangingPunct="1"/>
            <a:r>
              <a:rPr lang="en-US" altLang="de-DE"/>
              <a:t>Natural language parsing</a:t>
            </a:r>
          </a:p>
          <a:p>
            <a:pPr lvl="1" eaLnBrk="1" hangingPunct="1"/>
            <a:r>
              <a:rPr lang="en-US" altLang="de-DE"/>
              <a:t>Natural language generation</a:t>
            </a:r>
          </a:p>
          <a:p>
            <a:pPr lvl="1" eaLnBrk="1" hangingPunct="1"/>
            <a:r>
              <a:rPr lang="en-US" altLang="de-DE"/>
              <a:t>Pattern recognition</a:t>
            </a:r>
          </a:p>
        </p:txBody>
      </p:sp>
      <p:pic>
        <p:nvPicPr>
          <p:cNvPr id="6" name="Grafik 5">
            <a:extLst>
              <a:ext uri="{FF2B5EF4-FFF2-40B4-BE49-F238E27FC236}">
                <a16:creationId xmlns:a16="http://schemas.microsoft.com/office/drawing/2014/main" id="{4BF6A993-724C-460A-990A-AA3CEB8527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E947F6A-16DD-4660-9C02-71E73E202A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ußzeilenplatzhalter 3">
            <a:extLst>
              <a:ext uri="{FF2B5EF4-FFF2-40B4-BE49-F238E27FC236}">
                <a16:creationId xmlns:a16="http://schemas.microsoft.com/office/drawing/2014/main" id="{6D25966F-FB80-4E73-A9FD-07BD00B294D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6627" name="Foliennummernplatzhalter 4">
            <a:extLst>
              <a:ext uri="{FF2B5EF4-FFF2-40B4-BE49-F238E27FC236}">
                <a16:creationId xmlns:a16="http://schemas.microsoft.com/office/drawing/2014/main" id="{FE117EDA-0F7B-4A2D-8130-1CF03F24303D}"/>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3CDD92-C383-4C5B-90E9-224E3788640D}" type="slidenum">
              <a:rPr lang="en-US" altLang="en-US">
                <a:solidFill>
                  <a:srgbClr val="6699FF"/>
                </a:solidFill>
              </a:rPr>
              <a:pPr eaLnBrk="1" hangingPunct="1"/>
              <a:t>24</a:t>
            </a:fld>
            <a:endParaRPr lang="en-US" altLang="en-US">
              <a:solidFill>
                <a:srgbClr val="6699FF"/>
              </a:solidFill>
            </a:endParaRPr>
          </a:p>
        </p:txBody>
      </p:sp>
      <p:sp>
        <p:nvSpPr>
          <p:cNvPr id="26628" name="Rectangle 2">
            <a:extLst>
              <a:ext uri="{FF2B5EF4-FFF2-40B4-BE49-F238E27FC236}">
                <a16:creationId xmlns:a16="http://schemas.microsoft.com/office/drawing/2014/main" id="{A88117E8-E6F4-470B-B638-18F0D2C7944B}"/>
              </a:ext>
            </a:extLst>
          </p:cNvPr>
          <p:cNvSpPr>
            <a:spLocks noGrp="1" noChangeArrowheads="1"/>
          </p:cNvSpPr>
          <p:nvPr>
            <p:ph type="title"/>
          </p:nvPr>
        </p:nvSpPr>
        <p:spPr/>
        <p:txBody>
          <a:bodyPr/>
          <a:lstStyle/>
          <a:p>
            <a:pPr eaLnBrk="1" hangingPunct="1"/>
            <a:r>
              <a:rPr lang="en-US" altLang="de-DE"/>
              <a:t>Aesthetics</a:t>
            </a:r>
          </a:p>
        </p:txBody>
      </p:sp>
      <p:sp>
        <p:nvSpPr>
          <p:cNvPr id="26629" name="Rectangle 3">
            <a:extLst>
              <a:ext uri="{FF2B5EF4-FFF2-40B4-BE49-F238E27FC236}">
                <a16:creationId xmlns:a16="http://schemas.microsoft.com/office/drawing/2014/main" id="{B353CE5F-2122-42D0-8C45-9F108D535CC0}"/>
              </a:ext>
            </a:extLst>
          </p:cNvPr>
          <p:cNvSpPr>
            <a:spLocks noGrp="1" noChangeArrowheads="1"/>
          </p:cNvSpPr>
          <p:nvPr>
            <p:ph type="body" idx="1"/>
          </p:nvPr>
        </p:nvSpPr>
        <p:spPr/>
        <p:txBody>
          <a:bodyPr/>
          <a:lstStyle/>
          <a:p>
            <a:pPr eaLnBrk="1" hangingPunct="1"/>
            <a:r>
              <a:rPr lang="en-US" altLang="de-DE"/>
              <a:t>All game elements should be high in quality and present a harmonious look and feel</a:t>
            </a:r>
          </a:p>
          <a:p>
            <a:pPr lvl="1" eaLnBrk="1" hangingPunct="1"/>
            <a:r>
              <a:rPr lang="en-US" altLang="de-DE"/>
              <a:t>The look includes the quality and appearance of the graphics, movie clips, animation, buttons, and fonts</a:t>
            </a:r>
          </a:p>
          <a:p>
            <a:pPr lvl="1" eaLnBrk="1" hangingPunct="1"/>
            <a:r>
              <a:rPr lang="en-US" altLang="de-DE"/>
              <a:t>The feel includes the music, dialog, user interface, and objectives</a:t>
            </a:r>
          </a:p>
          <a:p>
            <a:pPr eaLnBrk="1" hangingPunct="1"/>
            <a:r>
              <a:rPr lang="en-US" altLang="de-DE"/>
              <a:t>Harmony is the feeling that all game elements are part of a coherent whole</a:t>
            </a:r>
          </a:p>
        </p:txBody>
      </p:sp>
      <p:pic>
        <p:nvPicPr>
          <p:cNvPr id="6" name="Grafik 5">
            <a:extLst>
              <a:ext uri="{FF2B5EF4-FFF2-40B4-BE49-F238E27FC236}">
                <a16:creationId xmlns:a16="http://schemas.microsoft.com/office/drawing/2014/main" id="{FA5A5609-D3BC-4490-B1DC-0596EB5270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7A2885A-1CB9-44BE-9965-0B5B14B6D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ußzeilenplatzhalter 3">
            <a:extLst>
              <a:ext uri="{FF2B5EF4-FFF2-40B4-BE49-F238E27FC236}">
                <a16:creationId xmlns:a16="http://schemas.microsoft.com/office/drawing/2014/main" id="{00DE3571-1037-430B-9ABE-ECD0ECC9C327}"/>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7651" name="Foliennummernplatzhalter 4">
            <a:extLst>
              <a:ext uri="{FF2B5EF4-FFF2-40B4-BE49-F238E27FC236}">
                <a16:creationId xmlns:a16="http://schemas.microsoft.com/office/drawing/2014/main" id="{CB034A1E-74DB-463D-8C86-65863A8D0A0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539E7A9-C914-4D00-84E7-58A17E100CCA}" type="slidenum">
              <a:rPr lang="en-US" altLang="en-US">
                <a:solidFill>
                  <a:srgbClr val="6699FF"/>
                </a:solidFill>
              </a:rPr>
              <a:pPr eaLnBrk="1" hangingPunct="1"/>
              <a:t>25</a:t>
            </a:fld>
            <a:endParaRPr lang="en-US" altLang="en-US">
              <a:solidFill>
                <a:srgbClr val="6699FF"/>
              </a:solidFill>
            </a:endParaRPr>
          </a:p>
        </p:txBody>
      </p:sp>
      <p:sp>
        <p:nvSpPr>
          <p:cNvPr id="27652" name="Rectangle 2">
            <a:extLst>
              <a:ext uri="{FF2B5EF4-FFF2-40B4-BE49-F238E27FC236}">
                <a16:creationId xmlns:a16="http://schemas.microsoft.com/office/drawing/2014/main" id="{4FD1B5DA-D128-4E39-A613-B2343FD3A61A}"/>
              </a:ext>
            </a:extLst>
          </p:cNvPr>
          <p:cNvSpPr>
            <a:spLocks noGrp="1" noChangeArrowheads="1"/>
          </p:cNvSpPr>
          <p:nvPr>
            <p:ph type="title"/>
          </p:nvPr>
        </p:nvSpPr>
        <p:spPr/>
        <p:txBody>
          <a:bodyPr/>
          <a:lstStyle/>
          <a:p>
            <a:pPr eaLnBrk="1" hangingPunct="1"/>
            <a:r>
              <a:rPr lang="en-US" altLang="de-DE"/>
              <a:t>Storytelling</a:t>
            </a:r>
          </a:p>
        </p:txBody>
      </p:sp>
      <p:sp>
        <p:nvSpPr>
          <p:cNvPr id="27653" name="Rectangle 3">
            <a:extLst>
              <a:ext uri="{FF2B5EF4-FFF2-40B4-BE49-F238E27FC236}">
                <a16:creationId xmlns:a16="http://schemas.microsoft.com/office/drawing/2014/main" id="{C9EE58CE-BD83-40FE-99F9-411FC81EA6A5}"/>
              </a:ext>
            </a:extLst>
          </p:cNvPr>
          <p:cNvSpPr>
            <a:spLocks noGrp="1" noChangeArrowheads="1"/>
          </p:cNvSpPr>
          <p:nvPr>
            <p:ph type="body" idx="1"/>
          </p:nvPr>
        </p:nvSpPr>
        <p:spPr/>
        <p:txBody>
          <a:bodyPr/>
          <a:lstStyle/>
          <a:p>
            <a:pPr eaLnBrk="1" hangingPunct="1"/>
            <a:r>
              <a:rPr lang="en-US" altLang="de-DE"/>
              <a:t>Most games incorporate some kind of story</a:t>
            </a:r>
          </a:p>
          <a:p>
            <a:pPr eaLnBrk="1" hangingPunct="1"/>
            <a:r>
              <a:rPr lang="en-US" altLang="de-DE"/>
              <a:t>Video games can mix storylike and gamelike entertainment almost seamlessly</a:t>
            </a:r>
          </a:p>
          <a:p>
            <a:pPr lvl="1" eaLnBrk="1" hangingPunct="1"/>
            <a:r>
              <a:rPr lang="en-US" altLang="de-DE"/>
              <a:t>They can make player feel he is inside a story and affecting flow of events</a:t>
            </a:r>
          </a:p>
          <a:p>
            <a:pPr lvl="1" eaLnBrk="1" hangingPunct="1"/>
            <a:r>
              <a:rPr lang="en-US" altLang="de-DE"/>
              <a:t>This is one reason why video games are considered a new medium</a:t>
            </a:r>
          </a:p>
        </p:txBody>
      </p:sp>
      <p:pic>
        <p:nvPicPr>
          <p:cNvPr id="6" name="Grafik 5">
            <a:extLst>
              <a:ext uri="{FF2B5EF4-FFF2-40B4-BE49-F238E27FC236}">
                <a16:creationId xmlns:a16="http://schemas.microsoft.com/office/drawing/2014/main" id="{4C4CE047-6B1B-47C2-80B3-4C31C02F8F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BDB4CED-6FA7-42EE-817C-667B956DD8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ußzeilenplatzhalter 3">
            <a:extLst>
              <a:ext uri="{FF2B5EF4-FFF2-40B4-BE49-F238E27FC236}">
                <a16:creationId xmlns:a16="http://schemas.microsoft.com/office/drawing/2014/main" id="{59AFB303-F033-4BDB-A1B5-084B62C51842}"/>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8675" name="Foliennummernplatzhalter 4">
            <a:extLst>
              <a:ext uri="{FF2B5EF4-FFF2-40B4-BE49-F238E27FC236}">
                <a16:creationId xmlns:a16="http://schemas.microsoft.com/office/drawing/2014/main" id="{C85E2B1C-ED43-45EB-A89E-D87E7B40F31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8D0970-6A02-40EE-95E3-0DCE37CE6BCD}" type="slidenum">
              <a:rPr lang="en-US" altLang="en-US">
                <a:solidFill>
                  <a:srgbClr val="6699FF"/>
                </a:solidFill>
              </a:rPr>
              <a:pPr eaLnBrk="1" hangingPunct="1"/>
              <a:t>26</a:t>
            </a:fld>
            <a:endParaRPr lang="en-US" altLang="en-US">
              <a:solidFill>
                <a:srgbClr val="6699FF"/>
              </a:solidFill>
            </a:endParaRPr>
          </a:p>
        </p:txBody>
      </p:sp>
      <p:sp>
        <p:nvSpPr>
          <p:cNvPr id="28676" name="Rectangle 2">
            <a:extLst>
              <a:ext uri="{FF2B5EF4-FFF2-40B4-BE49-F238E27FC236}">
                <a16:creationId xmlns:a16="http://schemas.microsoft.com/office/drawing/2014/main" id="{2F186086-AA29-49E8-90FC-BC7C54B0F217}"/>
              </a:ext>
            </a:extLst>
          </p:cNvPr>
          <p:cNvSpPr>
            <a:spLocks noGrp="1" noChangeArrowheads="1"/>
          </p:cNvSpPr>
          <p:nvPr>
            <p:ph type="title"/>
          </p:nvPr>
        </p:nvSpPr>
        <p:spPr/>
        <p:txBody>
          <a:bodyPr/>
          <a:lstStyle/>
          <a:p>
            <a:pPr eaLnBrk="1" hangingPunct="1"/>
            <a:r>
              <a:rPr lang="en-US" altLang="de-DE"/>
              <a:t>Risks and Rewards</a:t>
            </a:r>
          </a:p>
        </p:txBody>
      </p:sp>
      <p:sp>
        <p:nvSpPr>
          <p:cNvPr id="28677" name="Rectangle 3">
            <a:extLst>
              <a:ext uri="{FF2B5EF4-FFF2-40B4-BE49-F238E27FC236}">
                <a16:creationId xmlns:a16="http://schemas.microsoft.com/office/drawing/2014/main" id="{E5A42201-87DF-42C9-9413-3E1F07CCF28E}"/>
              </a:ext>
            </a:extLst>
          </p:cNvPr>
          <p:cNvSpPr>
            <a:spLocks noGrp="1" noChangeArrowheads="1"/>
          </p:cNvSpPr>
          <p:nvPr>
            <p:ph type="body" idx="1"/>
          </p:nvPr>
        </p:nvSpPr>
        <p:spPr/>
        <p:txBody>
          <a:bodyPr/>
          <a:lstStyle/>
          <a:p>
            <a:pPr eaLnBrk="1" hangingPunct="1"/>
            <a:r>
              <a:rPr lang="en-US" altLang="de-DE"/>
              <a:t>Risk is created by uncertainty</a:t>
            </a:r>
          </a:p>
          <a:p>
            <a:pPr eaLnBrk="1" hangingPunct="1"/>
            <a:r>
              <a:rPr lang="en-US" altLang="de-DE"/>
              <a:t>If the player overcomes the risk, a reward should be given</a:t>
            </a:r>
          </a:p>
          <a:p>
            <a:pPr lvl="1" eaLnBrk="1" hangingPunct="1"/>
            <a:r>
              <a:rPr lang="en-US" altLang="de-DE"/>
              <a:t>The size of the reward should match the size of the risk</a:t>
            </a:r>
          </a:p>
        </p:txBody>
      </p:sp>
      <p:pic>
        <p:nvPicPr>
          <p:cNvPr id="6" name="Grafik 5">
            <a:extLst>
              <a:ext uri="{FF2B5EF4-FFF2-40B4-BE49-F238E27FC236}">
                <a16:creationId xmlns:a16="http://schemas.microsoft.com/office/drawing/2014/main" id="{26F037CC-85E2-41F5-8467-4241B8722C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FDBBF7C-24E0-499B-9A95-2A550CECAD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ußzeilenplatzhalter 3">
            <a:extLst>
              <a:ext uri="{FF2B5EF4-FFF2-40B4-BE49-F238E27FC236}">
                <a16:creationId xmlns:a16="http://schemas.microsoft.com/office/drawing/2014/main" id="{757910E0-93DA-4E3F-A9C2-3E46A0C8AEB8}"/>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29699" name="Foliennummernplatzhalter 4">
            <a:extLst>
              <a:ext uri="{FF2B5EF4-FFF2-40B4-BE49-F238E27FC236}">
                <a16:creationId xmlns:a16="http://schemas.microsoft.com/office/drawing/2014/main" id="{E9F2219B-2C50-42EE-BE95-186F88EE20D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69D3588-5F47-4CC6-99E3-70B6B5177596}" type="slidenum">
              <a:rPr lang="en-US" altLang="en-US">
                <a:solidFill>
                  <a:srgbClr val="6699FF"/>
                </a:solidFill>
              </a:rPr>
              <a:pPr eaLnBrk="1" hangingPunct="1"/>
              <a:t>27</a:t>
            </a:fld>
            <a:endParaRPr lang="en-US" altLang="en-US">
              <a:solidFill>
                <a:srgbClr val="6699FF"/>
              </a:solidFill>
            </a:endParaRPr>
          </a:p>
        </p:txBody>
      </p:sp>
      <p:sp>
        <p:nvSpPr>
          <p:cNvPr id="29700" name="Rectangle 2">
            <a:extLst>
              <a:ext uri="{FF2B5EF4-FFF2-40B4-BE49-F238E27FC236}">
                <a16:creationId xmlns:a16="http://schemas.microsoft.com/office/drawing/2014/main" id="{04075DCF-402E-43F4-9378-94DDA05BA170}"/>
              </a:ext>
            </a:extLst>
          </p:cNvPr>
          <p:cNvSpPr>
            <a:spLocks noGrp="1" noChangeArrowheads="1"/>
          </p:cNvSpPr>
          <p:nvPr>
            <p:ph type="title"/>
          </p:nvPr>
        </p:nvSpPr>
        <p:spPr/>
        <p:txBody>
          <a:bodyPr/>
          <a:lstStyle/>
          <a:p>
            <a:pPr eaLnBrk="1" hangingPunct="1"/>
            <a:r>
              <a:rPr lang="en-US" altLang="de-DE"/>
              <a:t>Novelty and Learning</a:t>
            </a:r>
          </a:p>
        </p:txBody>
      </p:sp>
      <p:sp>
        <p:nvSpPr>
          <p:cNvPr id="29701" name="Rectangle 3">
            <a:extLst>
              <a:ext uri="{FF2B5EF4-FFF2-40B4-BE49-F238E27FC236}">
                <a16:creationId xmlns:a16="http://schemas.microsoft.com/office/drawing/2014/main" id="{A979F2AD-F9FF-4409-93DF-4F7F4DE1E64A}"/>
              </a:ext>
            </a:extLst>
          </p:cNvPr>
          <p:cNvSpPr>
            <a:spLocks noGrp="1" noChangeArrowheads="1"/>
          </p:cNvSpPr>
          <p:nvPr>
            <p:ph type="body" idx="1"/>
          </p:nvPr>
        </p:nvSpPr>
        <p:spPr/>
        <p:txBody>
          <a:bodyPr/>
          <a:lstStyle/>
          <a:p>
            <a:pPr eaLnBrk="1" hangingPunct="1"/>
            <a:r>
              <a:rPr lang="en-US" altLang="de-DE"/>
              <a:t>Video games can offer more variety and content than any traditional game</a:t>
            </a:r>
          </a:p>
          <a:p>
            <a:pPr eaLnBrk="1" hangingPunct="1"/>
            <a:r>
              <a:rPr lang="en-US" altLang="de-DE"/>
              <a:t>Novelty alone is not enough to sustain player interest, however</a:t>
            </a:r>
          </a:p>
          <a:p>
            <a:pPr eaLnBrk="1" hangingPunct="1"/>
            <a:r>
              <a:rPr lang="en-US" altLang="de-DE"/>
              <a:t>People enjoy learning when it takes place in an enjoyable context or provides useful mastery</a:t>
            </a:r>
          </a:p>
          <a:p>
            <a:pPr eaLnBrk="1" hangingPunct="1"/>
            <a:r>
              <a:rPr lang="en-US" altLang="de-DE"/>
              <a:t>Games should supply both enjoyable context and useful mastery</a:t>
            </a:r>
          </a:p>
        </p:txBody>
      </p:sp>
      <p:pic>
        <p:nvPicPr>
          <p:cNvPr id="6" name="Grafik 5">
            <a:extLst>
              <a:ext uri="{FF2B5EF4-FFF2-40B4-BE49-F238E27FC236}">
                <a16:creationId xmlns:a16="http://schemas.microsoft.com/office/drawing/2014/main" id="{0391F19E-998B-495B-9744-770C742ACA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F93987A-3247-4619-80E6-FF4DB4DE4D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ußzeilenplatzhalter 3">
            <a:extLst>
              <a:ext uri="{FF2B5EF4-FFF2-40B4-BE49-F238E27FC236}">
                <a16:creationId xmlns:a16="http://schemas.microsoft.com/office/drawing/2014/main" id="{70A51A96-FBAD-4AF2-8B90-283292D8F7C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0723" name="Foliennummernplatzhalter 4">
            <a:extLst>
              <a:ext uri="{FF2B5EF4-FFF2-40B4-BE49-F238E27FC236}">
                <a16:creationId xmlns:a16="http://schemas.microsoft.com/office/drawing/2014/main" id="{E49F8A9D-47F2-42DB-BD08-EB548E1B9A0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B0D1662-D2E0-4751-966D-94CE97ED6EE0}" type="slidenum">
              <a:rPr lang="en-US" altLang="en-US">
                <a:solidFill>
                  <a:srgbClr val="6699FF"/>
                </a:solidFill>
              </a:rPr>
              <a:pPr eaLnBrk="1" hangingPunct="1"/>
              <a:t>28</a:t>
            </a:fld>
            <a:endParaRPr lang="en-US" altLang="en-US">
              <a:solidFill>
                <a:srgbClr val="6699FF"/>
              </a:solidFill>
            </a:endParaRPr>
          </a:p>
        </p:txBody>
      </p:sp>
      <p:sp>
        <p:nvSpPr>
          <p:cNvPr id="30724" name="Rectangle 2">
            <a:extLst>
              <a:ext uri="{FF2B5EF4-FFF2-40B4-BE49-F238E27FC236}">
                <a16:creationId xmlns:a16="http://schemas.microsoft.com/office/drawing/2014/main" id="{45E6867D-BE7F-4426-803B-91D0AF593944}"/>
              </a:ext>
            </a:extLst>
          </p:cNvPr>
          <p:cNvSpPr>
            <a:spLocks noGrp="1" noChangeArrowheads="1"/>
          </p:cNvSpPr>
          <p:nvPr>
            <p:ph type="title"/>
          </p:nvPr>
        </p:nvSpPr>
        <p:spPr/>
        <p:txBody>
          <a:bodyPr/>
          <a:lstStyle/>
          <a:p>
            <a:pPr eaLnBrk="1" hangingPunct="1"/>
            <a:r>
              <a:rPr lang="en-US" altLang="de-DE"/>
              <a:t>Creative and Expressive Play</a:t>
            </a:r>
          </a:p>
        </p:txBody>
      </p:sp>
      <p:sp>
        <p:nvSpPr>
          <p:cNvPr id="30725" name="Rectangle 3">
            <a:extLst>
              <a:ext uri="{FF2B5EF4-FFF2-40B4-BE49-F238E27FC236}">
                <a16:creationId xmlns:a16="http://schemas.microsoft.com/office/drawing/2014/main" id="{581A74C9-48D3-437C-9C59-FDA3CA1F5016}"/>
              </a:ext>
            </a:extLst>
          </p:cNvPr>
          <p:cNvSpPr>
            <a:spLocks noGrp="1" noChangeArrowheads="1"/>
          </p:cNvSpPr>
          <p:nvPr>
            <p:ph type="body" idx="1"/>
          </p:nvPr>
        </p:nvSpPr>
        <p:spPr/>
        <p:txBody>
          <a:bodyPr/>
          <a:lstStyle/>
          <a:p>
            <a:pPr eaLnBrk="1" hangingPunct="1"/>
            <a:r>
              <a:rPr lang="en-US" altLang="de-DE"/>
              <a:t>People love to select, design, and customize</a:t>
            </a:r>
          </a:p>
          <a:p>
            <a:pPr eaLnBrk="1" hangingPunct="1"/>
            <a:r>
              <a:rPr lang="en-US" altLang="de-DE"/>
              <a:t>This activity can have a direct effect on gameplay</a:t>
            </a:r>
          </a:p>
          <a:p>
            <a:pPr eaLnBrk="1" hangingPunct="1"/>
            <a:r>
              <a:rPr lang="en-US" altLang="de-DE"/>
              <a:t>As video games reach a wider audience, creative and expressive play become increasingly important</a:t>
            </a:r>
          </a:p>
        </p:txBody>
      </p:sp>
      <p:pic>
        <p:nvPicPr>
          <p:cNvPr id="6" name="Grafik 5">
            <a:extLst>
              <a:ext uri="{FF2B5EF4-FFF2-40B4-BE49-F238E27FC236}">
                <a16:creationId xmlns:a16="http://schemas.microsoft.com/office/drawing/2014/main" id="{CABA5D18-AF85-433B-9713-EFDD25A693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2AC161E-A98C-4C20-92C2-F810D62AFE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ußzeilenplatzhalter 3">
            <a:extLst>
              <a:ext uri="{FF2B5EF4-FFF2-40B4-BE49-F238E27FC236}">
                <a16:creationId xmlns:a16="http://schemas.microsoft.com/office/drawing/2014/main" id="{6965F32A-A114-4DF7-8ABD-3596AD6A786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1747" name="Foliennummernplatzhalter 4">
            <a:extLst>
              <a:ext uri="{FF2B5EF4-FFF2-40B4-BE49-F238E27FC236}">
                <a16:creationId xmlns:a16="http://schemas.microsoft.com/office/drawing/2014/main" id="{A87E6CDF-DFDB-46E2-8D37-551C9FD84E73}"/>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AA900B-D18B-4777-B677-6B39E48D75F6}" type="slidenum">
              <a:rPr lang="en-US" altLang="en-US">
                <a:solidFill>
                  <a:srgbClr val="6699FF"/>
                </a:solidFill>
              </a:rPr>
              <a:pPr eaLnBrk="1" hangingPunct="1"/>
              <a:t>29</a:t>
            </a:fld>
            <a:endParaRPr lang="en-US" altLang="en-US">
              <a:solidFill>
                <a:srgbClr val="6699FF"/>
              </a:solidFill>
            </a:endParaRPr>
          </a:p>
        </p:txBody>
      </p:sp>
      <p:sp>
        <p:nvSpPr>
          <p:cNvPr id="31748" name="Rectangle 2">
            <a:extLst>
              <a:ext uri="{FF2B5EF4-FFF2-40B4-BE49-F238E27FC236}">
                <a16:creationId xmlns:a16="http://schemas.microsoft.com/office/drawing/2014/main" id="{301BE7BF-B5AA-4A7A-8DE3-68AF1752144F}"/>
              </a:ext>
            </a:extLst>
          </p:cNvPr>
          <p:cNvSpPr>
            <a:spLocks noGrp="1" noChangeArrowheads="1"/>
          </p:cNvSpPr>
          <p:nvPr>
            <p:ph type="title"/>
          </p:nvPr>
        </p:nvSpPr>
        <p:spPr/>
        <p:txBody>
          <a:bodyPr/>
          <a:lstStyle/>
          <a:p>
            <a:pPr eaLnBrk="1" hangingPunct="1"/>
            <a:r>
              <a:rPr lang="en-US" altLang="de-DE"/>
              <a:t>Immersion</a:t>
            </a:r>
          </a:p>
        </p:txBody>
      </p:sp>
      <p:sp>
        <p:nvSpPr>
          <p:cNvPr id="31749" name="Rectangle 3">
            <a:extLst>
              <a:ext uri="{FF2B5EF4-FFF2-40B4-BE49-F238E27FC236}">
                <a16:creationId xmlns:a16="http://schemas.microsoft.com/office/drawing/2014/main" id="{7367436C-8875-4A1C-BD5B-931F7136B37C}"/>
              </a:ext>
            </a:extLst>
          </p:cNvPr>
          <p:cNvSpPr>
            <a:spLocks noGrp="1" noChangeArrowheads="1"/>
          </p:cNvSpPr>
          <p:nvPr>
            <p:ph type="body" idx="1"/>
          </p:nvPr>
        </p:nvSpPr>
        <p:spPr/>
        <p:txBody>
          <a:bodyPr/>
          <a:lstStyle/>
          <a:p>
            <a:pPr eaLnBrk="1" hangingPunct="1"/>
            <a:r>
              <a:rPr lang="en-US" altLang="de-DE"/>
              <a:t>Immersed players lose track of the real world outside the game</a:t>
            </a:r>
          </a:p>
          <a:p>
            <a:pPr eaLnBrk="1" hangingPunct="1"/>
            <a:r>
              <a:rPr lang="en-US" altLang="de-DE"/>
              <a:t>Immersion can be</a:t>
            </a:r>
          </a:p>
          <a:p>
            <a:pPr lvl="1" eaLnBrk="1" hangingPunct="1"/>
            <a:r>
              <a:rPr lang="en-US" altLang="de-DE"/>
              <a:t>Tactical</a:t>
            </a:r>
            <a:r>
              <a:rPr lang="en-US" altLang="de-DE">
                <a:cs typeface="Arial" panose="020B0604020202020204" pitchFamily="34" charset="0"/>
              </a:rPr>
              <a:t>—the sense of being “in the groove”</a:t>
            </a:r>
          </a:p>
          <a:p>
            <a:pPr lvl="1" eaLnBrk="1" hangingPunct="1"/>
            <a:r>
              <a:rPr lang="en-US" altLang="de-DE"/>
              <a:t>Strategic</a:t>
            </a:r>
            <a:r>
              <a:rPr lang="en-US" altLang="de-DE">
                <a:cs typeface="Arial" panose="020B0604020202020204" pitchFamily="34" charset="0"/>
              </a:rPr>
              <a:t>—observing, calculating, planning</a:t>
            </a:r>
            <a:endParaRPr lang="en-US" altLang="de-DE"/>
          </a:p>
          <a:p>
            <a:pPr lvl="1" eaLnBrk="1" hangingPunct="1"/>
            <a:r>
              <a:rPr lang="en-US" altLang="de-DE"/>
              <a:t>Narrative</a:t>
            </a:r>
            <a:r>
              <a:rPr lang="en-US" altLang="de-DE">
                <a:cs typeface="Arial" panose="020B0604020202020204" pitchFamily="34" charset="0"/>
              </a:rPr>
              <a:t>—the feeling of being inside a story</a:t>
            </a:r>
          </a:p>
        </p:txBody>
      </p:sp>
      <p:pic>
        <p:nvPicPr>
          <p:cNvPr id="6" name="Grafik 5">
            <a:extLst>
              <a:ext uri="{FF2B5EF4-FFF2-40B4-BE49-F238E27FC236}">
                <a16:creationId xmlns:a16="http://schemas.microsoft.com/office/drawing/2014/main" id="{120B096C-3433-408E-AD27-85C8EA132C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FE27AD6-6C44-4DFD-BA7B-6F8E9E7118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ußzeilenplatzhalter 3">
            <a:extLst>
              <a:ext uri="{FF2B5EF4-FFF2-40B4-BE49-F238E27FC236}">
                <a16:creationId xmlns:a16="http://schemas.microsoft.com/office/drawing/2014/main" id="{AA9F6DDE-B5D9-48DD-BC0A-6656A2EAC068}"/>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2771" name="Foliennummernplatzhalter 4">
            <a:extLst>
              <a:ext uri="{FF2B5EF4-FFF2-40B4-BE49-F238E27FC236}">
                <a16:creationId xmlns:a16="http://schemas.microsoft.com/office/drawing/2014/main" id="{C0C7CEFB-416D-46D3-8138-36C043E75AD6}"/>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69A1C5-091F-4790-9EDE-08456D1A2F9D}" type="slidenum">
              <a:rPr lang="en-US" altLang="en-US">
                <a:solidFill>
                  <a:srgbClr val="6699FF"/>
                </a:solidFill>
              </a:rPr>
              <a:pPr eaLnBrk="1" hangingPunct="1"/>
              <a:t>30</a:t>
            </a:fld>
            <a:endParaRPr lang="en-US" altLang="en-US">
              <a:solidFill>
                <a:srgbClr val="6699FF"/>
              </a:solidFill>
            </a:endParaRPr>
          </a:p>
        </p:txBody>
      </p:sp>
      <p:sp>
        <p:nvSpPr>
          <p:cNvPr id="32772" name="Rectangle 2">
            <a:extLst>
              <a:ext uri="{FF2B5EF4-FFF2-40B4-BE49-F238E27FC236}">
                <a16:creationId xmlns:a16="http://schemas.microsoft.com/office/drawing/2014/main" id="{F7CA6C14-C8B2-436D-8CBF-A299602D2E1B}"/>
              </a:ext>
            </a:extLst>
          </p:cNvPr>
          <p:cNvSpPr>
            <a:spLocks noGrp="1" noChangeArrowheads="1"/>
          </p:cNvSpPr>
          <p:nvPr>
            <p:ph type="title"/>
          </p:nvPr>
        </p:nvSpPr>
        <p:spPr/>
        <p:txBody>
          <a:bodyPr/>
          <a:lstStyle/>
          <a:p>
            <a:pPr eaLnBrk="1" hangingPunct="1"/>
            <a:r>
              <a:rPr lang="en-US" altLang="de-DE"/>
              <a:t>Socializing</a:t>
            </a:r>
          </a:p>
        </p:txBody>
      </p:sp>
      <p:sp>
        <p:nvSpPr>
          <p:cNvPr id="32773" name="Rectangle 3">
            <a:extLst>
              <a:ext uri="{FF2B5EF4-FFF2-40B4-BE49-F238E27FC236}">
                <a16:creationId xmlns:a16="http://schemas.microsoft.com/office/drawing/2014/main" id="{4122E4D5-596F-4DD3-B27E-7CE8B03169E2}"/>
              </a:ext>
            </a:extLst>
          </p:cNvPr>
          <p:cNvSpPr>
            <a:spLocks noGrp="1" noChangeArrowheads="1"/>
          </p:cNvSpPr>
          <p:nvPr>
            <p:ph type="body" idx="1"/>
          </p:nvPr>
        </p:nvSpPr>
        <p:spPr/>
        <p:txBody>
          <a:bodyPr/>
          <a:lstStyle/>
          <a:p>
            <a:pPr eaLnBrk="1" hangingPunct="1"/>
            <a:r>
              <a:rPr lang="en-US" altLang="de-DE"/>
              <a:t>Most traditional games are played with other people, making it a social activity</a:t>
            </a:r>
          </a:p>
          <a:p>
            <a:pPr eaLnBrk="1" hangingPunct="1"/>
            <a:r>
              <a:rPr lang="en-US" altLang="de-DE"/>
              <a:t>Several methods allow people to play video games together</a:t>
            </a:r>
          </a:p>
          <a:p>
            <a:pPr lvl="1" eaLnBrk="1" hangingPunct="1"/>
            <a:r>
              <a:rPr lang="en-US" altLang="de-DE"/>
              <a:t>Multiplayer local</a:t>
            </a:r>
          </a:p>
          <a:p>
            <a:pPr lvl="1" eaLnBrk="1" hangingPunct="1"/>
            <a:r>
              <a:rPr lang="en-US" altLang="de-DE"/>
              <a:t>Networked play (multiplayer distributed)</a:t>
            </a:r>
          </a:p>
          <a:p>
            <a:pPr lvl="1" eaLnBrk="1" hangingPunct="1"/>
            <a:r>
              <a:rPr lang="en-US" altLang="de-DE"/>
              <a:t>LAN parties</a:t>
            </a:r>
          </a:p>
          <a:p>
            <a:pPr lvl="1" eaLnBrk="1" hangingPunct="1"/>
            <a:r>
              <a:rPr lang="en-US" altLang="de-DE"/>
              <a:t>Group play</a:t>
            </a:r>
          </a:p>
        </p:txBody>
      </p:sp>
      <p:pic>
        <p:nvPicPr>
          <p:cNvPr id="6" name="Grafik 5">
            <a:extLst>
              <a:ext uri="{FF2B5EF4-FFF2-40B4-BE49-F238E27FC236}">
                <a16:creationId xmlns:a16="http://schemas.microsoft.com/office/drawing/2014/main" id="{A09D4F04-94D8-458D-8309-126A464FFA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A9FBABC-2F77-45DB-BF5D-0EB48F93C0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ußzeilenplatzhalter 3">
            <a:extLst>
              <a:ext uri="{FF2B5EF4-FFF2-40B4-BE49-F238E27FC236}">
                <a16:creationId xmlns:a16="http://schemas.microsoft.com/office/drawing/2014/main" id="{1D71EB70-B9C7-4CC6-A091-39327CAE730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3795" name="Foliennummernplatzhalter 4">
            <a:extLst>
              <a:ext uri="{FF2B5EF4-FFF2-40B4-BE49-F238E27FC236}">
                <a16:creationId xmlns:a16="http://schemas.microsoft.com/office/drawing/2014/main" id="{F1A7AEB8-7608-40B2-84CD-3FA62BA737C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24740C-D322-40EA-8079-1452A2E0A510}" type="slidenum">
              <a:rPr lang="en-US" altLang="en-US">
                <a:solidFill>
                  <a:srgbClr val="6699FF"/>
                </a:solidFill>
              </a:rPr>
              <a:pPr eaLnBrk="1" hangingPunct="1"/>
              <a:t>31</a:t>
            </a:fld>
            <a:endParaRPr lang="en-US" altLang="en-US">
              <a:solidFill>
                <a:srgbClr val="6699FF"/>
              </a:solidFill>
            </a:endParaRPr>
          </a:p>
        </p:txBody>
      </p:sp>
      <p:sp>
        <p:nvSpPr>
          <p:cNvPr id="33796" name="Rectangle 2">
            <a:extLst>
              <a:ext uri="{FF2B5EF4-FFF2-40B4-BE49-F238E27FC236}">
                <a16:creationId xmlns:a16="http://schemas.microsoft.com/office/drawing/2014/main" id="{FD904ECE-A3B2-4522-8B15-EDD29990339D}"/>
              </a:ext>
            </a:extLst>
          </p:cNvPr>
          <p:cNvSpPr>
            <a:spLocks noGrp="1" noChangeArrowheads="1"/>
          </p:cNvSpPr>
          <p:nvPr>
            <p:ph type="title"/>
          </p:nvPr>
        </p:nvSpPr>
        <p:spPr/>
        <p:txBody>
          <a:bodyPr/>
          <a:lstStyle/>
          <a:p>
            <a:pPr eaLnBrk="1" hangingPunct="1"/>
            <a:r>
              <a:rPr lang="en-US" altLang="de-DE"/>
              <a:t>Art, Engineering, or Craft?</a:t>
            </a:r>
          </a:p>
        </p:txBody>
      </p:sp>
      <p:sp>
        <p:nvSpPr>
          <p:cNvPr id="33797" name="Rectangle 3">
            <a:extLst>
              <a:ext uri="{FF2B5EF4-FFF2-40B4-BE49-F238E27FC236}">
                <a16:creationId xmlns:a16="http://schemas.microsoft.com/office/drawing/2014/main" id="{BA80E804-A037-485B-9A3B-0FD5C4ECE394}"/>
              </a:ext>
            </a:extLst>
          </p:cNvPr>
          <p:cNvSpPr>
            <a:spLocks noGrp="1" noChangeArrowheads="1"/>
          </p:cNvSpPr>
          <p:nvPr>
            <p:ph type="body" idx="1"/>
          </p:nvPr>
        </p:nvSpPr>
        <p:spPr/>
        <p:txBody>
          <a:bodyPr/>
          <a:lstStyle/>
          <a:p>
            <a:pPr eaLnBrk="1" hangingPunct="1"/>
            <a:r>
              <a:rPr lang="en-US" altLang="de-DE"/>
              <a:t>Game design is not purely an art nor an act of pure engineering</a:t>
            </a:r>
          </a:p>
          <a:p>
            <a:pPr eaLnBrk="1" hangingPunct="1"/>
            <a:r>
              <a:rPr lang="en-US" altLang="de-DE"/>
              <a:t>Game design is a craft</a:t>
            </a:r>
          </a:p>
          <a:p>
            <a:pPr lvl="1" eaLnBrk="1" hangingPunct="1"/>
            <a:r>
              <a:rPr lang="en-US" altLang="de-DE"/>
              <a:t>It includes both creative and functional elements</a:t>
            </a:r>
          </a:p>
          <a:p>
            <a:pPr lvl="1" eaLnBrk="1" hangingPunct="1"/>
            <a:r>
              <a:rPr lang="en-US" altLang="de-DE"/>
              <a:t>It can be learned</a:t>
            </a:r>
          </a:p>
        </p:txBody>
      </p:sp>
      <p:pic>
        <p:nvPicPr>
          <p:cNvPr id="6" name="Grafik 5">
            <a:extLst>
              <a:ext uri="{FF2B5EF4-FFF2-40B4-BE49-F238E27FC236}">
                <a16:creationId xmlns:a16="http://schemas.microsoft.com/office/drawing/2014/main" id="{E773E7C6-B368-4D04-9EF5-9C9FD4C868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2D118AE-8C47-4AE5-A6A5-8175C21642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ußzeilenplatzhalter 3">
            <a:extLst>
              <a:ext uri="{FF2B5EF4-FFF2-40B4-BE49-F238E27FC236}">
                <a16:creationId xmlns:a16="http://schemas.microsoft.com/office/drawing/2014/main" id="{D287F6A0-A990-431C-986B-3C8B12F86CD7}"/>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4819" name="Foliennummernplatzhalter 4">
            <a:extLst>
              <a:ext uri="{FF2B5EF4-FFF2-40B4-BE49-F238E27FC236}">
                <a16:creationId xmlns:a16="http://schemas.microsoft.com/office/drawing/2014/main" id="{C3B7F876-BE8E-4510-8DF2-3DF0280D439D}"/>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3FD692-F933-49FE-B32A-165E49E8F43C}" type="slidenum">
              <a:rPr lang="en-US" altLang="en-US">
                <a:solidFill>
                  <a:srgbClr val="6699FF"/>
                </a:solidFill>
              </a:rPr>
              <a:pPr eaLnBrk="1" hangingPunct="1"/>
              <a:t>32</a:t>
            </a:fld>
            <a:endParaRPr lang="en-US" altLang="en-US">
              <a:solidFill>
                <a:srgbClr val="6699FF"/>
              </a:solidFill>
            </a:endParaRPr>
          </a:p>
        </p:txBody>
      </p:sp>
      <p:sp>
        <p:nvSpPr>
          <p:cNvPr id="34820" name="Rectangle 2">
            <a:extLst>
              <a:ext uri="{FF2B5EF4-FFF2-40B4-BE49-F238E27FC236}">
                <a16:creationId xmlns:a16="http://schemas.microsoft.com/office/drawing/2014/main" id="{25021CB2-76E7-478B-BDF3-AFCE1B0C3B96}"/>
              </a:ext>
            </a:extLst>
          </p:cNvPr>
          <p:cNvSpPr>
            <a:spLocks noGrp="1" noChangeArrowheads="1"/>
          </p:cNvSpPr>
          <p:nvPr>
            <p:ph type="title"/>
          </p:nvPr>
        </p:nvSpPr>
        <p:spPr/>
        <p:txBody>
          <a:bodyPr/>
          <a:lstStyle/>
          <a:p>
            <a:pPr eaLnBrk="1" hangingPunct="1"/>
            <a:r>
              <a:rPr lang="en-US" altLang="de-DE"/>
              <a:t>The Player-Centric Approach </a:t>
            </a:r>
          </a:p>
        </p:txBody>
      </p:sp>
      <p:sp>
        <p:nvSpPr>
          <p:cNvPr id="34821" name="Rectangle 3">
            <a:extLst>
              <a:ext uri="{FF2B5EF4-FFF2-40B4-BE49-F238E27FC236}">
                <a16:creationId xmlns:a16="http://schemas.microsoft.com/office/drawing/2014/main" id="{FCFD9FA6-3F8D-4C5B-B294-D7B74AA02572}"/>
              </a:ext>
            </a:extLst>
          </p:cNvPr>
          <p:cNvSpPr>
            <a:spLocks noGrp="1" noChangeArrowheads="1"/>
          </p:cNvSpPr>
          <p:nvPr>
            <p:ph type="body" idx="1"/>
          </p:nvPr>
        </p:nvSpPr>
        <p:spPr/>
        <p:txBody>
          <a:bodyPr/>
          <a:lstStyle/>
          <a:p>
            <a:pPr eaLnBrk="1" hangingPunct="1"/>
            <a:r>
              <a:rPr lang="en-US" altLang="de-DE"/>
              <a:t>Player-centric game design is a philosophy of design in which the designer envisions a representative player</a:t>
            </a:r>
          </a:p>
          <a:p>
            <a:pPr eaLnBrk="1" hangingPunct="1"/>
            <a:r>
              <a:rPr lang="en-US" altLang="de-DE"/>
              <a:t>Two duties in player-centric design:</a:t>
            </a:r>
          </a:p>
          <a:p>
            <a:pPr lvl="1" eaLnBrk="1" hangingPunct="1"/>
            <a:r>
              <a:rPr lang="en-US" altLang="de-DE"/>
              <a:t>Entertain the representative player</a:t>
            </a:r>
          </a:p>
          <a:p>
            <a:pPr lvl="1" eaLnBrk="1" hangingPunct="1"/>
            <a:r>
              <a:rPr lang="en-US" altLang="de-DE"/>
              <a:t>Empathize with the representative player</a:t>
            </a:r>
          </a:p>
          <a:p>
            <a:pPr eaLnBrk="1" hangingPunct="1"/>
            <a:r>
              <a:rPr lang="en-US" altLang="de-DE"/>
              <a:t>You are not the representative player</a:t>
            </a:r>
          </a:p>
          <a:p>
            <a:pPr eaLnBrk="1" hangingPunct="1"/>
            <a:r>
              <a:rPr lang="en-US" altLang="de-DE"/>
              <a:t>You are not the player’s opponent</a:t>
            </a:r>
          </a:p>
        </p:txBody>
      </p:sp>
      <p:pic>
        <p:nvPicPr>
          <p:cNvPr id="6" name="Grafik 5">
            <a:extLst>
              <a:ext uri="{FF2B5EF4-FFF2-40B4-BE49-F238E27FC236}">
                <a16:creationId xmlns:a16="http://schemas.microsoft.com/office/drawing/2014/main" id="{BFAD57B2-5913-4611-BE95-F38D2ECBF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E4F5FA2-788D-4FDF-A5CA-1A4B22D176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ußzeilenplatzhalter 3">
            <a:extLst>
              <a:ext uri="{FF2B5EF4-FFF2-40B4-BE49-F238E27FC236}">
                <a16:creationId xmlns:a16="http://schemas.microsoft.com/office/drawing/2014/main" id="{58FE493D-E76B-45A9-878F-E432F28EF18D}"/>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5843" name="Foliennummernplatzhalter 4">
            <a:extLst>
              <a:ext uri="{FF2B5EF4-FFF2-40B4-BE49-F238E27FC236}">
                <a16:creationId xmlns:a16="http://schemas.microsoft.com/office/drawing/2014/main" id="{86167600-3DAA-4018-8D58-2B12701EA1C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6E8347-7AC0-45D6-AFFA-07102067BB90}" type="slidenum">
              <a:rPr lang="en-US" altLang="en-US">
                <a:solidFill>
                  <a:srgbClr val="6699FF"/>
                </a:solidFill>
              </a:rPr>
              <a:pPr eaLnBrk="1" hangingPunct="1"/>
              <a:t>33</a:t>
            </a:fld>
            <a:endParaRPr lang="en-US" altLang="en-US">
              <a:solidFill>
                <a:srgbClr val="6699FF"/>
              </a:solidFill>
            </a:endParaRPr>
          </a:p>
        </p:txBody>
      </p:sp>
      <p:sp>
        <p:nvSpPr>
          <p:cNvPr id="35844" name="Rectangle 2">
            <a:extLst>
              <a:ext uri="{FF2B5EF4-FFF2-40B4-BE49-F238E27FC236}">
                <a16:creationId xmlns:a16="http://schemas.microsoft.com/office/drawing/2014/main" id="{C854D265-EE9A-4BE6-A3E2-239B860495B4}"/>
              </a:ext>
            </a:extLst>
          </p:cNvPr>
          <p:cNvSpPr>
            <a:spLocks noGrp="1" noChangeArrowheads="1"/>
          </p:cNvSpPr>
          <p:nvPr>
            <p:ph type="title"/>
          </p:nvPr>
        </p:nvSpPr>
        <p:spPr/>
        <p:txBody>
          <a:bodyPr/>
          <a:lstStyle/>
          <a:p>
            <a:pPr eaLnBrk="1" hangingPunct="1"/>
            <a:r>
              <a:rPr lang="en-US" altLang="de-DE" sz="3800"/>
              <a:t>Other Motivations That Influence Design</a:t>
            </a:r>
          </a:p>
        </p:txBody>
      </p:sp>
      <p:sp>
        <p:nvSpPr>
          <p:cNvPr id="35845" name="Rectangle 3">
            <a:extLst>
              <a:ext uri="{FF2B5EF4-FFF2-40B4-BE49-F238E27FC236}">
                <a16:creationId xmlns:a16="http://schemas.microsoft.com/office/drawing/2014/main" id="{6CE2265E-E4CF-49B6-85E3-0852A0E26E84}"/>
              </a:ext>
            </a:extLst>
          </p:cNvPr>
          <p:cNvSpPr>
            <a:spLocks noGrp="1" noChangeArrowheads="1"/>
          </p:cNvSpPr>
          <p:nvPr>
            <p:ph type="body" idx="1"/>
          </p:nvPr>
        </p:nvSpPr>
        <p:spPr/>
        <p:txBody>
          <a:bodyPr/>
          <a:lstStyle/>
          <a:p>
            <a:pPr eaLnBrk="1" hangingPunct="1"/>
            <a:r>
              <a:rPr lang="en-US" altLang="de-DE"/>
              <a:t>Market-driven games</a:t>
            </a:r>
          </a:p>
          <a:p>
            <a:pPr lvl="1" eaLnBrk="1" hangingPunct="1"/>
            <a:r>
              <a:rPr lang="en-US" altLang="de-DE"/>
              <a:t>Games trying to appeal to the maximum number of people, regardless of implications for harmony</a:t>
            </a:r>
          </a:p>
          <a:p>
            <a:pPr eaLnBrk="1" hangingPunct="1"/>
            <a:r>
              <a:rPr lang="en-US" altLang="de-DE"/>
              <a:t>Designer-driven games</a:t>
            </a:r>
          </a:p>
          <a:p>
            <a:pPr lvl="1" eaLnBrk="1" hangingPunct="1"/>
            <a:r>
              <a:rPr lang="en-US" altLang="de-DE"/>
              <a:t>Designer retains all creative control, usually to the detriment of the game</a:t>
            </a:r>
          </a:p>
          <a:p>
            <a:pPr eaLnBrk="1" hangingPunct="1"/>
            <a:r>
              <a:rPr lang="en-US" altLang="de-DE"/>
              <a:t>Games for a specific license</a:t>
            </a:r>
          </a:p>
          <a:p>
            <a:pPr lvl="1" eaLnBrk="1" hangingPunct="1"/>
            <a:r>
              <a:rPr lang="en-US" altLang="de-DE"/>
              <a:t>Content must fit into an existing world</a:t>
            </a:r>
          </a:p>
          <a:p>
            <a:pPr lvl="1" eaLnBrk="1" hangingPunct="1"/>
            <a:r>
              <a:rPr lang="en-US" altLang="de-DE"/>
              <a:t>Limits creativity, but often very lucrative</a:t>
            </a:r>
          </a:p>
        </p:txBody>
      </p:sp>
      <p:pic>
        <p:nvPicPr>
          <p:cNvPr id="6" name="Grafik 5">
            <a:extLst>
              <a:ext uri="{FF2B5EF4-FFF2-40B4-BE49-F238E27FC236}">
                <a16:creationId xmlns:a16="http://schemas.microsoft.com/office/drawing/2014/main" id="{1B94D066-895C-40A3-AE30-0B5D8CD14E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B2A6404-7B70-4232-BD27-72C352D4E4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ußzeilenplatzhalter 3">
            <a:extLst>
              <a:ext uri="{FF2B5EF4-FFF2-40B4-BE49-F238E27FC236}">
                <a16:creationId xmlns:a16="http://schemas.microsoft.com/office/drawing/2014/main" id="{4D11C037-B6BD-469E-A6DF-23527A0A304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6867" name="Foliennummernplatzhalter 4">
            <a:extLst>
              <a:ext uri="{FF2B5EF4-FFF2-40B4-BE49-F238E27FC236}">
                <a16:creationId xmlns:a16="http://schemas.microsoft.com/office/drawing/2014/main" id="{75304854-3090-4C01-BCD9-5FE475FC51C7}"/>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44591F-0203-4B8F-96F5-C9E3656157F5}" type="slidenum">
              <a:rPr lang="en-US" altLang="en-US">
                <a:solidFill>
                  <a:srgbClr val="6699FF"/>
                </a:solidFill>
              </a:rPr>
              <a:pPr eaLnBrk="1" hangingPunct="1"/>
              <a:t>34</a:t>
            </a:fld>
            <a:endParaRPr lang="en-US" altLang="en-US">
              <a:solidFill>
                <a:srgbClr val="6699FF"/>
              </a:solidFill>
            </a:endParaRPr>
          </a:p>
        </p:txBody>
      </p:sp>
      <p:sp>
        <p:nvSpPr>
          <p:cNvPr id="36868" name="Rectangle 2">
            <a:extLst>
              <a:ext uri="{FF2B5EF4-FFF2-40B4-BE49-F238E27FC236}">
                <a16:creationId xmlns:a16="http://schemas.microsoft.com/office/drawing/2014/main" id="{619572EB-A0B1-4671-B91F-4DA043BA8756}"/>
              </a:ext>
            </a:extLst>
          </p:cNvPr>
          <p:cNvSpPr>
            <a:spLocks noGrp="1" noChangeArrowheads="1"/>
          </p:cNvSpPr>
          <p:nvPr>
            <p:ph type="title"/>
          </p:nvPr>
        </p:nvSpPr>
        <p:spPr/>
        <p:txBody>
          <a:bodyPr/>
          <a:lstStyle/>
          <a:p>
            <a:pPr eaLnBrk="1" hangingPunct="1"/>
            <a:r>
              <a:rPr lang="en-US" altLang="de-DE" sz="3800"/>
              <a:t>Other Motivations That Influence Design </a:t>
            </a:r>
            <a:r>
              <a:rPr lang="en-US" altLang="de-DE" sz="3200"/>
              <a:t>(Cont.)</a:t>
            </a:r>
          </a:p>
        </p:txBody>
      </p:sp>
      <p:sp>
        <p:nvSpPr>
          <p:cNvPr id="36869" name="Rectangle 3">
            <a:extLst>
              <a:ext uri="{FF2B5EF4-FFF2-40B4-BE49-F238E27FC236}">
                <a16:creationId xmlns:a16="http://schemas.microsoft.com/office/drawing/2014/main" id="{C85F7D12-F982-4F79-9094-6A626C9E3B4A}"/>
              </a:ext>
            </a:extLst>
          </p:cNvPr>
          <p:cNvSpPr>
            <a:spLocks noGrp="1" noChangeArrowheads="1"/>
          </p:cNvSpPr>
          <p:nvPr>
            <p:ph type="body" idx="1"/>
          </p:nvPr>
        </p:nvSpPr>
        <p:spPr/>
        <p:txBody>
          <a:bodyPr/>
          <a:lstStyle/>
          <a:p>
            <a:pPr eaLnBrk="1" hangingPunct="1"/>
            <a:r>
              <a:rPr lang="en-US" altLang="de-DE"/>
              <a:t>Technology-driven games</a:t>
            </a:r>
          </a:p>
          <a:p>
            <a:pPr lvl="1" eaLnBrk="1" hangingPunct="1"/>
            <a:r>
              <a:rPr lang="en-US" altLang="de-DE"/>
              <a:t>Games built to show off the hardware running the game</a:t>
            </a:r>
          </a:p>
          <a:p>
            <a:pPr eaLnBrk="1" hangingPunct="1"/>
            <a:r>
              <a:rPr lang="en-US" altLang="de-DE"/>
              <a:t>Art-driven games</a:t>
            </a:r>
          </a:p>
          <a:p>
            <a:pPr lvl="1" eaLnBrk="1" hangingPunct="1"/>
            <a:r>
              <a:rPr lang="en-US" altLang="de-DE"/>
              <a:t>Games built to show off the artwork</a:t>
            </a:r>
          </a:p>
          <a:p>
            <a:pPr lvl="1" eaLnBrk="1" hangingPunct="1"/>
            <a:r>
              <a:rPr lang="en-US" altLang="de-DE"/>
              <a:t>Games are visually innovative but seldom good otherwise; comparatively rare</a:t>
            </a:r>
          </a:p>
        </p:txBody>
      </p:sp>
      <p:pic>
        <p:nvPicPr>
          <p:cNvPr id="6" name="Grafik 5">
            <a:extLst>
              <a:ext uri="{FF2B5EF4-FFF2-40B4-BE49-F238E27FC236}">
                <a16:creationId xmlns:a16="http://schemas.microsoft.com/office/drawing/2014/main" id="{FF2A5DEC-B7A1-429C-97FE-0C81CB6A85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191D569-6A8D-4CD3-A033-3E4B48E550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ußzeilenplatzhalter 3">
            <a:extLst>
              <a:ext uri="{FF2B5EF4-FFF2-40B4-BE49-F238E27FC236}">
                <a16:creationId xmlns:a16="http://schemas.microsoft.com/office/drawing/2014/main" id="{89C0842C-8573-40F4-BB76-308D4C72FE6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7891" name="Foliennummernplatzhalter 4">
            <a:extLst>
              <a:ext uri="{FF2B5EF4-FFF2-40B4-BE49-F238E27FC236}">
                <a16:creationId xmlns:a16="http://schemas.microsoft.com/office/drawing/2014/main" id="{5CECA93E-3DF2-4F29-A611-C534F7D8E875}"/>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6BC50A-119E-4D83-B45E-2200C795FCE6}" type="slidenum">
              <a:rPr lang="en-US" altLang="en-US">
                <a:solidFill>
                  <a:srgbClr val="6699FF"/>
                </a:solidFill>
              </a:rPr>
              <a:pPr eaLnBrk="1" hangingPunct="1"/>
              <a:t>35</a:t>
            </a:fld>
            <a:endParaRPr lang="en-US" altLang="en-US">
              <a:solidFill>
                <a:srgbClr val="6699FF"/>
              </a:solidFill>
            </a:endParaRPr>
          </a:p>
        </p:txBody>
      </p:sp>
      <p:sp>
        <p:nvSpPr>
          <p:cNvPr id="37892" name="Rectangle 2">
            <a:extLst>
              <a:ext uri="{FF2B5EF4-FFF2-40B4-BE49-F238E27FC236}">
                <a16:creationId xmlns:a16="http://schemas.microsoft.com/office/drawing/2014/main" id="{29FDB647-96C2-432A-9F9E-9B76798F1BCA}"/>
              </a:ext>
            </a:extLst>
          </p:cNvPr>
          <p:cNvSpPr>
            <a:spLocks noGrp="1" noChangeArrowheads="1"/>
          </p:cNvSpPr>
          <p:nvPr>
            <p:ph type="title"/>
          </p:nvPr>
        </p:nvSpPr>
        <p:spPr/>
        <p:txBody>
          <a:bodyPr/>
          <a:lstStyle/>
          <a:p>
            <a:pPr eaLnBrk="1" hangingPunct="1"/>
            <a:r>
              <a:rPr lang="en-US" altLang="de-DE"/>
              <a:t>Integrating for Entertainment</a:t>
            </a:r>
          </a:p>
        </p:txBody>
      </p:sp>
      <p:sp>
        <p:nvSpPr>
          <p:cNvPr id="37893" name="Rectangle 3">
            <a:extLst>
              <a:ext uri="{FF2B5EF4-FFF2-40B4-BE49-F238E27FC236}">
                <a16:creationId xmlns:a16="http://schemas.microsoft.com/office/drawing/2014/main" id="{9A876202-14D2-46C0-BF9A-53EDC9A70868}"/>
              </a:ext>
            </a:extLst>
          </p:cNvPr>
          <p:cNvSpPr>
            <a:spLocks noGrp="1" noChangeArrowheads="1"/>
          </p:cNvSpPr>
          <p:nvPr>
            <p:ph type="body" idx="1"/>
          </p:nvPr>
        </p:nvSpPr>
        <p:spPr/>
        <p:txBody>
          <a:bodyPr/>
          <a:lstStyle/>
          <a:p>
            <a:pPr eaLnBrk="1" hangingPunct="1"/>
            <a:r>
              <a:rPr lang="en-US" altLang="de-DE"/>
              <a:t>Integrating characteristics to entertain players requires designer to</a:t>
            </a:r>
          </a:p>
          <a:p>
            <a:pPr lvl="1" eaLnBrk="1" hangingPunct="1"/>
            <a:r>
              <a:rPr lang="en-US" altLang="de-DE"/>
              <a:t>Have a specific vision</a:t>
            </a:r>
          </a:p>
          <a:p>
            <a:pPr lvl="1" eaLnBrk="1" hangingPunct="1"/>
            <a:r>
              <a:rPr lang="en-US" altLang="de-DE"/>
              <a:t>Consider the audience’s preferences</a:t>
            </a:r>
          </a:p>
          <a:p>
            <a:pPr lvl="1" eaLnBrk="1" hangingPunct="1"/>
            <a:r>
              <a:rPr lang="en-US" altLang="de-DE"/>
              <a:t>Understand licensing benefits and exploit them to the game’s best advantage</a:t>
            </a:r>
          </a:p>
          <a:p>
            <a:pPr lvl="1" eaLnBrk="1" hangingPunct="1"/>
            <a:r>
              <a:rPr lang="en-US" altLang="de-DE"/>
              <a:t>Understand the capabilities of the technology</a:t>
            </a:r>
          </a:p>
          <a:p>
            <a:pPr lvl="1" eaLnBrk="1" hangingPunct="1"/>
            <a:r>
              <a:rPr lang="en-US" altLang="de-DE"/>
              <a:t>Consider aesthetic style  </a:t>
            </a:r>
          </a:p>
        </p:txBody>
      </p:sp>
      <p:pic>
        <p:nvPicPr>
          <p:cNvPr id="6" name="Grafik 5">
            <a:extLst>
              <a:ext uri="{FF2B5EF4-FFF2-40B4-BE49-F238E27FC236}">
                <a16:creationId xmlns:a16="http://schemas.microsoft.com/office/drawing/2014/main" id="{0674AABF-724F-47A6-ADB0-E421BAD5DC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EEF1643-14EC-4FED-875A-5DB44F89C0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ußzeilenplatzhalter 3">
            <a:extLst>
              <a:ext uri="{FF2B5EF4-FFF2-40B4-BE49-F238E27FC236}">
                <a16:creationId xmlns:a16="http://schemas.microsoft.com/office/drawing/2014/main" id="{37DA9DAE-24C7-45E1-8A83-DD521F22A655}"/>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8915" name="Foliennummernplatzhalter 4">
            <a:extLst>
              <a:ext uri="{FF2B5EF4-FFF2-40B4-BE49-F238E27FC236}">
                <a16:creationId xmlns:a16="http://schemas.microsoft.com/office/drawing/2014/main" id="{ACC03CA5-0452-4293-A500-E681DAFB8EF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65AF15-746F-4F66-AC68-088AE1B30804}" type="slidenum">
              <a:rPr lang="en-US" altLang="en-US">
                <a:solidFill>
                  <a:srgbClr val="6699FF"/>
                </a:solidFill>
              </a:rPr>
              <a:pPr eaLnBrk="1" hangingPunct="1"/>
              <a:t>36</a:t>
            </a:fld>
            <a:endParaRPr lang="en-US" altLang="en-US">
              <a:solidFill>
                <a:srgbClr val="6699FF"/>
              </a:solidFill>
            </a:endParaRPr>
          </a:p>
        </p:txBody>
      </p:sp>
      <p:sp>
        <p:nvSpPr>
          <p:cNvPr id="38916" name="Rectangle 2">
            <a:extLst>
              <a:ext uri="{FF2B5EF4-FFF2-40B4-BE49-F238E27FC236}">
                <a16:creationId xmlns:a16="http://schemas.microsoft.com/office/drawing/2014/main" id="{BC40FDBD-053B-4E54-96DB-2A6FFC1F6940}"/>
              </a:ext>
            </a:extLst>
          </p:cNvPr>
          <p:cNvSpPr>
            <a:spLocks noGrp="1" noChangeArrowheads="1"/>
          </p:cNvSpPr>
          <p:nvPr>
            <p:ph type="title"/>
          </p:nvPr>
        </p:nvSpPr>
        <p:spPr/>
        <p:txBody>
          <a:bodyPr/>
          <a:lstStyle/>
          <a:p>
            <a:pPr eaLnBrk="1" hangingPunct="1"/>
            <a:r>
              <a:rPr lang="en-US" altLang="de-DE"/>
              <a:t>Core Mechanics</a:t>
            </a:r>
          </a:p>
        </p:txBody>
      </p:sp>
      <p:sp>
        <p:nvSpPr>
          <p:cNvPr id="38917" name="Rectangle 3">
            <a:extLst>
              <a:ext uri="{FF2B5EF4-FFF2-40B4-BE49-F238E27FC236}">
                <a16:creationId xmlns:a16="http://schemas.microsoft.com/office/drawing/2014/main" id="{F5FBC24C-FC73-4470-B09A-8D528AFAB149}"/>
              </a:ext>
            </a:extLst>
          </p:cNvPr>
          <p:cNvSpPr>
            <a:spLocks noGrp="1" noChangeArrowheads="1"/>
          </p:cNvSpPr>
          <p:nvPr>
            <p:ph type="body" idx="1"/>
          </p:nvPr>
        </p:nvSpPr>
        <p:spPr/>
        <p:txBody>
          <a:bodyPr/>
          <a:lstStyle/>
          <a:p>
            <a:pPr eaLnBrk="1" hangingPunct="1"/>
            <a:r>
              <a:rPr lang="en-US" altLang="de-DE"/>
              <a:t>Core mechanics generate the gameplay</a:t>
            </a:r>
          </a:p>
          <a:p>
            <a:pPr lvl="1" eaLnBrk="1" hangingPunct="1"/>
            <a:r>
              <a:rPr lang="en-US" altLang="de-DE"/>
              <a:t>Define the challenges</a:t>
            </a:r>
          </a:p>
          <a:p>
            <a:pPr lvl="1" eaLnBrk="1" hangingPunct="1"/>
            <a:r>
              <a:rPr lang="en-US" altLang="de-DE"/>
              <a:t>Define the actions</a:t>
            </a:r>
          </a:p>
          <a:p>
            <a:pPr lvl="1" eaLnBrk="1" hangingPunct="1"/>
            <a:r>
              <a:rPr lang="en-US" altLang="de-DE"/>
              <a:t>Define the player’s effect on the game world</a:t>
            </a:r>
          </a:p>
          <a:p>
            <a:pPr eaLnBrk="1" hangingPunct="1"/>
            <a:r>
              <a:rPr lang="en-US" altLang="de-DE"/>
              <a:t>Core mechanics determine how realistic the game world seems to the player</a:t>
            </a:r>
          </a:p>
          <a:p>
            <a:pPr lvl="1" eaLnBrk="1" hangingPunct="1"/>
            <a:r>
              <a:rPr lang="en-US" altLang="de-DE"/>
              <a:t>Realism is a continuum between </a:t>
            </a:r>
            <a:r>
              <a:rPr lang="en-US" altLang="de-DE" i="1"/>
              <a:t>abstract </a:t>
            </a:r>
            <a:r>
              <a:rPr lang="en-US" altLang="de-DE"/>
              <a:t>and </a:t>
            </a:r>
            <a:r>
              <a:rPr lang="en-US" altLang="de-DE" i="1"/>
              <a:t>representational</a:t>
            </a:r>
            <a:endParaRPr lang="en-US" altLang="de-DE"/>
          </a:p>
        </p:txBody>
      </p:sp>
      <p:pic>
        <p:nvPicPr>
          <p:cNvPr id="6" name="Grafik 5">
            <a:extLst>
              <a:ext uri="{FF2B5EF4-FFF2-40B4-BE49-F238E27FC236}">
                <a16:creationId xmlns:a16="http://schemas.microsoft.com/office/drawing/2014/main" id="{034BAC39-1E66-40F5-AA56-A986748CFB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450A325-3B30-4CEB-B248-971309418A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ußzeilenplatzhalter 3">
            <a:extLst>
              <a:ext uri="{FF2B5EF4-FFF2-40B4-BE49-F238E27FC236}">
                <a16:creationId xmlns:a16="http://schemas.microsoft.com/office/drawing/2014/main" id="{B1A4EF8C-CEB9-448C-B8AD-D518E3936D48}"/>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39939" name="Foliennummernplatzhalter 4">
            <a:extLst>
              <a:ext uri="{FF2B5EF4-FFF2-40B4-BE49-F238E27FC236}">
                <a16:creationId xmlns:a16="http://schemas.microsoft.com/office/drawing/2014/main" id="{60489334-2324-4F75-BA36-DF61DB21B74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537C1BE-6A3B-4157-9A22-69D589D4EC0A}" type="slidenum">
              <a:rPr lang="en-US" altLang="en-US">
                <a:solidFill>
                  <a:srgbClr val="6699FF"/>
                </a:solidFill>
              </a:rPr>
              <a:pPr eaLnBrk="1" hangingPunct="1"/>
              <a:t>37</a:t>
            </a:fld>
            <a:endParaRPr lang="en-US" altLang="en-US">
              <a:solidFill>
                <a:srgbClr val="6699FF"/>
              </a:solidFill>
            </a:endParaRPr>
          </a:p>
        </p:txBody>
      </p:sp>
      <p:sp>
        <p:nvSpPr>
          <p:cNvPr id="39940" name="Rectangle 2">
            <a:extLst>
              <a:ext uri="{FF2B5EF4-FFF2-40B4-BE49-F238E27FC236}">
                <a16:creationId xmlns:a16="http://schemas.microsoft.com/office/drawing/2014/main" id="{7C123194-C45A-45C8-B370-6719FE45C519}"/>
              </a:ext>
            </a:extLst>
          </p:cNvPr>
          <p:cNvSpPr>
            <a:spLocks noGrp="1" noChangeArrowheads="1"/>
          </p:cNvSpPr>
          <p:nvPr>
            <p:ph type="title"/>
          </p:nvPr>
        </p:nvSpPr>
        <p:spPr/>
        <p:txBody>
          <a:bodyPr/>
          <a:lstStyle/>
          <a:p>
            <a:pPr eaLnBrk="1" hangingPunct="1"/>
            <a:r>
              <a:rPr lang="en-US" altLang="de-DE"/>
              <a:t>User Interface</a:t>
            </a:r>
          </a:p>
        </p:txBody>
      </p:sp>
      <p:sp>
        <p:nvSpPr>
          <p:cNvPr id="39941" name="Rectangle 3">
            <a:extLst>
              <a:ext uri="{FF2B5EF4-FFF2-40B4-BE49-F238E27FC236}">
                <a16:creationId xmlns:a16="http://schemas.microsoft.com/office/drawing/2014/main" id="{7D77CA10-842D-45E9-8F57-D5DE0EC57B00}"/>
              </a:ext>
            </a:extLst>
          </p:cNvPr>
          <p:cNvSpPr>
            <a:spLocks noGrp="1" noChangeArrowheads="1"/>
          </p:cNvSpPr>
          <p:nvPr>
            <p:ph type="body" idx="1"/>
          </p:nvPr>
        </p:nvSpPr>
        <p:spPr/>
        <p:txBody>
          <a:bodyPr/>
          <a:lstStyle/>
          <a:p>
            <a:pPr eaLnBrk="1" hangingPunct="1"/>
            <a:r>
              <a:rPr lang="en-US" altLang="de-DE"/>
              <a:t>Mediates between the core mechanics and the player</a:t>
            </a:r>
          </a:p>
          <a:p>
            <a:pPr lvl="1" eaLnBrk="1" hangingPunct="1"/>
            <a:r>
              <a:rPr lang="en-US" altLang="de-DE"/>
              <a:t>Interprets player’s mouse clicks or button presses</a:t>
            </a:r>
          </a:p>
          <a:p>
            <a:pPr lvl="1" eaLnBrk="1" hangingPunct="1"/>
            <a:r>
              <a:rPr lang="en-US" altLang="de-DE"/>
              <a:t>Displays the result of the player’s input</a:t>
            </a:r>
          </a:p>
          <a:p>
            <a:pPr eaLnBrk="1" hangingPunct="1"/>
            <a:r>
              <a:rPr lang="en-US" altLang="de-DE"/>
              <a:t>Can also be called the presentation layer</a:t>
            </a:r>
          </a:p>
          <a:p>
            <a:pPr lvl="1" eaLnBrk="1" hangingPunct="1"/>
            <a:r>
              <a:rPr lang="en-US" altLang="de-DE"/>
              <a:t>Presents the game world to the player</a:t>
            </a:r>
          </a:p>
          <a:p>
            <a:pPr lvl="1" eaLnBrk="1" hangingPunct="1"/>
            <a:r>
              <a:rPr lang="en-US" altLang="de-DE"/>
              <a:t>Includes artwork and audio effects</a:t>
            </a:r>
          </a:p>
        </p:txBody>
      </p:sp>
      <p:pic>
        <p:nvPicPr>
          <p:cNvPr id="6" name="Grafik 5">
            <a:extLst>
              <a:ext uri="{FF2B5EF4-FFF2-40B4-BE49-F238E27FC236}">
                <a16:creationId xmlns:a16="http://schemas.microsoft.com/office/drawing/2014/main" id="{69305D5E-CB7A-4C1B-95B1-06B73ED9ED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E1B9A73-4159-44E0-9BCF-889DDD9FDB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ußzeilenplatzhalter 3">
            <a:extLst>
              <a:ext uri="{FF2B5EF4-FFF2-40B4-BE49-F238E27FC236}">
                <a16:creationId xmlns:a16="http://schemas.microsoft.com/office/drawing/2014/main" id="{DBF47DC9-0F04-4346-9ED0-3A15A2A15DC7}"/>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0963" name="Foliennummernplatzhalter 4">
            <a:extLst>
              <a:ext uri="{FF2B5EF4-FFF2-40B4-BE49-F238E27FC236}">
                <a16:creationId xmlns:a16="http://schemas.microsoft.com/office/drawing/2014/main" id="{94846E22-FB49-4585-923C-1EAED819A729}"/>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35DFF5-C841-4867-A986-3E7D5B69E355}" type="slidenum">
              <a:rPr lang="en-US" altLang="en-US">
                <a:solidFill>
                  <a:srgbClr val="6699FF"/>
                </a:solidFill>
              </a:rPr>
              <a:pPr eaLnBrk="1" hangingPunct="1"/>
              <a:t>38</a:t>
            </a:fld>
            <a:endParaRPr lang="en-US" altLang="en-US">
              <a:solidFill>
                <a:srgbClr val="6699FF"/>
              </a:solidFill>
            </a:endParaRPr>
          </a:p>
        </p:txBody>
      </p:sp>
      <p:sp>
        <p:nvSpPr>
          <p:cNvPr id="40964" name="Rectangle 2">
            <a:extLst>
              <a:ext uri="{FF2B5EF4-FFF2-40B4-BE49-F238E27FC236}">
                <a16:creationId xmlns:a16="http://schemas.microsoft.com/office/drawing/2014/main" id="{7C3A08E1-AB55-4E17-9229-77082A948BE8}"/>
              </a:ext>
            </a:extLst>
          </p:cNvPr>
          <p:cNvSpPr>
            <a:spLocks noGrp="1" noChangeArrowheads="1"/>
          </p:cNvSpPr>
          <p:nvPr>
            <p:ph type="title"/>
          </p:nvPr>
        </p:nvSpPr>
        <p:spPr/>
        <p:txBody>
          <a:bodyPr/>
          <a:lstStyle/>
          <a:p>
            <a:pPr eaLnBrk="1" hangingPunct="1"/>
            <a:r>
              <a:rPr lang="en-US" altLang="de-DE"/>
              <a:t>User Interface</a:t>
            </a:r>
            <a:r>
              <a:rPr lang="en-US" altLang="de-DE" sz="3800"/>
              <a:t> </a:t>
            </a:r>
            <a:r>
              <a:rPr lang="en-US" altLang="de-DE" sz="3200"/>
              <a:t>(Cont.)</a:t>
            </a:r>
          </a:p>
        </p:txBody>
      </p:sp>
      <p:sp>
        <p:nvSpPr>
          <p:cNvPr id="40965" name="Rectangle 3">
            <a:extLst>
              <a:ext uri="{FF2B5EF4-FFF2-40B4-BE49-F238E27FC236}">
                <a16:creationId xmlns:a16="http://schemas.microsoft.com/office/drawing/2014/main" id="{B7823254-17B3-4D57-937D-F75554F80B39}"/>
              </a:ext>
            </a:extLst>
          </p:cNvPr>
          <p:cNvSpPr>
            <a:spLocks noGrp="1" noChangeArrowheads="1"/>
          </p:cNvSpPr>
          <p:nvPr>
            <p:ph type="body" idx="1"/>
          </p:nvPr>
        </p:nvSpPr>
        <p:spPr/>
        <p:txBody>
          <a:bodyPr/>
          <a:lstStyle/>
          <a:p>
            <a:pPr eaLnBrk="1" hangingPunct="1"/>
            <a:r>
              <a:rPr lang="en-US" altLang="de-DE"/>
              <a:t>Interaction model</a:t>
            </a:r>
          </a:p>
          <a:p>
            <a:pPr lvl="1" eaLnBrk="1" hangingPunct="1"/>
            <a:r>
              <a:rPr lang="en-US" altLang="de-DE"/>
              <a:t>Identifies the way in which the player acts upon the game world; common models include:</a:t>
            </a:r>
          </a:p>
          <a:p>
            <a:pPr lvl="2" eaLnBrk="1" hangingPunct="1"/>
            <a:r>
              <a:rPr lang="en-US" altLang="de-DE"/>
              <a:t>Avatar-based</a:t>
            </a:r>
            <a:r>
              <a:rPr lang="en-US" altLang="de-DE">
                <a:cs typeface="Arial" panose="020B0604020202020204" pitchFamily="34" charset="0"/>
              </a:rPr>
              <a:t>—</a:t>
            </a:r>
            <a:r>
              <a:rPr lang="en-US" altLang="de-DE"/>
              <a:t>through a character in the world</a:t>
            </a:r>
          </a:p>
          <a:p>
            <a:pPr lvl="2" eaLnBrk="1" hangingPunct="1"/>
            <a:r>
              <a:rPr lang="en-US" altLang="de-DE"/>
              <a:t>Multipresent</a:t>
            </a:r>
            <a:r>
              <a:rPr lang="en-US" altLang="de-DE">
                <a:cs typeface="Arial" panose="020B0604020202020204" pitchFamily="34" charset="0"/>
              </a:rPr>
              <a:t>—</a:t>
            </a:r>
            <a:r>
              <a:rPr lang="en-US" altLang="de-DE"/>
              <a:t>the player can act on many places at once</a:t>
            </a:r>
          </a:p>
          <a:p>
            <a:pPr eaLnBrk="1" hangingPunct="1"/>
            <a:r>
              <a:rPr lang="en-US" altLang="de-DE"/>
              <a:t>Camera model</a:t>
            </a:r>
          </a:p>
          <a:p>
            <a:pPr lvl="1" eaLnBrk="1" hangingPunct="1"/>
            <a:r>
              <a:rPr lang="en-US" altLang="de-DE"/>
              <a:t>Viewpoint of the virtual camera, and its behavior</a:t>
            </a:r>
          </a:p>
          <a:p>
            <a:pPr lvl="1" eaLnBrk="1" hangingPunct="1"/>
            <a:r>
              <a:rPr lang="en-US" altLang="de-DE"/>
              <a:t>Simple models are called perspectives. First- and third-person are common perspectives.</a:t>
            </a:r>
          </a:p>
        </p:txBody>
      </p:sp>
      <p:pic>
        <p:nvPicPr>
          <p:cNvPr id="6" name="Grafik 5">
            <a:extLst>
              <a:ext uri="{FF2B5EF4-FFF2-40B4-BE49-F238E27FC236}">
                <a16:creationId xmlns:a16="http://schemas.microsoft.com/office/drawing/2014/main" id="{5763752F-0DCD-4B7A-B846-93A2C607C9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6C60865-E2A4-4F36-A69E-0F350D4C73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ußzeilenplatzhalter 3">
            <a:extLst>
              <a:ext uri="{FF2B5EF4-FFF2-40B4-BE49-F238E27FC236}">
                <a16:creationId xmlns:a16="http://schemas.microsoft.com/office/drawing/2014/main" id="{7A3E2B46-33EF-4876-B51B-FFF50D5EBD2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1987" name="Foliennummernplatzhalter 4">
            <a:extLst>
              <a:ext uri="{FF2B5EF4-FFF2-40B4-BE49-F238E27FC236}">
                <a16:creationId xmlns:a16="http://schemas.microsoft.com/office/drawing/2014/main" id="{853FE681-07FF-4D8E-B2B7-76E144890F3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EC8EFB0-4579-4D9C-8DA6-086216187A17}" type="slidenum">
              <a:rPr lang="en-US" altLang="en-US">
                <a:solidFill>
                  <a:srgbClr val="6699FF"/>
                </a:solidFill>
              </a:rPr>
              <a:pPr eaLnBrk="1" hangingPunct="1"/>
              <a:t>39</a:t>
            </a:fld>
            <a:endParaRPr lang="en-US" altLang="en-US">
              <a:solidFill>
                <a:srgbClr val="6699FF"/>
              </a:solidFill>
            </a:endParaRPr>
          </a:p>
        </p:txBody>
      </p:sp>
      <p:sp>
        <p:nvSpPr>
          <p:cNvPr id="41988" name="Rectangle 2">
            <a:extLst>
              <a:ext uri="{FF2B5EF4-FFF2-40B4-BE49-F238E27FC236}">
                <a16:creationId xmlns:a16="http://schemas.microsoft.com/office/drawing/2014/main" id="{85159C07-1E71-4FE6-96E3-6E26A906AE4C}"/>
              </a:ext>
            </a:extLst>
          </p:cNvPr>
          <p:cNvSpPr>
            <a:spLocks noGrp="1" noChangeArrowheads="1"/>
          </p:cNvSpPr>
          <p:nvPr>
            <p:ph type="title"/>
          </p:nvPr>
        </p:nvSpPr>
        <p:spPr/>
        <p:txBody>
          <a:bodyPr/>
          <a:lstStyle/>
          <a:p>
            <a:pPr eaLnBrk="1" hangingPunct="1"/>
            <a:r>
              <a:rPr lang="en-US" altLang="de-DE"/>
              <a:t>The Structure of a Video Game</a:t>
            </a:r>
          </a:p>
        </p:txBody>
      </p:sp>
      <p:sp>
        <p:nvSpPr>
          <p:cNvPr id="41989" name="Rectangle 3">
            <a:extLst>
              <a:ext uri="{FF2B5EF4-FFF2-40B4-BE49-F238E27FC236}">
                <a16:creationId xmlns:a16="http://schemas.microsoft.com/office/drawing/2014/main" id="{41C41256-BCB8-4F4B-8B12-7B441E11D7C6}"/>
              </a:ext>
            </a:extLst>
          </p:cNvPr>
          <p:cNvSpPr>
            <a:spLocks noGrp="1" noChangeArrowheads="1"/>
          </p:cNvSpPr>
          <p:nvPr>
            <p:ph type="body" idx="1"/>
          </p:nvPr>
        </p:nvSpPr>
        <p:spPr/>
        <p:txBody>
          <a:bodyPr/>
          <a:lstStyle/>
          <a:p>
            <a:pPr eaLnBrk="1" hangingPunct="1"/>
            <a:r>
              <a:rPr lang="en-US" altLang="de-DE"/>
              <a:t>Structure is composed of</a:t>
            </a:r>
          </a:p>
          <a:p>
            <a:pPr lvl="1" eaLnBrk="1" hangingPunct="1"/>
            <a:r>
              <a:rPr lang="en-US" altLang="de-DE"/>
              <a:t>Gameplay modes</a:t>
            </a:r>
          </a:p>
          <a:p>
            <a:pPr lvl="1" eaLnBrk="1" hangingPunct="1"/>
            <a:r>
              <a:rPr lang="en-US" altLang="de-DE"/>
              <a:t>Shell menus</a:t>
            </a:r>
          </a:p>
        </p:txBody>
      </p:sp>
      <p:pic>
        <p:nvPicPr>
          <p:cNvPr id="6" name="Grafik 5">
            <a:extLst>
              <a:ext uri="{FF2B5EF4-FFF2-40B4-BE49-F238E27FC236}">
                <a16:creationId xmlns:a16="http://schemas.microsoft.com/office/drawing/2014/main" id="{D940709E-9220-427E-A87E-E8A3E1242B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2ABE5A5-E9CF-457F-8685-DCDC9D1CC6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ußzeilenplatzhalter 3">
            <a:extLst>
              <a:ext uri="{FF2B5EF4-FFF2-40B4-BE49-F238E27FC236}">
                <a16:creationId xmlns:a16="http://schemas.microsoft.com/office/drawing/2014/main" id="{01EEA8FD-DF03-4140-877C-D173A5F4042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3011" name="Foliennummernplatzhalter 4">
            <a:extLst>
              <a:ext uri="{FF2B5EF4-FFF2-40B4-BE49-F238E27FC236}">
                <a16:creationId xmlns:a16="http://schemas.microsoft.com/office/drawing/2014/main" id="{4B127C9A-CB9C-47DD-ACAE-5AC06173DC9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7CEE7E-F004-45DD-9014-4B15A4AE640F}" type="slidenum">
              <a:rPr lang="en-US" altLang="en-US">
                <a:solidFill>
                  <a:srgbClr val="6699FF"/>
                </a:solidFill>
              </a:rPr>
              <a:pPr eaLnBrk="1" hangingPunct="1"/>
              <a:t>40</a:t>
            </a:fld>
            <a:endParaRPr lang="en-US" altLang="en-US">
              <a:solidFill>
                <a:srgbClr val="6699FF"/>
              </a:solidFill>
            </a:endParaRPr>
          </a:p>
        </p:txBody>
      </p:sp>
      <p:sp>
        <p:nvSpPr>
          <p:cNvPr id="43012" name="Rectangle 2">
            <a:extLst>
              <a:ext uri="{FF2B5EF4-FFF2-40B4-BE49-F238E27FC236}">
                <a16:creationId xmlns:a16="http://schemas.microsoft.com/office/drawing/2014/main" id="{1132FA55-677D-45CC-82E4-61307443CD90}"/>
              </a:ext>
            </a:extLst>
          </p:cNvPr>
          <p:cNvSpPr>
            <a:spLocks noGrp="1" noChangeArrowheads="1"/>
          </p:cNvSpPr>
          <p:nvPr>
            <p:ph type="title"/>
          </p:nvPr>
        </p:nvSpPr>
        <p:spPr/>
        <p:txBody>
          <a:bodyPr/>
          <a:lstStyle/>
          <a:p>
            <a:pPr eaLnBrk="1" hangingPunct="1"/>
            <a:r>
              <a:rPr lang="en-US" altLang="de-DE"/>
              <a:t>Gameplay Modes</a:t>
            </a:r>
          </a:p>
        </p:txBody>
      </p:sp>
      <p:sp>
        <p:nvSpPr>
          <p:cNvPr id="43013" name="Rectangle 3">
            <a:extLst>
              <a:ext uri="{FF2B5EF4-FFF2-40B4-BE49-F238E27FC236}">
                <a16:creationId xmlns:a16="http://schemas.microsoft.com/office/drawing/2014/main" id="{CB671692-1BE4-4F0C-AE92-A6A9FF1B2925}"/>
              </a:ext>
            </a:extLst>
          </p:cNvPr>
          <p:cNvSpPr>
            <a:spLocks noGrp="1" noChangeArrowheads="1"/>
          </p:cNvSpPr>
          <p:nvPr>
            <p:ph type="body" idx="1"/>
          </p:nvPr>
        </p:nvSpPr>
        <p:spPr/>
        <p:txBody>
          <a:bodyPr/>
          <a:lstStyle/>
          <a:p>
            <a:pPr eaLnBrk="1" hangingPunct="1"/>
            <a:r>
              <a:rPr lang="en-US" altLang="de-DE"/>
              <a:t>Gameplay modes consist of the available gameplay and user interface at a specific time</a:t>
            </a:r>
          </a:p>
          <a:p>
            <a:pPr lvl="1" eaLnBrk="1" hangingPunct="1"/>
            <a:r>
              <a:rPr lang="en-US" altLang="de-DE"/>
              <a:t>Not all actions are available at all times</a:t>
            </a:r>
          </a:p>
          <a:p>
            <a:pPr lvl="1" eaLnBrk="1" hangingPunct="1"/>
            <a:r>
              <a:rPr lang="en-US" altLang="de-DE"/>
              <a:t>Available user interface choices should be related to the current actions </a:t>
            </a:r>
          </a:p>
          <a:p>
            <a:pPr eaLnBrk="1" hangingPunct="1"/>
            <a:r>
              <a:rPr lang="en-US" altLang="de-DE"/>
              <a:t>A game is in exactly one gameplay mode at a time.</a:t>
            </a:r>
          </a:p>
          <a:p>
            <a:pPr lvl="1" eaLnBrk="1" hangingPunct="1"/>
            <a:r>
              <a:rPr lang="en-US" altLang="de-DE"/>
              <a:t>It can move to another mode as necessary</a:t>
            </a:r>
          </a:p>
        </p:txBody>
      </p:sp>
      <p:pic>
        <p:nvPicPr>
          <p:cNvPr id="6" name="Grafik 5">
            <a:extLst>
              <a:ext uri="{FF2B5EF4-FFF2-40B4-BE49-F238E27FC236}">
                <a16:creationId xmlns:a16="http://schemas.microsoft.com/office/drawing/2014/main" id="{3B8965E9-82AC-4B05-9D9B-9A50E441A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53391FD-B78F-46F3-9C18-99B3AF876D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ußzeilenplatzhalter 3">
            <a:extLst>
              <a:ext uri="{FF2B5EF4-FFF2-40B4-BE49-F238E27FC236}">
                <a16:creationId xmlns:a16="http://schemas.microsoft.com/office/drawing/2014/main" id="{06DBDD4D-DC9F-4CE8-82A2-2B21D69CD4D9}"/>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4035" name="Foliennummernplatzhalter 4">
            <a:extLst>
              <a:ext uri="{FF2B5EF4-FFF2-40B4-BE49-F238E27FC236}">
                <a16:creationId xmlns:a16="http://schemas.microsoft.com/office/drawing/2014/main" id="{D36CD68B-FAD3-4BAC-8F60-8EEF31BDE29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028601-D242-448B-A3C6-A632F2F27232}" type="slidenum">
              <a:rPr lang="en-US" altLang="en-US">
                <a:solidFill>
                  <a:srgbClr val="6699FF"/>
                </a:solidFill>
              </a:rPr>
              <a:pPr eaLnBrk="1" hangingPunct="1"/>
              <a:t>41</a:t>
            </a:fld>
            <a:endParaRPr lang="en-US" altLang="en-US">
              <a:solidFill>
                <a:srgbClr val="6699FF"/>
              </a:solidFill>
            </a:endParaRPr>
          </a:p>
        </p:txBody>
      </p:sp>
      <p:sp>
        <p:nvSpPr>
          <p:cNvPr id="44036" name="Rectangle 2">
            <a:extLst>
              <a:ext uri="{FF2B5EF4-FFF2-40B4-BE49-F238E27FC236}">
                <a16:creationId xmlns:a16="http://schemas.microsoft.com/office/drawing/2014/main" id="{FE65167C-0D5C-4937-A302-A9CF2ABDC1FE}"/>
              </a:ext>
            </a:extLst>
          </p:cNvPr>
          <p:cNvSpPr>
            <a:spLocks noGrp="1" noChangeArrowheads="1"/>
          </p:cNvSpPr>
          <p:nvPr>
            <p:ph type="title"/>
          </p:nvPr>
        </p:nvSpPr>
        <p:spPr/>
        <p:txBody>
          <a:bodyPr/>
          <a:lstStyle/>
          <a:p>
            <a:pPr eaLnBrk="1" hangingPunct="1"/>
            <a:r>
              <a:rPr lang="en-US" altLang="de-DE"/>
              <a:t>The Gameplay Mode</a:t>
            </a:r>
          </a:p>
        </p:txBody>
      </p:sp>
      <p:pic>
        <p:nvPicPr>
          <p:cNvPr id="44037" name="Picture 5" descr="FGD-02-03">
            <a:extLst>
              <a:ext uri="{FF2B5EF4-FFF2-40B4-BE49-F238E27FC236}">
                <a16:creationId xmlns:a16="http://schemas.microsoft.com/office/drawing/2014/main" id="{ED3F5D89-F763-462E-8CD0-B3A8240C25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2179638"/>
            <a:ext cx="8229600" cy="3370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Grafik 5">
            <a:extLst>
              <a:ext uri="{FF2B5EF4-FFF2-40B4-BE49-F238E27FC236}">
                <a16:creationId xmlns:a16="http://schemas.microsoft.com/office/drawing/2014/main" id="{E1FE91AB-E520-492C-B61B-1171BCB616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F0A3FAD-D1B0-42D5-BD08-A897FA4E36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ußzeilenplatzhalter 3">
            <a:extLst>
              <a:ext uri="{FF2B5EF4-FFF2-40B4-BE49-F238E27FC236}">
                <a16:creationId xmlns:a16="http://schemas.microsoft.com/office/drawing/2014/main" id="{86235A36-134F-461C-9413-676D73443EF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5059" name="Foliennummernplatzhalter 4">
            <a:extLst>
              <a:ext uri="{FF2B5EF4-FFF2-40B4-BE49-F238E27FC236}">
                <a16:creationId xmlns:a16="http://schemas.microsoft.com/office/drawing/2014/main" id="{E47D9279-7BEE-4C85-859F-FF07000DC536}"/>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4AFEC1-414F-4C1B-9695-98BFCB22BDEC}" type="slidenum">
              <a:rPr lang="en-US" altLang="en-US">
                <a:solidFill>
                  <a:srgbClr val="6699FF"/>
                </a:solidFill>
              </a:rPr>
              <a:pPr eaLnBrk="1" hangingPunct="1"/>
              <a:t>42</a:t>
            </a:fld>
            <a:endParaRPr lang="en-US" altLang="en-US">
              <a:solidFill>
                <a:srgbClr val="6699FF"/>
              </a:solidFill>
            </a:endParaRPr>
          </a:p>
        </p:txBody>
      </p:sp>
      <p:sp>
        <p:nvSpPr>
          <p:cNvPr id="45060" name="Rectangle 2">
            <a:extLst>
              <a:ext uri="{FF2B5EF4-FFF2-40B4-BE49-F238E27FC236}">
                <a16:creationId xmlns:a16="http://schemas.microsoft.com/office/drawing/2014/main" id="{05F3A8B5-C7D4-491E-9888-63B2383A9D94}"/>
              </a:ext>
            </a:extLst>
          </p:cNvPr>
          <p:cNvSpPr>
            <a:spLocks noGrp="1" noChangeArrowheads="1"/>
          </p:cNvSpPr>
          <p:nvPr>
            <p:ph type="title"/>
          </p:nvPr>
        </p:nvSpPr>
        <p:spPr/>
        <p:txBody>
          <a:bodyPr/>
          <a:lstStyle/>
          <a:p>
            <a:pPr eaLnBrk="1" hangingPunct="1"/>
            <a:r>
              <a:rPr lang="en-US" altLang="de-DE"/>
              <a:t>Shell Menus and Screens</a:t>
            </a:r>
          </a:p>
        </p:txBody>
      </p:sp>
      <p:sp>
        <p:nvSpPr>
          <p:cNvPr id="45061" name="Rectangle 3">
            <a:extLst>
              <a:ext uri="{FF2B5EF4-FFF2-40B4-BE49-F238E27FC236}">
                <a16:creationId xmlns:a16="http://schemas.microsoft.com/office/drawing/2014/main" id="{6FD3A2F7-720D-4F47-A88E-FD9AAEA33309}"/>
              </a:ext>
            </a:extLst>
          </p:cNvPr>
          <p:cNvSpPr>
            <a:spLocks noGrp="1" noChangeArrowheads="1"/>
          </p:cNvSpPr>
          <p:nvPr>
            <p:ph type="body" idx="1"/>
          </p:nvPr>
        </p:nvSpPr>
        <p:spPr/>
        <p:txBody>
          <a:bodyPr/>
          <a:lstStyle/>
          <a:p>
            <a:pPr eaLnBrk="1" hangingPunct="1"/>
            <a:r>
              <a:rPr lang="en-US" altLang="de-DE"/>
              <a:t>Shell menus are used when the player is NOT in a gameplay mode</a:t>
            </a:r>
          </a:p>
          <a:p>
            <a:pPr lvl="1" eaLnBrk="1" hangingPunct="1"/>
            <a:r>
              <a:rPr lang="en-US" altLang="de-DE"/>
              <a:t>The player can’t affect the game world</a:t>
            </a:r>
          </a:p>
          <a:p>
            <a:pPr lvl="1" eaLnBrk="1" hangingPunct="1"/>
            <a:r>
              <a:rPr lang="en-US" altLang="de-DE"/>
              <a:t>The player can save or load a game, adjust the hardware, etc.</a:t>
            </a:r>
          </a:p>
        </p:txBody>
      </p:sp>
      <p:pic>
        <p:nvPicPr>
          <p:cNvPr id="6" name="Grafik 5">
            <a:extLst>
              <a:ext uri="{FF2B5EF4-FFF2-40B4-BE49-F238E27FC236}">
                <a16:creationId xmlns:a16="http://schemas.microsoft.com/office/drawing/2014/main" id="{96455CD0-8654-42E4-AFD4-8B427F9E26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F66F09A-08B9-4446-BDE4-F0353ABF2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ußzeilenplatzhalter 3">
            <a:extLst>
              <a:ext uri="{FF2B5EF4-FFF2-40B4-BE49-F238E27FC236}">
                <a16:creationId xmlns:a16="http://schemas.microsoft.com/office/drawing/2014/main" id="{AD2EB9EA-DF37-4AF4-85DC-9CC6850283C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6083" name="Foliennummernplatzhalter 4">
            <a:extLst>
              <a:ext uri="{FF2B5EF4-FFF2-40B4-BE49-F238E27FC236}">
                <a16:creationId xmlns:a16="http://schemas.microsoft.com/office/drawing/2014/main" id="{EC95A7BE-AD8F-41B9-8794-205112A8F093}"/>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35CC2B3-928F-4EEF-9B14-300A98F36B5A}" type="slidenum">
              <a:rPr lang="en-US" altLang="en-US">
                <a:solidFill>
                  <a:srgbClr val="6699FF"/>
                </a:solidFill>
              </a:rPr>
              <a:pPr eaLnBrk="1" hangingPunct="1"/>
              <a:t>43</a:t>
            </a:fld>
            <a:endParaRPr lang="en-US" altLang="en-US">
              <a:solidFill>
                <a:srgbClr val="6699FF"/>
              </a:solidFill>
            </a:endParaRPr>
          </a:p>
        </p:txBody>
      </p:sp>
      <p:sp>
        <p:nvSpPr>
          <p:cNvPr id="46084" name="Rectangle 2">
            <a:extLst>
              <a:ext uri="{FF2B5EF4-FFF2-40B4-BE49-F238E27FC236}">
                <a16:creationId xmlns:a16="http://schemas.microsoft.com/office/drawing/2014/main" id="{6C96D9C3-B3B8-4CC9-82B6-28CD20BFC08F}"/>
              </a:ext>
            </a:extLst>
          </p:cNvPr>
          <p:cNvSpPr>
            <a:spLocks noGrp="1" noChangeArrowheads="1"/>
          </p:cNvSpPr>
          <p:nvPr>
            <p:ph type="title"/>
          </p:nvPr>
        </p:nvSpPr>
        <p:spPr/>
        <p:txBody>
          <a:bodyPr/>
          <a:lstStyle/>
          <a:p>
            <a:pPr eaLnBrk="1" hangingPunct="1"/>
            <a:r>
              <a:rPr lang="en-US" altLang="de-DE"/>
              <a:t>Forming the Structure</a:t>
            </a:r>
          </a:p>
        </p:txBody>
      </p:sp>
      <p:sp>
        <p:nvSpPr>
          <p:cNvPr id="46085" name="Rectangle 3">
            <a:extLst>
              <a:ext uri="{FF2B5EF4-FFF2-40B4-BE49-F238E27FC236}">
                <a16:creationId xmlns:a16="http://schemas.microsoft.com/office/drawing/2014/main" id="{739A5C52-6FA2-42CE-97C8-555B9541A610}"/>
              </a:ext>
            </a:extLst>
          </p:cNvPr>
          <p:cNvSpPr>
            <a:spLocks noGrp="1" noChangeArrowheads="1"/>
          </p:cNvSpPr>
          <p:nvPr>
            <p:ph type="body" idx="1"/>
          </p:nvPr>
        </p:nvSpPr>
        <p:spPr/>
        <p:txBody>
          <a:bodyPr/>
          <a:lstStyle/>
          <a:p>
            <a:pPr eaLnBrk="1" hangingPunct="1"/>
            <a:r>
              <a:rPr lang="en-US" altLang="de-DE"/>
              <a:t>Gameplay modes + shell menus = structure</a:t>
            </a:r>
          </a:p>
          <a:p>
            <a:pPr eaLnBrk="1" hangingPunct="1"/>
            <a:r>
              <a:rPr lang="en-US" altLang="de-DE"/>
              <a:t>The game switches between gameplay modes as required:</a:t>
            </a:r>
          </a:p>
          <a:p>
            <a:pPr lvl="1" eaLnBrk="1" hangingPunct="1"/>
            <a:r>
              <a:rPr lang="en-US" altLang="de-DE"/>
              <a:t>In response to specific player requests</a:t>
            </a:r>
          </a:p>
          <a:p>
            <a:pPr lvl="1" eaLnBrk="1" hangingPunct="1"/>
            <a:r>
              <a:rPr lang="en-US" altLang="de-DE"/>
              <a:t>In response to events in the game</a:t>
            </a:r>
          </a:p>
        </p:txBody>
      </p:sp>
      <p:pic>
        <p:nvPicPr>
          <p:cNvPr id="6" name="Grafik 5">
            <a:extLst>
              <a:ext uri="{FF2B5EF4-FFF2-40B4-BE49-F238E27FC236}">
                <a16:creationId xmlns:a16="http://schemas.microsoft.com/office/drawing/2014/main" id="{527749E2-B18B-456A-93EA-25FF85E7C4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78226F7-733D-4556-8208-265607C0AD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ußzeilenplatzhalter 3">
            <a:extLst>
              <a:ext uri="{FF2B5EF4-FFF2-40B4-BE49-F238E27FC236}">
                <a16:creationId xmlns:a16="http://schemas.microsoft.com/office/drawing/2014/main" id="{BE286BAB-38A2-4278-B5CA-B5E80B0B668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7107" name="Foliennummernplatzhalter 4">
            <a:extLst>
              <a:ext uri="{FF2B5EF4-FFF2-40B4-BE49-F238E27FC236}">
                <a16:creationId xmlns:a16="http://schemas.microsoft.com/office/drawing/2014/main" id="{97AE5DFE-3597-47BE-ADB5-56B74456396B}"/>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45AB057-CF62-47DF-87B1-6236659A6A64}" type="slidenum">
              <a:rPr lang="en-US" altLang="en-US">
                <a:solidFill>
                  <a:srgbClr val="6699FF"/>
                </a:solidFill>
              </a:rPr>
              <a:pPr eaLnBrk="1" hangingPunct="1"/>
              <a:t>44</a:t>
            </a:fld>
            <a:endParaRPr lang="en-US" altLang="en-US">
              <a:solidFill>
                <a:srgbClr val="6699FF"/>
              </a:solidFill>
            </a:endParaRPr>
          </a:p>
        </p:txBody>
      </p:sp>
      <p:sp>
        <p:nvSpPr>
          <p:cNvPr id="47108" name="Rectangle 2">
            <a:extLst>
              <a:ext uri="{FF2B5EF4-FFF2-40B4-BE49-F238E27FC236}">
                <a16:creationId xmlns:a16="http://schemas.microsoft.com/office/drawing/2014/main" id="{D817B092-49CB-4D6A-850E-ECA42C7003B6}"/>
              </a:ext>
            </a:extLst>
          </p:cNvPr>
          <p:cNvSpPr>
            <a:spLocks noGrp="1" noChangeArrowheads="1"/>
          </p:cNvSpPr>
          <p:nvPr>
            <p:ph type="title"/>
          </p:nvPr>
        </p:nvSpPr>
        <p:spPr/>
        <p:txBody>
          <a:bodyPr/>
          <a:lstStyle/>
          <a:p>
            <a:pPr eaLnBrk="1" hangingPunct="1"/>
            <a:r>
              <a:rPr lang="en-US" altLang="de-DE"/>
              <a:t>Stages of the Design Process</a:t>
            </a:r>
          </a:p>
        </p:txBody>
      </p:sp>
      <p:sp>
        <p:nvSpPr>
          <p:cNvPr id="47109" name="Rectangle 3">
            <a:extLst>
              <a:ext uri="{FF2B5EF4-FFF2-40B4-BE49-F238E27FC236}">
                <a16:creationId xmlns:a16="http://schemas.microsoft.com/office/drawing/2014/main" id="{2688030D-4C8C-4867-9827-2657CAC36754}"/>
              </a:ext>
            </a:extLst>
          </p:cNvPr>
          <p:cNvSpPr>
            <a:spLocks noGrp="1" noChangeArrowheads="1"/>
          </p:cNvSpPr>
          <p:nvPr>
            <p:ph type="body" idx="1"/>
          </p:nvPr>
        </p:nvSpPr>
        <p:spPr/>
        <p:txBody>
          <a:bodyPr/>
          <a:lstStyle/>
          <a:p>
            <a:pPr eaLnBrk="1" hangingPunct="1"/>
            <a:r>
              <a:rPr lang="en-US" altLang="de-DE"/>
              <a:t>Concept stage</a:t>
            </a:r>
          </a:p>
          <a:p>
            <a:pPr eaLnBrk="1" hangingPunct="1"/>
            <a:r>
              <a:rPr lang="en-US" altLang="de-DE"/>
              <a:t>Elaboration stage</a:t>
            </a:r>
          </a:p>
          <a:p>
            <a:pPr eaLnBrk="1" hangingPunct="1"/>
            <a:r>
              <a:rPr lang="en-US" altLang="de-DE"/>
              <a:t>Tuning stage</a:t>
            </a:r>
          </a:p>
          <a:p>
            <a:pPr eaLnBrk="1" hangingPunct="1"/>
            <a:r>
              <a:rPr lang="en-US" altLang="de-DE"/>
              <a:t>Note that these are purely stages of </a:t>
            </a:r>
            <a:r>
              <a:rPr lang="en-US" altLang="de-DE" i="1"/>
              <a:t>design, </a:t>
            </a:r>
            <a:r>
              <a:rPr lang="en-US" altLang="de-DE"/>
              <a:t>not of </a:t>
            </a:r>
            <a:r>
              <a:rPr lang="en-US" altLang="de-DE" i="1"/>
              <a:t>development; d</a:t>
            </a:r>
            <a:r>
              <a:rPr lang="en-US" altLang="de-DE"/>
              <a:t>evelopment includes many more factors</a:t>
            </a:r>
          </a:p>
          <a:p>
            <a:pPr lvl="1" eaLnBrk="1" hangingPunct="1"/>
            <a:r>
              <a:rPr lang="en-US" altLang="de-DE"/>
              <a:t>“Pre-production” and “production” are </a:t>
            </a:r>
            <a:r>
              <a:rPr lang="en-US" altLang="de-DE" i="1"/>
              <a:t>development </a:t>
            </a:r>
            <a:r>
              <a:rPr lang="en-US" altLang="de-DE"/>
              <a:t>stages that overlap the design stages</a:t>
            </a:r>
          </a:p>
        </p:txBody>
      </p:sp>
      <p:pic>
        <p:nvPicPr>
          <p:cNvPr id="6" name="Grafik 5">
            <a:extLst>
              <a:ext uri="{FF2B5EF4-FFF2-40B4-BE49-F238E27FC236}">
                <a16:creationId xmlns:a16="http://schemas.microsoft.com/office/drawing/2014/main" id="{ADC49F1C-45AC-466A-AA41-173764E46E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B2264E7-646B-455D-8900-726795BE6A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ußzeilenplatzhalter 3">
            <a:extLst>
              <a:ext uri="{FF2B5EF4-FFF2-40B4-BE49-F238E27FC236}">
                <a16:creationId xmlns:a16="http://schemas.microsoft.com/office/drawing/2014/main" id="{2A3E49E8-5AB7-47B9-8E00-1AF891B099C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8131" name="Foliennummernplatzhalter 4">
            <a:extLst>
              <a:ext uri="{FF2B5EF4-FFF2-40B4-BE49-F238E27FC236}">
                <a16:creationId xmlns:a16="http://schemas.microsoft.com/office/drawing/2014/main" id="{A54A9B0C-EFC0-4EBB-860B-B09B3DA82F41}"/>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33E1FD-B8C4-4773-8126-4D9FD9FFCB83}" type="slidenum">
              <a:rPr lang="en-US" altLang="en-US">
                <a:solidFill>
                  <a:srgbClr val="6699FF"/>
                </a:solidFill>
              </a:rPr>
              <a:pPr eaLnBrk="1" hangingPunct="1"/>
              <a:t>45</a:t>
            </a:fld>
            <a:endParaRPr lang="en-US" altLang="en-US">
              <a:solidFill>
                <a:srgbClr val="6699FF"/>
              </a:solidFill>
            </a:endParaRPr>
          </a:p>
        </p:txBody>
      </p:sp>
      <p:sp>
        <p:nvSpPr>
          <p:cNvPr id="48132" name="Rectangle 2">
            <a:extLst>
              <a:ext uri="{FF2B5EF4-FFF2-40B4-BE49-F238E27FC236}">
                <a16:creationId xmlns:a16="http://schemas.microsoft.com/office/drawing/2014/main" id="{20CDD8F4-5D88-4905-B80C-9C0CC6F2290B}"/>
              </a:ext>
            </a:extLst>
          </p:cNvPr>
          <p:cNvSpPr>
            <a:spLocks noGrp="1" noChangeArrowheads="1"/>
          </p:cNvSpPr>
          <p:nvPr>
            <p:ph type="title"/>
          </p:nvPr>
        </p:nvSpPr>
        <p:spPr/>
        <p:txBody>
          <a:bodyPr/>
          <a:lstStyle/>
          <a:p>
            <a:pPr eaLnBrk="1" hangingPunct="1"/>
            <a:r>
              <a:rPr lang="en-US" altLang="de-DE"/>
              <a:t>Concept Stage</a:t>
            </a:r>
          </a:p>
        </p:txBody>
      </p:sp>
      <p:sp>
        <p:nvSpPr>
          <p:cNvPr id="48133" name="Rectangle 3">
            <a:extLst>
              <a:ext uri="{FF2B5EF4-FFF2-40B4-BE49-F238E27FC236}">
                <a16:creationId xmlns:a16="http://schemas.microsoft.com/office/drawing/2014/main" id="{75A08E30-525E-4992-BA2D-CAAED167EE05}"/>
              </a:ext>
            </a:extLst>
          </p:cNvPr>
          <p:cNvSpPr>
            <a:spLocks noGrp="1" noChangeArrowheads="1"/>
          </p:cNvSpPr>
          <p:nvPr>
            <p:ph type="body" idx="1"/>
          </p:nvPr>
        </p:nvSpPr>
        <p:spPr/>
        <p:txBody>
          <a:bodyPr/>
          <a:lstStyle/>
          <a:p>
            <a:pPr eaLnBrk="1" hangingPunct="1"/>
            <a:r>
              <a:rPr lang="en-US" altLang="de-DE"/>
              <a:t>During the concept stage, you</a:t>
            </a:r>
          </a:p>
          <a:p>
            <a:pPr lvl="1" eaLnBrk="1" hangingPunct="1"/>
            <a:r>
              <a:rPr lang="en-US" altLang="de-DE"/>
              <a:t>Define the fundamental game concept, including the game’s genre</a:t>
            </a:r>
          </a:p>
          <a:p>
            <a:pPr lvl="1" eaLnBrk="1" hangingPunct="1"/>
            <a:r>
              <a:rPr lang="en-US" altLang="de-DE"/>
              <a:t>Define an audience</a:t>
            </a:r>
          </a:p>
          <a:p>
            <a:pPr lvl="1" eaLnBrk="1" hangingPunct="1"/>
            <a:r>
              <a:rPr lang="en-US" altLang="de-DE"/>
              <a:t>Determine the player’s role in the game</a:t>
            </a:r>
          </a:p>
          <a:p>
            <a:pPr lvl="1" eaLnBrk="1" hangingPunct="1"/>
            <a:r>
              <a:rPr lang="en-US" altLang="de-DE"/>
              <a:t>Think about how to fulfill the player’s dream</a:t>
            </a:r>
          </a:p>
          <a:p>
            <a:pPr eaLnBrk="1" hangingPunct="1"/>
            <a:r>
              <a:rPr lang="en-US" altLang="de-DE"/>
              <a:t>Concept should not change after this stage</a:t>
            </a:r>
          </a:p>
          <a:p>
            <a:pPr eaLnBrk="1" hangingPunct="1">
              <a:buFont typeface="Wingdings" panose="05000000000000000000" pitchFamily="2" charset="2"/>
              <a:buNone/>
            </a:pPr>
            <a:endParaRPr lang="en-US" altLang="de-DE"/>
          </a:p>
        </p:txBody>
      </p:sp>
      <p:pic>
        <p:nvPicPr>
          <p:cNvPr id="6" name="Grafik 5">
            <a:extLst>
              <a:ext uri="{FF2B5EF4-FFF2-40B4-BE49-F238E27FC236}">
                <a16:creationId xmlns:a16="http://schemas.microsoft.com/office/drawing/2014/main" id="{BF4995E5-1CE6-4056-8CB6-6CE7A18792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0BDAE31-C3E1-47C3-A83C-99FB822E06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ußzeilenplatzhalter 4">
            <a:extLst>
              <a:ext uri="{FF2B5EF4-FFF2-40B4-BE49-F238E27FC236}">
                <a16:creationId xmlns:a16="http://schemas.microsoft.com/office/drawing/2014/main" id="{54B062F2-D18B-48C2-B914-1D1B39D7368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49155" name="Foliennummernplatzhalter 5">
            <a:extLst>
              <a:ext uri="{FF2B5EF4-FFF2-40B4-BE49-F238E27FC236}">
                <a16:creationId xmlns:a16="http://schemas.microsoft.com/office/drawing/2014/main" id="{6FBEBF62-3269-4E17-B6AB-AF9FBE4F09FB}"/>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E8FF461-92EA-4FF5-98B5-EB5090CDA121}" type="slidenum">
              <a:rPr lang="en-US" altLang="en-US">
                <a:solidFill>
                  <a:srgbClr val="6699FF"/>
                </a:solidFill>
              </a:rPr>
              <a:pPr eaLnBrk="1" hangingPunct="1"/>
              <a:t>46</a:t>
            </a:fld>
            <a:endParaRPr lang="en-US" altLang="en-US">
              <a:solidFill>
                <a:srgbClr val="6699FF"/>
              </a:solidFill>
            </a:endParaRPr>
          </a:p>
        </p:txBody>
      </p:sp>
      <p:sp>
        <p:nvSpPr>
          <p:cNvPr id="49156" name="Rectangle 2">
            <a:extLst>
              <a:ext uri="{FF2B5EF4-FFF2-40B4-BE49-F238E27FC236}">
                <a16:creationId xmlns:a16="http://schemas.microsoft.com/office/drawing/2014/main" id="{420BE98B-A40D-4821-B77B-9E09A034C08F}"/>
              </a:ext>
            </a:extLst>
          </p:cNvPr>
          <p:cNvSpPr>
            <a:spLocks noGrp="1" noChangeArrowheads="1"/>
          </p:cNvSpPr>
          <p:nvPr>
            <p:ph type="title"/>
          </p:nvPr>
        </p:nvSpPr>
        <p:spPr/>
        <p:txBody>
          <a:bodyPr/>
          <a:lstStyle/>
          <a:p>
            <a:pPr eaLnBrk="1" hangingPunct="1"/>
            <a:r>
              <a:rPr lang="en-US" altLang="de-DE"/>
              <a:t>Elaboration Stage</a:t>
            </a:r>
          </a:p>
        </p:txBody>
      </p:sp>
      <p:sp>
        <p:nvSpPr>
          <p:cNvPr id="49157" name="Rectangle 3">
            <a:extLst>
              <a:ext uri="{FF2B5EF4-FFF2-40B4-BE49-F238E27FC236}">
                <a16:creationId xmlns:a16="http://schemas.microsoft.com/office/drawing/2014/main" id="{2C7E5032-153D-420B-9CCE-3409675B1883}"/>
              </a:ext>
            </a:extLst>
          </p:cNvPr>
          <p:cNvSpPr>
            <a:spLocks noGrp="1" noChangeArrowheads="1"/>
          </p:cNvSpPr>
          <p:nvPr>
            <p:ph type="body" sz="half" idx="1"/>
          </p:nvPr>
        </p:nvSpPr>
        <p:spPr>
          <a:xfrm>
            <a:off x="457200" y="2098675"/>
            <a:ext cx="4038600" cy="2930525"/>
          </a:xfrm>
        </p:spPr>
        <p:txBody>
          <a:bodyPr/>
          <a:lstStyle/>
          <a:p>
            <a:pPr lvl="1" eaLnBrk="1" hangingPunct="1"/>
            <a:r>
              <a:rPr lang="en-US" altLang="de-DE"/>
              <a:t>Define the primary game mode</a:t>
            </a:r>
          </a:p>
          <a:p>
            <a:pPr lvl="1" eaLnBrk="1" hangingPunct="1"/>
            <a:r>
              <a:rPr lang="en-US" altLang="de-DE"/>
              <a:t>Design the protagonist</a:t>
            </a:r>
          </a:p>
          <a:p>
            <a:pPr lvl="1" eaLnBrk="1" hangingPunct="1"/>
            <a:r>
              <a:rPr lang="en-US" altLang="de-DE"/>
              <a:t>Define the game world</a:t>
            </a:r>
          </a:p>
          <a:p>
            <a:pPr lvl="1" eaLnBrk="1" hangingPunct="1"/>
            <a:r>
              <a:rPr lang="en-US" altLang="de-DE"/>
              <a:t>Design the core mechanics</a:t>
            </a:r>
          </a:p>
        </p:txBody>
      </p:sp>
      <p:sp>
        <p:nvSpPr>
          <p:cNvPr id="49158" name="Rectangle 4">
            <a:extLst>
              <a:ext uri="{FF2B5EF4-FFF2-40B4-BE49-F238E27FC236}">
                <a16:creationId xmlns:a16="http://schemas.microsoft.com/office/drawing/2014/main" id="{9AAED113-234B-4B31-A6B7-5A2855528E4F}"/>
              </a:ext>
            </a:extLst>
          </p:cNvPr>
          <p:cNvSpPr>
            <a:spLocks noGrp="1" noChangeArrowheads="1"/>
          </p:cNvSpPr>
          <p:nvPr>
            <p:ph type="body" sz="half" idx="2"/>
          </p:nvPr>
        </p:nvSpPr>
        <p:spPr>
          <a:xfrm>
            <a:off x="4648200" y="2098675"/>
            <a:ext cx="4038600" cy="2930525"/>
          </a:xfrm>
        </p:spPr>
        <p:txBody>
          <a:bodyPr/>
          <a:lstStyle/>
          <a:p>
            <a:pPr lvl="1" eaLnBrk="1" hangingPunct="1"/>
            <a:r>
              <a:rPr lang="en-US" altLang="de-DE"/>
              <a:t>Create additional modes</a:t>
            </a:r>
          </a:p>
          <a:p>
            <a:pPr lvl="1" eaLnBrk="1" hangingPunct="1"/>
            <a:r>
              <a:rPr lang="en-US" altLang="de-DE"/>
              <a:t>Create the first playable level</a:t>
            </a:r>
          </a:p>
          <a:p>
            <a:pPr lvl="1" eaLnBrk="1" hangingPunct="1"/>
            <a:r>
              <a:rPr lang="en-US" altLang="de-DE"/>
              <a:t>Write the story</a:t>
            </a:r>
          </a:p>
          <a:p>
            <a:pPr lvl="1" eaLnBrk="1" hangingPunct="1"/>
            <a:r>
              <a:rPr lang="en-US" altLang="de-DE"/>
              <a:t>Build, test, and iterate</a:t>
            </a:r>
          </a:p>
        </p:txBody>
      </p:sp>
      <p:sp>
        <p:nvSpPr>
          <p:cNvPr id="49159" name="Rectangle 5">
            <a:extLst>
              <a:ext uri="{FF2B5EF4-FFF2-40B4-BE49-F238E27FC236}">
                <a16:creationId xmlns:a16="http://schemas.microsoft.com/office/drawing/2014/main" id="{7DFCEB4F-F777-486B-91A1-D4F4EDBCFB1C}"/>
              </a:ext>
            </a:extLst>
          </p:cNvPr>
          <p:cNvSpPr>
            <a:spLocks noChangeArrowheads="1"/>
          </p:cNvSpPr>
          <p:nvPr/>
        </p:nvSpPr>
        <p:spPr bwMode="auto">
          <a:xfrm>
            <a:off x="457200" y="1600200"/>
            <a:ext cx="8229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  During this stage, you</a:t>
            </a:r>
          </a:p>
        </p:txBody>
      </p:sp>
      <p:pic>
        <p:nvPicPr>
          <p:cNvPr id="8" name="Grafik 7">
            <a:extLst>
              <a:ext uri="{FF2B5EF4-FFF2-40B4-BE49-F238E27FC236}">
                <a16:creationId xmlns:a16="http://schemas.microsoft.com/office/drawing/2014/main" id="{81623755-A690-40CF-8991-7C4BA8F613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BB8F08DD-0127-43AA-91AC-0E8DDB355E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ußzeilenplatzhalter 3">
            <a:extLst>
              <a:ext uri="{FF2B5EF4-FFF2-40B4-BE49-F238E27FC236}">
                <a16:creationId xmlns:a16="http://schemas.microsoft.com/office/drawing/2014/main" id="{3D7C4808-ACF1-429B-9BF8-316EB0A50730}"/>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0179" name="Foliennummernplatzhalter 4">
            <a:extLst>
              <a:ext uri="{FF2B5EF4-FFF2-40B4-BE49-F238E27FC236}">
                <a16:creationId xmlns:a16="http://schemas.microsoft.com/office/drawing/2014/main" id="{3C6470BA-7251-47E9-B6BE-DAD60E06A699}"/>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B1831C-DAC7-48F6-AD37-24087CB5C62A}" type="slidenum">
              <a:rPr lang="en-US" altLang="en-US">
                <a:solidFill>
                  <a:srgbClr val="6699FF"/>
                </a:solidFill>
              </a:rPr>
              <a:pPr eaLnBrk="1" hangingPunct="1"/>
              <a:t>47</a:t>
            </a:fld>
            <a:endParaRPr lang="en-US" altLang="en-US">
              <a:solidFill>
                <a:srgbClr val="6699FF"/>
              </a:solidFill>
            </a:endParaRPr>
          </a:p>
        </p:txBody>
      </p:sp>
      <p:sp>
        <p:nvSpPr>
          <p:cNvPr id="50180" name="Rectangle 2">
            <a:extLst>
              <a:ext uri="{FF2B5EF4-FFF2-40B4-BE49-F238E27FC236}">
                <a16:creationId xmlns:a16="http://schemas.microsoft.com/office/drawing/2014/main" id="{98C069B9-55B2-479B-BFE5-932226C717DB}"/>
              </a:ext>
            </a:extLst>
          </p:cNvPr>
          <p:cNvSpPr>
            <a:spLocks noGrp="1" noChangeArrowheads="1"/>
          </p:cNvSpPr>
          <p:nvPr>
            <p:ph type="title"/>
          </p:nvPr>
        </p:nvSpPr>
        <p:spPr/>
        <p:txBody>
          <a:bodyPr/>
          <a:lstStyle/>
          <a:p>
            <a:pPr eaLnBrk="1" hangingPunct="1"/>
            <a:r>
              <a:rPr lang="en-US" altLang="de-DE"/>
              <a:t>Tuning Stage</a:t>
            </a:r>
          </a:p>
        </p:txBody>
      </p:sp>
      <p:sp>
        <p:nvSpPr>
          <p:cNvPr id="50181" name="Rectangle 3">
            <a:extLst>
              <a:ext uri="{FF2B5EF4-FFF2-40B4-BE49-F238E27FC236}">
                <a16:creationId xmlns:a16="http://schemas.microsoft.com/office/drawing/2014/main" id="{EC1F2158-EE53-4305-BD1F-C50EA297A5F4}"/>
              </a:ext>
            </a:extLst>
          </p:cNvPr>
          <p:cNvSpPr>
            <a:spLocks noGrp="1" noChangeArrowheads="1"/>
          </p:cNvSpPr>
          <p:nvPr>
            <p:ph type="body" idx="1"/>
          </p:nvPr>
        </p:nvSpPr>
        <p:spPr/>
        <p:txBody>
          <a:bodyPr/>
          <a:lstStyle/>
          <a:p>
            <a:pPr eaLnBrk="1" hangingPunct="1"/>
            <a:r>
              <a:rPr lang="en-US" altLang="de-DE"/>
              <a:t>You enter the tuning stage at the point when the entire design is locked and no more features may be added to the game</a:t>
            </a:r>
          </a:p>
          <a:p>
            <a:pPr eaLnBrk="1" hangingPunct="1"/>
            <a:r>
              <a:rPr lang="en-US" altLang="de-DE"/>
              <a:t>During the tuning stage, the design team makes small adjustments to levels and core mechanics</a:t>
            </a:r>
          </a:p>
          <a:p>
            <a:pPr eaLnBrk="1" hangingPunct="1"/>
            <a:r>
              <a:rPr lang="en-US" altLang="de-DE"/>
              <a:t>Polishing is a subtractive process</a:t>
            </a:r>
            <a:r>
              <a:rPr lang="en-US" altLang="de-DE">
                <a:cs typeface="Arial" panose="020B0604020202020204" pitchFamily="34" charset="0"/>
              </a:rPr>
              <a:t>—removing imperfections</a:t>
            </a:r>
          </a:p>
        </p:txBody>
      </p:sp>
      <p:pic>
        <p:nvPicPr>
          <p:cNvPr id="6" name="Grafik 5">
            <a:extLst>
              <a:ext uri="{FF2B5EF4-FFF2-40B4-BE49-F238E27FC236}">
                <a16:creationId xmlns:a16="http://schemas.microsoft.com/office/drawing/2014/main" id="{17FA0C2E-EE87-4412-A76D-3766ED1735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A330190-3971-4DF4-A2D8-7C48F91260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ußzeilenplatzhalter 3">
            <a:extLst>
              <a:ext uri="{FF2B5EF4-FFF2-40B4-BE49-F238E27FC236}">
                <a16:creationId xmlns:a16="http://schemas.microsoft.com/office/drawing/2014/main" id="{B2DB129E-74AA-441B-8909-7082240CE735}"/>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1203" name="Foliennummernplatzhalter 4">
            <a:extLst>
              <a:ext uri="{FF2B5EF4-FFF2-40B4-BE49-F238E27FC236}">
                <a16:creationId xmlns:a16="http://schemas.microsoft.com/office/drawing/2014/main" id="{86F0256A-F049-4878-BABB-C4C1B01F94F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049D1F-5DB8-4029-B850-A4948AC39F8F}" type="slidenum">
              <a:rPr lang="en-US" altLang="en-US">
                <a:solidFill>
                  <a:srgbClr val="6699FF"/>
                </a:solidFill>
              </a:rPr>
              <a:pPr eaLnBrk="1" hangingPunct="1"/>
              <a:t>48</a:t>
            </a:fld>
            <a:endParaRPr lang="en-US" altLang="en-US">
              <a:solidFill>
                <a:srgbClr val="6699FF"/>
              </a:solidFill>
            </a:endParaRPr>
          </a:p>
        </p:txBody>
      </p:sp>
      <p:sp>
        <p:nvSpPr>
          <p:cNvPr id="51204" name="Rectangle 2">
            <a:extLst>
              <a:ext uri="{FF2B5EF4-FFF2-40B4-BE49-F238E27FC236}">
                <a16:creationId xmlns:a16="http://schemas.microsoft.com/office/drawing/2014/main" id="{D34F2F5A-6147-4EA3-A380-EA7E15D0F02B}"/>
              </a:ext>
            </a:extLst>
          </p:cNvPr>
          <p:cNvSpPr>
            <a:spLocks noGrp="1" noChangeArrowheads="1"/>
          </p:cNvSpPr>
          <p:nvPr>
            <p:ph type="title"/>
          </p:nvPr>
        </p:nvSpPr>
        <p:spPr/>
        <p:txBody>
          <a:bodyPr/>
          <a:lstStyle/>
          <a:p>
            <a:pPr eaLnBrk="1" hangingPunct="1"/>
            <a:r>
              <a:rPr lang="en-US" altLang="de-DE"/>
              <a:t>Game Design Teams</a:t>
            </a:r>
          </a:p>
        </p:txBody>
      </p:sp>
      <p:sp>
        <p:nvSpPr>
          <p:cNvPr id="51205" name="Rectangle 3">
            <a:extLst>
              <a:ext uri="{FF2B5EF4-FFF2-40B4-BE49-F238E27FC236}">
                <a16:creationId xmlns:a16="http://schemas.microsoft.com/office/drawing/2014/main" id="{44183207-664A-4975-9F0D-B4B6A73DF0D5}"/>
              </a:ext>
            </a:extLst>
          </p:cNvPr>
          <p:cNvSpPr>
            <a:spLocks noGrp="1" noChangeArrowheads="1"/>
          </p:cNvSpPr>
          <p:nvPr>
            <p:ph type="body" idx="1"/>
          </p:nvPr>
        </p:nvSpPr>
        <p:spPr/>
        <p:txBody>
          <a:bodyPr/>
          <a:lstStyle/>
          <a:p>
            <a:pPr eaLnBrk="1" hangingPunct="1"/>
            <a:r>
              <a:rPr lang="en-US" altLang="de-DE"/>
              <a:t>A game design team may include</a:t>
            </a:r>
          </a:p>
          <a:p>
            <a:pPr lvl="1" eaLnBrk="1" hangingPunct="1"/>
            <a:r>
              <a:rPr lang="en-US" altLang="de-DE"/>
              <a:t>Lead Designer</a:t>
            </a:r>
          </a:p>
          <a:p>
            <a:pPr lvl="1" eaLnBrk="1" hangingPunct="1"/>
            <a:r>
              <a:rPr lang="en-US" altLang="de-DE"/>
              <a:t>Game Designers</a:t>
            </a:r>
          </a:p>
          <a:p>
            <a:pPr lvl="1" eaLnBrk="1" hangingPunct="1"/>
            <a:r>
              <a:rPr lang="en-US" altLang="de-DE"/>
              <a:t>Level Designers</a:t>
            </a:r>
          </a:p>
          <a:p>
            <a:pPr lvl="1" eaLnBrk="1" hangingPunct="1"/>
            <a:r>
              <a:rPr lang="en-US" altLang="de-DE"/>
              <a:t>User Interface Designers</a:t>
            </a:r>
          </a:p>
          <a:p>
            <a:pPr lvl="1" eaLnBrk="1" hangingPunct="1"/>
            <a:r>
              <a:rPr lang="en-US" altLang="de-DE"/>
              <a:t>Writers</a:t>
            </a:r>
          </a:p>
          <a:p>
            <a:pPr lvl="1" eaLnBrk="1" hangingPunct="1"/>
            <a:r>
              <a:rPr lang="en-US" altLang="de-DE"/>
              <a:t>Art Director</a:t>
            </a:r>
          </a:p>
          <a:p>
            <a:pPr lvl="1" eaLnBrk="1" hangingPunct="1"/>
            <a:r>
              <a:rPr lang="en-US" altLang="de-DE"/>
              <a:t>Audio Director</a:t>
            </a:r>
          </a:p>
        </p:txBody>
      </p:sp>
      <p:pic>
        <p:nvPicPr>
          <p:cNvPr id="6" name="Grafik 5">
            <a:extLst>
              <a:ext uri="{FF2B5EF4-FFF2-40B4-BE49-F238E27FC236}">
                <a16:creationId xmlns:a16="http://schemas.microsoft.com/office/drawing/2014/main" id="{370C23A7-4928-4941-A448-941231F4E7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1C9A112-D7BA-482D-86C0-1958DD075A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ußzeilenplatzhalter 3">
            <a:extLst>
              <a:ext uri="{FF2B5EF4-FFF2-40B4-BE49-F238E27FC236}">
                <a16:creationId xmlns:a16="http://schemas.microsoft.com/office/drawing/2014/main" id="{722E06BD-9F2A-47C8-9DED-CDE63418FFA6}"/>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2227" name="Foliennummernplatzhalter 4">
            <a:extLst>
              <a:ext uri="{FF2B5EF4-FFF2-40B4-BE49-F238E27FC236}">
                <a16:creationId xmlns:a16="http://schemas.microsoft.com/office/drawing/2014/main" id="{A4CA5DAF-FBB3-43E9-9FF1-607344E772E7}"/>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29471E6-2CB8-429E-8B4D-EECD750B112D}" type="slidenum">
              <a:rPr lang="en-US" altLang="en-US">
                <a:solidFill>
                  <a:srgbClr val="6699FF"/>
                </a:solidFill>
              </a:rPr>
              <a:pPr eaLnBrk="1" hangingPunct="1"/>
              <a:t>49</a:t>
            </a:fld>
            <a:endParaRPr lang="en-US" altLang="en-US">
              <a:solidFill>
                <a:srgbClr val="6699FF"/>
              </a:solidFill>
            </a:endParaRPr>
          </a:p>
        </p:txBody>
      </p:sp>
      <p:sp>
        <p:nvSpPr>
          <p:cNvPr id="52228" name="Rectangle 2">
            <a:extLst>
              <a:ext uri="{FF2B5EF4-FFF2-40B4-BE49-F238E27FC236}">
                <a16:creationId xmlns:a16="http://schemas.microsoft.com/office/drawing/2014/main" id="{EB58192B-08F0-4613-A997-2BC41949AE42}"/>
              </a:ext>
            </a:extLst>
          </p:cNvPr>
          <p:cNvSpPr>
            <a:spLocks noGrp="1" noChangeArrowheads="1"/>
          </p:cNvSpPr>
          <p:nvPr>
            <p:ph type="title"/>
          </p:nvPr>
        </p:nvSpPr>
        <p:spPr/>
        <p:txBody>
          <a:bodyPr/>
          <a:lstStyle/>
          <a:p>
            <a:pPr eaLnBrk="1" hangingPunct="1"/>
            <a:r>
              <a:rPr lang="en-US" altLang="de-DE"/>
              <a:t>Documenting the Design</a:t>
            </a:r>
          </a:p>
        </p:txBody>
      </p:sp>
      <p:sp>
        <p:nvSpPr>
          <p:cNvPr id="52229" name="Rectangle 3">
            <a:extLst>
              <a:ext uri="{FF2B5EF4-FFF2-40B4-BE49-F238E27FC236}">
                <a16:creationId xmlns:a16="http://schemas.microsoft.com/office/drawing/2014/main" id="{1DFB5BDD-12D9-4A5F-9C86-92242496FE34}"/>
              </a:ext>
            </a:extLst>
          </p:cNvPr>
          <p:cNvSpPr>
            <a:spLocks noGrp="1" noChangeArrowheads="1"/>
          </p:cNvSpPr>
          <p:nvPr>
            <p:ph type="body" idx="1"/>
          </p:nvPr>
        </p:nvSpPr>
        <p:spPr/>
        <p:txBody>
          <a:bodyPr/>
          <a:lstStyle/>
          <a:p>
            <a:pPr eaLnBrk="1" hangingPunct="1"/>
            <a:r>
              <a:rPr lang="en-US" altLang="de-DE"/>
              <a:t>Design documents are used</a:t>
            </a:r>
          </a:p>
          <a:p>
            <a:pPr lvl="1" eaLnBrk="1" hangingPunct="1"/>
            <a:r>
              <a:rPr lang="en-US" altLang="de-DE"/>
              <a:t>To communicate your ideas clearly to other team members</a:t>
            </a:r>
          </a:p>
          <a:p>
            <a:pPr lvl="1" eaLnBrk="1" hangingPunct="1"/>
            <a:r>
              <a:rPr lang="en-US" altLang="de-DE"/>
              <a:t>As sales tools</a:t>
            </a:r>
          </a:p>
          <a:p>
            <a:pPr lvl="1" eaLnBrk="1" hangingPunct="1"/>
            <a:r>
              <a:rPr lang="en-US" altLang="de-DE"/>
              <a:t>As design tools</a:t>
            </a:r>
          </a:p>
          <a:p>
            <a:pPr lvl="1" eaLnBrk="1" hangingPunct="1"/>
            <a:r>
              <a:rPr lang="en-US" altLang="de-DE"/>
              <a:t>To record the decisions made</a:t>
            </a:r>
          </a:p>
          <a:p>
            <a:pPr eaLnBrk="1" hangingPunct="1"/>
            <a:r>
              <a:rPr lang="en-US" altLang="de-DE"/>
              <a:t>The process of writing a document can turn a vague idea into an explicit plan</a:t>
            </a:r>
          </a:p>
        </p:txBody>
      </p:sp>
      <p:pic>
        <p:nvPicPr>
          <p:cNvPr id="6" name="Grafik 5">
            <a:extLst>
              <a:ext uri="{FF2B5EF4-FFF2-40B4-BE49-F238E27FC236}">
                <a16:creationId xmlns:a16="http://schemas.microsoft.com/office/drawing/2014/main" id="{AD65D16E-5BBD-4E27-A58A-1BD9E0375F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B1AB764-F036-474C-A181-6D2BA08104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ußzeilenplatzhalter 3">
            <a:extLst>
              <a:ext uri="{FF2B5EF4-FFF2-40B4-BE49-F238E27FC236}">
                <a16:creationId xmlns:a16="http://schemas.microsoft.com/office/drawing/2014/main" id="{7D8A2681-FD2C-4E28-9672-CF3D1E52D61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3251" name="Foliennummernplatzhalter 4">
            <a:extLst>
              <a:ext uri="{FF2B5EF4-FFF2-40B4-BE49-F238E27FC236}">
                <a16:creationId xmlns:a16="http://schemas.microsoft.com/office/drawing/2014/main" id="{7CE5AE0F-C5F6-48C3-8FEC-8411639687E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3E59FF-5653-4352-8C4F-FFF3E4C10DF6}" type="slidenum">
              <a:rPr lang="en-US" altLang="en-US">
                <a:solidFill>
                  <a:srgbClr val="6699FF"/>
                </a:solidFill>
              </a:rPr>
              <a:pPr eaLnBrk="1" hangingPunct="1"/>
              <a:t>50</a:t>
            </a:fld>
            <a:endParaRPr lang="en-US" altLang="en-US">
              <a:solidFill>
                <a:srgbClr val="6699FF"/>
              </a:solidFill>
            </a:endParaRPr>
          </a:p>
        </p:txBody>
      </p:sp>
      <p:sp>
        <p:nvSpPr>
          <p:cNvPr id="53252" name="Rectangle 2">
            <a:extLst>
              <a:ext uri="{FF2B5EF4-FFF2-40B4-BE49-F238E27FC236}">
                <a16:creationId xmlns:a16="http://schemas.microsoft.com/office/drawing/2014/main" id="{F711A4B1-98A0-47D5-A906-2D8C4351BE1A}"/>
              </a:ext>
            </a:extLst>
          </p:cNvPr>
          <p:cNvSpPr>
            <a:spLocks noGrp="1" noChangeArrowheads="1"/>
          </p:cNvSpPr>
          <p:nvPr>
            <p:ph type="title"/>
          </p:nvPr>
        </p:nvSpPr>
        <p:spPr/>
        <p:txBody>
          <a:bodyPr/>
          <a:lstStyle/>
          <a:p>
            <a:pPr eaLnBrk="1" hangingPunct="1"/>
            <a:r>
              <a:rPr lang="en-US" altLang="de-DE"/>
              <a:t>Types of Design Documents</a:t>
            </a:r>
          </a:p>
        </p:txBody>
      </p:sp>
      <p:sp>
        <p:nvSpPr>
          <p:cNvPr id="53253" name="Rectangle 3">
            <a:extLst>
              <a:ext uri="{FF2B5EF4-FFF2-40B4-BE49-F238E27FC236}">
                <a16:creationId xmlns:a16="http://schemas.microsoft.com/office/drawing/2014/main" id="{B41A1B24-3D0D-43FD-96E1-BE1FC1618A68}"/>
              </a:ext>
            </a:extLst>
          </p:cNvPr>
          <p:cNvSpPr>
            <a:spLocks noGrp="1" noChangeArrowheads="1"/>
          </p:cNvSpPr>
          <p:nvPr>
            <p:ph type="body" idx="1"/>
          </p:nvPr>
        </p:nvSpPr>
        <p:spPr/>
        <p:txBody>
          <a:bodyPr/>
          <a:lstStyle/>
          <a:p>
            <a:pPr eaLnBrk="1" hangingPunct="1"/>
            <a:r>
              <a:rPr lang="en-US" altLang="de-DE"/>
              <a:t>High concept document</a:t>
            </a:r>
          </a:p>
          <a:p>
            <a:pPr lvl="1" eaLnBrk="1" hangingPunct="1"/>
            <a:r>
              <a:rPr lang="en-US" altLang="de-DE"/>
              <a:t>Tool to sell your game concept</a:t>
            </a:r>
          </a:p>
          <a:p>
            <a:pPr lvl="1" eaLnBrk="1" hangingPunct="1"/>
            <a:r>
              <a:rPr lang="en-US" altLang="de-DE"/>
              <a:t>Two to four pages</a:t>
            </a:r>
          </a:p>
          <a:p>
            <a:pPr eaLnBrk="1" hangingPunct="1"/>
            <a:r>
              <a:rPr lang="en-US" altLang="de-DE"/>
              <a:t>Game treatment document</a:t>
            </a:r>
          </a:p>
          <a:p>
            <a:pPr lvl="1" eaLnBrk="1" hangingPunct="1"/>
            <a:r>
              <a:rPr lang="en-US" altLang="de-DE"/>
              <a:t>Sales tool with more detail than the high concept document</a:t>
            </a:r>
          </a:p>
          <a:p>
            <a:pPr lvl="1" eaLnBrk="1" hangingPunct="1"/>
            <a:r>
              <a:rPr lang="en-US" altLang="de-DE"/>
              <a:t>Summary of the basic game design</a:t>
            </a:r>
          </a:p>
        </p:txBody>
      </p:sp>
      <p:pic>
        <p:nvPicPr>
          <p:cNvPr id="6" name="Grafik 5">
            <a:extLst>
              <a:ext uri="{FF2B5EF4-FFF2-40B4-BE49-F238E27FC236}">
                <a16:creationId xmlns:a16="http://schemas.microsoft.com/office/drawing/2014/main" id="{6EECA8A2-3445-48F8-9727-3F488652CB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1AB8B72-9F55-4D68-A470-E9CEC7B700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ußzeilenplatzhalter 3">
            <a:extLst>
              <a:ext uri="{FF2B5EF4-FFF2-40B4-BE49-F238E27FC236}">
                <a16:creationId xmlns:a16="http://schemas.microsoft.com/office/drawing/2014/main" id="{A4836BC0-CCD5-4A84-92EE-BF1CD4476E9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4275" name="Foliennummernplatzhalter 4">
            <a:extLst>
              <a:ext uri="{FF2B5EF4-FFF2-40B4-BE49-F238E27FC236}">
                <a16:creationId xmlns:a16="http://schemas.microsoft.com/office/drawing/2014/main" id="{6AC94543-CA98-4F2F-85FD-21CD38F5009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9A30CD-5DC5-4625-8EE1-2F543D6C7E41}" type="slidenum">
              <a:rPr lang="en-US" altLang="en-US">
                <a:solidFill>
                  <a:srgbClr val="6699FF"/>
                </a:solidFill>
              </a:rPr>
              <a:pPr eaLnBrk="1" hangingPunct="1"/>
              <a:t>51</a:t>
            </a:fld>
            <a:endParaRPr lang="en-US" altLang="en-US">
              <a:solidFill>
                <a:srgbClr val="6699FF"/>
              </a:solidFill>
            </a:endParaRPr>
          </a:p>
        </p:txBody>
      </p:sp>
      <p:sp>
        <p:nvSpPr>
          <p:cNvPr id="54276" name="Rectangle 2">
            <a:extLst>
              <a:ext uri="{FF2B5EF4-FFF2-40B4-BE49-F238E27FC236}">
                <a16:creationId xmlns:a16="http://schemas.microsoft.com/office/drawing/2014/main" id="{44F20B26-2AB6-473D-B9FE-645534C3524E}"/>
              </a:ext>
            </a:extLst>
          </p:cNvPr>
          <p:cNvSpPr>
            <a:spLocks noGrp="1" noChangeArrowheads="1"/>
          </p:cNvSpPr>
          <p:nvPr>
            <p:ph type="title"/>
          </p:nvPr>
        </p:nvSpPr>
        <p:spPr/>
        <p:txBody>
          <a:bodyPr/>
          <a:lstStyle/>
          <a:p>
            <a:pPr eaLnBrk="1" hangingPunct="1"/>
            <a:r>
              <a:rPr lang="en-US" altLang="de-DE"/>
              <a:t>Types of Design Documents</a:t>
            </a:r>
            <a:r>
              <a:rPr lang="en-US" altLang="de-DE" sz="3800"/>
              <a:t> </a:t>
            </a:r>
            <a:r>
              <a:rPr lang="en-US" altLang="de-DE" sz="3200"/>
              <a:t>(Cont.)</a:t>
            </a:r>
          </a:p>
        </p:txBody>
      </p:sp>
      <p:sp>
        <p:nvSpPr>
          <p:cNvPr id="54277" name="Rectangle 3">
            <a:extLst>
              <a:ext uri="{FF2B5EF4-FFF2-40B4-BE49-F238E27FC236}">
                <a16:creationId xmlns:a16="http://schemas.microsoft.com/office/drawing/2014/main" id="{3FBEADFB-1946-4AFF-89D9-13324EC86ED7}"/>
              </a:ext>
            </a:extLst>
          </p:cNvPr>
          <p:cNvSpPr>
            <a:spLocks noGrp="1" noChangeArrowheads="1"/>
          </p:cNvSpPr>
          <p:nvPr>
            <p:ph type="body" idx="1"/>
          </p:nvPr>
        </p:nvSpPr>
        <p:spPr/>
        <p:txBody>
          <a:bodyPr/>
          <a:lstStyle/>
          <a:p>
            <a:pPr eaLnBrk="1" hangingPunct="1"/>
            <a:r>
              <a:rPr lang="en-US" altLang="de-DE"/>
              <a:t>Character design document</a:t>
            </a:r>
          </a:p>
          <a:p>
            <a:pPr lvl="1" eaLnBrk="1" hangingPunct="1"/>
            <a:r>
              <a:rPr lang="en-US" altLang="de-DE"/>
              <a:t>Design one character in the game</a:t>
            </a:r>
          </a:p>
          <a:p>
            <a:pPr lvl="1" eaLnBrk="1" hangingPunct="1"/>
            <a:r>
              <a:rPr lang="en-US" altLang="de-DE"/>
              <a:t>Include moveset</a:t>
            </a:r>
          </a:p>
          <a:p>
            <a:pPr lvl="1" eaLnBrk="1" hangingPunct="1"/>
            <a:r>
              <a:rPr lang="en-US" altLang="de-DE"/>
              <a:t>Include concept art in different poses</a:t>
            </a:r>
          </a:p>
          <a:p>
            <a:pPr lvl="1" eaLnBrk="1" hangingPunct="1"/>
            <a:r>
              <a:rPr lang="en-US" altLang="de-DE"/>
              <a:t>Include the character’s backstory</a:t>
            </a:r>
          </a:p>
          <a:p>
            <a:pPr eaLnBrk="1" hangingPunct="1"/>
            <a:r>
              <a:rPr lang="en-US" altLang="de-DE"/>
              <a:t>World design document</a:t>
            </a:r>
          </a:p>
          <a:p>
            <a:pPr lvl="1" eaLnBrk="1" hangingPunct="1"/>
            <a:r>
              <a:rPr lang="en-US" altLang="de-DE"/>
              <a:t>General overview of the game world art</a:t>
            </a:r>
          </a:p>
          <a:p>
            <a:pPr lvl="1" eaLnBrk="1" hangingPunct="1"/>
            <a:r>
              <a:rPr lang="en-US" altLang="de-DE"/>
              <a:t>Types and locations for sounds</a:t>
            </a:r>
          </a:p>
          <a:p>
            <a:pPr lvl="1" eaLnBrk="1" hangingPunct="1"/>
            <a:r>
              <a:rPr lang="en-US" altLang="de-DE"/>
              <a:t>Include a map</a:t>
            </a:r>
          </a:p>
        </p:txBody>
      </p:sp>
      <p:pic>
        <p:nvPicPr>
          <p:cNvPr id="6" name="Grafik 5">
            <a:extLst>
              <a:ext uri="{FF2B5EF4-FFF2-40B4-BE49-F238E27FC236}">
                <a16:creationId xmlns:a16="http://schemas.microsoft.com/office/drawing/2014/main" id="{53803616-A66E-4A6A-AE12-E50266D56C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9F4D335-E209-4D5B-A8B6-1810A1C49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ußzeilenplatzhalter 3">
            <a:extLst>
              <a:ext uri="{FF2B5EF4-FFF2-40B4-BE49-F238E27FC236}">
                <a16:creationId xmlns:a16="http://schemas.microsoft.com/office/drawing/2014/main" id="{B98159F4-33F7-466D-B5A0-620C22C1B260}"/>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5299" name="Foliennummernplatzhalter 4">
            <a:extLst>
              <a:ext uri="{FF2B5EF4-FFF2-40B4-BE49-F238E27FC236}">
                <a16:creationId xmlns:a16="http://schemas.microsoft.com/office/drawing/2014/main" id="{A48C0BF0-43DC-4E89-BB03-1CBC8DDBC95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32C263D-617D-4634-8183-9D7CC5E26470}" type="slidenum">
              <a:rPr lang="en-US" altLang="en-US">
                <a:solidFill>
                  <a:srgbClr val="6699FF"/>
                </a:solidFill>
              </a:rPr>
              <a:pPr eaLnBrk="1" hangingPunct="1"/>
              <a:t>52</a:t>
            </a:fld>
            <a:endParaRPr lang="en-US" altLang="en-US">
              <a:solidFill>
                <a:srgbClr val="6699FF"/>
              </a:solidFill>
            </a:endParaRPr>
          </a:p>
        </p:txBody>
      </p:sp>
      <p:sp>
        <p:nvSpPr>
          <p:cNvPr id="55300" name="Rectangle 2">
            <a:extLst>
              <a:ext uri="{FF2B5EF4-FFF2-40B4-BE49-F238E27FC236}">
                <a16:creationId xmlns:a16="http://schemas.microsoft.com/office/drawing/2014/main" id="{540EBFFD-94A7-445B-A817-048EE69DD59D}"/>
              </a:ext>
            </a:extLst>
          </p:cNvPr>
          <p:cNvSpPr>
            <a:spLocks noGrp="1" noChangeArrowheads="1"/>
          </p:cNvSpPr>
          <p:nvPr>
            <p:ph type="title"/>
          </p:nvPr>
        </p:nvSpPr>
        <p:spPr/>
        <p:txBody>
          <a:bodyPr/>
          <a:lstStyle/>
          <a:p>
            <a:pPr eaLnBrk="1" hangingPunct="1"/>
            <a:r>
              <a:rPr lang="en-US" altLang="de-DE"/>
              <a:t>Types of Design Documents</a:t>
            </a:r>
            <a:r>
              <a:rPr lang="en-US" altLang="de-DE" sz="3800"/>
              <a:t> </a:t>
            </a:r>
            <a:r>
              <a:rPr lang="en-US" altLang="de-DE" sz="3200"/>
              <a:t>(Cont.)</a:t>
            </a:r>
          </a:p>
        </p:txBody>
      </p:sp>
      <p:sp>
        <p:nvSpPr>
          <p:cNvPr id="55301" name="Rectangle 3">
            <a:extLst>
              <a:ext uri="{FF2B5EF4-FFF2-40B4-BE49-F238E27FC236}">
                <a16:creationId xmlns:a16="http://schemas.microsoft.com/office/drawing/2014/main" id="{AEAA512C-654D-4772-A623-1A9E692EF596}"/>
              </a:ext>
            </a:extLst>
          </p:cNvPr>
          <p:cNvSpPr>
            <a:spLocks noGrp="1" noChangeArrowheads="1"/>
          </p:cNvSpPr>
          <p:nvPr>
            <p:ph type="body" idx="1"/>
          </p:nvPr>
        </p:nvSpPr>
        <p:spPr/>
        <p:txBody>
          <a:bodyPr/>
          <a:lstStyle/>
          <a:p>
            <a:pPr eaLnBrk="1" hangingPunct="1">
              <a:lnSpc>
                <a:spcPct val="90000"/>
              </a:lnSpc>
            </a:pPr>
            <a:r>
              <a:rPr lang="en-US" altLang="de-DE"/>
              <a:t>Flowboard</a:t>
            </a:r>
          </a:p>
          <a:p>
            <a:pPr lvl="1" eaLnBrk="1" hangingPunct="1">
              <a:lnSpc>
                <a:spcPct val="90000"/>
              </a:lnSpc>
            </a:pPr>
            <a:r>
              <a:rPr lang="en-US" altLang="de-DE"/>
              <a:t>Document the structure</a:t>
            </a:r>
            <a:r>
              <a:rPr lang="en-US" altLang="de-DE">
                <a:cs typeface="Arial" panose="020B0604020202020204" pitchFamily="34" charset="0"/>
              </a:rPr>
              <a:t>—</a:t>
            </a:r>
            <a:r>
              <a:rPr lang="en-US" altLang="de-DE"/>
              <a:t>links among gameplay modes and shell menus</a:t>
            </a:r>
          </a:p>
          <a:p>
            <a:pPr lvl="1" eaLnBrk="1" hangingPunct="1">
              <a:lnSpc>
                <a:spcPct val="90000"/>
              </a:lnSpc>
            </a:pPr>
            <a:r>
              <a:rPr lang="en-US" altLang="de-DE"/>
              <a:t>List available menu items and player inputs</a:t>
            </a:r>
          </a:p>
          <a:p>
            <a:pPr eaLnBrk="1" hangingPunct="1">
              <a:lnSpc>
                <a:spcPct val="90000"/>
              </a:lnSpc>
            </a:pPr>
            <a:r>
              <a:rPr lang="en-US" altLang="de-DE"/>
              <a:t>Story and level progression document</a:t>
            </a:r>
          </a:p>
          <a:p>
            <a:pPr lvl="1" eaLnBrk="1" hangingPunct="1">
              <a:lnSpc>
                <a:spcPct val="90000"/>
              </a:lnSpc>
            </a:pPr>
            <a:r>
              <a:rPr lang="en-US" altLang="de-DE"/>
              <a:t>Tell the story </a:t>
            </a:r>
          </a:p>
          <a:p>
            <a:pPr lvl="1" eaLnBrk="1" hangingPunct="1">
              <a:lnSpc>
                <a:spcPct val="90000"/>
              </a:lnSpc>
            </a:pPr>
            <a:r>
              <a:rPr lang="en-US" altLang="de-DE"/>
              <a:t>Record the player’s progression through the game</a:t>
            </a:r>
          </a:p>
          <a:p>
            <a:pPr eaLnBrk="1" hangingPunct="1">
              <a:lnSpc>
                <a:spcPct val="90000"/>
              </a:lnSpc>
            </a:pPr>
            <a:r>
              <a:rPr lang="en-US" altLang="de-DE"/>
              <a:t>Game script document</a:t>
            </a:r>
          </a:p>
          <a:p>
            <a:pPr lvl="1" eaLnBrk="1" hangingPunct="1">
              <a:lnSpc>
                <a:spcPct val="90000"/>
              </a:lnSpc>
            </a:pPr>
            <a:r>
              <a:rPr lang="en-US" altLang="de-DE"/>
              <a:t>Specifies rules and core mechanics in enough detail to play the game</a:t>
            </a:r>
          </a:p>
        </p:txBody>
      </p:sp>
      <p:pic>
        <p:nvPicPr>
          <p:cNvPr id="6" name="Grafik 5">
            <a:extLst>
              <a:ext uri="{FF2B5EF4-FFF2-40B4-BE49-F238E27FC236}">
                <a16:creationId xmlns:a16="http://schemas.microsoft.com/office/drawing/2014/main" id="{3497F0BF-6E08-49B5-8BC1-8382F91415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A39B94C-03C7-4759-8119-FA182A2B51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ußzeilenplatzhalter 4">
            <a:extLst>
              <a:ext uri="{FF2B5EF4-FFF2-40B4-BE49-F238E27FC236}">
                <a16:creationId xmlns:a16="http://schemas.microsoft.com/office/drawing/2014/main" id="{BEB41E84-5A00-41AB-BFFB-92C88A910628}"/>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6323" name="Foliennummernplatzhalter 5">
            <a:extLst>
              <a:ext uri="{FF2B5EF4-FFF2-40B4-BE49-F238E27FC236}">
                <a16:creationId xmlns:a16="http://schemas.microsoft.com/office/drawing/2014/main" id="{9881BB6E-53E8-41C0-B91A-C73EFB2D9578}"/>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CAACA72-9488-4965-BB57-A510F4D754A5}" type="slidenum">
              <a:rPr lang="en-US" altLang="en-US">
                <a:solidFill>
                  <a:srgbClr val="6699FF"/>
                </a:solidFill>
              </a:rPr>
              <a:pPr eaLnBrk="1" hangingPunct="1"/>
              <a:t>53</a:t>
            </a:fld>
            <a:endParaRPr lang="en-US" altLang="en-US">
              <a:solidFill>
                <a:srgbClr val="6699FF"/>
              </a:solidFill>
            </a:endParaRPr>
          </a:p>
        </p:txBody>
      </p:sp>
      <p:sp>
        <p:nvSpPr>
          <p:cNvPr id="56324" name="Rectangle 2">
            <a:extLst>
              <a:ext uri="{FF2B5EF4-FFF2-40B4-BE49-F238E27FC236}">
                <a16:creationId xmlns:a16="http://schemas.microsoft.com/office/drawing/2014/main" id="{F40077F0-D620-42A7-83DD-3990D49CD7DC}"/>
              </a:ext>
            </a:extLst>
          </p:cNvPr>
          <p:cNvSpPr>
            <a:spLocks noGrp="1" noChangeArrowheads="1"/>
          </p:cNvSpPr>
          <p:nvPr>
            <p:ph type="title"/>
          </p:nvPr>
        </p:nvSpPr>
        <p:spPr/>
        <p:txBody>
          <a:bodyPr/>
          <a:lstStyle/>
          <a:p>
            <a:pPr eaLnBrk="1" hangingPunct="1"/>
            <a:r>
              <a:rPr lang="en-US" altLang="de-DE"/>
              <a:t>Anatomy of a Game Designer </a:t>
            </a:r>
          </a:p>
        </p:txBody>
      </p:sp>
      <p:sp>
        <p:nvSpPr>
          <p:cNvPr id="56325" name="Rectangle 3">
            <a:extLst>
              <a:ext uri="{FF2B5EF4-FFF2-40B4-BE49-F238E27FC236}">
                <a16:creationId xmlns:a16="http://schemas.microsoft.com/office/drawing/2014/main" id="{2DB0D50A-82B5-430D-9AEB-3B282BE7A6DA}"/>
              </a:ext>
            </a:extLst>
          </p:cNvPr>
          <p:cNvSpPr>
            <a:spLocks noGrp="1" noChangeArrowheads="1"/>
          </p:cNvSpPr>
          <p:nvPr>
            <p:ph type="body" sz="half" idx="1"/>
          </p:nvPr>
        </p:nvSpPr>
        <p:spPr>
          <a:xfrm>
            <a:off x="457200" y="2628900"/>
            <a:ext cx="4038600" cy="3502025"/>
          </a:xfrm>
        </p:spPr>
        <p:txBody>
          <a:bodyPr/>
          <a:lstStyle/>
          <a:p>
            <a:pPr lvl="1" eaLnBrk="1" hangingPunct="1"/>
            <a:r>
              <a:rPr lang="en-US" altLang="de-DE"/>
              <a:t>Imagination</a:t>
            </a:r>
          </a:p>
          <a:p>
            <a:pPr lvl="1" eaLnBrk="1" hangingPunct="1"/>
            <a:r>
              <a:rPr lang="en-US" altLang="de-DE"/>
              <a:t>Technical awareness </a:t>
            </a:r>
          </a:p>
          <a:p>
            <a:pPr lvl="1" eaLnBrk="1" hangingPunct="1"/>
            <a:r>
              <a:rPr lang="en-US" altLang="de-DE"/>
              <a:t>Analytical competence </a:t>
            </a:r>
          </a:p>
          <a:p>
            <a:pPr lvl="1" eaLnBrk="1" hangingPunct="1"/>
            <a:r>
              <a:rPr lang="en-US" altLang="de-DE"/>
              <a:t>Mathematical competence </a:t>
            </a:r>
          </a:p>
          <a:p>
            <a:pPr lvl="1" eaLnBrk="1" hangingPunct="1"/>
            <a:r>
              <a:rPr lang="en-US" altLang="de-DE"/>
              <a:t>Aesthetic competence </a:t>
            </a:r>
          </a:p>
        </p:txBody>
      </p:sp>
      <p:sp>
        <p:nvSpPr>
          <p:cNvPr id="56326" name="Rectangle 4">
            <a:extLst>
              <a:ext uri="{FF2B5EF4-FFF2-40B4-BE49-F238E27FC236}">
                <a16:creationId xmlns:a16="http://schemas.microsoft.com/office/drawing/2014/main" id="{0D3E1362-21EC-4131-BEC3-3215BBB93D44}"/>
              </a:ext>
            </a:extLst>
          </p:cNvPr>
          <p:cNvSpPr>
            <a:spLocks noGrp="1" noChangeArrowheads="1"/>
          </p:cNvSpPr>
          <p:nvPr>
            <p:ph type="body" sz="half" idx="2"/>
          </p:nvPr>
        </p:nvSpPr>
        <p:spPr>
          <a:xfrm>
            <a:off x="4648200" y="2628900"/>
            <a:ext cx="4038600" cy="3502025"/>
          </a:xfrm>
        </p:spPr>
        <p:txBody>
          <a:bodyPr/>
          <a:lstStyle/>
          <a:p>
            <a:pPr lvl="1" eaLnBrk="1" hangingPunct="1"/>
            <a:r>
              <a:rPr lang="en-US" altLang="de-DE"/>
              <a:t>General knowledge and ability to research</a:t>
            </a:r>
          </a:p>
          <a:p>
            <a:pPr lvl="1" eaLnBrk="1" hangingPunct="1"/>
            <a:r>
              <a:rPr lang="en-US" altLang="de-DE"/>
              <a:t>Writing skills</a:t>
            </a:r>
          </a:p>
          <a:p>
            <a:pPr lvl="1" eaLnBrk="1" hangingPunct="1"/>
            <a:r>
              <a:rPr lang="en-US" altLang="de-DE"/>
              <a:t>Drawing skills </a:t>
            </a:r>
          </a:p>
          <a:p>
            <a:pPr lvl="1" eaLnBrk="1" hangingPunct="1"/>
            <a:r>
              <a:rPr lang="en-US" altLang="de-DE"/>
              <a:t>Ability to synthesize</a:t>
            </a:r>
          </a:p>
          <a:p>
            <a:pPr eaLnBrk="1" hangingPunct="1"/>
            <a:endParaRPr lang="en-US" altLang="de-DE" sz="2400"/>
          </a:p>
        </p:txBody>
      </p:sp>
      <p:sp>
        <p:nvSpPr>
          <p:cNvPr id="56327" name="Rectangle 5">
            <a:extLst>
              <a:ext uri="{FF2B5EF4-FFF2-40B4-BE49-F238E27FC236}">
                <a16:creationId xmlns:a16="http://schemas.microsoft.com/office/drawing/2014/main" id="{7594B2C5-2F55-4494-8FB4-C09520A6CC30}"/>
              </a:ext>
            </a:extLst>
          </p:cNvPr>
          <p:cNvSpPr>
            <a:spLocks noChangeArrowheads="1"/>
          </p:cNvSpPr>
          <p:nvPr/>
        </p:nvSpPr>
        <p:spPr bwMode="auto">
          <a:xfrm>
            <a:off x="457200" y="1600200"/>
            <a:ext cx="8229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Skills most useful for professional game designer</a:t>
            </a:r>
          </a:p>
        </p:txBody>
      </p:sp>
      <p:pic>
        <p:nvPicPr>
          <p:cNvPr id="8" name="Grafik 7">
            <a:extLst>
              <a:ext uri="{FF2B5EF4-FFF2-40B4-BE49-F238E27FC236}">
                <a16:creationId xmlns:a16="http://schemas.microsoft.com/office/drawing/2014/main" id="{C7EED58A-9593-4129-AD9A-A121012DE7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46A12D6B-EE6E-4AE7-B77B-DA8BE67825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ußzeilenplatzhalter 3">
            <a:extLst>
              <a:ext uri="{FF2B5EF4-FFF2-40B4-BE49-F238E27FC236}">
                <a16:creationId xmlns:a16="http://schemas.microsoft.com/office/drawing/2014/main" id="{C886CA42-9DC1-491A-9CF7-1F8FA045E8A3}"/>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7347" name="Foliennummernplatzhalter 4">
            <a:extLst>
              <a:ext uri="{FF2B5EF4-FFF2-40B4-BE49-F238E27FC236}">
                <a16:creationId xmlns:a16="http://schemas.microsoft.com/office/drawing/2014/main" id="{5D1C1E01-4561-4DF2-AD36-58286AF4191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1B35AA-3963-40E5-B6B0-3DE84797E29A}" type="slidenum">
              <a:rPr lang="en-US" altLang="en-US">
                <a:solidFill>
                  <a:srgbClr val="6699FF"/>
                </a:solidFill>
              </a:rPr>
              <a:pPr eaLnBrk="1" hangingPunct="1"/>
              <a:t>54</a:t>
            </a:fld>
            <a:endParaRPr lang="en-US" altLang="en-US">
              <a:solidFill>
                <a:srgbClr val="6699FF"/>
              </a:solidFill>
            </a:endParaRPr>
          </a:p>
        </p:txBody>
      </p:sp>
      <p:sp>
        <p:nvSpPr>
          <p:cNvPr id="57348" name="Rectangle 2">
            <a:extLst>
              <a:ext uri="{FF2B5EF4-FFF2-40B4-BE49-F238E27FC236}">
                <a16:creationId xmlns:a16="http://schemas.microsoft.com/office/drawing/2014/main" id="{2821670A-990F-4C2B-8DD2-94658F6B29A8}"/>
              </a:ext>
            </a:extLst>
          </p:cNvPr>
          <p:cNvSpPr>
            <a:spLocks noGrp="1" noChangeArrowheads="1"/>
          </p:cNvSpPr>
          <p:nvPr>
            <p:ph type="title"/>
          </p:nvPr>
        </p:nvSpPr>
        <p:spPr/>
        <p:txBody>
          <a:bodyPr/>
          <a:lstStyle/>
          <a:p>
            <a:pPr eaLnBrk="1" hangingPunct="1"/>
            <a:r>
              <a:rPr lang="en-US" altLang="de-DE"/>
              <a:t>Getting an Idea</a:t>
            </a:r>
          </a:p>
        </p:txBody>
      </p:sp>
      <p:sp>
        <p:nvSpPr>
          <p:cNvPr id="57349" name="Rectangle 3">
            <a:extLst>
              <a:ext uri="{FF2B5EF4-FFF2-40B4-BE49-F238E27FC236}">
                <a16:creationId xmlns:a16="http://schemas.microsoft.com/office/drawing/2014/main" id="{7B3B34E7-C992-427B-8ACB-E297A7A720F7}"/>
              </a:ext>
            </a:extLst>
          </p:cNvPr>
          <p:cNvSpPr>
            <a:spLocks noGrp="1" noChangeArrowheads="1"/>
          </p:cNvSpPr>
          <p:nvPr>
            <p:ph type="body" idx="1"/>
          </p:nvPr>
        </p:nvSpPr>
        <p:spPr/>
        <p:txBody>
          <a:bodyPr/>
          <a:lstStyle/>
          <a:p>
            <a:pPr eaLnBrk="1" hangingPunct="1"/>
            <a:r>
              <a:rPr lang="en-US" altLang="de-DE"/>
              <a:t>You can find game ideas anywhere</a:t>
            </a:r>
          </a:p>
          <a:p>
            <a:pPr lvl="1" eaLnBrk="1" hangingPunct="1"/>
            <a:r>
              <a:rPr lang="en-US" altLang="de-DE"/>
              <a:t>Dreams of doing something or achieving a goal</a:t>
            </a:r>
          </a:p>
          <a:p>
            <a:pPr lvl="1" eaLnBrk="1" hangingPunct="1"/>
            <a:r>
              <a:rPr lang="en-US" altLang="de-DE"/>
              <a:t>From media such as books or movies</a:t>
            </a:r>
          </a:p>
          <a:p>
            <a:pPr lvl="1" eaLnBrk="1" hangingPunct="1"/>
            <a:r>
              <a:rPr lang="en-US" altLang="de-DE"/>
              <a:t>From other games </a:t>
            </a:r>
          </a:p>
          <a:p>
            <a:pPr eaLnBrk="1" hangingPunct="1"/>
            <a:r>
              <a:rPr lang="en-US" altLang="de-DE"/>
              <a:t>When evaluating ideas, remember that the game must provide entertainment</a:t>
            </a:r>
          </a:p>
        </p:txBody>
      </p:sp>
      <p:pic>
        <p:nvPicPr>
          <p:cNvPr id="6" name="Grafik 5">
            <a:extLst>
              <a:ext uri="{FF2B5EF4-FFF2-40B4-BE49-F238E27FC236}">
                <a16:creationId xmlns:a16="http://schemas.microsoft.com/office/drawing/2014/main" id="{73A69630-8B7C-4280-90CE-20A9782FF4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F92294F-2225-425D-AB0B-4981326318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ußzeilenplatzhalter 4">
            <a:extLst>
              <a:ext uri="{FF2B5EF4-FFF2-40B4-BE49-F238E27FC236}">
                <a16:creationId xmlns:a16="http://schemas.microsoft.com/office/drawing/2014/main" id="{AE415C66-7858-4072-9218-6076F2540F0A}"/>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8371" name="Foliennummernplatzhalter 5">
            <a:extLst>
              <a:ext uri="{FF2B5EF4-FFF2-40B4-BE49-F238E27FC236}">
                <a16:creationId xmlns:a16="http://schemas.microsoft.com/office/drawing/2014/main" id="{5ECC3535-F6B0-4E10-BF85-769A76C2D083}"/>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3312259-0E66-43D4-83E3-62A34672FAB3}" type="slidenum">
              <a:rPr lang="en-US" altLang="en-US">
                <a:solidFill>
                  <a:srgbClr val="6699FF"/>
                </a:solidFill>
              </a:rPr>
              <a:pPr eaLnBrk="1" hangingPunct="1"/>
              <a:t>55</a:t>
            </a:fld>
            <a:endParaRPr lang="en-US" altLang="en-US">
              <a:solidFill>
                <a:srgbClr val="6699FF"/>
              </a:solidFill>
            </a:endParaRPr>
          </a:p>
        </p:txBody>
      </p:sp>
      <p:sp>
        <p:nvSpPr>
          <p:cNvPr id="58372" name="Rectangle 2">
            <a:extLst>
              <a:ext uri="{FF2B5EF4-FFF2-40B4-BE49-F238E27FC236}">
                <a16:creationId xmlns:a16="http://schemas.microsoft.com/office/drawing/2014/main" id="{99FD9820-6A48-4114-BBC5-19E62AE4C6A6}"/>
              </a:ext>
            </a:extLst>
          </p:cNvPr>
          <p:cNvSpPr>
            <a:spLocks noGrp="1" noChangeArrowheads="1"/>
          </p:cNvSpPr>
          <p:nvPr>
            <p:ph type="title"/>
          </p:nvPr>
        </p:nvSpPr>
        <p:spPr/>
        <p:txBody>
          <a:bodyPr/>
          <a:lstStyle/>
          <a:p>
            <a:pPr eaLnBrk="1" hangingPunct="1"/>
            <a:r>
              <a:rPr lang="en-US" altLang="de-DE"/>
              <a:t>From Idea to Game Concept </a:t>
            </a:r>
          </a:p>
        </p:txBody>
      </p:sp>
      <p:sp>
        <p:nvSpPr>
          <p:cNvPr id="58373" name="Rectangle 3">
            <a:extLst>
              <a:ext uri="{FF2B5EF4-FFF2-40B4-BE49-F238E27FC236}">
                <a16:creationId xmlns:a16="http://schemas.microsoft.com/office/drawing/2014/main" id="{28669E95-205B-4420-A961-927C5C0F92CD}"/>
              </a:ext>
            </a:extLst>
          </p:cNvPr>
          <p:cNvSpPr>
            <a:spLocks noGrp="1" noChangeArrowheads="1"/>
          </p:cNvSpPr>
          <p:nvPr>
            <p:ph type="body" sz="half" idx="1"/>
          </p:nvPr>
        </p:nvSpPr>
        <p:spPr>
          <a:xfrm>
            <a:off x="457200" y="3200400"/>
            <a:ext cx="4038600" cy="2930525"/>
          </a:xfrm>
        </p:spPr>
        <p:txBody>
          <a:bodyPr/>
          <a:lstStyle/>
          <a:p>
            <a:pPr lvl="1" eaLnBrk="1" hangingPunct="1"/>
            <a:r>
              <a:rPr lang="en-US" altLang="de-DE" sz="2200"/>
              <a:t>High concept statement</a:t>
            </a:r>
          </a:p>
          <a:p>
            <a:pPr lvl="1" eaLnBrk="1" hangingPunct="1"/>
            <a:r>
              <a:rPr lang="en-US" altLang="de-DE" sz="2200"/>
              <a:t>Player’s role in the game</a:t>
            </a:r>
          </a:p>
          <a:p>
            <a:pPr lvl="1" eaLnBrk="1" hangingPunct="1"/>
            <a:r>
              <a:rPr lang="en-US" altLang="de-DE" sz="2200"/>
              <a:t>Proposed primary gameplay mode </a:t>
            </a:r>
          </a:p>
          <a:p>
            <a:pPr lvl="1" eaLnBrk="1" hangingPunct="1"/>
            <a:r>
              <a:rPr lang="en-US" altLang="de-DE" sz="2200"/>
              <a:t>Genre </a:t>
            </a:r>
          </a:p>
          <a:p>
            <a:pPr lvl="1" eaLnBrk="1" hangingPunct="1"/>
            <a:r>
              <a:rPr lang="en-US" altLang="de-DE" sz="2200"/>
              <a:t>Target audience</a:t>
            </a:r>
          </a:p>
          <a:p>
            <a:pPr lvl="1" eaLnBrk="1" hangingPunct="1"/>
            <a:r>
              <a:rPr lang="en-US" altLang="de-DE" sz="2200"/>
              <a:t>Hardware</a:t>
            </a:r>
          </a:p>
          <a:p>
            <a:pPr lvl="1" eaLnBrk="1" hangingPunct="1">
              <a:buFont typeface="Wingdings" panose="05000000000000000000" pitchFamily="2" charset="2"/>
              <a:buNone/>
            </a:pPr>
            <a:endParaRPr lang="en-US" altLang="de-DE" sz="2200"/>
          </a:p>
        </p:txBody>
      </p:sp>
      <p:sp>
        <p:nvSpPr>
          <p:cNvPr id="58374" name="Rectangle 4">
            <a:extLst>
              <a:ext uri="{FF2B5EF4-FFF2-40B4-BE49-F238E27FC236}">
                <a16:creationId xmlns:a16="http://schemas.microsoft.com/office/drawing/2014/main" id="{19A505DA-F744-4B96-BA45-0658ED06272D}"/>
              </a:ext>
            </a:extLst>
          </p:cNvPr>
          <p:cNvSpPr>
            <a:spLocks noGrp="1" noChangeArrowheads="1"/>
          </p:cNvSpPr>
          <p:nvPr>
            <p:ph type="body" sz="half" idx="2"/>
          </p:nvPr>
        </p:nvSpPr>
        <p:spPr>
          <a:xfrm>
            <a:off x="4648200" y="3200400"/>
            <a:ext cx="4038600" cy="2930525"/>
          </a:xfrm>
        </p:spPr>
        <p:txBody>
          <a:bodyPr/>
          <a:lstStyle/>
          <a:p>
            <a:pPr lvl="1" eaLnBrk="1" hangingPunct="1"/>
            <a:r>
              <a:rPr lang="en-US" altLang="de-DE" sz="2200"/>
              <a:t>Licenses</a:t>
            </a:r>
          </a:p>
          <a:p>
            <a:pPr lvl="1" eaLnBrk="1" hangingPunct="1"/>
            <a:r>
              <a:rPr lang="en-US" altLang="de-DE" sz="2200"/>
              <a:t>Competition modes</a:t>
            </a:r>
          </a:p>
          <a:p>
            <a:pPr lvl="1" eaLnBrk="1" hangingPunct="1"/>
            <a:r>
              <a:rPr lang="en-US" altLang="de-DE" sz="2200"/>
              <a:t>General summary of progression</a:t>
            </a:r>
          </a:p>
          <a:p>
            <a:pPr lvl="1" eaLnBrk="1" hangingPunct="1"/>
            <a:r>
              <a:rPr lang="en-US" altLang="de-DE" sz="2200"/>
              <a:t>Short description of the game world</a:t>
            </a:r>
          </a:p>
          <a:p>
            <a:pPr lvl="1" eaLnBrk="1" hangingPunct="1"/>
            <a:r>
              <a:rPr lang="en-US" altLang="de-DE" sz="2200"/>
              <a:t>Key characters, if any</a:t>
            </a:r>
          </a:p>
        </p:txBody>
      </p:sp>
      <p:sp>
        <p:nvSpPr>
          <p:cNvPr id="58375" name="Rectangle 5">
            <a:extLst>
              <a:ext uri="{FF2B5EF4-FFF2-40B4-BE49-F238E27FC236}">
                <a16:creationId xmlns:a16="http://schemas.microsoft.com/office/drawing/2014/main" id="{FE4AE8C5-5EAC-4046-93AE-291D6BA6C08D}"/>
              </a:ext>
            </a:extLst>
          </p:cNvPr>
          <p:cNvSpPr>
            <a:spLocks noChangeArrowheads="1"/>
          </p:cNvSpPr>
          <p:nvPr/>
        </p:nvSpPr>
        <p:spPr bwMode="auto">
          <a:xfrm>
            <a:off x="457200" y="1600200"/>
            <a:ext cx="82296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A game concept is a description with enough detail to discuss it as a commercial product</a:t>
            </a:r>
          </a:p>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A game concept should include:</a:t>
            </a:r>
          </a:p>
        </p:txBody>
      </p:sp>
      <p:pic>
        <p:nvPicPr>
          <p:cNvPr id="8" name="Grafik 7">
            <a:extLst>
              <a:ext uri="{FF2B5EF4-FFF2-40B4-BE49-F238E27FC236}">
                <a16:creationId xmlns:a16="http://schemas.microsoft.com/office/drawing/2014/main" id="{D981CC9F-B76F-4037-BDFE-01EE6D224B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7DE4DD35-6D93-46F2-9DCB-960A87F3AE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ußzeilenplatzhalter 3">
            <a:extLst>
              <a:ext uri="{FF2B5EF4-FFF2-40B4-BE49-F238E27FC236}">
                <a16:creationId xmlns:a16="http://schemas.microsoft.com/office/drawing/2014/main" id="{F469222B-F58B-40CE-A85C-DBB7E098A94C}"/>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59395" name="Foliennummernplatzhalter 4">
            <a:extLst>
              <a:ext uri="{FF2B5EF4-FFF2-40B4-BE49-F238E27FC236}">
                <a16:creationId xmlns:a16="http://schemas.microsoft.com/office/drawing/2014/main" id="{7A4CCE37-7496-4893-AC96-E6CB9040DE9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69473B-5D28-4B1C-B359-CB8F4CA364FF}" type="slidenum">
              <a:rPr lang="en-US" altLang="en-US">
                <a:solidFill>
                  <a:srgbClr val="6699FF"/>
                </a:solidFill>
              </a:rPr>
              <a:pPr eaLnBrk="1" hangingPunct="1"/>
              <a:t>56</a:t>
            </a:fld>
            <a:endParaRPr lang="en-US" altLang="en-US">
              <a:solidFill>
                <a:srgbClr val="6699FF"/>
              </a:solidFill>
            </a:endParaRPr>
          </a:p>
        </p:txBody>
      </p:sp>
      <p:sp>
        <p:nvSpPr>
          <p:cNvPr id="59396" name="Rectangle 2">
            <a:extLst>
              <a:ext uri="{FF2B5EF4-FFF2-40B4-BE49-F238E27FC236}">
                <a16:creationId xmlns:a16="http://schemas.microsoft.com/office/drawing/2014/main" id="{38ED1FE5-5AD1-44F9-9391-46BCF90F7D15}"/>
              </a:ext>
            </a:extLst>
          </p:cNvPr>
          <p:cNvSpPr>
            <a:spLocks noGrp="1" noChangeArrowheads="1"/>
          </p:cNvSpPr>
          <p:nvPr>
            <p:ph type="title"/>
          </p:nvPr>
        </p:nvSpPr>
        <p:spPr/>
        <p:txBody>
          <a:bodyPr/>
          <a:lstStyle/>
          <a:p>
            <a:pPr eaLnBrk="1" hangingPunct="1"/>
            <a:r>
              <a:rPr lang="en-US" altLang="de-DE"/>
              <a:t>The Player’s Role</a:t>
            </a:r>
          </a:p>
        </p:txBody>
      </p:sp>
      <p:sp>
        <p:nvSpPr>
          <p:cNvPr id="59397" name="Rectangle 3">
            <a:extLst>
              <a:ext uri="{FF2B5EF4-FFF2-40B4-BE49-F238E27FC236}">
                <a16:creationId xmlns:a16="http://schemas.microsoft.com/office/drawing/2014/main" id="{6848FC8C-193C-4614-A55A-3B1D50F2F176}"/>
              </a:ext>
            </a:extLst>
          </p:cNvPr>
          <p:cNvSpPr>
            <a:spLocks noGrp="1" noChangeArrowheads="1"/>
          </p:cNvSpPr>
          <p:nvPr>
            <p:ph type="body" idx="1"/>
          </p:nvPr>
        </p:nvSpPr>
        <p:spPr/>
        <p:txBody>
          <a:bodyPr/>
          <a:lstStyle/>
          <a:p>
            <a:pPr eaLnBrk="1" hangingPunct="1"/>
            <a:r>
              <a:rPr lang="en-US" altLang="de-DE"/>
              <a:t>Define the role</a:t>
            </a:r>
          </a:p>
          <a:p>
            <a:pPr lvl="1" eaLnBrk="1" hangingPunct="1"/>
            <a:r>
              <a:rPr lang="en-US" altLang="de-DE"/>
              <a:t>What is the player going to do? </a:t>
            </a:r>
          </a:p>
          <a:p>
            <a:pPr lvl="1" eaLnBrk="1" hangingPunct="1"/>
            <a:r>
              <a:rPr lang="en-US" altLang="de-DE"/>
              <a:t>Most important part of the game concept</a:t>
            </a:r>
          </a:p>
          <a:p>
            <a:pPr eaLnBrk="1" hangingPunct="1"/>
            <a:r>
              <a:rPr lang="en-US" altLang="de-DE"/>
              <a:t>Make the definition clear and simple</a:t>
            </a:r>
          </a:p>
          <a:p>
            <a:pPr lvl="1" eaLnBrk="1" hangingPunct="1"/>
            <a:r>
              <a:rPr lang="en-US" altLang="de-DE"/>
              <a:t>Help the player understand the goals and rules</a:t>
            </a:r>
          </a:p>
          <a:p>
            <a:pPr lvl="1" eaLnBrk="1" hangingPunct="1"/>
            <a:r>
              <a:rPr lang="en-US" altLang="de-DE"/>
              <a:t>Help publisher, retailer, and customer decide to buy the game</a:t>
            </a:r>
          </a:p>
        </p:txBody>
      </p:sp>
      <p:pic>
        <p:nvPicPr>
          <p:cNvPr id="6" name="Grafik 5">
            <a:extLst>
              <a:ext uri="{FF2B5EF4-FFF2-40B4-BE49-F238E27FC236}">
                <a16:creationId xmlns:a16="http://schemas.microsoft.com/office/drawing/2014/main" id="{51DF842C-547C-477D-81EF-0D85BDA91F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5585DDA-69AD-4D5E-8703-760499B220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ußzeilenplatzhalter 3">
            <a:extLst>
              <a:ext uri="{FF2B5EF4-FFF2-40B4-BE49-F238E27FC236}">
                <a16:creationId xmlns:a16="http://schemas.microsoft.com/office/drawing/2014/main" id="{5893092E-0042-4207-913E-AF68C31520DA}"/>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0419" name="Foliennummernplatzhalter 4">
            <a:extLst>
              <a:ext uri="{FF2B5EF4-FFF2-40B4-BE49-F238E27FC236}">
                <a16:creationId xmlns:a16="http://schemas.microsoft.com/office/drawing/2014/main" id="{DA0D8067-CA00-400A-9988-5BB7AE73940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FE7D72-A14E-4E3B-A582-253A91F6B6EC}" type="slidenum">
              <a:rPr lang="en-US" altLang="en-US">
                <a:solidFill>
                  <a:srgbClr val="6699FF"/>
                </a:solidFill>
              </a:rPr>
              <a:pPr eaLnBrk="1" hangingPunct="1"/>
              <a:t>57</a:t>
            </a:fld>
            <a:endParaRPr lang="en-US" altLang="en-US">
              <a:solidFill>
                <a:srgbClr val="6699FF"/>
              </a:solidFill>
            </a:endParaRPr>
          </a:p>
        </p:txBody>
      </p:sp>
      <p:sp>
        <p:nvSpPr>
          <p:cNvPr id="60420" name="Rectangle 2">
            <a:extLst>
              <a:ext uri="{FF2B5EF4-FFF2-40B4-BE49-F238E27FC236}">
                <a16:creationId xmlns:a16="http://schemas.microsoft.com/office/drawing/2014/main" id="{6D712909-ACF9-43D8-BBD0-4DE68B44991A}"/>
              </a:ext>
            </a:extLst>
          </p:cNvPr>
          <p:cNvSpPr>
            <a:spLocks noGrp="1" noChangeArrowheads="1"/>
          </p:cNvSpPr>
          <p:nvPr>
            <p:ph type="title"/>
          </p:nvPr>
        </p:nvSpPr>
        <p:spPr/>
        <p:txBody>
          <a:bodyPr/>
          <a:lstStyle/>
          <a:p>
            <a:pPr eaLnBrk="1" hangingPunct="1"/>
            <a:r>
              <a:rPr lang="en-US" altLang="de-DE"/>
              <a:t>Choosing a Genre</a:t>
            </a:r>
          </a:p>
        </p:txBody>
      </p:sp>
      <p:sp>
        <p:nvSpPr>
          <p:cNvPr id="60421" name="Rectangle 3">
            <a:extLst>
              <a:ext uri="{FF2B5EF4-FFF2-40B4-BE49-F238E27FC236}">
                <a16:creationId xmlns:a16="http://schemas.microsoft.com/office/drawing/2014/main" id="{A9880D03-9D83-4AA3-88BA-734C3631DB31}"/>
              </a:ext>
            </a:extLst>
          </p:cNvPr>
          <p:cNvSpPr>
            <a:spLocks noGrp="1" noChangeArrowheads="1"/>
          </p:cNvSpPr>
          <p:nvPr>
            <p:ph type="body" idx="1"/>
          </p:nvPr>
        </p:nvSpPr>
        <p:spPr/>
        <p:txBody>
          <a:bodyPr/>
          <a:lstStyle/>
          <a:p>
            <a:pPr eaLnBrk="1" hangingPunct="1"/>
            <a:r>
              <a:rPr lang="en-US" altLang="de-DE"/>
              <a:t>A genre is a category of games characterized by a particular set of challenges, regardless of setting or game-world content </a:t>
            </a:r>
          </a:p>
          <a:p>
            <a:pPr eaLnBrk="1" hangingPunct="1"/>
            <a:r>
              <a:rPr lang="en-US" altLang="de-DE"/>
              <a:t>Many players buy a particular genre because they like the type of challenges it offers</a:t>
            </a:r>
          </a:p>
        </p:txBody>
      </p:sp>
      <p:pic>
        <p:nvPicPr>
          <p:cNvPr id="6" name="Grafik 5">
            <a:extLst>
              <a:ext uri="{FF2B5EF4-FFF2-40B4-BE49-F238E27FC236}">
                <a16:creationId xmlns:a16="http://schemas.microsoft.com/office/drawing/2014/main" id="{256E3080-232A-4BC0-AED2-62B2FA1856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CB2E9C6-43F0-49BB-811D-F661DDAA03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ußzeilenplatzhalter 3">
            <a:extLst>
              <a:ext uri="{FF2B5EF4-FFF2-40B4-BE49-F238E27FC236}">
                <a16:creationId xmlns:a16="http://schemas.microsoft.com/office/drawing/2014/main" id="{9BD9103B-A4F0-4254-A5C6-95273159E69D}"/>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1443" name="Foliennummernplatzhalter 4">
            <a:extLst>
              <a:ext uri="{FF2B5EF4-FFF2-40B4-BE49-F238E27FC236}">
                <a16:creationId xmlns:a16="http://schemas.microsoft.com/office/drawing/2014/main" id="{704AD7CC-C405-4878-AA43-1C7FD76E9D7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EF11D21-5075-4DEB-941C-9A81232C697C}" type="slidenum">
              <a:rPr lang="en-US" altLang="en-US">
                <a:solidFill>
                  <a:srgbClr val="6699FF"/>
                </a:solidFill>
              </a:rPr>
              <a:pPr eaLnBrk="1" hangingPunct="1"/>
              <a:t>58</a:t>
            </a:fld>
            <a:endParaRPr lang="en-US" altLang="en-US">
              <a:solidFill>
                <a:srgbClr val="6699FF"/>
              </a:solidFill>
            </a:endParaRPr>
          </a:p>
        </p:txBody>
      </p:sp>
      <p:sp>
        <p:nvSpPr>
          <p:cNvPr id="61444" name="Rectangle 2">
            <a:extLst>
              <a:ext uri="{FF2B5EF4-FFF2-40B4-BE49-F238E27FC236}">
                <a16:creationId xmlns:a16="http://schemas.microsoft.com/office/drawing/2014/main" id="{4CE585EC-39B3-4F3C-B5F9-7FADA08B0590}"/>
              </a:ext>
            </a:extLst>
          </p:cNvPr>
          <p:cNvSpPr>
            <a:spLocks noGrp="1" noChangeArrowheads="1"/>
          </p:cNvSpPr>
          <p:nvPr>
            <p:ph type="title"/>
          </p:nvPr>
        </p:nvSpPr>
        <p:spPr/>
        <p:txBody>
          <a:bodyPr/>
          <a:lstStyle/>
          <a:p>
            <a:pPr eaLnBrk="1" hangingPunct="1"/>
            <a:r>
              <a:rPr lang="en-US" altLang="de-DE"/>
              <a:t>Classic Game Genres</a:t>
            </a:r>
          </a:p>
        </p:txBody>
      </p:sp>
      <p:sp>
        <p:nvSpPr>
          <p:cNvPr id="61445" name="Rectangle 3">
            <a:extLst>
              <a:ext uri="{FF2B5EF4-FFF2-40B4-BE49-F238E27FC236}">
                <a16:creationId xmlns:a16="http://schemas.microsoft.com/office/drawing/2014/main" id="{7D05FD61-CE48-4158-8A8F-8C97D9D2DDE7}"/>
              </a:ext>
            </a:extLst>
          </p:cNvPr>
          <p:cNvSpPr>
            <a:spLocks noGrp="1" noChangeArrowheads="1"/>
          </p:cNvSpPr>
          <p:nvPr>
            <p:ph type="body" idx="1"/>
          </p:nvPr>
        </p:nvSpPr>
        <p:spPr/>
        <p:txBody>
          <a:bodyPr/>
          <a:lstStyle/>
          <a:p>
            <a:pPr eaLnBrk="1" hangingPunct="1"/>
            <a:r>
              <a:rPr lang="en-US" altLang="de-DE"/>
              <a:t>Action games</a:t>
            </a:r>
            <a:r>
              <a:rPr lang="en-US" altLang="de-DE">
                <a:cs typeface="Arial" panose="020B0604020202020204" pitchFamily="34" charset="0"/>
              </a:rPr>
              <a:t>—</a:t>
            </a:r>
            <a:r>
              <a:rPr lang="en-US" altLang="de-DE"/>
              <a:t>physical challenges</a:t>
            </a:r>
          </a:p>
          <a:p>
            <a:pPr eaLnBrk="1" hangingPunct="1"/>
            <a:r>
              <a:rPr lang="en-US" altLang="de-DE"/>
              <a:t>Strategy games</a:t>
            </a:r>
            <a:r>
              <a:rPr lang="en-US" altLang="de-DE">
                <a:cs typeface="Arial" panose="020B0604020202020204" pitchFamily="34" charset="0"/>
              </a:rPr>
              <a:t>—</a:t>
            </a:r>
            <a:r>
              <a:rPr lang="en-US" altLang="de-DE"/>
              <a:t>strategic, tactical, and logistical challenges</a:t>
            </a:r>
          </a:p>
          <a:p>
            <a:pPr eaLnBrk="1" hangingPunct="1"/>
            <a:r>
              <a:rPr lang="en-US" altLang="de-DE"/>
              <a:t>Role-playing games</a:t>
            </a:r>
            <a:r>
              <a:rPr lang="en-US" altLang="de-DE">
                <a:cs typeface="Arial" panose="020B0604020202020204" pitchFamily="34" charset="0"/>
              </a:rPr>
              <a:t>—</a:t>
            </a:r>
            <a:r>
              <a:rPr lang="en-US" altLang="de-DE"/>
              <a:t>tactical, logistical, exploration, and economic challenges</a:t>
            </a:r>
          </a:p>
          <a:p>
            <a:pPr eaLnBrk="1" hangingPunct="1"/>
            <a:r>
              <a:rPr lang="en-US" altLang="de-DE"/>
              <a:t>Real-world simulations (sports games and vehicle simulations) </a:t>
            </a:r>
            <a:r>
              <a:rPr lang="en-US" altLang="de-DE">
                <a:cs typeface="Arial" panose="020B0604020202020204" pitchFamily="34" charset="0"/>
              </a:rPr>
              <a:t>—</a:t>
            </a:r>
            <a:r>
              <a:rPr lang="en-US" altLang="de-DE"/>
              <a:t>physical and tactical challenges</a:t>
            </a:r>
          </a:p>
        </p:txBody>
      </p:sp>
      <p:pic>
        <p:nvPicPr>
          <p:cNvPr id="6" name="Grafik 5">
            <a:extLst>
              <a:ext uri="{FF2B5EF4-FFF2-40B4-BE49-F238E27FC236}">
                <a16:creationId xmlns:a16="http://schemas.microsoft.com/office/drawing/2014/main" id="{3B2BD035-1279-4F6D-BC5C-0D6F6FF975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06826E7-E4F9-4150-B24A-A04C6A8CBE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ußzeilenplatzhalter 3">
            <a:extLst>
              <a:ext uri="{FF2B5EF4-FFF2-40B4-BE49-F238E27FC236}">
                <a16:creationId xmlns:a16="http://schemas.microsoft.com/office/drawing/2014/main" id="{45D20F45-93CB-4F5B-A274-F0C0DA725504}"/>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2467" name="Foliennummernplatzhalter 4">
            <a:extLst>
              <a:ext uri="{FF2B5EF4-FFF2-40B4-BE49-F238E27FC236}">
                <a16:creationId xmlns:a16="http://schemas.microsoft.com/office/drawing/2014/main" id="{86552C90-CEE4-4388-87B9-6B73CA798F01}"/>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A8C0EB2-1BD6-4D9E-A5DA-7BE52D8D67B9}" type="slidenum">
              <a:rPr lang="en-US" altLang="en-US">
                <a:solidFill>
                  <a:srgbClr val="6699FF"/>
                </a:solidFill>
              </a:rPr>
              <a:pPr eaLnBrk="1" hangingPunct="1"/>
              <a:t>59</a:t>
            </a:fld>
            <a:endParaRPr lang="en-US" altLang="en-US">
              <a:solidFill>
                <a:srgbClr val="6699FF"/>
              </a:solidFill>
            </a:endParaRPr>
          </a:p>
        </p:txBody>
      </p:sp>
      <p:sp>
        <p:nvSpPr>
          <p:cNvPr id="62468" name="Rectangle 2">
            <a:extLst>
              <a:ext uri="{FF2B5EF4-FFF2-40B4-BE49-F238E27FC236}">
                <a16:creationId xmlns:a16="http://schemas.microsoft.com/office/drawing/2014/main" id="{99C4DA51-B9CE-4EC9-A5E8-F19CBFFDE5A0}"/>
              </a:ext>
            </a:extLst>
          </p:cNvPr>
          <p:cNvSpPr>
            <a:spLocks noGrp="1" noChangeArrowheads="1"/>
          </p:cNvSpPr>
          <p:nvPr>
            <p:ph type="title"/>
          </p:nvPr>
        </p:nvSpPr>
        <p:spPr/>
        <p:txBody>
          <a:bodyPr/>
          <a:lstStyle/>
          <a:p>
            <a:pPr eaLnBrk="1" hangingPunct="1"/>
            <a:r>
              <a:rPr lang="en-US" altLang="de-DE"/>
              <a:t>Classic Game Genres </a:t>
            </a:r>
            <a:r>
              <a:rPr lang="en-US" altLang="de-DE" sz="3200"/>
              <a:t>(Cont.)</a:t>
            </a:r>
          </a:p>
        </p:txBody>
      </p:sp>
      <p:sp>
        <p:nvSpPr>
          <p:cNvPr id="62469" name="Rectangle 3">
            <a:extLst>
              <a:ext uri="{FF2B5EF4-FFF2-40B4-BE49-F238E27FC236}">
                <a16:creationId xmlns:a16="http://schemas.microsoft.com/office/drawing/2014/main" id="{4EC6391B-C9F1-4162-9365-DDD44F1043E6}"/>
              </a:ext>
            </a:extLst>
          </p:cNvPr>
          <p:cNvSpPr>
            <a:spLocks noGrp="1" noChangeArrowheads="1"/>
          </p:cNvSpPr>
          <p:nvPr>
            <p:ph type="body" idx="1"/>
          </p:nvPr>
        </p:nvSpPr>
        <p:spPr/>
        <p:txBody>
          <a:bodyPr/>
          <a:lstStyle/>
          <a:p>
            <a:pPr eaLnBrk="1" hangingPunct="1"/>
            <a:r>
              <a:rPr lang="en-US" altLang="de-DE"/>
              <a:t>Construction and management games</a:t>
            </a:r>
            <a:r>
              <a:rPr lang="en-US" altLang="de-DE">
                <a:cs typeface="Arial" panose="020B0604020202020204" pitchFamily="34" charset="0"/>
              </a:rPr>
              <a:t>—</a:t>
            </a:r>
            <a:r>
              <a:rPr lang="en-US" altLang="de-DE"/>
              <a:t>economic and conceptual challenges</a:t>
            </a:r>
          </a:p>
          <a:p>
            <a:pPr eaLnBrk="1" hangingPunct="1"/>
            <a:r>
              <a:rPr lang="en-US" altLang="de-DE"/>
              <a:t>Adventure games</a:t>
            </a:r>
            <a:r>
              <a:rPr lang="en-US" altLang="de-DE">
                <a:cs typeface="Arial" panose="020B0604020202020204" pitchFamily="34" charset="0"/>
              </a:rPr>
              <a:t>—</a:t>
            </a:r>
            <a:r>
              <a:rPr lang="en-US" altLang="de-DE"/>
              <a:t>exploration and puzzle-solving challenges</a:t>
            </a:r>
          </a:p>
          <a:p>
            <a:pPr eaLnBrk="1" hangingPunct="1"/>
            <a:r>
              <a:rPr lang="en-US" altLang="de-DE"/>
              <a:t>Puzzle games</a:t>
            </a:r>
            <a:r>
              <a:rPr lang="en-US" altLang="de-DE">
                <a:cs typeface="Arial" panose="020B0604020202020204" pitchFamily="34" charset="0"/>
              </a:rPr>
              <a:t>—</a:t>
            </a:r>
            <a:r>
              <a:rPr lang="en-US" altLang="de-DE"/>
              <a:t>logic and conceptual challenges</a:t>
            </a:r>
          </a:p>
        </p:txBody>
      </p:sp>
      <p:pic>
        <p:nvPicPr>
          <p:cNvPr id="6" name="Grafik 5">
            <a:extLst>
              <a:ext uri="{FF2B5EF4-FFF2-40B4-BE49-F238E27FC236}">
                <a16:creationId xmlns:a16="http://schemas.microsoft.com/office/drawing/2014/main" id="{30451ECD-6469-4435-A581-508B68B04E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3227F81-69BC-441F-A324-06DA7317DA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ußzeilenplatzhalter 3">
            <a:extLst>
              <a:ext uri="{FF2B5EF4-FFF2-40B4-BE49-F238E27FC236}">
                <a16:creationId xmlns:a16="http://schemas.microsoft.com/office/drawing/2014/main" id="{C331CC48-4268-4B58-9A77-7067179E6AC0}"/>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3491" name="Foliennummernplatzhalter 4">
            <a:extLst>
              <a:ext uri="{FF2B5EF4-FFF2-40B4-BE49-F238E27FC236}">
                <a16:creationId xmlns:a16="http://schemas.microsoft.com/office/drawing/2014/main" id="{71602A84-6BC1-4247-A828-E2E5DF90AC1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E19FA48-E82E-4AAE-A070-26E801CF0E75}" type="slidenum">
              <a:rPr lang="en-US" altLang="en-US">
                <a:solidFill>
                  <a:srgbClr val="6699FF"/>
                </a:solidFill>
              </a:rPr>
              <a:pPr eaLnBrk="1" hangingPunct="1"/>
              <a:t>60</a:t>
            </a:fld>
            <a:endParaRPr lang="en-US" altLang="en-US">
              <a:solidFill>
                <a:srgbClr val="6699FF"/>
              </a:solidFill>
            </a:endParaRPr>
          </a:p>
        </p:txBody>
      </p:sp>
      <p:sp>
        <p:nvSpPr>
          <p:cNvPr id="63492" name="Rectangle 2">
            <a:extLst>
              <a:ext uri="{FF2B5EF4-FFF2-40B4-BE49-F238E27FC236}">
                <a16:creationId xmlns:a16="http://schemas.microsoft.com/office/drawing/2014/main" id="{B7373DF9-93BE-4D3F-B080-31FA8AD508B6}"/>
              </a:ext>
            </a:extLst>
          </p:cNvPr>
          <p:cNvSpPr>
            <a:spLocks noGrp="1" noChangeArrowheads="1"/>
          </p:cNvSpPr>
          <p:nvPr>
            <p:ph type="title"/>
          </p:nvPr>
        </p:nvSpPr>
        <p:spPr/>
        <p:txBody>
          <a:bodyPr/>
          <a:lstStyle/>
          <a:p>
            <a:pPr eaLnBrk="1" hangingPunct="1"/>
            <a:r>
              <a:rPr lang="en-US" altLang="de-DE"/>
              <a:t>Hybrid Games</a:t>
            </a:r>
          </a:p>
        </p:txBody>
      </p:sp>
      <p:sp>
        <p:nvSpPr>
          <p:cNvPr id="63493" name="Rectangle 3">
            <a:extLst>
              <a:ext uri="{FF2B5EF4-FFF2-40B4-BE49-F238E27FC236}">
                <a16:creationId xmlns:a16="http://schemas.microsoft.com/office/drawing/2014/main" id="{56BB9BCC-4889-47EB-853D-9E283CD1193F}"/>
              </a:ext>
            </a:extLst>
          </p:cNvPr>
          <p:cNvSpPr>
            <a:spLocks noGrp="1" noChangeArrowheads="1"/>
          </p:cNvSpPr>
          <p:nvPr>
            <p:ph type="body" idx="1"/>
          </p:nvPr>
        </p:nvSpPr>
        <p:spPr/>
        <p:txBody>
          <a:bodyPr/>
          <a:lstStyle/>
          <a:p>
            <a:pPr eaLnBrk="1" hangingPunct="1"/>
            <a:r>
              <a:rPr lang="en-US" altLang="de-DE"/>
              <a:t>Games that cross genres</a:t>
            </a:r>
          </a:p>
          <a:p>
            <a:pPr eaLnBrk="1" hangingPunct="1"/>
            <a:r>
              <a:rPr lang="en-US" altLang="de-DE"/>
              <a:t>Risky because it might alienate some of your target audience</a:t>
            </a:r>
          </a:p>
          <a:p>
            <a:pPr eaLnBrk="1" hangingPunct="1"/>
            <a:r>
              <a:rPr lang="en-US" altLang="de-DE"/>
              <a:t>The most successful hybrid is the action-adventure</a:t>
            </a:r>
          </a:p>
          <a:p>
            <a:pPr lvl="1" eaLnBrk="1" hangingPunct="1"/>
            <a:r>
              <a:rPr lang="en-US" altLang="de-DE"/>
              <a:t>Mostly action</a:t>
            </a:r>
          </a:p>
          <a:p>
            <a:pPr lvl="1" eaLnBrk="1" hangingPunct="1"/>
            <a:r>
              <a:rPr lang="en-US" altLang="de-DE"/>
              <a:t>Include a story and puzzles that give them some of the quality of adventure games</a:t>
            </a:r>
          </a:p>
        </p:txBody>
      </p:sp>
      <p:pic>
        <p:nvPicPr>
          <p:cNvPr id="6" name="Grafik 5">
            <a:extLst>
              <a:ext uri="{FF2B5EF4-FFF2-40B4-BE49-F238E27FC236}">
                <a16:creationId xmlns:a16="http://schemas.microsoft.com/office/drawing/2014/main" id="{58F53254-B4F2-45A1-B99D-C66C76788E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69E88C6-02D2-4E90-9D95-019BF5DB89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ußzeilenplatzhalter 3">
            <a:extLst>
              <a:ext uri="{FF2B5EF4-FFF2-40B4-BE49-F238E27FC236}">
                <a16:creationId xmlns:a16="http://schemas.microsoft.com/office/drawing/2014/main" id="{389A7C24-9F2B-42F8-B485-6EDDC0AD2AB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4515" name="Foliennummernplatzhalter 4">
            <a:extLst>
              <a:ext uri="{FF2B5EF4-FFF2-40B4-BE49-F238E27FC236}">
                <a16:creationId xmlns:a16="http://schemas.microsoft.com/office/drawing/2014/main" id="{22069CFA-E140-4521-9840-BB9056FDF752}"/>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573631-73E0-4D7F-BE9A-5BC5D0E3BD1A}" type="slidenum">
              <a:rPr lang="en-US" altLang="en-US">
                <a:solidFill>
                  <a:srgbClr val="6699FF"/>
                </a:solidFill>
              </a:rPr>
              <a:pPr eaLnBrk="1" hangingPunct="1"/>
              <a:t>61</a:t>
            </a:fld>
            <a:endParaRPr lang="en-US" altLang="en-US">
              <a:solidFill>
                <a:srgbClr val="6699FF"/>
              </a:solidFill>
            </a:endParaRPr>
          </a:p>
        </p:txBody>
      </p:sp>
      <p:sp>
        <p:nvSpPr>
          <p:cNvPr id="64516" name="Rectangle 2">
            <a:extLst>
              <a:ext uri="{FF2B5EF4-FFF2-40B4-BE49-F238E27FC236}">
                <a16:creationId xmlns:a16="http://schemas.microsoft.com/office/drawing/2014/main" id="{A11E5A61-E394-4248-BB2B-987FF36E61E9}"/>
              </a:ext>
            </a:extLst>
          </p:cNvPr>
          <p:cNvSpPr>
            <a:spLocks noGrp="1" noChangeArrowheads="1"/>
          </p:cNvSpPr>
          <p:nvPr>
            <p:ph type="title"/>
          </p:nvPr>
        </p:nvSpPr>
        <p:spPr/>
        <p:txBody>
          <a:bodyPr/>
          <a:lstStyle/>
          <a:p>
            <a:pPr eaLnBrk="1" hangingPunct="1"/>
            <a:r>
              <a:rPr lang="en-US" altLang="de-DE"/>
              <a:t>Defining Your Target Audience</a:t>
            </a:r>
          </a:p>
        </p:txBody>
      </p:sp>
      <p:sp>
        <p:nvSpPr>
          <p:cNvPr id="64517" name="Rectangle 3">
            <a:extLst>
              <a:ext uri="{FF2B5EF4-FFF2-40B4-BE49-F238E27FC236}">
                <a16:creationId xmlns:a16="http://schemas.microsoft.com/office/drawing/2014/main" id="{41DFF011-386D-4FA5-B2F1-59BD6BD3C0E4}"/>
              </a:ext>
            </a:extLst>
          </p:cNvPr>
          <p:cNvSpPr>
            <a:spLocks noGrp="1" noChangeArrowheads="1"/>
          </p:cNvSpPr>
          <p:nvPr>
            <p:ph type="body" idx="1"/>
          </p:nvPr>
        </p:nvSpPr>
        <p:spPr/>
        <p:txBody>
          <a:bodyPr/>
          <a:lstStyle/>
          <a:p>
            <a:pPr eaLnBrk="1" hangingPunct="1"/>
            <a:r>
              <a:rPr lang="en-US" altLang="de-DE"/>
              <a:t>Who will buy the game?</a:t>
            </a:r>
          </a:p>
          <a:p>
            <a:pPr eaLnBrk="1" hangingPunct="1"/>
            <a:r>
              <a:rPr lang="en-US" altLang="de-DE"/>
              <a:t>The representative player is a member of your target audience</a:t>
            </a:r>
          </a:p>
        </p:txBody>
      </p:sp>
      <p:pic>
        <p:nvPicPr>
          <p:cNvPr id="6" name="Grafik 5">
            <a:extLst>
              <a:ext uri="{FF2B5EF4-FFF2-40B4-BE49-F238E27FC236}">
                <a16:creationId xmlns:a16="http://schemas.microsoft.com/office/drawing/2014/main" id="{67A61FDF-16E7-4D82-87F9-1D8379069B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1A8636B-1A0E-4855-BAE1-2F2A935849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ußzeilenplatzhalter 3">
            <a:extLst>
              <a:ext uri="{FF2B5EF4-FFF2-40B4-BE49-F238E27FC236}">
                <a16:creationId xmlns:a16="http://schemas.microsoft.com/office/drawing/2014/main" id="{7E18BE02-675D-440C-9E9D-5E9C191790E6}"/>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5539" name="Foliennummernplatzhalter 4">
            <a:extLst>
              <a:ext uri="{FF2B5EF4-FFF2-40B4-BE49-F238E27FC236}">
                <a16:creationId xmlns:a16="http://schemas.microsoft.com/office/drawing/2014/main" id="{99B856F0-E67B-4338-BF76-89B794C02F7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A98F84B-E20D-4A0B-8BF0-288B17DFE310}" type="slidenum">
              <a:rPr lang="en-US" altLang="en-US">
                <a:solidFill>
                  <a:srgbClr val="6699FF"/>
                </a:solidFill>
              </a:rPr>
              <a:pPr eaLnBrk="1" hangingPunct="1"/>
              <a:t>62</a:t>
            </a:fld>
            <a:endParaRPr lang="en-US" altLang="en-US">
              <a:solidFill>
                <a:srgbClr val="6699FF"/>
              </a:solidFill>
            </a:endParaRPr>
          </a:p>
        </p:txBody>
      </p:sp>
      <p:sp>
        <p:nvSpPr>
          <p:cNvPr id="65540" name="Rectangle 2">
            <a:extLst>
              <a:ext uri="{FF2B5EF4-FFF2-40B4-BE49-F238E27FC236}">
                <a16:creationId xmlns:a16="http://schemas.microsoft.com/office/drawing/2014/main" id="{91C334A6-D8AB-43D7-89B3-33FD5AD591F5}"/>
              </a:ext>
            </a:extLst>
          </p:cNvPr>
          <p:cNvSpPr>
            <a:spLocks noGrp="1" noChangeArrowheads="1"/>
          </p:cNvSpPr>
          <p:nvPr>
            <p:ph type="title"/>
          </p:nvPr>
        </p:nvSpPr>
        <p:spPr/>
        <p:txBody>
          <a:bodyPr/>
          <a:lstStyle/>
          <a:p>
            <a:pPr eaLnBrk="1" hangingPunct="1"/>
            <a:r>
              <a:rPr lang="en-US" altLang="de-DE"/>
              <a:t>The Dangers of Binary Thinking</a:t>
            </a:r>
          </a:p>
        </p:txBody>
      </p:sp>
      <p:sp>
        <p:nvSpPr>
          <p:cNvPr id="65541" name="Rectangle 3">
            <a:extLst>
              <a:ext uri="{FF2B5EF4-FFF2-40B4-BE49-F238E27FC236}">
                <a16:creationId xmlns:a16="http://schemas.microsoft.com/office/drawing/2014/main" id="{89E32D45-FF0A-4C9E-8B71-4A0C6C0CA09B}"/>
              </a:ext>
            </a:extLst>
          </p:cNvPr>
          <p:cNvSpPr>
            <a:spLocks noGrp="1" noChangeArrowheads="1"/>
          </p:cNvSpPr>
          <p:nvPr>
            <p:ph type="body" idx="1"/>
          </p:nvPr>
        </p:nvSpPr>
        <p:spPr/>
        <p:txBody>
          <a:bodyPr/>
          <a:lstStyle/>
          <a:p>
            <a:pPr eaLnBrk="1" hangingPunct="1"/>
            <a:r>
              <a:rPr lang="en-US" altLang="de-DE"/>
              <a:t>Binary thinking</a:t>
            </a:r>
            <a:r>
              <a:rPr lang="en-US" altLang="de-DE">
                <a:cs typeface="Arial" panose="020B0604020202020204" pitchFamily="34" charset="0"/>
              </a:rPr>
              <a:t>—</a:t>
            </a:r>
            <a:r>
              <a:rPr lang="en-US" altLang="de-DE"/>
              <a:t>assumes that if group A likes a thing, everyone outside that group WON’T like it</a:t>
            </a:r>
          </a:p>
          <a:p>
            <a:pPr eaLnBrk="1" hangingPunct="1"/>
            <a:r>
              <a:rPr lang="en-US" altLang="de-DE"/>
              <a:t>Interests overlap among groups</a:t>
            </a:r>
          </a:p>
          <a:p>
            <a:pPr eaLnBrk="1" hangingPunct="1"/>
            <a:r>
              <a:rPr lang="en-US" altLang="de-DE"/>
              <a:t>Avoid exclusionary material </a:t>
            </a:r>
          </a:p>
        </p:txBody>
      </p:sp>
      <p:pic>
        <p:nvPicPr>
          <p:cNvPr id="6" name="Grafik 5">
            <a:extLst>
              <a:ext uri="{FF2B5EF4-FFF2-40B4-BE49-F238E27FC236}">
                <a16:creationId xmlns:a16="http://schemas.microsoft.com/office/drawing/2014/main" id="{E4C52818-3E71-48FE-9FCF-DBC1B82F6F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7FCB8E2-20BB-4005-A60F-C0DDAB440A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ußzeilenplatzhalter 3">
            <a:extLst>
              <a:ext uri="{FF2B5EF4-FFF2-40B4-BE49-F238E27FC236}">
                <a16:creationId xmlns:a16="http://schemas.microsoft.com/office/drawing/2014/main" id="{DA4073D0-CB94-410F-8C31-B24DE7F2ADCC}"/>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6563" name="Foliennummernplatzhalter 4">
            <a:extLst>
              <a:ext uri="{FF2B5EF4-FFF2-40B4-BE49-F238E27FC236}">
                <a16:creationId xmlns:a16="http://schemas.microsoft.com/office/drawing/2014/main" id="{234BD98D-8E3D-493B-B6E6-E7883F5E4B70}"/>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68CB3D-36E5-4332-ACD1-CEF28EDF44C6}" type="slidenum">
              <a:rPr lang="en-US" altLang="en-US">
                <a:solidFill>
                  <a:srgbClr val="6699FF"/>
                </a:solidFill>
              </a:rPr>
              <a:pPr eaLnBrk="1" hangingPunct="1"/>
              <a:t>63</a:t>
            </a:fld>
            <a:endParaRPr lang="en-US" altLang="en-US">
              <a:solidFill>
                <a:srgbClr val="6699FF"/>
              </a:solidFill>
            </a:endParaRPr>
          </a:p>
        </p:txBody>
      </p:sp>
      <p:sp>
        <p:nvSpPr>
          <p:cNvPr id="66564" name="Rectangle 2">
            <a:extLst>
              <a:ext uri="{FF2B5EF4-FFF2-40B4-BE49-F238E27FC236}">
                <a16:creationId xmlns:a16="http://schemas.microsoft.com/office/drawing/2014/main" id="{16A3EE46-A6E5-4A72-B7D9-A8CD1BBC2E56}"/>
              </a:ext>
            </a:extLst>
          </p:cNvPr>
          <p:cNvSpPr>
            <a:spLocks noGrp="1" noChangeArrowheads="1"/>
          </p:cNvSpPr>
          <p:nvPr>
            <p:ph type="title"/>
          </p:nvPr>
        </p:nvSpPr>
        <p:spPr/>
        <p:txBody>
          <a:bodyPr/>
          <a:lstStyle/>
          <a:p>
            <a:pPr eaLnBrk="1" hangingPunct="1"/>
            <a:r>
              <a:rPr lang="en-US" altLang="de-DE"/>
              <a:t>The Dangers of Binary Thinking</a:t>
            </a:r>
            <a:r>
              <a:rPr lang="en-US" altLang="de-DE" sz="3800"/>
              <a:t> </a:t>
            </a:r>
            <a:r>
              <a:rPr lang="en-US" altLang="de-DE" sz="3200"/>
              <a:t>(Cont.)</a:t>
            </a:r>
          </a:p>
        </p:txBody>
      </p:sp>
      <p:sp>
        <p:nvSpPr>
          <p:cNvPr id="66565" name="Rectangle 3">
            <a:extLst>
              <a:ext uri="{FF2B5EF4-FFF2-40B4-BE49-F238E27FC236}">
                <a16:creationId xmlns:a16="http://schemas.microsoft.com/office/drawing/2014/main" id="{2F80EE75-9808-49D9-872B-C472B5F4936C}"/>
              </a:ext>
            </a:extLst>
          </p:cNvPr>
          <p:cNvSpPr>
            <a:spLocks noGrp="1" noChangeArrowheads="1"/>
          </p:cNvSpPr>
          <p:nvPr>
            <p:ph type="body" idx="1"/>
          </p:nvPr>
        </p:nvSpPr>
        <p:spPr/>
        <p:txBody>
          <a:bodyPr/>
          <a:lstStyle/>
          <a:p>
            <a:pPr eaLnBrk="1" hangingPunct="1"/>
            <a:r>
              <a:rPr lang="en-US" altLang="de-DE"/>
              <a:t>Core versus casual</a:t>
            </a:r>
            <a:r>
              <a:rPr lang="en-US" altLang="de-DE">
                <a:cs typeface="Arial" panose="020B0604020202020204" pitchFamily="34" charset="0"/>
              </a:rPr>
              <a:t>—</a:t>
            </a:r>
            <a:r>
              <a:rPr lang="en-US" altLang="de-DE"/>
              <a:t>the most significant method of grouping players</a:t>
            </a:r>
          </a:p>
          <a:p>
            <a:pPr eaLnBrk="1" hangingPunct="1"/>
            <a:r>
              <a:rPr lang="en-US" altLang="de-DE"/>
              <a:t>Other groups that exhibit trends in game-playing preferences:</a:t>
            </a:r>
          </a:p>
          <a:p>
            <a:pPr lvl="1" eaLnBrk="1" hangingPunct="1"/>
            <a:r>
              <a:rPr lang="en-US" altLang="de-DE"/>
              <a:t>Men and women</a:t>
            </a:r>
          </a:p>
          <a:p>
            <a:pPr lvl="1" eaLnBrk="1" hangingPunct="1"/>
            <a:r>
              <a:rPr lang="en-US" altLang="de-DE"/>
              <a:t>Children and adults</a:t>
            </a:r>
          </a:p>
          <a:p>
            <a:pPr lvl="1" eaLnBrk="1" hangingPunct="1"/>
            <a:r>
              <a:rPr lang="en-US" altLang="de-DE"/>
              <a:t>Boys and girls</a:t>
            </a:r>
          </a:p>
          <a:p>
            <a:pPr lvl="1" eaLnBrk="1" hangingPunct="1"/>
            <a:r>
              <a:rPr lang="en-US" altLang="de-DE"/>
              <a:t>Players with disabilities</a:t>
            </a:r>
          </a:p>
          <a:p>
            <a:pPr lvl="1" eaLnBrk="1" hangingPunct="1"/>
            <a:r>
              <a:rPr lang="en-US" altLang="de-DE"/>
              <a:t>Players of other cultures</a:t>
            </a:r>
          </a:p>
        </p:txBody>
      </p:sp>
      <p:pic>
        <p:nvPicPr>
          <p:cNvPr id="6" name="Grafik 5">
            <a:extLst>
              <a:ext uri="{FF2B5EF4-FFF2-40B4-BE49-F238E27FC236}">
                <a16:creationId xmlns:a16="http://schemas.microsoft.com/office/drawing/2014/main" id="{9F3314D1-7952-45A4-BDAB-F99C8724C0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12D9C6F-D1BF-43DC-B7F4-03AFF17207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ußzeilenplatzhalter 3">
            <a:extLst>
              <a:ext uri="{FF2B5EF4-FFF2-40B4-BE49-F238E27FC236}">
                <a16:creationId xmlns:a16="http://schemas.microsoft.com/office/drawing/2014/main" id="{2DE85B4D-E607-4940-8640-1F2F9EB09C11}"/>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7587" name="Foliennummernplatzhalter 4">
            <a:extLst>
              <a:ext uri="{FF2B5EF4-FFF2-40B4-BE49-F238E27FC236}">
                <a16:creationId xmlns:a16="http://schemas.microsoft.com/office/drawing/2014/main" id="{F4159000-F1D7-4D6B-B31E-90FEEC4F56A3}"/>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27BDAB-2E3E-4F67-94F7-CA8E2C51D8C8}" type="slidenum">
              <a:rPr lang="en-US" altLang="en-US">
                <a:solidFill>
                  <a:srgbClr val="6699FF"/>
                </a:solidFill>
              </a:rPr>
              <a:pPr eaLnBrk="1" hangingPunct="1"/>
              <a:t>64</a:t>
            </a:fld>
            <a:endParaRPr lang="en-US" altLang="en-US">
              <a:solidFill>
                <a:srgbClr val="6699FF"/>
              </a:solidFill>
            </a:endParaRPr>
          </a:p>
        </p:txBody>
      </p:sp>
      <p:sp>
        <p:nvSpPr>
          <p:cNvPr id="67588" name="Rectangle 2">
            <a:extLst>
              <a:ext uri="{FF2B5EF4-FFF2-40B4-BE49-F238E27FC236}">
                <a16:creationId xmlns:a16="http://schemas.microsoft.com/office/drawing/2014/main" id="{43626518-D8C1-4763-AB0E-C7E3935097C2}"/>
              </a:ext>
            </a:extLst>
          </p:cNvPr>
          <p:cNvSpPr>
            <a:spLocks noGrp="1" noChangeArrowheads="1"/>
          </p:cNvSpPr>
          <p:nvPr>
            <p:ph type="title"/>
          </p:nvPr>
        </p:nvSpPr>
        <p:spPr/>
        <p:txBody>
          <a:bodyPr/>
          <a:lstStyle/>
          <a:p>
            <a:pPr eaLnBrk="1" hangingPunct="1"/>
            <a:r>
              <a:rPr lang="en-US" altLang="de-DE"/>
              <a:t>Progression Considerations </a:t>
            </a:r>
          </a:p>
        </p:txBody>
      </p:sp>
      <p:sp>
        <p:nvSpPr>
          <p:cNvPr id="67589" name="Rectangle 3">
            <a:extLst>
              <a:ext uri="{FF2B5EF4-FFF2-40B4-BE49-F238E27FC236}">
                <a16:creationId xmlns:a16="http://schemas.microsoft.com/office/drawing/2014/main" id="{B6694518-CE13-4C9C-AAE8-744B80A6A2EA}"/>
              </a:ext>
            </a:extLst>
          </p:cNvPr>
          <p:cNvSpPr>
            <a:spLocks noGrp="1" noChangeArrowheads="1"/>
          </p:cNvSpPr>
          <p:nvPr>
            <p:ph type="body" idx="1"/>
          </p:nvPr>
        </p:nvSpPr>
        <p:spPr/>
        <p:txBody>
          <a:bodyPr/>
          <a:lstStyle/>
          <a:p>
            <a:pPr eaLnBrk="1" hangingPunct="1"/>
            <a:r>
              <a:rPr lang="en-US" altLang="de-DE"/>
              <a:t>Players need to feel they are making progress when playing long games</a:t>
            </a:r>
          </a:p>
          <a:p>
            <a:pPr eaLnBrk="1" hangingPunct="1"/>
            <a:r>
              <a:rPr lang="en-US" altLang="de-DE"/>
              <a:t>Progress can be implemented through</a:t>
            </a:r>
          </a:p>
          <a:p>
            <a:pPr lvl="1" eaLnBrk="1" hangingPunct="1"/>
            <a:r>
              <a:rPr lang="en-US" altLang="de-DE"/>
              <a:t>Levels</a:t>
            </a:r>
          </a:p>
          <a:p>
            <a:pPr lvl="1" eaLnBrk="1" hangingPunct="1"/>
            <a:r>
              <a:rPr lang="en-US" altLang="de-DE"/>
              <a:t>Story</a:t>
            </a:r>
          </a:p>
          <a:p>
            <a:pPr lvl="1" eaLnBrk="1" hangingPunct="1"/>
            <a:r>
              <a:rPr lang="en-US" altLang="de-DE"/>
              <a:t>Both</a:t>
            </a:r>
          </a:p>
        </p:txBody>
      </p:sp>
      <p:pic>
        <p:nvPicPr>
          <p:cNvPr id="6" name="Grafik 5">
            <a:extLst>
              <a:ext uri="{FF2B5EF4-FFF2-40B4-BE49-F238E27FC236}">
                <a16:creationId xmlns:a16="http://schemas.microsoft.com/office/drawing/2014/main" id="{86D1E08A-2F47-489F-9376-81728A1851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C5DB767-1782-4AB9-8B5C-7B0CAD8BEB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ußzeilenplatzhalter 3">
            <a:extLst>
              <a:ext uri="{FF2B5EF4-FFF2-40B4-BE49-F238E27FC236}">
                <a16:creationId xmlns:a16="http://schemas.microsoft.com/office/drawing/2014/main" id="{86A8E6C6-7613-40B4-BEFF-2376FC39247E}"/>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8611" name="Foliennummernplatzhalter 4">
            <a:extLst>
              <a:ext uri="{FF2B5EF4-FFF2-40B4-BE49-F238E27FC236}">
                <a16:creationId xmlns:a16="http://schemas.microsoft.com/office/drawing/2014/main" id="{CD484444-CC29-4A6A-A6D4-B217F0588044}"/>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0A90F2-1F2D-4D96-A685-968C2E21C49A}" type="slidenum">
              <a:rPr lang="en-US" altLang="en-US">
                <a:solidFill>
                  <a:srgbClr val="6699FF"/>
                </a:solidFill>
              </a:rPr>
              <a:pPr eaLnBrk="1" hangingPunct="1"/>
              <a:t>65</a:t>
            </a:fld>
            <a:endParaRPr lang="en-US" altLang="en-US">
              <a:solidFill>
                <a:srgbClr val="6699FF"/>
              </a:solidFill>
            </a:endParaRPr>
          </a:p>
        </p:txBody>
      </p:sp>
      <p:sp>
        <p:nvSpPr>
          <p:cNvPr id="68612" name="Rectangle 2">
            <a:extLst>
              <a:ext uri="{FF2B5EF4-FFF2-40B4-BE49-F238E27FC236}">
                <a16:creationId xmlns:a16="http://schemas.microsoft.com/office/drawing/2014/main" id="{6D46A81F-3601-41A6-91E2-5C8D518B45B7}"/>
              </a:ext>
            </a:extLst>
          </p:cNvPr>
          <p:cNvSpPr>
            <a:spLocks noGrp="1" noChangeArrowheads="1"/>
          </p:cNvSpPr>
          <p:nvPr>
            <p:ph type="title"/>
          </p:nvPr>
        </p:nvSpPr>
        <p:spPr/>
        <p:txBody>
          <a:bodyPr/>
          <a:lstStyle/>
          <a:p>
            <a:pPr eaLnBrk="1" hangingPunct="1"/>
            <a:r>
              <a:rPr lang="en-US" altLang="de-DE"/>
              <a:t>Types of Game Machines </a:t>
            </a:r>
          </a:p>
        </p:txBody>
      </p:sp>
      <p:sp>
        <p:nvSpPr>
          <p:cNvPr id="68613" name="Rectangle 3">
            <a:extLst>
              <a:ext uri="{FF2B5EF4-FFF2-40B4-BE49-F238E27FC236}">
                <a16:creationId xmlns:a16="http://schemas.microsoft.com/office/drawing/2014/main" id="{30ECC9E4-6267-46DB-BFDD-B8D6057D5B17}"/>
              </a:ext>
            </a:extLst>
          </p:cNvPr>
          <p:cNvSpPr>
            <a:spLocks noGrp="1" noChangeArrowheads="1"/>
          </p:cNvSpPr>
          <p:nvPr>
            <p:ph type="body" idx="1"/>
          </p:nvPr>
        </p:nvSpPr>
        <p:spPr/>
        <p:txBody>
          <a:bodyPr/>
          <a:lstStyle/>
          <a:p>
            <a:pPr eaLnBrk="1" hangingPunct="1"/>
            <a:r>
              <a:rPr lang="en-US" altLang="de-DE"/>
              <a:t>Home game consoles </a:t>
            </a:r>
          </a:p>
          <a:p>
            <a:pPr lvl="1" eaLnBrk="1" hangingPunct="1"/>
            <a:r>
              <a:rPr lang="en-US" altLang="de-DE"/>
              <a:t>Simpler, bolder graphics than a PC provides</a:t>
            </a:r>
          </a:p>
          <a:p>
            <a:pPr lvl="1" eaLnBrk="1" hangingPunct="1"/>
            <a:r>
              <a:rPr lang="en-US" altLang="de-DE"/>
              <a:t>Standard controller</a:t>
            </a:r>
          </a:p>
          <a:p>
            <a:pPr lvl="1" eaLnBrk="1" hangingPunct="1"/>
            <a:r>
              <a:rPr lang="en-US" altLang="de-DE"/>
              <a:t>Excellent for multiplayer local games</a:t>
            </a:r>
          </a:p>
          <a:p>
            <a:pPr lvl="1" eaLnBrk="1" hangingPunct="1"/>
            <a:r>
              <a:rPr lang="en-US" altLang="de-DE"/>
              <a:t>Slower computing and less storage space than a personal computer</a:t>
            </a:r>
          </a:p>
        </p:txBody>
      </p:sp>
      <p:pic>
        <p:nvPicPr>
          <p:cNvPr id="6" name="Grafik 5">
            <a:extLst>
              <a:ext uri="{FF2B5EF4-FFF2-40B4-BE49-F238E27FC236}">
                <a16:creationId xmlns:a16="http://schemas.microsoft.com/office/drawing/2014/main" id="{213E3064-4730-411D-950E-858576607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1CBAD03-E724-4B5A-8C92-559915D905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ußzeilenplatzhalter 3">
            <a:extLst>
              <a:ext uri="{FF2B5EF4-FFF2-40B4-BE49-F238E27FC236}">
                <a16:creationId xmlns:a16="http://schemas.microsoft.com/office/drawing/2014/main" id="{7CDE7AE8-DC79-4C1C-8B9F-F6B1C93238B4}"/>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69635" name="Foliennummernplatzhalter 4">
            <a:extLst>
              <a:ext uri="{FF2B5EF4-FFF2-40B4-BE49-F238E27FC236}">
                <a16:creationId xmlns:a16="http://schemas.microsoft.com/office/drawing/2014/main" id="{3E3AD7D5-1E30-493B-AA8C-16D3745105D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146E4C-2D84-4652-9275-FC9A79567EAD}" type="slidenum">
              <a:rPr lang="en-US" altLang="en-US">
                <a:solidFill>
                  <a:srgbClr val="6699FF"/>
                </a:solidFill>
              </a:rPr>
              <a:pPr eaLnBrk="1" hangingPunct="1"/>
              <a:t>66</a:t>
            </a:fld>
            <a:endParaRPr lang="en-US" altLang="en-US">
              <a:solidFill>
                <a:srgbClr val="6699FF"/>
              </a:solidFill>
            </a:endParaRPr>
          </a:p>
        </p:txBody>
      </p:sp>
      <p:sp>
        <p:nvSpPr>
          <p:cNvPr id="69636" name="Rectangle 2">
            <a:extLst>
              <a:ext uri="{FF2B5EF4-FFF2-40B4-BE49-F238E27FC236}">
                <a16:creationId xmlns:a16="http://schemas.microsoft.com/office/drawing/2014/main" id="{AE686A19-5F14-4065-AE5C-39FAB46326D4}"/>
              </a:ext>
            </a:extLst>
          </p:cNvPr>
          <p:cNvSpPr>
            <a:spLocks noGrp="1" noChangeArrowheads="1"/>
          </p:cNvSpPr>
          <p:nvPr>
            <p:ph type="title"/>
          </p:nvPr>
        </p:nvSpPr>
        <p:spPr/>
        <p:txBody>
          <a:bodyPr/>
          <a:lstStyle/>
          <a:p>
            <a:pPr eaLnBrk="1" hangingPunct="1"/>
            <a:r>
              <a:rPr lang="en-US" altLang="de-DE"/>
              <a:t>Types of Game Machines </a:t>
            </a:r>
            <a:r>
              <a:rPr lang="en-US" altLang="de-DE" sz="3200"/>
              <a:t>(Cont.)</a:t>
            </a:r>
          </a:p>
        </p:txBody>
      </p:sp>
      <p:sp>
        <p:nvSpPr>
          <p:cNvPr id="69637" name="Rectangle 3">
            <a:extLst>
              <a:ext uri="{FF2B5EF4-FFF2-40B4-BE49-F238E27FC236}">
                <a16:creationId xmlns:a16="http://schemas.microsoft.com/office/drawing/2014/main" id="{B1E4437B-9EA1-4E64-88EB-E3A21D3DB732}"/>
              </a:ext>
            </a:extLst>
          </p:cNvPr>
          <p:cNvSpPr>
            <a:spLocks noGrp="1" noChangeArrowheads="1"/>
          </p:cNvSpPr>
          <p:nvPr>
            <p:ph type="body" idx="1"/>
          </p:nvPr>
        </p:nvSpPr>
        <p:spPr/>
        <p:txBody>
          <a:bodyPr/>
          <a:lstStyle/>
          <a:p>
            <a:pPr eaLnBrk="1" hangingPunct="1"/>
            <a:r>
              <a:rPr lang="en-US" altLang="de-DE"/>
              <a:t>Personal computer</a:t>
            </a:r>
          </a:p>
          <a:p>
            <a:pPr lvl="1" eaLnBrk="1" hangingPunct="1"/>
            <a:r>
              <a:rPr lang="en-US" altLang="de-DE"/>
              <a:t>Keyboard, mouse, joystick</a:t>
            </a:r>
          </a:p>
          <a:p>
            <a:pPr lvl="1" eaLnBrk="1" hangingPunct="1"/>
            <a:r>
              <a:rPr lang="en-US" altLang="de-DE"/>
              <a:t>Very high-resolution graphics</a:t>
            </a:r>
          </a:p>
          <a:p>
            <a:pPr lvl="1" eaLnBrk="1" hangingPunct="1"/>
            <a:r>
              <a:rPr lang="en-US" altLang="de-DE"/>
              <a:t>Intended for a single user</a:t>
            </a:r>
          </a:p>
          <a:p>
            <a:pPr lvl="1" eaLnBrk="1" hangingPunct="1"/>
            <a:r>
              <a:rPr lang="en-US" altLang="de-DE"/>
              <a:t>Internet connection is common</a:t>
            </a:r>
          </a:p>
          <a:p>
            <a:pPr lvl="1" eaLnBrk="1" hangingPunct="1"/>
            <a:r>
              <a:rPr lang="en-US" altLang="de-DE"/>
              <a:t>License or special equipment not needed for game development</a:t>
            </a:r>
          </a:p>
          <a:p>
            <a:pPr lvl="1" eaLnBrk="1" hangingPunct="1"/>
            <a:r>
              <a:rPr lang="en-US" altLang="de-DE"/>
              <a:t>No standard configuration</a:t>
            </a:r>
          </a:p>
        </p:txBody>
      </p:sp>
      <p:pic>
        <p:nvPicPr>
          <p:cNvPr id="6" name="Grafik 5">
            <a:extLst>
              <a:ext uri="{FF2B5EF4-FFF2-40B4-BE49-F238E27FC236}">
                <a16:creationId xmlns:a16="http://schemas.microsoft.com/office/drawing/2014/main" id="{AF4C0EB4-0A4B-45BB-ABB9-13B14362D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BB51F21-B7A5-449A-B3BA-4C13496A84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ußzeilenplatzhalter 3">
            <a:extLst>
              <a:ext uri="{FF2B5EF4-FFF2-40B4-BE49-F238E27FC236}">
                <a16:creationId xmlns:a16="http://schemas.microsoft.com/office/drawing/2014/main" id="{51C61851-0510-4139-8BFD-D1C571404256}"/>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0659" name="Foliennummernplatzhalter 4">
            <a:extLst>
              <a:ext uri="{FF2B5EF4-FFF2-40B4-BE49-F238E27FC236}">
                <a16:creationId xmlns:a16="http://schemas.microsoft.com/office/drawing/2014/main" id="{8F907C27-C3FD-4DE0-A1B0-6EE27CE9B61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F1FDAC-299E-4044-9C41-14E9A0FFAB5E}" type="slidenum">
              <a:rPr lang="en-US" altLang="en-US">
                <a:solidFill>
                  <a:srgbClr val="6699FF"/>
                </a:solidFill>
              </a:rPr>
              <a:pPr eaLnBrk="1" hangingPunct="1"/>
              <a:t>67</a:t>
            </a:fld>
            <a:endParaRPr lang="en-US" altLang="en-US">
              <a:solidFill>
                <a:srgbClr val="6699FF"/>
              </a:solidFill>
            </a:endParaRPr>
          </a:p>
        </p:txBody>
      </p:sp>
      <p:sp>
        <p:nvSpPr>
          <p:cNvPr id="70660" name="Rectangle 2">
            <a:extLst>
              <a:ext uri="{FF2B5EF4-FFF2-40B4-BE49-F238E27FC236}">
                <a16:creationId xmlns:a16="http://schemas.microsoft.com/office/drawing/2014/main" id="{210082AB-D924-41A2-8476-B6CC3386C6A3}"/>
              </a:ext>
            </a:extLst>
          </p:cNvPr>
          <p:cNvSpPr>
            <a:spLocks noGrp="1" noChangeArrowheads="1"/>
          </p:cNvSpPr>
          <p:nvPr>
            <p:ph type="title"/>
          </p:nvPr>
        </p:nvSpPr>
        <p:spPr/>
        <p:txBody>
          <a:bodyPr/>
          <a:lstStyle/>
          <a:p>
            <a:pPr eaLnBrk="1" hangingPunct="1"/>
            <a:r>
              <a:rPr lang="en-US" altLang="de-DE"/>
              <a:t>Types of Game Machines </a:t>
            </a:r>
            <a:r>
              <a:rPr lang="en-US" altLang="de-DE" sz="3200"/>
              <a:t>(Cont.)</a:t>
            </a:r>
          </a:p>
        </p:txBody>
      </p:sp>
      <p:sp>
        <p:nvSpPr>
          <p:cNvPr id="70661" name="Rectangle 3">
            <a:extLst>
              <a:ext uri="{FF2B5EF4-FFF2-40B4-BE49-F238E27FC236}">
                <a16:creationId xmlns:a16="http://schemas.microsoft.com/office/drawing/2014/main" id="{AFE07F39-6800-4916-AF20-CBF0239FF068}"/>
              </a:ext>
            </a:extLst>
          </p:cNvPr>
          <p:cNvSpPr>
            <a:spLocks noGrp="1" noChangeArrowheads="1"/>
          </p:cNvSpPr>
          <p:nvPr>
            <p:ph type="body" idx="1"/>
          </p:nvPr>
        </p:nvSpPr>
        <p:spPr/>
        <p:txBody>
          <a:bodyPr/>
          <a:lstStyle/>
          <a:p>
            <a:pPr eaLnBrk="1" hangingPunct="1"/>
            <a:r>
              <a:rPr lang="en-US" altLang="de-DE"/>
              <a:t>Handheld game machines</a:t>
            </a:r>
          </a:p>
          <a:p>
            <a:pPr lvl="1" eaLnBrk="1" hangingPunct="1"/>
            <a:r>
              <a:rPr lang="en-US" altLang="de-DE"/>
              <a:t>Very popular and inexpensive </a:t>
            </a:r>
          </a:p>
          <a:p>
            <a:pPr lvl="1" eaLnBrk="1" hangingPunct="1"/>
            <a:r>
              <a:rPr lang="en-US" altLang="de-DE"/>
              <a:t>Fewer control mechanisms </a:t>
            </a:r>
          </a:p>
          <a:p>
            <a:pPr lvl="1" eaLnBrk="1" hangingPunct="1"/>
            <a:r>
              <a:rPr lang="en-US" altLang="de-DE"/>
              <a:t>Small LCD screen </a:t>
            </a:r>
          </a:p>
          <a:p>
            <a:pPr lvl="1" eaLnBrk="1" hangingPunct="1"/>
            <a:r>
              <a:rPr lang="en-US" altLang="de-DE"/>
              <a:t>Less storage space than a PC or console</a:t>
            </a:r>
          </a:p>
        </p:txBody>
      </p:sp>
      <p:pic>
        <p:nvPicPr>
          <p:cNvPr id="6" name="Grafik 5">
            <a:extLst>
              <a:ext uri="{FF2B5EF4-FFF2-40B4-BE49-F238E27FC236}">
                <a16:creationId xmlns:a16="http://schemas.microsoft.com/office/drawing/2014/main" id="{1131D391-DCAA-4D85-A059-749544E6AA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6052D5F-7EC8-4547-9540-6EB0835E02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ußzeilenplatzhalter 3">
            <a:extLst>
              <a:ext uri="{FF2B5EF4-FFF2-40B4-BE49-F238E27FC236}">
                <a16:creationId xmlns:a16="http://schemas.microsoft.com/office/drawing/2014/main" id="{3076AE16-393D-4E57-BA28-E6DA1BC9B06B}"/>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1683" name="Foliennummernplatzhalter 4">
            <a:extLst>
              <a:ext uri="{FF2B5EF4-FFF2-40B4-BE49-F238E27FC236}">
                <a16:creationId xmlns:a16="http://schemas.microsoft.com/office/drawing/2014/main" id="{3DF24C58-16C6-4F3B-A58F-93530FBDE8AE}"/>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5305507-CDB3-49F6-B16A-6BA183B73F39}" type="slidenum">
              <a:rPr lang="en-US" altLang="en-US">
                <a:solidFill>
                  <a:srgbClr val="6699FF"/>
                </a:solidFill>
              </a:rPr>
              <a:pPr eaLnBrk="1" hangingPunct="1"/>
              <a:t>68</a:t>
            </a:fld>
            <a:endParaRPr lang="en-US" altLang="en-US">
              <a:solidFill>
                <a:srgbClr val="6699FF"/>
              </a:solidFill>
            </a:endParaRPr>
          </a:p>
        </p:txBody>
      </p:sp>
      <p:sp>
        <p:nvSpPr>
          <p:cNvPr id="71684" name="Rectangle 2">
            <a:extLst>
              <a:ext uri="{FF2B5EF4-FFF2-40B4-BE49-F238E27FC236}">
                <a16:creationId xmlns:a16="http://schemas.microsoft.com/office/drawing/2014/main" id="{EF6C44BD-910B-4986-BBA0-25418EF0CB7F}"/>
              </a:ext>
            </a:extLst>
          </p:cNvPr>
          <p:cNvSpPr>
            <a:spLocks noGrp="1" noChangeArrowheads="1"/>
          </p:cNvSpPr>
          <p:nvPr>
            <p:ph type="title"/>
          </p:nvPr>
        </p:nvSpPr>
        <p:spPr/>
        <p:txBody>
          <a:bodyPr/>
          <a:lstStyle/>
          <a:p>
            <a:pPr eaLnBrk="1" hangingPunct="1"/>
            <a:r>
              <a:rPr lang="en-US" altLang="de-DE"/>
              <a:t>Types of Game Machines </a:t>
            </a:r>
            <a:r>
              <a:rPr lang="en-US" altLang="de-DE" sz="3200"/>
              <a:t>(Cont.)</a:t>
            </a:r>
          </a:p>
        </p:txBody>
      </p:sp>
      <p:sp>
        <p:nvSpPr>
          <p:cNvPr id="71685" name="Rectangle 3">
            <a:extLst>
              <a:ext uri="{FF2B5EF4-FFF2-40B4-BE49-F238E27FC236}">
                <a16:creationId xmlns:a16="http://schemas.microsoft.com/office/drawing/2014/main" id="{77ABE705-D3BF-4F8E-8529-FA96FA8E5A21}"/>
              </a:ext>
            </a:extLst>
          </p:cNvPr>
          <p:cNvSpPr>
            <a:spLocks noGrp="1" noChangeArrowheads="1"/>
          </p:cNvSpPr>
          <p:nvPr>
            <p:ph type="body" idx="1"/>
          </p:nvPr>
        </p:nvSpPr>
        <p:spPr/>
        <p:txBody>
          <a:bodyPr/>
          <a:lstStyle/>
          <a:p>
            <a:pPr eaLnBrk="1" hangingPunct="1"/>
            <a:r>
              <a:rPr lang="en-US" altLang="de-DE"/>
              <a:t>Mobile phones and wireless devices</a:t>
            </a:r>
          </a:p>
          <a:p>
            <a:pPr lvl="1" eaLnBrk="1" hangingPunct="1"/>
            <a:r>
              <a:rPr lang="en-US" altLang="de-DE"/>
              <a:t>Little memory or processing power </a:t>
            </a:r>
          </a:p>
          <a:p>
            <a:pPr lvl="1" eaLnBrk="1" hangingPunct="1"/>
            <a:r>
              <a:rPr lang="en-US" altLang="de-DE"/>
              <a:t>No standard specifications </a:t>
            </a:r>
          </a:p>
          <a:p>
            <a:pPr lvl="1" eaLnBrk="1" hangingPunct="1"/>
            <a:r>
              <a:rPr lang="en-US" altLang="de-DE"/>
              <a:t>Can provide portable networked play </a:t>
            </a:r>
          </a:p>
          <a:p>
            <a:pPr lvl="1" eaLnBrk="1" hangingPunct="1"/>
            <a:r>
              <a:rPr lang="en-US" altLang="de-DE"/>
              <a:t>License not required for game development </a:t>
            </a:r>
          </a:p>
          <a:p>
            <a:pPr lvl="2" eaLnBrk="1" hangingPunct="1"/>
            <a:r>
              <a:rPr lang="en-US" altLang="de-DE"/>
              <a:t>(Apple’s iPhone is an exception)</a:t>
            </a:r>
          </a:p>
        </p:txBody>
      </p:sp>
      <p:pic>
        <p:nvPicPr>
          <p:cNvPr id="6" name="Grafik 5">
            <a:extLst>
              <a:ext uri="{FF2B5EF4-FFF2-40B4-BE49-F238E27FC236}">
                <a16:creationId xmlns:a16="http://schemas.microsoft.com/office/drawing/2014/main" id="{A3D9471F-EAC5-40E9-8C7C-50B55BB050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5C32D40-E594-4379-9ABF-2B74ACAFC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Fußzeilenplatzhalter 3">
            <a:extLst>
              <a:ext uri="{FF2B5EF4-FFF2-40B4-BE49-F238E27FC236}">
                <a16:creationId xmlns:a16="http://schemas.microsoft.com/office/drawing/2014/main" id="{8CD53D72-9C57-43C9-82B2-7CF2A2E05EFA}"/>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2707" name="Foliennummernplatzhalter 4">
            <a:extLst>
              <a:ext uri="{FF2B5EF4-FFF2-40B4-BE49-F238E27FC236}">
                <a16:creationId xmlns:a16="http://schemas.microsoft.com/office/drawing/2014/main" id="{D44282CE-E83F-47A0-8274-D873A3237EEC}"/>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2F82B00-C109-40B9-B34F-96B5FE0F970D}" type="slidenum">
              <a:rPr lang="en-US" altLang="en-US">
                <a:solidFill>
                  <a:srgbClr val="6699FF"/>
                </a:solidFill>
              </a:rPr>
              <a:pPr eaLnBrk="1" hangingPunct="1"/>
              <a:t>69</a:t>
            </a:fld>
            <a:endParaRPr lang="en-US" altLang="en-US">
              <a:solidFill>
                <a:srgbClr val="6699FF"/>
              </a:solidFill>
            </a:endParaRPr>
          </a:p>
        </p:txBody>
      </p:sp>
      <p:sp>
        <p:nvSpPr>
          <p:cNvPr id="72708" name="Rectangle 2">
            <a:extLst>
              <a:ext uri="{FF2B5EF4-FFF2-40B4-BE49-F238E27FC236}">
                <a16:creationId xmlns:a16="http://schemas.microsoft.com/office/drawing/2014/main" id="{9D47FB9E-D816-450C-AFE0-480E6F4FE16C}"/>
              </a:ext>
            </a:extLst>
          </p:cNvPr>
          <p:cNvSpPr>
            <a:spLocks noGrp="1" noChangeArrowheads="1"/>
          </p:cNvSpPr>
          <p:nvPr>
            <p:ph type="title"/>
          </p:nvPr>
        </p:nvSpPr>
        <p:spPr/>
        <p:txBody>
          <a:bodyPr/>
          <a:lstStyle/>
          <a:p>
            <a:pPr eaLnBrk="1" hangingPunct="1"/>
            <a:r>
              <a:rPr lang="en-US" altLang="de-DE"/>
              <a:t>Types of Game Machines </a:t>
            </a:r>
            <a:r>
              <a:rPr lang="en-US" altLang="de-DE" sz="3200"/>
              <a:t>(Cont.)</a:t>
            </a:r>
          </a:p>
        </p:txBody>
      </p:sp>
      <p:sp>
        <p:nvSpPr>
          <p:cNvPr id="72709" name="Rectangle 3">
            <a:extLst>
              <a:ext uri="{FF2B5EF4-FFF2-40B4-BE49-F238E27FC236}">
                <a16:creationId xmlns:a16="http://schemas.microsoft.com/office/drawing/2014/main" id="{43E4B881-2CB7-424A-A8E2-FCB6C78EB0D7}"/>
              </a:ext>
            </a:extLst>
          </p:cNvPr>
          <p:cNvSpPr>
            <a:spLocks noGrp="1" noChangeArrowheads="1"/>
          </p:cNvSpPr>
          <p:nvPr>
            <p:ph type="body" idx="1"/>
          </p:nvPr>
        </p:nvSpPr>
        <p:spPr/>
        <p:txBody>
          <a:bodyPr/>
          <a:lstStyle/>
          <a:p>
            <a:pPr eaLnBrk="1" hangingPunct="1"/>
            <a:r>
              <a:rPr lang="en-US" altLang="de-DE"/>
              <a:t>Other devices </a:t>
            </a:r>
          </a:p>
          <a:p>
            <a:pPr lvl="1" eaLnBrk="1" hangingPunct="1"/>
            <a:r>
              <a:rPr lang="en-US" altLang="de-DE"/>
              <a:t>Personal digital assistants </a:t>
            </a:r>
          </a:p>
          <a:p>
            <a:pPr lvl="1" eaLnBrk="1" hangingPunct="1"/>
            <a:r>
              <a:rPr lang="en-US" altLang="de-DE"/>
              <a:t>Video gambling machines </a:t>
            </a:r>
          </a:p>
          <a:p>
            <a:pPr lvl="1" eaLnBrk="1" hangingPunct="1"/>
            <a:r>
              <a:rPr lang="en-US" altLang="de-DE"/>
              <a:t>Arcade machines </a:t>
            </a:r>
          </a:p>
        </p:txBody>
      </p:sp>
      <p:pic>
        <p:nvPicPr>
          <p:cNvPr id="6" name="Grafik 5">
            <a:extLst>
              <a:ext uri="{FF2B5EF4-FFF2-40B4-BE49-F238E27FC236}">
                <a16:creationId xmlns:a16="http://schemas.microsoft.com/office/drawing/2014/main" id="{03BAD8FF-B0B3-4C8A-AAEA-0F318B041D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EE86FCA-35C3-4EFE-8306-BA7E2155D1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ußzeilenplatzhalter 3">
            <a:extLst>
              <a:ext uri="{FF2B5EF4-FFF2-40B4-BE49-F238E27FC236}">
                <a16:creationId xmlns:a16="http://schemas.microsoft.com/office/drawing/2014/main" id="{95E87D4B-E78F-473D-85B3-5157FEBF0A38}"/>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3731" name="Foliennummernplatzhalter 4">
            <a:extLst>
              <a:ext uri="{FF2B5EF4-FFF2-40B4-BE49-F238E27FC236}">
                <a16:creationId xmlns:a16="http://schemas.microsoft.com/office/drawing/2014/main" id="{E3CE648D-BB96-40E6-8FB8-82A5EA810577}"/>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DABE907-DD6C-440A-B353-FF71E0856140}" type="slidenum">
              <a:rPr lang="en-US" altLang="en-US">
                <a:solidFill>
                  <a:srgbClr val="6699FF"/>
                </a:solidFill>
              </a:rPr>
              <a:pPr eaLnBrk="1" hangingPunct="1"/>
              <a:t>70</a:t>
            </a:fld>
            <a:endParaRPr lang="en-US" altLang="en-US">
              <a:solidFill>
                <a:srgbClr val="6699FF"/>
              </a:solidFill>
            </a:endParaRPr>
          </a:p>
        </p:txBody>
      </p:sp>
      <p:sp>
        <p:nvSpPr>
          <p:cNvPr id="73732" name="Rectangle 2">
            <a:extLst>
              <a:ext uri="{FF2B5EF4-FFF2-40B4-BE49-F238E27FC236}">
                <a16:creationId xmlns:a16="http://schemas.microsoft.com/office/drawing/2014/main" id="{B633D134-8777-410A-ACA8-C18020276BE1}"/>
              </a:ext>
            </a:extLst>
          </p:cNvPr>
          <p:cNvSpPr>
            <a:spLocks noGrp="1" noChangeArrowheads="1"/>
          </p:cNvSpPr>
          <p:nvPr>
            <p:ph type="title"/>
          </p:nvPr>
        </p:nvSpPr>
        <p:spPr/>
        <p:txBody>
          <a:bodyPr/>
          <a:lstStyle/>
          <a:p>
            <a:pPr eaLnBrk="1" hangingPunct="1"/>
            <a:r>
              <a:rPr lang="en-US" altLang="de-DE"/>
              <a:t>Summary</a:t>
            </a:r>
          </a:p>
        </p:txBody>
      </p:sp>
      <p:sp>
        <p:nvSpPr>
          <p:cNvPr id="73733" name="Rectangle 3">
            <a:extLst>
              <a:ext uri="{FF2B5EF4-FFF2-40B4-BE49-F238E27FC236}">
                <a16:creationId xmlns:a16="http://schemas.microsoft.com/office/drawing/2014/main" id="{9D11B670-B77F-43CB-89BB-025314FCA0ED}"/>
              </a:ext>
            </a:extLst>
          </p:cNvPr>
          <p:cNvSpPr>
            <a:spLocks noGrp="1" noChangeArrowheads="1"/>
          </p:cNvSpPr>
          <p:nvPr>
            <p:ph type="body" idx="1"/>
          </p:nvPr>
        </p:nvSpPr>
        <p:spPr>
          <a:extLst>
            <a:ext uri="{909E8E84-426E-40DD-AFC4-6F175D3DCCD1}">
              <a14:hiddenFill xmlns:a14="http://schemas.microsoft.com/office/drawing/2010/main">
                <a:solidFill>
                  <a:srgbClr val="FF0000"/>
                </a:solidFill>
              </a14:hiddenFill>
            </a:ext>
          </a:extLst>
        </p:spPr>
        <p:txBody>
          <a:bodyPr/>
          <a:lstStyle/>
          <a:p>
            <a:pPr eaLnBrk="1" hangingPunct="1"/>
            <a:r>
              <a:rPr lang="en-US" altLang="de-DE"/>
              <a:t>You should now understand</a:t>
            </a:r>
          </a:p>
          <a:p>
            <a:pPr lvl="1" eaLnBrk="1" hangingPunct="1"/>
            <a:r>
              <a:rPr lang="en-US" altLang="de-DE"/>
              <a:t>The elements of a game</a:t>
            </a:r>
          </a:p>
          <a:p>
            <a:pPr lvl="1" eaLnBrk="1" hangingPunct="1"/>
            <a:r>
              <a:rPr lang="en-US" altLang="de-DE"/>
              <a:t>The interaction of challenges and actions</a:t>
            </a:r>
          </a:p>
          <a:p>
            <a:pPr lvl="1" eaLnBrk="1" hangingPunct="1"/>
            <a:r>
              <a:rPr lang="en-US" altLang="de-DE"/>
              <a:t>The role of the computer in video games</a:t>
            </a:r>
          </a:p>
          <a:p>
            <a:pPr lvl="1" eaLnBrk="1" hangingPunct="1"/>
            <a:r>
              <a:rPr lang="en-US" altLang="de-DE"/>
              <a:t>The various ways that games entertain</a:t>
            </a:r>
            <a:endParaRPr lang="tr-TR" altLang="de-DE"/>
          </a:p>
          <a:p>
            <a:pPr lvl="1" eaLnBrk="1" hangingPunct="1"/>
            <a:r>
              <a:rPr lang="en-US" altLang="de-DE"/>
              <a:t>Player-centric approach to game design</a:t>
            </a:r>
          </a:p>
          <a:p>
            <a:pPr lvl="1" eaLnBrk="1" hangingPunct="1"/>
            <a:r>
              <a:rPr lang="en-US" altLang="de-DE"/>
              <a:t>Structure of a game</a:t>
            </a:r>
            <a:endParaRPr lang="tr-TR" altLang="de-DE"/>
          </a:p>
          <a:p>
            <a:pPr lvl="1" eaLnBrk="1" hangingPunct="1"/>
            <a:r>
              <a:rPr lang="en-US" altLang="de-DE"/>
              <a:t>Stages of game design and the required documentation</a:t>
            </a:r>
          </a:p>
          <a:p>
            <a:pPr lvl="1" eaLnBrk="1" hangingPunct="1"/>
            <a:endParaRPr lang="en-US" altLang="de-DE"/>
          </a:p>
          <a:p>
            <a:pPr lvl="1" eaLnBrk="1" hangingPunct="1"/>
            <a:endParaRPr lang="en-US" altLang="de-DE"/>
          </a:p>
        </p:txBody>
      </p:sp>
      <p:pic>
        <p:nvPicPr>
          <p:cNvPr id="6" name="Grafik 5">
            <a:extLst>
              <a:ext uri="{FF2B5EF4-FFF2-40B4-BE49-F238E27FC236}">
                <a16:creationId xmlns:a16="http://schemas.microsoft.com/office/drawing/2014/main" id="{8F49AB4B-791B-4646-8624-3106CFB43B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1C22D70-E09F-4EBF-AD38-EFD0D84412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Fußzeilenplatzhalter 3">
            <a:extLst>
              <a:ext uri="{FF2B5EF4-FFF2-40B4-BE49-F238E27FC236}">
                <a16:creationId xmlns:a16="http://schemas.microsoft.com/office/drawing/2014/main" id="{EFE01236-BE39-455C-AEE8-6E59C3005107}"/>
              </a:ext>
            </a:extLst>
          </p:cNvPr>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en-US">
                <a:solidFill>
                  <a:srgbClr val="6699FF"/>
                </a:solidFill>
              </a:rPr>
              <a:t>Lecture #</a:t>
            </a:r>
            <a:r>
              <a:rPr lang="en-US" altLang="en-US">
                <a:solidFill>
                  <a:srgbClr val="6699FF"/>
                </a:solidFill>
              </a:rPr>
              <a:t>1  Games and Video Games</a:t>
            </a:r>
          </a:p>
        </p:txBody>
      </p:sp>
      <p:sp>
        <p:nvSpPr>
          <p:cNvPr id="74755" name="Foliennummernplatzhalter 4">
            <a:extLst>
              <a:ext uri="{FF2B5EF4-FFF2-40B4-BE49-F238E27FC236}">
                <a16:creationId xmlns:a16="http://schemas.microsoft.com/office/drawing/2014/main" id="{E7986163-B293-4F63-822B-375476EBF72F}"/>
              </a:ext>
            </a:extLst>
          </p:cNvPr>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95E67A9-19BC-4954-A253-7C0031948C50}" type="slidenum">
              <a:rPr lang="en-US" altLang="en-US">
                <a:solidFill>
                  <a:srgbClr val="6699FF"/>
                </a:solidFill>
              </a:rPr>
              <a:pPr eaLnBrk="1" hangingPunct="1"/>
              <a:t>71</a:t>
            </a:fld>
            <a:endParaRPr lang="en-US" altLang="en-US">
              <a:solidFill>
                <a:srgbClr val="6699FF"/>
              </a:solidFill>
            </a:endParaRPr>
          </a:p>
        </p:txBody>
      </p:sp>
      <p:sp>
        <p:nvSpPr>
          <p:cNvPr id="74756" name="Rectangle 2">
            <a:extLst>
              <a:ext uri="{FF2B5EF4-FFF2-40B4-BE49-F238E27FC236}">
                <a16:creationId xmlns:a16="http://schemas.microsoft.com/office/drawing/2014/main" id="{7C7E97F8-AEF9-44B3-816B-1501F8E93BF9}"/>
              </a:ext>
            </a:extLst>
          </p:cNvPr>
          <p:cNvSpPr>
            <a:spLocks noGrp="1" noChangeArrowheads="1"/>
          </p:cNvSpPr>
          <p:nvPr>
            <p:ph type="title"/>
          </p:nvPr>
        </p:nvSpPr>
        <p:spPr/>
        <p:txBody>
          <a:bodyPr/>
          <a:lstStyle/>
          <a:p>
            <a:pPr eaLnBrk="1" hangingPunct="1"/>
            <a:r>
              <a:rPr lang="en-US" altLang="de-DE" dirty="0"/>
              <a:t>Summary</a:t>
            </a:r>
            <a:r>
              <a:rPr lang="tr-TR" altLang="de-DE" dirty="0"/>
              <a:t> </a:t>
            </a:r>
            <a:r>
              <a:rPr lang="en-US" altLang="de-DE" sz="4400" dirty="0"/>
              <a:t>(Cont.)</a:t>
            </a:r>
            <a:r>
              <a:rPr lang="tr-TR" altLang="de-DE" dirty="0"/>
              <a:t> </a:t>
            </a:r>
            <a:endParaRPr lang="en-US" altLang="de-DE" dirty="0"/>
          </a:p>
        </p:txBody>
      </p:sp>
      <p:sp>
        <p:nvSpPr>
          <p:cNvPr id="74757" name="Rectangle 3">
            <a:extLst>
              <a:ext uri="{FF2B5EF4-FFF2-40B4-BE49-F238E27FC236}">
                <a16:creationId xmlns:a16="http://schemas.microsoft.com/office/drawing/2014/main" id="{817F6445-241E-45ED-B631-A889670D67DA}"/>
              </a:ext>
            </a:extLst>
          </p:cNvPr>
          <p:cNvSpPr>
            <a:spLocks noGrp="1" noChangeArrowheads="1"/>
          </p:cNvSpPr>
          <p:nvPr>
            <p:ph type="body" idx="1"/>
          </p:nvPr>
        </p:nvSpPr>
        <p:spPr>
          <a:extLst>
            <a:ext uri="{909E8E84-426E-40DD-AFC4-6F175D3DCCD1}">
              <a14:hiddenFill xmlns:a14="http://schemas.microsoft.com/office/drawing/2010/main">
                <a:solidFill>
                  <a:srgbClr val="FF0000"/>
                </a:solidFill>
              </a14:hiddenFill>
            </a:ext>
          </a:extLst>
        </p:spPr>
        <p:txBody>
          <a:bodyPr/>
          <a:lstStyle/>
          <a:p>
            <a:pPr eaLnBrk="1" hangingPunct="1"/>
            <a:r>
              <a:rPr lang="en-US" altLang="de-DE"/>
              <a:t>You should now understand</a:t>
            </a:r>
          </a:p>
          <a:p>
            <a:pPr lvl="1" eaLnBrk="1" hangingPunct="1"/>
            <a:r>
              <a:rPr lang="en-US" altLang="de-DE"/>
              <a:t>Roles and qualities of the design team members</a:t>
            </a:r>
            <a:endParaRPr lang="tr-TR" altLang="de-DE"/>
          </a:p>
          <a:p>
            <a:pPr lvl="1" eaLnBrk="1" hangingPunct="1"/>
            <a:r>
              <a:rPr lang="en-US" altLang="de-DE"/>
              <a:t>Defining a game concept </a:t>
            </a:r>
          </a:p>
          <a:p>
            <a:pPr lvl="1" eaLnBrk="1" hangingPunct="1"/>
            <a:r>
              <a:rPr lang="en-US" altLang="de-DE"/>
              <a:t>Creating a high concept document</a:t>
            </a:r>
          </a:p>
          <a:p>
            <a:pPr lvl="1" eaLnBrk="1" hangingPunct="1"/>
            <a:r>
              <a:rPr lang="en-US" altLang="de-DE"/>
              <a:t>Defining the player’s role </a:t>
            </a:r>
          </a:p>
          <a:p>
            <a:pPr lvl="1" eaLnBrk="1" hangingPunct="1"/>
            <a:r>
              <a:rPr lang="en-US" altLang="de-DE"/>
              <a:t>Identifying game genres</a:t>
            </a:r>
          </a:p>
          <a:p>
            <a:pPr lvl="1" eaLnBrk="1" hangingPunct="1"/>
            <a:r>
              <a:rPr lang="en-US" altLang="de-DE"/>
              <a:t>Choosing the target audience </a:t>
            </a:r>
          </a:p>
          <a:p>
            <a:pPr lvl="1" eaLnBrk="1" hangingPunct="1"/>
            <a:r>
              <a:rPr lang="en-US" altLang="de-DE"/>
              <a:t>Selecting the game machine </a:t>
            </a:r>
          </a:p>
          <a:p>
            <a:pPr lvl="1" eaLnBrk="1" hangingPunct="1"/>
            <a:endParaRPr lang="en-US" altLang="de-DE"/>
          </a:p>
        </p:txBody>
      </p:sp>
      <p:pic>
        <p:nvPicPr>
          <p:cNvPr id="6" name="Grafik 5">
            <a:extLst>
              <a:ext uri="{FF2B5EF4-FFF2-40B4-BE49-F238E27FC236}">
                <a16:creationId xmlns:a16="http://schemas.microsoft.com/office/drawing/2014/main" id="{ED7B4AE8-8691-4191-9616-F5FE335579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5040E04-37D2-423A-8BAA-FC77C1E964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4200">
                <a:solidFill>
                  <a:schemeClr val="bg1"/>
                </a:solidFill>
                <a:latin typeface="+mj-lt"/>
                <a:ea typeface="+mj-ea"/>
                <a:cs typeface="+mj-cs"/>
              </a:defRPr>
            </a:lvl1pPr>
            <a:lvl2pPr>
              <a:defRPr sz="4200">
                <a:solidFill>
                  <a:schemeClr val="bg1"/>
                </a:solidFill>
                <a:latin typeface="Arial" charset="0"/>
              </a:defRPr>
            </a:lvl2pPr>
            <a:lvl3pPr>
              <a:defRPr sz="4200">
                <a:solidFill>
                  <a:schemeClr val="bg1"/>
                </a:solidFill>
                <a:latin typeface="Arial" charset="0"/>
              </a:defRPr>
            </a:lvl3pPr>
            <a:lvl4pPr>
              <a:defRPr sz="4200">
                <a:solidFill>
                  <a:schemeClr val="bg1"/>
                </a:solidFill>
                <a:latin typeface="Arial" charset="0"/>
              </a:defRPr>
            </a:lvl4pPr>
            <a:lvl5pPr>
              <a:defRPr sz="4200">
                <a:solidFill>
                  <a:schemeClr val="bg1"/>
                </a:solidFill>
                <a:latin typeface="Arial" charset="0"/>
              </a:defRPr>
            </a:lvl5pPr>
            <a:lvl6pPr marL="457200" fontAlgn="base">
              <a:spcBef>
                <a:spcPct val="0"/>
              </a:spcBef>
              <a:spcAft>
                <a:spcPct val="0"/>
              </a:spcAft>
              <a:defRPr sz="4200">
                <a:solidFill>
                  <a:schemeClr val="bg1"/>
                </a:solidFill>
                <a:latin typeface="Arial" charset="0"/>
              </a:defRPr>
            </a:lvl6pPr>
            <a:lvl7pPr marL="914400" fontAlgn="base">
              <a:spcBef>
                <a:spcPct val="0"/>
              </a:spcBef>
              <a:spcAft>
                <a:spcPct val="0"/>
              </a:spcAft>
              <a:defRPr sz="4200">
                <a:solidFill>
                  <a:schemeClr val="bg1"/>
                </a:solidFill>
                <a:latin typeface="Arial" charset="0"/>
              </a:defRPr>
            </a:lvl7pPr>
            <a:lvl8pPr marL="1371600" fontAlgn="base">
              <a:spcBef>
                <a:spcPct val="0"/>
              </a:spcBef>
              <a:spcAft>
                <a:spcPct val="0"/>
              </a:spcAft>
              <a:defRPr sz="4200">
                <a:solidFill>
                  <a:schemeClr val="bg1"/>
                </a:solidFill>
                <a:latin typeface="Arial" charset="0"/>
              </a:defRPr>
            </a:lvl8pPr>
            <a:lvl9pPr marL="1828800" fontAlgn="base">
              <a:spcBef>
                <a:spcPct val="0"/>
              </a:spcBef>
              <a:spcAft>
                <a:spcPct val="0"/>
              </a:spcAft>
              <a:defRPr sz="4200">
                <a:solidFill>
                  <a:schemeClr val="bg1"/>
                </a:solidFill>
                <a:latin typeface="Arial" charset="0"/>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fontScale="85000" lnSpcReduction="20000"/>
          </a:bodyPr>
          <a:lstStyle/>
          <a:p>
            <a:pPr marL="0" indent="0" algn="ctr">
              <a:spcBef>
                <a:spcPts val="0"/>
              </a:spcBef>
              <a:spcAft>
                <a:spcPts val="600"/>
              </a:spcAft>
              <a:buNone/>
            </a:pPr>
            <a:r>
              <a:rPr lang="de-DE" sz="3200" dirty="0">
                <a:solidFill>
                  <a:schemeClr val="dk1"/>
                </a:solidFill>
                <a:latin typeface="Times New Roman"/>
                <a:ea typeface="Times New Roman" panose="02020603050405020304" pitchFamily="18" charset="0"/>
              </a:rPr>
              <a:t>Genres </a:t>
            </a:r>
            <a:r>
              <a:rPr lang="de-DE" sz="3200" dirty="0" err="1">
                <a:solidFill>
                  <a:schemeClr val="dk1"/>
                </a:solidFill>
                <a:latin typeface="Times New Roman"/>
                <a:ea typeface="Times New Roman" panose="02020603050405020304" pitchFamily="18" charset="0"/>
              </a:rPr>
              <a:t>of</a:t>
            </a:r>
            <a:r>
              <a:rPr lang="de-DE" sz="3200" dirty="0">
                <a:solidFill>
                  <a:schemeClr val="dk1"/>
                </a:solidFill>
                <a:latin typeface="Times New Roman"/>
                <a:ea typeface="Times New Roman" panose="02020603050405020304" pitchFamily="18" charset="0"/>
              </a:rPr>
              <a:t> Computer Games</a:t>
            </a:r>
            <a:endParaRPr lang="tr-TR" sz="3200" dirty="0">
              <a:solidFill>
                <a:schemeClr val="dk1"/>
              </a:solidFill>
              <a:latin typeface="Times New Roman"/>
              <a:ea typeface="Times New Roman" panose="02020603050405020304" pitchFamily="18" charset="0"/>
            </a:endParaRPr>
          </a:p>
          <a:p>
            <a:pPr marL="0" indent="0" algn="ctr">
              <a:spcBef>
                <a:spcPts val="0"/>
              </a:spcBef>
              <a:spcAft>
                <a:spcPts val="600"/>
              </a:spcAft>
              <a:buNone/>
            </a:pPr>
            <a:r>
              <a:rPr lang="tr-TR" sz="3200">
                <a:solidFill>
                  <a:schemeClr val="dk1"/>
                </a:solidFill>
                <a:latin typeface="Times New Roman"/>
                <a:ea typeface="Times New Roman" panose="02020603050405020304" pitchFamily="18" charset="0"/>
              </a:rPr>
              <a:t>Part 1</a:t>
            </a:r>
            <a:endParaRPr lang="de-DE" sz="3200" dirty="0">
              <a:solidFill>
                <a:schemeClr val="dk1"/>
              </a:solidFill>
              <a:latin typeface="Times New Roman"/>
              <a:ea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72</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Ernest Adams, Fundamentals of Game Design, 2nd Edition, New Riders,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73</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theme1.xml><?xml version="1.0" encoding="utf-8"?>
<a:theme xmlns:a="http://schemas.openxmlformats.org/drawingml/2006/main" name="1_Edge">
  <a:themeElements>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fontScheme name="1_Edg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10">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FF9900"/>
        </a:folHlink>
      </a:clrScheme>
      <a:clrMap bg1="lt1" tx1="dk1" bg2="lt2" tx2="dk2" accent1="accent1" accent2="accent2" accent3="accent3" accent4="accent4" accent5="accent5" accent6="accent6" hlink="hlink" folHlink="folHlink"/>
    </a:extraClrScheme>
    <a:extraClrScheme>
      <a:clrScheme name="1_Edge 11">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00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3869</Words>
  <Application>Microsoft Office PowerPoint</Application>
  <PresentationFormat>Bildschirmpräsentation (4:3)</PresentationFormat>
  <Paragraphs>630</Paragraphs>
  <Slides>73</Slides>
  <Notes>28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73</vt:i4>
      </vt:variant>
    </vt:vector>
  </HeadingPairs>
  <TitlesOfParts>
    <vt:vector size="79" baseType="lpstr">
      <vt:lpstr>Arial</vt:lpstr>
      <vt:lpstr>Arial Black</vt:lpstr>
      <vt:lpstr>Garamond</vt:lpstr>
      <vt:lpstr>Times New Roman</vt:lpstr>
      <vt:lpstr>Wingdings</vt:lpstr>
      <vt:lpstr>1_Edge</vt:lpstr>
      <vt:lpstr>PowerPoint-Präsentation</vt:lpstr>
      <vt:lpstr>Objectives</vt:lpstr>
      <vt:lpstr>Objectives (Cont.)</vt:lpstr>
      <vt:lpstr>Objectives (Cont.)</vt:lpstr>
      <vt:lpstr>Objectives (Cont.)</vt:lpstr>
      <vt:lpstr>Objectives (Cont.)</vt:lpstr>
      <vt:lpstr>Objectives (Cont.)</vt:lpstr>
      <vt:lpstr>What Is a Game?</vt:lpstr>
      <vt:lpstr>What Is a Game? (Cont.)</vt:lpstr>
      <vt:lpstr>Essential Elements of a Game</vt:lpstr>
      <vt:lpstr>Essential Elements of a Game (Cont.)</vt:lpstr>
      <vt:lpstr>Essential Elements of a Game (Cont.)</vt:lpstr>
      <vt:lpstr>Things That a Game Is Not</vt:lpstr>
      <vt:lpstr>Gameplay</vt:lpstr>
      <vt:lpstr>Gameplay (Cont.)</vt:lpstr>
      <vt:lpstr>Gameplay (Cont.)</vt:lpstr>
      <vt:lpstr>Fairness</vt:lpstr>
      <vt:lpstr>Symmetry and Asymmetry</vt:lpstr>
      <vt:lpstr>Competition and Cooperation</vt:lpstr>
      <vt:lpstr>Hiding the Rules</vt:lpstr>
      <vt:lpstr>Setting the Pace</vt:lpstr>
      <vt:lpstr>Presenting a Game World</vt:lpstr>
      <vt:lpstr>Artificial Intelligence</vt:lpstr>
      <vt:lpstr>Aesthetics</vt:lpstr>
      <vt:lpstr>Storytelling</vt:lpstr>
      <vt:lpstr>Risks and Rewards</vt:lpstr>
      <vt:lpstr>Novelty and Learning</vt:lpstr>
      <vt:lpstr>Creative and Expressive Play</vt:lpstr>
      <vt:lpstr>Immersion</vt:lpstr>
      <vt:lpstr>Socializing</vt:lpstr>
      <vt:lpstr>Art, Engineering, or Craft?</vt:lpstr>
      <vt:lpstr>The Player-Centric Approach </vt:lpstr>
      <vt:lpstr>Other Motivations That Influence Design</vt:lpstr>
      <vt:lpstr>Other Motivations That Influence Design (Cont.)</vt:lpstr>
      <vt:lpstr>Integrating for Entertainment</vt:lpstr>
      <vt:lpstr>Core Mechanics</vt:lpstr>
      <vt:lpstr>User Interface</vt:lpstr>
      <vt:lpstr>User Interface (Cont.)</vt:lpstr>
      <vt:lpstr>The Structure of a Video Game</vt:lpstr>
      <vt:lpstr>Gameplay Modes</vt:lpstr>
      <vt:lpstr>The Gameplay Mode</vt:lpstr>
      <vt:lpstr>Shell Menus and Screens</vt:lpstr>
      <vt:lpstr>Forming the Structure</vt:lpstr>
      <vt:lpstr>Stages of the Design Process</vt:lpstr>
      <vt:lpstr>Concept Stage</vt:lpstr>
      <vt:lpstr>Elaboration Stage</vt:lpstr>
      <vt:lpstr>Tuning Stage</vt:lpstr>
      <vt:lpstr>Game Design Teams</vt:lpstr>
      <vt:lpstr>Documenting the Design</vt:lpstr>
      <vt:lpstr>Types of Design Documents</vt:lpstr>
      <vt:lpstr>Types of Design Documents (Cont.)</vt:lpstr>
      <vt:lpstr>Types of Design Documents (Cont.)</vt:lpstr>
      <vt:lpstr>Anatomy of a Game Designer </vt:lpstr>
      <vt:lpstr>Getting an Idea</vt:lpstr>
      <vt:lpstr>From Idea to Game Concept </vt:lpstr>
      <vt:lpstr>The Player’s Role</vt:lpstr>
      <vt:lpstr>Choosing a Genre</vt:lpstr>
      <vt:lpstr>Classic Game Genres</vt:lpstr>
      <vt:lpstr>Classic Game Genres (Cont.)</vt:lpstr>
      <vt:lpstr>Hybrid Games</vt:lpstr>
      <vt:lpstr>Defining Your Target Audience</vt:lpstr>
      <vt:lpstr>The Dangers of Binary Thinking</vt:lpstr>
      <vt:lpstr>The Dangers of Binary Thinking (Cont.)</vt:lpstr>
      <vt:lpstr>Progression Considerations </vt:lpstr>
      <vt:lpstr>Types of Game Machines </vt:lpstr>
      <vt:lpstr>Types of Game Machines (Cont.)</vt:lpstr>
      <vt:lpstr>Types of Game Machines (Cont.)</vt:lpstr>
      <vt:lpstr>Types of Game Machines (Cont.)</vt:lpstr>
      <vt:lpstr>Types of Game Machines (Cont.)</vt:lpstr>
      <vt:lpstr>Summary</vt:lpstr>
      <vt:lpstr>Summary (Cont.) </vt:lpstr>
      <vt:lpstr>PowerPoint-Präsentation</vt:lpstr>
      <vt:lpstr>References</vt:lpstr>
    </vt:vector>
  </TitlesOfParts>
  <Company>Adams Consulting Services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Game Design, 2nd Edition - Ch 1</dc:title>
  <dc:creator>Ernest Adams</dc:creator>
  <cp:lastModifiedBy>Samsun</cp:lastModifiedBy>
  <cp:revision>132</cp:revision>
  <dcterms:created xsi:type="dcterms:W3CDTF">2003-03-16T17:22:50Z</dcterms:created>
  <dcterms:modified xsi:type="dcterms:W3CDTF">2019-02-14T09:09:50Z</dcterms:modified>
</cp:coreProperties>
</file>