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theme/themeOverride1.xml" ContentType="application/vnd.openxmlformats-officedocument.themeOverride+xml"/>
  <Override PartName="/ppt/notesSlides/notesSlide48.xml" ContentType="application/vnd.openxmlformats-officedocument.presentationml.notesSlide+xml"/>
  <Override PartName="/ppt/theme/themeOverride2.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 id="2147483672" r:id="rId2"/>
    <p:sldMasterId id="2147483684" r:id="rId3"/>
  </p:sldMasterIdLst>
  <p:notesMasterIdLst>
    <p:notesMasterId r:id="rId112"/>
  </p:notesMasterIdLst>
  <p:sldIdLst>
    <p:sldId id="704" r:id="rId4"/>
    <p:sldId id="705" r:id="rId5"/>
    <p:sldId id="706" r:id="rId6"/>
    <p:sldId id="707" r:id="rId7"/>
    <p:sldId id="708" r:id="rId8"/>
    <p:sldId id="709" r:id="rId9"/>
    <p:sldId id="710" r:id="rId10"/>
    <p:sldId id="711" r:id="rId11"/>
    <p:sldId id="712" r:id="rId12"/>
    <p:sldId id="713" r:id="rId13"/>
    <p:sldId id="714" r:id="rId14"/>
    <p:sldId id="715" r:id="rId15"/>
    <p:sldId id="716" r:id="rId16"/>
    <p:sldId id="717" r:id="rId17"/>
    <p:sldId id="718" r:id="rId18"/>
    <p:sldId id="719" r:id="rId19"/>
    <p:sldId id="720" r:id="rId20"/>
    <p:sldId id="721" r:id="rId21"/>
    <p:sldId id="722" r:id="rId22"/>
    <p:sldId id="723" r:id="rId23"/>
    <p:sldId id="724" r:id="rId24"/>
    <p:sldId id="725" r:id="rId25"/>
    <p:sldId id="726" r:id="rId26"/>
    <p:sldId id="727" r:id="rId27"/>
    <p:sldId id="728" r:id="rId28"/>
    <p:sldId id="729" r:id="rId29"/>
    <p:sldId id="730" r:id="rId30"/>
    <p:sldId id="731" r:id="rId31"/>
    <p:sldId id="732" r:id="rId32"/>
    <p:sldId id="733" r:id="rId33"/>
    <p:sldId id="734" r:id="rId34"/>
    <p:sldId id="735" r:id="rId35"/>
    <p:sldId id="736" r:id="rId36"/>
    <p:sldId id="737" r:id="rId37"/>
    <p:sldId id="738" r:id="rId38"/>
    <p:sldId id="739" r:id="rId39"/>
    <p:sldId id="740" r:id="rId40"/>
    <p:sldId id="741" r:id="rId41"/>
    <p:sldId id="742" r:id="rId42"/>
    <p:sldId id="743" r:id="rId43"/>
    <p:sldId id="744" r:id="rId44"/>
    <p:sldId id="745" r:id="rId45"/>
    <p:sldId id="746" r:id="rId46"/>
    <p:sldId id="747" r:id="rId47"/>
    <p:sldId id="748" r:id="rId48"/>
    <p:sldId id="749" r:id="rId49"/>
    <p:sldId id="750" r:id="rId50"/>
    <p:sldId id="751" r:id="rId51"/>
    <p:sldId id="752" r:id="rId52"/>
    <p:sldId id="753" r:id="rId53"/>
    <p:sldId id="754" r:id="rId54"/>
    <p:sldId id="755" r:id="rId55"/>
    <p:sldId id="756" r:id="rId56"/>
    <p:sldId id="757" r:id="rId57"/>
    <p:sldId id="758" r:id="rId58"/>
    <p:sldId id="759" r:id="rId59"/>
    <p:sldId id="760" r:id="rId60"/>
    <p:sldId id="761" r:id="rId61"/>
    <p:sldId id="762" r:id="rId62"/>
    <p:sldId id="763" r:id="rId63"/>
    <p:sldId id="764" r:id="rId64"/>
    <p:sldId id="765" r:id="rId65"/>
    <p:sldId id="766" r:id="rId66"/>
    <p:sldId id="767" r:id="rId67"/>
    <p:sldId id="768" r:id="rId68"/>
    <p:sldId id="769" r:id="rId69"/>
    <p:sldId id="770" r:id="rId70"/>
    <p:sldId id="771" r:id="rId71"/>
    <p:sldId id="772" r:id="rId72"/>
    <p:sldId id="773" r:id="rId73"/>
    <p:sldId id="774" r:id="rId74"/>
    <p:sldId id="775" r:id="rId75"/>
    <p:sldId id="776" r:id="rId76"/>
    <p:sldId id="777" r:id="rId77"/>
    <p:sldId id="778" r:id="rId78"/>
    <p:sldId id="779" r:id="rId79"/>
    <p:sldId id="780" r:id="rId80"/>
    <p:sldId id="781" r:id="rId81"/>
    <p:sldId id="782" r:id="rId82"/>
    <p:sldId id="783" r:id="rId83"/>
    <p:sldId id="784" r:id="rId84"/>
    <p:sldId id="785" r:id="rId85"/>
    <p:sldId id="786" r:id="rId86"/>
    <p:sldId id="787" r:id="rId87"/>
    <p:sldId id="788" r:id="rId88"/>
    <p:sldId id="789" r:id="rId89"/>
    <p:sldId id="790" r:id="rId90"/>
    <p:sldId id="791" r:id="rId91"/>
    <p:sldId id="792" r:id="rId92"/>
    <p:sldId id="793" r:id="rId93"/>
    <p:sldId id="794" r:id="rId94"/>
    <p:sldId id="795" r:id="rId95"/>
    <p:sldId id="796" r:id="rId96"/>
    <p:sldId id="797" r:id="rId97"/>
    <p:sldId id="798" r:id="rId98"/>
    <p:sldId id="799" r:id="rId99"/>
    <p:sldId id="800" r:id="rId100"/>
    <p:sldId id="801" r:id="rId101"/>
    <p:sldId id="802" r:id="rId102"/>
    <p:sldId id="803" r:id="rId103"/>
    <p:sldId id="804" r:id="rId104"/>
    <p:sldId id="805" r:id="rId105"/>
    <p:sldId id="806" r:id="rId106"/>
    <p:sldId id="807" r:id="rId107"/>
    <p:sldId id="808" r:id="rId108"/>
    <p:sldId id="809" r:id="rId109"/>
    <p:sldId id="440" r:id="rId110"/>
    <p:sldId id="362" r:id="rId111"/>
  </p:sldIdLst>
  <p:sldSz cx="9144000" cy="6858000" type="screen4x3"/>
  <p:notesSz cx="7099300" cy="102346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224">
          <p15:clr>
            <a:srgbClr val="A4A3A4"/>
          </p15:clr>
        </p15:guide>
        <p15:guide id="2" pos="22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6740" autoAdjust="0"/>
    <p:restoredTop sz="72950" autoAdjust="0"/>
  </p:normalViewPr>
  <p:slideViewPr>
    <p:cSldViewPr>
      <p:cViewPr varScale="1">
        <p:scale>
          <a:sx n="80" d="100"/>
          <a:sy n="80" d="100"/>
        </p:scale>
        <p:origin x="1176" y="90"/>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notesViewPr>
    <p:cSldViewPr>
      <p:cViewPr varScale="1">
        <p:scale>
          <a:sx n="85" d="100"/>
          <a:sy n="85" d="100"/>
        </p:scale>
        <p:origin x="-3834" y="-96"/>
      </p:cViewPr>
      <p:guideLst>
        <p:guide orient="horz" pos="3224"/>
        <p:guide pos="2236"/>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slide" Target="slides/slide65.xml"/><Relationship Id="rId84" Type="http://schemas.openxmlformats.org/officeDocument/2006/relationships/slide" Target="slides/slide81.xml"/><Relationship Id="rId89" Type="http://schemas.openxmlformats.org/officeDocument/2006/relationships/slide" Target="slides/slide86.xml"/><Relationship Id="rId112" Type="http://schemas.openxmlformats.org/officeDocument/2006/relationships/notesMaster" Target="notesMasters/notesMaster1.xml"/><Relationship Id="rId16" Type="http://schemas.openxmlformats.org/officeDocument/2006/relationships/slide" Target="slides/slide13.xml"/><Relationship Id="rId107" Type="http://schemas.openxmlformats.org/officeDocument/2006/relationships/slide" Target="slides/slide104.xml"/><Relationship Id="rId11" Type="http://schemas.openxmlformats.org/officeDocument/2006/relationships/slide" Target="slides/slide8.xml"/><Relationship Id="rId32" Type="http://schemas.openxmlformats.org/officeDocument/2006/relationships/slide" Target="slides/slide29.xml"/><Relationship Id="rId37" Type="http://schemas.openxmlformats.org/officeDocument/2006/relationships/slide" Target="slides/slide34.xml"/><Relationship Id="rId53" Type="http://schemas.openxmlformats.org/officeDocument/2006/relationships/slide" Target="slides/slide50.xml"/><Relationship Id="rId58" Type="http://schemas.openxmlformats.org/officeDocument/2006/relationships/slide" Target="slides/slide55.xml"/><Relationship Id="rId74" Type="http://schemas.openxmlformats.org/officeDocument/2006/relationships/slide" Target="slides/slide71.xml"/><Relationship Id="rId79" Type="http://schemas.openxmlformats.org/officeDocument/2006/relationships/slide" Target="slides/slide76.xml"/><Relationship Id="rId102" Type="http://schemas.openxmlformats.org/officeDocument/2006/relationships/slide" Target="slides/slide99.xml"/><Relationship Id="rId5" Type="http://schemas.openxmlformats.org/officeDocument/2006/relationships/slide" Target="slides/slide2.xml"/><Relationship Id="rId90" Type="http://schemas.openxmlformats.org/officeDocument/2006/relationships/slide" Target="slides/slide87.xml"/><Relationship Id="rId95" Type="http://schemas.openxmlformats.org/officeDocument/2006/relationships/slide" Target="slides/slide92.xml"/><Relationship Id="rId22" Type="http://schemas.openxmlformats.org/officeDocument/2006/relationships/slide" Target="slides/slide19.xml"/><Relationship Id="rId27" Type="http://schemas.openxmlformats.org/officeDocument/2006/relationships/slide" Target="slides/slide24.xml"/><Relationship Id="rId43" Type="http://schemas.openxmlformats.org/officeDocument/2006/relationships/slide" Target="slides/slide40.xml"/><Relationship Id="rId48" Type="http://schemas.openxmlformats.org/officeDocument/2006/relationships/slide" Target="slides/slide45.xml"/><Relationship Id="rId64" Type="http://schemas.openxmlformats.org/officeDocument/2006/relationships/slide" Target="slides/slide61.xml"/><Relationship Id="rId69" Type="http://schemas.openxmlformats.org/officeDocument/2006/relationships/slide" Target="slides/slide66.xml"/><Relationship Id="rId113" Type="http://schemas.openxmlformats.org/officeDocument/2006/relationships/presProps" Target="presProps.xml"/><Relationship Id="rId80" Type="http://schemas.openxmlformats.org/officeDocument/2006/relationships/slide" Target="slides/slide77.xml"/><Relationship Id="rId85" Type="http://schemas.openxmlformats.org/officeDocument/2006/relationships/slide" Target="slides/slide82.xml"/><Relationship Id="rId12" Type="http://schemas.openxmlformats.org/officeDocument/2006/relationships/slide" Target="slides/slide9.xml"/><Relationship Id="rId17" Type="http://schemas.openxmlformats.org/officeDocument/2006/relationships/slide" Target="slides/slide14.xml"/><Relationship Id="rId33" Type="http://schemas.openxmlformats.org/officeDocument/2006/relationships/slide" Target="slides/slide30.xml"/><Relationship Id="rId38" Type="http://schemas.openxmlformats.org/officeDocument/2006/relationships/slide" Target="slides/slide35.xml"/><Relationship Id="rId59" Type="http://schemas.openxmlformats.org/officeDocument/2006/relationships/slide" Target="slides/slide56.xml"/><Relationship Id="rId103" Type="http://schemas.openxmlformats.org/officeDocument/2006/relationships/slide" Target="slides/slide100.xml"/><Relationship Id="rId108" Type="http://schemas.openxmlformats.org/officeDocument/2006/relationships/slide" Target="slides/slide105.xml"/><Relationship Id="rId54" Type="http://schemas.openxmlformats.org/officeDocument/2006/relationships/slide" Target="slides/slide51.xml"/><Relationship Id="rId70" Type="http://schemas.openxmlformats.org/officeDocument/2006/relationships/slide" Target="slides/slide67.xml"/><Relationship Id="rId75" Type="http://schemas.openxmlformats.org/officeDocument/2006/relationships/slide" Target="slides/slide72.xml"/><Relationship Id="rId91" Type="http://schemas.openxmlformats.org/officeDocument/2006/relationships/slide" Target="slides/slide88.xml"/><Relationship Id="rId96" Type="http://schemas.openxmlformats.org/officeDocument/2006/relationships/slide" Target="slides/slide93.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6" Type="http://schemas.openxmlformats.org/officeDocument/2006/relationships/slide" Target="slides/slide103.xml"/><Relationship Id="rId114" Type="http://schemas.openxmlformats.org/officeDocument/2006/relationships/viewProps" Target="viewProps.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slide" Target="slides/slide75.xml"/><Relationship Id="rId81" Type="http://schemas.openxmlformats.org/officeDocument/2006/relationships/slide" Target="slides/slide78.xml"/><Relationship Id="rId86" Type="http://schemas.openxmlformats.org/officeDocument/2006/relationships/slide" Target="slides/slide83.xml"/><Relationship Id="rId94" Type="http://schemas.openxmlformats.org/officeDocument/2006/relationships/slide" Target="slides/slide91.xml"/><Relationship Id="rId99" Type="http://schemas.openxmlformats.org/officeDocument/2006/relationships/slide" Target="slides/slide96.xml"/><Relationship Id="rId101" Type="http://schemas.openxmlformats.org/officeDocument/2006/relationships/slide" Target="slides/slide98.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109" Type="http://schemas.openxmlformats.org/officeDocument/2006/relationships/slide" Target="slides/slide10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97" Type="http://schemas.openxmlformats.org/officeDocument/2006/relationships/slide" Target="slides/slide94.xml"/><Relationship Id="rId104" Type="http://schemas.openxmlformats.org/officeDocument/2006/relationships/slide" Target="slides/slide101.xml"/><Relationship Id="rId7" Type="http://schemas.openxmlformats.org/officeDocument/2006/relationships/slide" Target="slides/slide4.xml"/><Relationship Id="rId71" Type="http://schemas.openxmlformats.org/officeDocument/2006/relationships/slide" Target="slides/slide68.xml"/><Relationship Id="rId92" Type="http://schemas.openxmlformats.org/officeDocument/2006/relationships/slide" Target="slides/slide89.xml"/><Relationship Id="rId2" Type="http://schemas.openxmlformats.org/officeDocument/2006/relationships/slideMaster" Target="slideMasters/slideMaster2.xml"/><Relationship Id="rId29" Type="http://schemas.openxmlformats.org/officeDocument/2006/relationships/slide" Target="slides/slide26.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slide" Target="slides/slide63.xml"/><Relationship Id="rId87" Type="http://schemas.openxmlformats.org/officeDocument/2006/relationships/slide" Target="slides/slide84.xml"/><Relationship Id="rId110" Type="http://schemas.openxmlformats.org/officeDocument/2006/relationships/slide" Target="slides/slide107.xml"/><Relationship Id="rId115" Type="http://schemas.openxmlformats.org/officeDocument/2006/relationships/theme" Target="theme/theme1.xml"/><Relationship Id="rId61" Type="http://schemas.openxmlformats.org/officeDocument/2006/relationships/slide" Target="slides/slide58.xml"/><Relationship Id="rId82" Type="http://schemas.openxmlformats.org/officeDocument/2006/relationships/slide" Target="slides/slide79.xml"/><Relationship Id="rId19" Type="http://schemas.openxmlformats.org/officeDocument/2006/relationships/slide" Target="slides/slide16.xml"/><Relationship Id="rId14" Type="http://schemas.openxmlformats.org/officeDocument/2006/relationships/slide" Target="slides/slide11.xml"/><Relationship Id="rId30" Type="http://schemas.openxmlformats.org/officeDocument/2006/relationships/slide" Target="slides/slide27.xml"/><Relationship Id="rId35" Type="http://schemas.openxmlformats.org/officeDocument/2006/relationships/slide" Target="slides/slide32.xml"/><Relationship Id="rId56" Type="http://schemas.openxmlformats.org/officeDocument/2006/relationships/slide" Target="slides/slide53.xml"/><Relationship Id="rId77" Type="http://schemas.openxmlformats.org/officeDocument/2006/relationships/slide" Target="slides/slide74.xml"/><Relationship Id="rId100" Type="http://schemas.openxmlformats.org/officeDocument/2006/relationships/slide" Target="slides/slide97.xml"/><Relationship Id="rId105" Type="http://schemas.openxmlformats.org/officeDocument/2006/relationships/slide" Target="slides/slide102.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93" Type="http://schemas.openxmlformats.org/officeDocument/2006/relationships/slide" Target="slides/slide90.xml"/><Relationship Id="rId98" Type="http://schemas.openxmlformats.org/officeDocument/2006/relationships/slide" Target="slides/slide95.xml"/><Relationship Id="rId3" Type="http://schemas.openxmlformats.org/officeDocument/2006/relationships/slideMaster" Target="slideMasters/slideMaster3.xml"/><Relationship Id="rId25" Type="http://schemas.openxmlformats.org/officeDocument/2006/relationships/slide" Target="slides/slide22.xml"/><Relationship Id="rId46" Type="http://schemas.openxmlformats.org/officeDocument/2006/relationships/slide" Target="slides/slide43.xml"/><Relationship Id="rId67" Type="http://schemas.openxmlformats.org/officeDocument/2006/relationships/slide" Target="slides/slide64.xml"/><Relationship Id="rId116" Type="http://schemas.openxmlformats.org/officeDocument/2006/relationships/tableStyles" Target="tableStyles.xml"/><Relationship Id="rId20" Type="http://schemas.openxmlformats.org/officeDocument/2006/relationships/slide" Target="slides/slide17.xml"/><Relationship Id="rId41" Type="http://schemas.openxmlformats.org/officeDocument/2006/relationships/slide" Target="slides/slide38.xml"/><Relationship Id="rId62" Type="http://schemas.openxmlformats.org/officeDocument/2006/relationships/slide" Target="slides/slide59.xml"/><Relationship Id="rId83" Type="http://schemas.openxmlformats.org/officeDocument/2006/relationships/slide" Target="slides/slide80.xml"/><Relationship Id="rId88" Type="http://schemas.openxmlformats.org/officeDocument/2006/relationships/slide" Target="slides/slide85.xml"/><Relationship Id="rId111" Type="http://schemas.openxmlformats.org/officeDocument/2006/relationships/slide" Target="slides/slide10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6363" cy="511731"/>
          </a:xfrm>
          <a:prstGeom prst="rect">
            <a:avLst/>
          </a:prstGeom>
        </p:spPr>
        <p:txBody>
          <a:bodyPr vert="horz" lIns="99048" tIns="49524" rIns="99048" bIns="49524" rtlCol="0"/>
          <a:lstStyle>
            <a:lvl1pPr algn="l">
              <a:defRPr sz="1300"/>
            </a:lvl1pPr>
          </a:lstStyle>
          <a:p>
            <a:endParaRPr lang="en-US" dirty="0"/>
          </a:p>
        </p:txBody>
      </p:sp>
      <p:sp>
        <p:nvSpPr>
          <p:cNvPr id="3" name="Date Placeholder 2"/>
          <p:cNvSpPr>
            <a:spLocks noGrp="1"/>
          </p:cNvSpPr>
          <p:nvPr>
            <p:ph type="dt" idx="1"/>
          </p:nvPr>
        </p:nvSpPr>
        <p:spPr>
          <a:xfrm>
            <a:off x="4021294" y="0"/>
            <a:ext cx="3076363" cy="511731"/>
          </a:xfrm>
          <a:prstGeom prst="rect">
            <a:avLst/>
          </a:prstGeom>
        </p:spPr>
        <p:txBody>
          <a:bodyPr vert="horz" lIns="99048" tIns="49524" rIns="99048" bIns="49524" rtlCol="0"/>
          <a:lstStyle>
            <a:lvl1pPr algn="r">
              <a:defRPr sz="1300"/>
            </a:lvl1pPr>
          </a:lstStyle>
          <a:p>
            <a:fld id="{6CB80335-EEF7-46CB-9124-4F645B7A6A81}" type="datetimeFigureOut">
              <a:rPr lang="en-US" smtClean="0"/>
              <a:t>9/23/2018</a:t>
            </a:fld>
            <a:endParaRPr lang="en-US" dirty="0"/>
          </a:p>
        </p:txBody>
      </p:sp>
      <p:sp>
        <p:nvSpPr>
          <p:cNvPr id="4" name="Slide Image Placeholder 3"/>
          <p:cNvSpPr>
            <a:spLocks noGrp="1" noRot="1" noChangeAspect="1"/>
          </p:cNvSpPr>
          <p:nvPr>
            <p:ph type="sldImg" idx="2"/>
          </p:nvPr>
        </p:nvSpPr>
        <p:spPr>
          <a:xfrm>
            <a:off x="992188" y="768350"/>
            <a:ext cx="5114925" cy="3836988"/>
          </a:xfrm>
          <a:prstGeom prst="rect">
            <a:avLst/>
          </a:prstGeom>
          <a:noFill/>
          <a:ln w="12700">
            <a:solidFill>
              <a:prstClr val="black"/>
            </a:solidFill>
          </a:ln>
        </p:spPr>
        <p:txBody>
          <a:bodyPr vert="horz" lIns="99048" tIns="49524" rIns="99048" bIns="49524" rtlCol="0" anchor="ctr"/>
          <a:lstStyle/>
          <a:p>
            <a:endParaRPr lang="en-US" dirty="0"/>
          </a:p>
        </p:txBody>
      </p:sp>
      <p:sp>
        <p:nvSpPr>
          <p:cNvPr id="5" name="Notes Placeholder 4"/>
          <p:cNvSpPr>
            <a:spLocks noGrp="1"/>
          </p:cNvSpPr>
          <p:nvPr>
            <p:ph type="body" sz="quarter" idx="3"/>
          </p:nvPr>
        </p:nvSpPr>
        <p:spPr>
          <a:xfrm>
            <a:off x="709930" y="4861441"/>
            <a:ext cx="5679440" cy="4605576"/>
          </a:xfrm>
          <a:prstGeom prst="rect">
            <a:avLst/>
          </a:prstGeom>
        </p:spPr>
        <p:txBody>
          <a:bodyPr vert="horz" lIns="99048" tIns="49524" rIns="99048" bIns="4952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721106"/>
            <a:ext cx="3076363" cy="511731"/>
          </a:xfrm>
          <a:prstGeom prst="rect">
            <a:avLst/>
          </a:prstGeom>
        </p:spPr>
        <p:txBody>
          <a:bodyPr vert="horz" lIns="99048" tIns="49524" rIns="99048" bIns="49524" rtlCol="0" anchor="b"/>
          <a:lstStyle>
            <a:lvl1pPr algn="l">
              <a:defRPr sz="1300"/>
            </a:lvl1pPr>
          </a:lstStyle>
          <a:p>
            <a:endParaRPr lang="en-US" dirty="0"/>
          </a:p>
        </p:txBody>
      </p:sp>
      <p:sp>
        <p:nvSpPr>
          <p:cNvPr id="7" name="Slide Number Placeholder 6"/>
          <p:cNvSpPr>
            <a:spLocks noGrp="1"/>
          </p:cNvSpPr>
          <p:nvPr>
            <p:ph type="sldNum" sz="quarter" idx="5"/>
          </p:nvPr>
        </p:nvSpPr>
        <p:spPr>
          <a:xfrm>
            <a:off x="4021294" y="9721106"/>
            <a:ext cx="3076363" cy="511731"/>
          </a:xfrm>
          <a:prstGeom prst="rect">
            <a:avLst/>
          </a:prstGeom>
        </p:spPr>
        <p:txBody>
          <a:bodyPr vert="horz" lIns="99048" tIns="49524" rIns="99048" bIns="49524" rtlCol="0" anchor="b"/>
          <a:lstStyle>
            <a:lvl1pPr algn="r">
              <a:defRPr sz="1300"/>
            </a:lvl1pPr>
          </a:lstStyle>
          <a:p>
            <a:fld id="{96394C6F-EDC9-4575-BB5A-26CCACBE67F9}" type="slidenum">
              <a:rPr lang="en-US" smtClean="0"/>
              <a:t>‹Nr.›</a:t>
            </a:fld>
            <a:endParaRPr lang="en-US" dirty="0"/>
          </a:p>
        </p:txBody>
      </p:sp>
    </p:spTree>
    <p:extLst>
      <p:ext uri="{BB962C8B-B14F-4D97-AF65-F5344CB8AC3E}">
        <p14:creationId xmlns:p14="http://schemas.microsoft.com/office/powerpoint/2010/main" val="3448736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50CEBAC7-3DBB-4F68-BD59-717F8E585F03}" type="slidenum">
              <a:rPr lang="en-US" altLang="de-DE"/>
              <a:pPr eaLnBrk="1" hangingPunct="1"/>
              <a:t>1</a:t>
            </a:fld>
            <a:endParaRPr lang="en-US" altLang="de-DE"/>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p:spPr>
        <p:txBody>
          <a:bodyPr/>
          <a:lstStyle/>
          <a:p>
            <a:pPr eaLnBrk="1" hangingPunct="1"/>
            <a:endParaRPr lang="de-DE" altLang="de-DE" smtClean="0">
              <a:latin typeface="Arial" panose="020B0604020202020204" pitchFamily="34" charset="0"/>
            </a:endParaRPr>
          </a:p>
        </p:txBody>
      </p:sp>
    </p:spTree>
    <p:extLst>
      <p:ext uri="{BB962C8B-B14F-4D97-AF65-F5344CB8AC3E}">
        <p14:creationId xmlns:p14="http://schemas.microsoft.com/office/powerpoint/2010/main" val="41238827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93326C7-1A2A-4508-9B9F-5424B3415E53}" type="slidenum">
              <a:rPr kumimoji="0" lang="en-US" altLang="de-DE"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de-DE"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endParaRPr>
          </a:p>
        </p:txBody>
      </p:sp>
      <p:sp>
        <p:nvSpPr>
          <p:cNvPr id="119811" name="Rectangle 2"/>
          <p:cNvSpPr>
            <a:spLocks noRot="1" noChangeArrowheads="1" noTextEdit="1"/>
          </p:cNvSpPr>
          <p:nvPr>
            <p:ph type="sldImg"/>
          </p:nvPr>
        </p:nvSpPr>
        <p:spPr>
          <a:ln/>
        </p:spPr>
      </p:sp>
      <p:sp>
        <p:nvSpPr>
          <p:cNvPr id="119812" name="Rectangle 3"/>
          <p:cNvSpPr>
            <a:spLocks noGrp="1" noChangeArrowheads="1"/>
          </p:cNvSpPr>
          <p:nvPr>
            <p:ph type="body" idx="1"/>
          </p:nvPr>
        </p:nvSpPr>
        <p:spPr>
          <a:noFill/>
        </p:spPr>
        <p:txBody>
          <a:bodyPr/>
          <a:lstStyle/>
          <a:p>
            <a:pPr eaLnBrk="1" hangingPunct="1"/>
            <a:endParaRPr lang="de-DE" altLang="de-DE" smtClean="0">
              <a:latin typeface="Arial" panose="020B0604020202020204" pitchFamily="34" charset="0"/>
            </a:endParaRPr>
          </a:p>
        </p:txBody>
      </p:sp>
    </p:spTree>
    <p:extLst>
      <p:ext uri="{BB962C8B-B14F-4D97-AF65-F5344CB8AC3E}">
        <p14:creationId xmlns:p14="http://schemas.microsoft.com/office/powerpoint/2010/main" val="41644964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9339338-4A23-4F2D-BEFB-09B4ED703FF0}" type="slidenum">
              <a:rPr kumimoji="0" lang="en-US" altLang="de-DE"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3</a:t>
            </a:fld>
            <a:endParaRPr kumimoji="0" lang="en-US" altLang="de-DE"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endParaRPr>
          </a:p>
        </p:txBody>
      </p:sp>
      <p:sp>
        <p:nvSpPr>
          <p:cNvPr id="120835" name="Rectangle 2"/>
          <p:cNvSpPr>
            <a:spLocks noRot="1" noChangeArrowheads="1" noTextEdit="1"/>
          </p:cNvSpPr>
          <p:nvPr>
            <p:ph type="sldImg"/>
          </p:nvPr>
        </p:nvSpPr>
        <p:spPr>
          <a:ln/>
        </p:spPr>
      </p:sp>
      <p:sp>
        <p:nvSpPr>
          <p:cNvPr id="120836" name="Rectangle 3"/>
          <p:cNvSpPr>
            <a:spLocks noGrp="1" noChangeArrowheads="1"/>
          </p:cNvSpPr>
          <p:nvPr>
            <p:ph type="body" idx="1"/>
          </p:nvPr>
        </p:nvSpPr>
        <p:spPr>
          <a:noFill/>
        </p:spPr>
        <p:txBody>
          <a:bodyPr/>
          <a:lstStyle/>
          <a:p>
            <a:endParaRPr lang="tr-TR" altLang="de-DE" smtClean="0">
              <a:latin typeface="Arial" panose="020B0604020202020204" pitchFamily="34" charset="0"/>
            </a:endParaRPr>
          </a:p>
        </p:txBody>
      </p:sp>
    </p:spTree>
    <p:extLst>
      <p:ext uri="{BB962C8B-B14F-4D97-AF65-F5344CB8AC3E}">
        <p14:creationId xmlns:p14="http://schemas.microsoft.com/office/powerpoint/2010/main" val="1209742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5FD7FA3-AFCF-49F1-A192-0399B234172A}" type="slidenum">
              <a:rPr kumimoji="0" lang="en-US" altLang="de-DE"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altLang="de-DE"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endParaRPr>
          </a:p>
        </p:txBody>
      </p:sp>
      <p:sp>
        <p:nvSpPr>
          <p:cNvPr id="121859" name="Rectangle 2"/>
          <p:cNvSpPr>
            <a:spLocks noRot="1" noChangeArrowheads="1" noTextEdit="1"/>
          </p:cNvSpPr>
          <p:nvPr>
            <p:ph type="sldImg"/>
          </p:nvPr>
        </p:nvSpPr>
        <p:spPr>
          <a:ln/>
        </p:spPr>
      </p:sp>
      <p:sp>
        <p:nvSpPr>
          <p:cNvPr id="121860" name="Rectangle 3"/>
          <p:cNvSpPr>
            <a:spLocks noGrp="1" noChangeArrowheads="1"/>
          </p:cNvSpPr>
          <p:nvPr>
            <p:ph type="body" idx="1"/>
          </p:nvPr>
        </p:nvSpPr>
        <p:spPr>
          <a:noFill/>
        </p:spPr>
        <p:txBody>
          <a:bodyPr/>
          <a:lstStyle/>
          <a:p>
            <a:endParaRPr lang="tr-TR" altLang="de-DE" smtClean="0">
              <a:latin typeface="Arial" panose="020B0604020202020204" pitchFamily="34" charset="0"/>
            </a:endParaRPr>
          </a:p>
        </p:txBody>
      </p:sp>
    </p:spTree>
    <p:extLst>
      <p:ext uri="{BB962C8B-B14F-4D97-AF65-F5344CB8AC3E}">
        <p14:creationId xmlns:p14="http://schemas.microsoft.com/office/powerpoint/2010/main" val="14408105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C91CC43-23D5-43F4-A048-AE0635318FC8}" type="slidenum">
              <a:rPr kumimoji="0" lang="en-US" altLang="de-DE"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en-US" altLang="de-DE"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endParaRPr>
          </a:p>
        </p:txBody>
      </p:sp>
      <p:sp>
        <p:nvSpPr>
          <p:cNvPr id="122883" name="Rectangle 2"/>
          <p:cNvSpPr>
            <a:spLocks noRot="1" noChangeArrowheads="1" noTextEdit="1"/>
          </p:cNvSpPr>
          <p:nvPr>
            <p:ph type="sldImg"/>
          </p:nvPr>
        </p:nvSpPr>
        <p:spPr>
          <a:ln/>
        </p:spPr>
      </p:sp>
      <p:sp>
        <p:nvSpPr>
          <p:cNvPr id="122884" name="Rectangle 3"/>
          <p:cNvSpPr>
            <a:spLocks noGrp="1" noChangeArrowheads="1"/>
          </p:cNvSpPr>
          <p:nvPr>
            <p:ph type="body" idx="1"/>
          </p:nvPr>
        </p:nvSpPr>
        <p:spPr>
          <a:noFill/>
        </p:spPr>
        <p:txBody>
          <a:bodyPr/>
          <a:lstStyle/>
          <a:p>
            <a:endParaRPr lang="tr-TR" altLang="de-DE" smtClean="0">
              <a:latin typeface="Arial" panose="020B0604020202020204" pitchFamily="34" charset="0"/>
            </a:endParaRPr>
          </a:p>
        </p:txBody>
      </p:sp>
    </p:spTree>
    <p:extLst>
      <p:ext uri="{BB962C8B-B14F-4D97-AF65-F5344CB8AC3E}">
        <p14:creationId xmlns:p14="http://schemas.microsoft.com/office/powerpoint/2010/main" val="37702805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0687D67-AB9E-44D8-BC49-F3F1327D2A17}" type="slidenum">
              <a:rPr kumimoji="0" lang="en-US" altLang="de-DE"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n-US" altLang="de-DE"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endParaRPr>
          </a:p>
        </p:txBody>
      </p:sp>
      <p:sp>
        <p:nvSpPr>
          <p:cNvPr id="123907" name="Rectangle 2"/>
          <p:cNvSpPr>
            <a:spLocks noRot="1" noChangeArrowheads="1" noTextEdit="1"/>
          </p:cNvSpPr>
          <p:nvPr>
            <p:ph type="sldImg"/>
          </p:nvPr>
        </p:nvSpPr>
        <p:spPr>
          <a:ln/>
        </p:spPr>
      </p:sp>
      <p:sp>
        <p:nvSpPr>
          <p:cNvPr id="123908" name="Rectangle 3"/>
          <p:cNvSpPr>
            <a:spLocks noGrp="1" noChangeArrowheads="1"/>
          </p:cNvSpPr>
          <p:nvPr>
            <p:ph type="body" idx="1"/>
          </p:nvPr>
        </p:nvSpPr>
        <p:spPr>
          <a:noFill/>
        </p:spPr>
        <p:txBody>
          <a:bodyPr/>
          <a:lstStyle/>
          <a:p>
            <a:endParaRPr lang="tr-TR" altLang="de-DE" smtClean="0">
              <a:latin typeface="Arial" panose="020B0604020202020204" pitchFamily="34" charset="0"/>
            </a:endParaRPr>
          </a:p>
        </p:txBody>
      </p:sp>
    </p:spTree>
    <p:extLst>
      <p:ext uri="{BB962C8B-B14F-4D97-AF65-F5344CB8AC3E}">
        <p14:creationId xmlns:p14="http://schemas.microsoft.com/office/powerpoint/2010/main" val="3283122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FD7A34BD-0772-4E76-B030-D9A0E6774408}" type="slidenum">
              <a:rPr kumimoji="0" lang="en-US" altLang="de-DE"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en-US" altLang="de-DE"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endParaRPr>
          </a:p>
        </p:txBody>
      </p:sp>
      <p:sp>
        <p:nvSpPr>
          <p:cNvPr id="124931" name="Rectangle 2"/>
          <p:cNvSpPr>
            <a:spLocks noRot="1" noChangeArrowheads="1" noTextEdit="1"/>
          </p:cNvSpPr>
          <p:nvPr>
            <p:ph type="sldImg"/>
          </p:nvPr>
        </p:nvSpPr>
        <p:spPr>
          <a:ln/>
        </p:spPr>
      </p:sp>
      <p:sp>
        <p:nvSpPr>
          <p:cNvPr id="124932" name="Rectangle 3"/>
          <p:cNvSpPr>
            <a:spLocks noGrp="1" noChangeArrowheads="1"/>
          </p:cNvSpPr>
          <p:nvPr>
            <p:ph type="body" idx="1"/>
          </p:nvPr>
        </p:nvSpPr>
        <p:spPr>
          <a:noFill/>
        </p:spPr>
        <p:txBody>
          <a:bodyPr/>
          <a:lstStyle/>
          <a:p>
            <a:endParaRPr lang="tr-TR" altLang="de-DE" smtClean="0">
              <a:latin typeface="Arial" panose="020B0604020202020204" pitchFamily="34" charset="0"/>
            </a:endParaRPr>
          </a:p>
        </p:txBody>
      </p:sp>
    </p:spTree>
    <p:extLst>
      <p:ext uri="{BB962C8B-B14F-4D97-AF65-F5344CB8AC3E}">
        <p14:creationId xmlns:p14="http://schemas.microsoft.com/office/powerpoint/2010/main" val="34037794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8E7CB67-1AF7-43D3-A47D-4B55667CF123}" type="slidenum">
              <a:rPr kumimoji="0" lang="en-US" altLang="de-DE"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en-US" altLang="de-DE"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endParaRPr>
          </a:p>
        </p:txBody>
      </p:sp>
      <p:sp>
        <p:nvSpPr>
          <p:cNvPr id="125955" name="Rectangle 2"/>
          <p:cNvSpPr>
            <a:spLocks noRot="1" noChangeArrowheads="1" noTextEdit="1"/>
          </p:cNvSpPr>
          <p:nvPr>
            <p:ph type="sldImg"/>
          </p:nvPr>
        </p:nvSpPr>
        <p:spPr>
          <a:ln/>
        </p:spPr>
      </p:sp>
      <p:sp>
        <p:nvSpPr>
          <p:cNvPr id="125956" name="Rectangle 3"/>
          <p:cNvSpPr>
            <a:spLocks noGrp="1" noChangeArrowheads="1"/>
          </p:cNvSpPr>
          <p:nvPr>
            <p:ph type="body" idx="1"/>
          </p:nvPr>
        </p:nvSpPr>
        <p:spPr>
          <a:noFill/>
        </p:spPr>
        <p:txBody>
          <a:bodyPr/>
          <a:lstStyle/>
          <a:p>
            <a:endParaRPr lang="tr-TR" altLang="de-DE" dirty="0" smtClean="0">
              <a:latin typeface="Arial" panose="020B0604020202020204" pitchFamily="34" charset="0"/>
            </a:endParaRPr>
          </a:p>
        </p:txBody>
      </p:sp>
    </p:spTree>
    <p:extLst>
      <p:ext uri="{BB962C8B-B14F-4D97-AF65-F5344CB8AC3E}">
        <p14:creationId xmlns:p14="http://schemas.microsoft.com/office/powerpoint/2010/main" val="9859973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B78EF391-1414-4083-9ABA-CBC1255D57C5}" type="slidenum">
              <a:rPr kumimoji="0" lang="en-US" altLang="de-DE"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US" altLang="de-DE"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endParaRPr>
          </a:p>
        </p:txBody>
      </p:sp>
      <p:sp>
        <p:nvSpPr>
          <p:cNvPr id="126979" name="Rectangle 2"/>
          <p:cNvSpPr>
            <a:spLocks noRot="1" noChangeArrowheads="1" noTextEdit="1"/>
          </p:cNvSpPr>
          <p:nvPr>
            <p:ph type="sldImg"/>
          </p:nvPr>
        </p:nvSpPr>
        <p:spPr>
          <a:ln/>
        </p:spPr>
      </p:sp>
      <p:sp>
        <p:nvSpPr>
          <p:cNvPr id="126980" name="Rectangle 3"/>
          <p:cNvSpPr>
            <a:spLocks noGrp="1" noChangeArrowheads="1"/>
          </p:cNvSpPr>
          <p:nvPr>
            <p:ph type="body" idx="1"/>
          </p:nvPr>
        </p:nvSpPr>
        <p:spPr>
          <a:noFill/>
        </p:spPr>
        <p:txBody>
          <a:bodyPr/>
          <a:lstStyle/>
          <a:p>
            <a:endParaRPr lang="tr-TR" altLang="de-DE" dirty="0" smtClean="0">
              <a:latin typeface="Arial" panose="020B0604020202020204" pitchFamily="34" charset="0"/>
            </a:endParaRPr>
          </a:p>
        </p:txBody>
      </p:sp>
    </p:spTree>
    <p:extLst>
      <p:ext uri="{BB962C8B-B14F-4D97-AF65-F5344CB8AC3E}">
        <p14:creationId xmlns:p14="http://schemas.microsoft.com/office/powerpoint/2010/main" val="20749975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B14848D5-1BFD-4A70-97EB-49F206C8BC84}" type="slidenum">
              <a:rPr kumimoji="0" lang="en-US" altLang="de-DE"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en-US" altLang="de-DE"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endParaRPr>
          </a:p>
        </p:txBody>
      </p:sp>
      <p:sp>
        <p:nvSpPr>
          <p:cNvPr id="128003" name="Rectangle 2"/>
          <p:cNvSpPr>
            <a:spLocks noRot="1" noChangeArrowheads="1" noTextEdit="1"/>
          </p:cNvSpPr>
          <p:nvPr>
            <p:ph type="sldImg"/>
          </p:nvPr>
        </p:nvSpPr>
        <p:spPr>
          <a:ln/>
        </p:spPr>
      </p:sp>
      <p:sp>
        <p:nvSpPr>
          <p:cNvPr id="128004" name="Rectangle 3"/>
          <p:cNvSpPr>
            <a:spLocks noGrp="1" noChangeArrowheads="1"/>
          </p:cNvSpPr>
          <p:nvPr>
            <p:ph type="body" idx="1"/>
          </p:nvPr>
        </p:nvSpPr>
        <p:spPr>
          <a:noFill/>
        </p:spPr>
        <p:txBody>
          <a:bodyPr/>
          <a:lstStyle/>
          <a:p>
            <a:endParaRPr lang="tr-TR" altLang="de-DE" dirty="0" smtClean="0">
              <a:latin typeface="Arial" panose="020B0604020202020204" pitchFamily="34" charset="0"/>
            </a:endParaRPr>
          </a:p>
        </p:txBody>
      </p:sp>
    </p:spTree>
    <p:extLst>
      <p:ext uri="{BB962C8B-B14F-4D97-AF65-F5344CB8AC3E}">
        <p14:creationId xmlns:p14="http://schemas.microsoft.com/office/powerpoint/2010/main" val="33175658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293DD0F4-1488-4BDD-8AA7-814B40C514DA}" type="slidenum">
              <a:rPr kumimoji="0" lang="en-US" altLang="de-DE"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US" altLang="de-DE"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endParaRPr>
          </a:p>
        </p:txBody>
      </p:sp>
      <p:sp>
        <p:nvSpPr>
          <p:cNvPr id="129027" name="Rectangle 2"/>
          <p:cNvSpPr>
            <a:spLocks noRot="1" noChangeArrowheads="1" noTextEdit="1"/>
          </p:cNvSpPr>
          <p:nvPr>
            <p:ph type="sldImg"/>
          </p:nvPr>
        </p:nvSpPr>
        <p:spPr>
          <a:ln/>
        </p:spPr>
      </p:sp>
      <p:sp>
        <p:nvSpPr>
          <p:cNvPr id="129028" name="Rectangle 3"/>
          <p:cNvSpPr>
            <a:spLocks noGrp="1" noChangeArrowheads="1"/>
          </p:cNvSpPr>
          <p:nvPr>
            <p:ph type="body" idx="1"/>
          </p:nvPr>
        </p:nvSpPr>
        <p:spPr>
          <a:noFill/>
        </p:spPr>
        <p:txBody>
          <a:bodyPr/>
          <a:lstStyle/>
          <a:p>
            <a:endParaRPr lang="tr-TR" altLang="de-DE" smtClean="0">
              <a:latin typeface="Arial" panose="020B0604020202020204" pitchFamily="34" charset="0"/>
            </a:endParaRPr>
          </a:p>
        </p:txBody>
      </p:sp>
    </p:spTree>
    <p:extLst>
      <p:ext uri="{BB962C8B-B14F-4D97-AF65-F5344CB8AC3E}">
        <p14:creationId xmlns:p14="http://schemas.microsoft.com/office/powerpoint/2010/main" val="5888077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F6031DC8-7080-460A-B7A6-4778B5EA5EBC}" type="slidenum">
              <a:rPr kumimoji="0" lang="en-US" altLang="de-DE"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0" lang="en-US" altLang="de-DE"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endParaRPr>
          </a:p>
        </p:txBody>
      </p:sp>
      <p:sp>
        <p:nvSpPr>
          <p:cNvPr id="130051" name="Rectangle 2"/>
          <p:cNvSpPr>
            <a:spLocks noRot="1" noChangeArrowheads="1" noTextEdit="1"/>
          </p:cNvSpPr>
          <p:nvPr>
            <p:ph type="sldImg"/>
          </p:nvPr>
        </p:nvSpPr>
        <p:spPr>
          <a:ln/>
        </p:spPr>
      </p:sp>
      <p:sp>
        <p:nvSpPr>
          <p:cNvPr id="130052" name="Rectangle 3"/>
          <p:cNvSpPr>
            <a:spLocks noGrp="1" noChangeArrowheads="1"/>
          </p:cNvSpPr>
          <p:nvPr>
            <p:ph type="body" idx="1"/>
          </p:nvPr>
        </p:nvSpPr>
        <p:spPr>
          <a:noFill/>
        </p:spPr>
        <p:txBody>
          <a:bodyPr/>
          <a:lstStyle/>
          <a:p>
            <a:endParaRPr lang="tr-TR" altLang="de-DE" smtClean="0">
              <a:latin typeface="Arial" panose="020B0604020202020204" pitchFamily="34" charset="0"/>
            </a:endParaRPr>
          </a:p>
        </p:txBody>
      </p:sp>
    </p:spTree>
    <p:extLst>
      <p:ext uri="{BB962C8B-B14F-4D97-AF65-F5344CB8AC3E}">
        <p14:creationId xmlns:p14="http://schemas.microsoft.com/office/powerpoint/2010/main" val="11662480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0E83B098-3E45-4320-A96C-955B8174EE25}" type="slidenum">
              <a:rPr kumimoji="0" lang="en-US" altLang="de-DE"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13</a:t>
            </a:fld>
            <a:endParaRPr kumimoji="0" lang="en-US" altLang="de-DE"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endParaRPr>
          </a:p>
        </p:txBody>
      </p:sp>
      <p:sp>
        <p:nvSpPr>
          <p:cNvPr id="131075" name="Rectangle 2"/>
          <p:cNvSpPr>
            <a:spLocks noRot="1" noChangeArrowheads="1" noTextEdit="1"/>
          </p:cNvSpPr>
          <p:nvPr>
            <p:ph type="sldImg"/>
          </p:nvPr>
        </p:nvSpPr>
        <p:spPr>
          <a:ln/>
        </p:spPr>
      </p:sp>
      <p:sp>
        <p:nvSpPr>
          <p:cNvPr id="131076" name="Rectangle 3"/>
          <p:cNvSpPr>
            <a:spLocks noGrp="1" noChangeArrowheads="1"/>
          </p:cNvSpPr>
          <p:nvPr>
            <p:ph type="body" idx="1"/>
          </p:nvPr>
        </p:nvSpPr>
        <p:spPr>
          <a:noFill/>
        </p:spPr>
        <p:txBody>
          <a:bodyPr/>
          <a:lstStyle/>
          <a:p>
            <a:endParaRPr lang="tr-TR" altLang="de-DE" smtClean="0">
              <a:latin typeface="Arial" panose="020B0604020202020204" pitchFamily="34" charset="0"/>
            </a:endParaRPr>
          </a:p>
        </p:txBody>
      </p:sp>
    </p:spTree>
    <p:extLst>
      <p:ext uri="{BB962C8B-B14F-4D97-AF65-F5344CB8AC3E}">
        <p14:creationId xmlns:p14="http://schemas.microsoft.com/office/powerpoint/2010/main" val="19778444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7C5D783-6ED6-490D-A4A3-0067182ED12E}" type="slidenum">
              <a:rPr kumimoji="0" lang="en-US" altLang="de-DE"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14</a:t>
            </a:fld>
            <a:endParaRPr kumimoji="0" lang="en-US" altLang="de-DE"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endParaRPr>
          </a:p>
        </p:txBody>
      </p:sp>
      <p:sp>
        <p:nvSpPr>
          <p:cNvPr id="132099" name="Rectangle 2"/>
          <p:cNvSpPr>
            <a:spLocks noRot="1" noChangeArrowheads="1" noTextEdit="1"/>
          </p:cNvSpPr>
          <p:nvPr>
            <p:ph type="sldImg"/>
          </p:nvPr>
        </p:nvSpPr>
        <p:spPr>
          <a:ln/>
        </p:spPr>
      </p:sp>
      <p:sp>
        <p:nvSpPr>
          <p:cNvPr id="132100" name="Rectangle 3"/>
          <p:cNvSpPr>
            <a:spLocks noGrp="1" noChangeArrowheads="1"/>
          </p:cNvSpPr>
          <p:nvPr>
            <p:ph type="body" idx="1"/>
          </p:nvPr>
        </p:nvSpPr>
        <p:spPr>
          <a:noFill/>
        </p:spPr>
        <p:txBody>
          <a:bodyPr/>
          <a:lstStyle/>
          <a:p>
            <a:endParaRPr lang="tr-TR" altLang="de-DE" smtClean="0">
              <a:latin typeface="Arial" panose="020B0604020202020204" pitchFamily="34" charset="0"/>
            </a:endParaRPr>
          </a:p>
        </p:txBody>
      </p:sp>
    </p:spTree>
    <p:extLst>
      <p:ext uri="{BB962C8B-B14F-4D97-AF65-F5344CB8AC3E}">
        <p14:creationId xmlns:p14="http://schemas.microsoft.com/office/powerpoint/2010/main" val="34760445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14409C11-051E-4D21-BA6E-904109FF7721}" type="slidenum">
              <a:rPr kumimoji="0" lang="en-US" altLang="de-DE"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15</a:t>
            </a:fld>
            <a:endParaRPr kumimoji="0" lang="en-US" altLang="de-DE"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endParaRPr>
          </a:p>
        </p:txBody>
      </p:sp>
      <p:sp>
        <p:nvSpPr>
          <p:cNvPr id="133123" name="Rectangle 2"/>
          <p:cNvSpPr>
            <a:spLocks noRot="1" noChangeArrowheads="1" noTextEdit="1"/>
          </p:cNvSpPr>
          <p:nvPr>
            <p:ph type="sldImg"/>
          </p:nvPr>
        </p:nvSpPr>
        <p:spPr>
          <a:ln/>
        </p:spPr>
      </p:sp>
      <p:sp>
        <p:nvSpPr>
          <p:cNvPr id="133124" name="Rectangle 3"/>
          <p:cNvSpPr>
            <a:spLocks noGrp="1" noChangeArrowheads="1"/>
          </p:cNvSpPr>
          <p:nvPr>
            <p:ph type="body" idx="1"/>
          </p:nvPr>
        </p:nvSpPr>
        <p:spPr>
          <a:noFill/>
        </p:spPr>
        <p:txBody>
          <a:bodyPr/>
          <a:lstStyle/>
          <a:p>
            <a:endParaRPr lang="tr-TR" altLang="de-DE" smtClean="0">
              <a:latin typeface="Arial" panose="020B0604020202020204" pitchFamily="34" charset="0"/>
            </a:endParaRPr>
          </a:p>
        </p:txBody>
      </p:sp>
    </p:spTree>
    <p:extLst>
      <p:ext uri="{BB962C8B-B14F-4D97-AF65-F5344CB8AC3E}">
        <p14:creationId xmlns:p14="http://schemas.microsoft.com/office/powerpoint/2010/main" val="411370274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F59F356-F706-4FF0-B0F5-402858C2652E}" type="slidenum">
              <a:rPr kumimoji="0" lang="en-US" altLang="de-DE"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16</a:t>
            </a:fld>
            <a:endParaRPr kumimoji="0" lang="en-US" altLang="de-DE"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endParaRPr>
          </a:p>
        </p:txBody>
      </p:sp>
      <p:sp>
        <p:nvSpPr>
          <p:cNvPr id="134147" name="Rectangle 2"/>
          <p:cNvSpPr>
            <a:spLocks noRot="1" noChangeArrowheads="1" noTextEdit="1"/>
          </p:cNvSpPr>
          <p:nvPr>
            <p:ph type="sldImg"/>
          </p:nvPr>
        </p:nvSpPr>
        <p:spPr>
          <a:ln/>
        </p:spPr>
      </p:sp>
      <p:sp>
        <p:nvSpPr>
          <p:cNvPr id="134148" name="Rectangle 3"/>
          <p:cNvSpPr>
            <a:spLocks noGrp="1" noChangeArrowheads="1"/>
          </p:cNvSpPr>
          <p:nvPr>
            <p:ph type="body" idx="1"/>
          </p:nvPr>
        </p:nvSpPr>
        <p:spPr>
          <a:noFill/>
        </p:spPr>
        <p:txBody>
          <a:bodyPr/>
          <a:lstStyle/>
          <a:p>
            <a:endParaRPr lang="tr-TR" altLang="de-DE" dirty="0" smtClean="0">
              <a:latin typeface="Arial" panose="020B0604020202020204" pitchFamily="34" charset="0"/>
            </a:endParaRPr>
          </a:p>
        </p:txBody>
      </p:sp>
    </p:spTree>
    <p:extLst>
      <p:ext uri="{BB962C8B-B14F-4D97-AF65-F5344CB8AC3E}">
        <p14:creationId xmlns:p14="http://schemas.microsoft.com/office/powerpoint/2010/main" val="116707783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A26760E-AD46-43A7-B33C-AE9EDE2A0124}" type="slidenum">
              <a:rPr kumimoji="0" lang="en-US" altLang="de-DE"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17</a:t>
            </a:fld>
            <a:endParaRPr kumimoji="0" lang="en-US" altLang="de-DE"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endParaRPr>
          </a:p>
        </p:txBody>
      </p:sp>
      <p:sp>
        <p:nvSpPr>
          <p:cNvPr id="135171" name="Rectangle 2"/>
          <p:cNvSpPr>
            <a:spLocks noRot="1" noChangeArrowheads="1" noTextEdit="1"/>
          </p:cNvSpPr>
          <p:nvPr>
            <p:ph type="sldImg"/>
          </p:nvPr>
        </p:nvSpPr>
        <p:spPr>
          <a:ln/>
        </p:spPr>
      </p:sp>
      <p:sp>
        <p:nvSpPr>
          <p:cNvPr id="135172" name="Rectangle 3"/>
          <p:cNvSpPr>
            <a:spLocks noGrp="1" noChangeArrowheads="1"/>
          </p:cNvSpPr>
          <p:nvPr>
            <p:ph type="body" idx="1"/>
          </p:nvPr>
        </p:nvSpPr>
        <p:spPr>
          <a:noFill/>
        </p:spPr>
        <p:txBody>
          <a:bodyPr/>
          <a:lstStyle/>
          <a:p>
            <a:endParaRPr lang="tr-TR" altLang="de-DE" smtClean="0">
              <a:latin typeface="Arial" panose="020B0604020202020204" pitchFamily="34" charset="0"/>
            </a:endParaRPr>
          </a:p>
        </p:txBody>
      </p:sp>
    </p:spTree>
    <p:extLst>
      <p:ext uri="{BB962C8B-B14F-4D97-AF65-F5344CB8AC3E}">
        <p14:creationId xmlns:p14="http://schemas.microsoft.com/office/powerpoint/2010/main" val="319333971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2F07EC89-2FC2-438A-A02E-68BA31C7BE58}" type="slidenum">
              <a:rPr kumimoji="0" lang="en-US" altLang="de-DE"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18</a:t>
            </a:fld>
            <a:endParaRPr kumimoji="0" lang="en-US" altLang="de-DE"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endParaRPr>
          </a:p>
        </p:txBody>
      </p:sp>
      <p:sp>
        <p:nvSpPr>
          <p:cNvPr id="136195" name="Rectangle 2"/>
          <p:cNvSpPr>
            <a:spLocks noRot="1" noChangeArrowheads="1" noTextEdit="1"/>
          </p:cNvSpPr>
          <p:nvPr>
            <p:ph type="sldImg"/>
          </p:nvPr>
        </p:nvSpPr>
        <p:spPr>
          <a:ln/>
        </p:spPr>
      </p:sp>
      <p:sp>
        <p:nvSpPr>
          <p:cNvPr id="136196" name="Rectangle 3"/>
          <p:cNvSpPr>
            <a:spLocks noGrp="1" noChangeArrowheads="1"/>
          </p:cNvSpPr>
          <p:nvPr>
            <p:ph type="body" idx="1"/>
          </p:nvPr>
        </p:nvSpPr>
        <p:spPr>
          <a:noFill/>
        </p:spPr>
        <p:txBody>
          <a:bodyPr/>
          <a:lstStyle/>
          <a:p>
            <a:endParaRPr lang="tr-TR" altLang="de-DE" smtClean="0">
              <a:latin typeface="Arial" panose="020B0604020202020204" pitchFamily="34" charset="0"/>
            </a:endParaRPr>
          </a:p>
        </p:txBody>
      </p:sp>
    </p:spTree>
    <p:extLst>
      <p:ext uri="{BB962C8B-B14F-4D97-AF65-F5344CB8AC3E}">
        <p14:creationId xmlns:p14="http://schemas.microsoft.com/office/powerpoint/2010/main" val="397356162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733FDD3F-6EB2-4450-9BD8-71E8BE1F2CB8}" type="slidenum">
              <a:rPr kumimoji="0" lang="en-US" altLang="de-DE"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19</a:t>
            </a:fld>
            <a:endParaRPr kumimoji="0" lang="en-US" altLang="de-DE"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endParaRPr>
          </a:p>
        </p:txBody>
      </p:sp>
      <p:sp>
        <p:nvSpPr>
          <p:cNvPr id="137219" name="Rectangle 2"/>
          <p:cNvSpPr>
            <a:spLocks noRot="1" noChangeArrowheads="1" noTextEdit="1"/>
          </p:cNvSpPr>
          <p:nvPr>
            <p:ph type="sldImg"/>
          </p:nvPr>
        </p:nvSpPr>
        <p:spPr>
          <a:ln/>
        </p:spPr>
      </p:sp>
      <p:sp>
        <p:nvSpPr>
          <p:cNvPr id="137220" name="Rectangle 3"/>
          <p:cNvSpPr>
            <a:spLocks noGrp="1" noChangeArrowheads="1"/>
          </p:cNvSpPr>
          <p:nvPr>
            <p:ph type="body" idx="1"/>
          </p:nvPr>
        </p:nvSpPr>
        <p:spPr>
          <a:noFill/>
        </p:spPr>
        <p:txBody>
          <a:bodyPr/>
          <a:lstStyle/>
          <a:p>
            <a:endParaRPr lang="tr-TR" altLang="de-DE" smtClean="0">
              <a:latin typeface="Arial" panose="020B0604020202020204" pitchFamily="34" charset="0"/>
            </a:endParaRPr>
          </a:p>
        </p:txBody>
      </p:sp>
    </p:spTree>
    <p:extLst>
      <p:ext uri="{BB962C8B-B14F-4D97-AF65-F5344CB8AC3E}">
        <p14:creationId xmlns:p14="http://schemas.microsoft.com/office/powerpoint/2010/main" val="113565848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BEF485A-7FDB-4EE8-891F-ACBDBFDA82CB}" type="slidenum">
              <a:rPr kumimoji="0" lang="en-US" altLang="de-DE"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20</a:t>
            </a:fld>
            <a:endParaRPr kumimoji="0" lang="en-US" altLang="de-DE"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endParaRPr>
          </a:p>
        </p:txBody>
      </p:sp>
      <p:sp>
        <p:nvSpPr>
          <p:cNvPr id="138243" name="Rectangle 2"/>
          <p:cNvSpPr>
            <a:spLocks noRot="1" noChangeArrowheads="1" noTextEdit="1"/>
          </p:cNvSpPr>
          <p:nvPr>
            <p:ph type="sldImg"/>
          </p:nvPr>
        </p:nvSpPr>
        <p:spPr>
          <a:ln/>
        </p:spPr>
      </p:sp>
      <p:sp>
        <p:nvSpPr>
          <p:cNvPr id="138244" name="Rectangle 3"/>
          <p:cNvSpPr>
            <a:spLocks noGrp="1" noChangeArrowheads="1"/>
          </p:cNvSpPr>
          <p:nvPr>
            <p:ph type="body" idx="1"/>
          </p:nvPr>
        </p:nvSpPr>
        <p:spPr>
          <a:noFill/>
        </p:spPr>
        <p:txBody>
          <a:bodyPr/>
          <a:lstStyle/>
          <a:p>
            <a:endParaRPr lang="tr-TR" altLang="de-DE" dirty="0" smtClean="0">
              <a:latin typeface="Arial" panose="020B0604020202020204" pitchFamily="34" charset="0"/>
            </a:endParaRPr>
          </a:p>
        </p:txBody>
      </p:sp>
    </p:spTree>
    <p:extLst>
      <p:ext uri="{BB962C8B-B14F-4D97-AF65-F5344CB8AC3E}">
        <p14:creationId xmlns:p14="http://schemas.microsoft.com/office/powerpoint/2010/main" val="172966821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6A62A2C3-1EF6-4FCB-A3AF-A1B4B5BED893}" type="slidenum">
              <a:rPr kumimoji="0" lang="en-US" altLang="de-DE"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21</a:t>
            </a:fld>
            <a:endParaRPr kumimoji="0" lang="en-US" altLang="de-DE"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endParaRPr>
          </a:p>
        </p:txBody>
      </p:sp>
      <p:sp>
        <p:nvSpPr>
          <p:cNvPr id="139267" name="Rectangle 2"/>
          <p:cNvSpPr>
            <a:spLocks noRot="1" noChangeArrowheads="1" noTextEdit="1"/>
          </p:cNvSpPr>
          <p:nvPr>
            <p:ph type="sldImg"/>
          </p:nvPr>
        </p:nvSpPr>
        <p:spPr>
          <a:ln/>
        </p:spPr>
      </p:sp>
      <p:sp>
        <p:nvSpPr>
          <p:cNvPr id="139268" name="Rectangle 3"/>
          <p:cNvSpPr>
            <a:spLocks noGrp="1" noChangeArrowheads="1"/>
          </p:cNvSpPr>
          <p:nvPr>
            <p:ph type="body" idx="1"/>
          </p:nvPr>
        </p:nvSpPr>
        <p:spPr>
          <a:noFill/>
        </p:spPr>
        <p:txBody>
          <a:bodyPr/>
          <a:lstStyle/>
          <a:p>
            <a:endParaRPr lang="tr-TR" altLang="de-DE" smtClean="0">
              <a:latin typeface="Arial" panose="020B0604020202020204" pitchFamily="34" charset="0"/>
            </a:endParaRPr>
          </a:p>
        </p:txBody>
      </p:sp>
    </p:spTree>
    <p:extLst>
      <p:ext uri="{BB962C8B-B14F-4D97-AF65-F5344CB8AC3E}">
        <p14:creationId xmlns:p14="http://schemas.microsoft.com/office/powerpoint/2010/main" val="205131550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9D13E6D-294E-40AA-8993-CF54B3D95175}" type="slidenum">
              <a:rPr kumimoji="0" lang="en-US" altLang="de-DE"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22</a:t>
            </a:fld>
            <a:endParaRPr kumimoji="0" lang="en-US" altLang="de-DE"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endParaRPr>
          </a:p>
        </p:txBody>
      </p:sp>
      <p:sp>
        <p:nvSpPr>
          <p:cNvPr id="140291" name="Rectangle 2"/>
          <p:cNvSpPr>
            <a:spLocks noRot="1" noChangeArrowheads="1" noTextEdit="1"/>
          </p:cNvSpPr>
          <p:nvPr>
            <p:ph type="sldImg"/>
          </p:nvPr>
        </p:nvSpPr>
        <p:spPr>
          <a:ln/>
        </p:spPr>
      </p:sp>
      <p:sp>
        <p:nvSpPr>
          <p:cNvPr id="140292" name="Rectangle 3"/>
          <p:cNvSpPr>
            <a:spLocks noGrp="1" noChangeArrowheads="1"/>
          </p:cNvSpPr>
          <p:nvPr>
            <p:ph type="body" idx="1"/>
          </p:nvPr>
        </p:nvSpPr>
        <p:spPr>
          <a:noFill/>
        </p:spPr>
        <p:txBody>
          <a:bodyPr/>
          <a:lstStyle/>
          <a:p>
            <a:endParaRPr lang="tr-TR" altLang="de-DE" smtClean="0">
              <a:latin typeface="Arial" panose="020B0604020202020204" pitchFamily="34" charset="0"/>
            </a:endParaRPr>
          </a:p>
        </p:txBody>
      </p:sp>
    </p:spTree>
    <p:extLst>
      <p:ext uri="{BB962C8B-B14F-4D97-AF65-F5344CB8AC3E}">
        <p14:creationId xmlns:p14="http://schemas.microsoft.com/office/powerpoint/2010/main" val="118732690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0518D924-63D0-4DAC-BF09-6DB12CF0FAEA}" type="slidenum">
              <a:rPr kumimoji="0" lang="en-US" altLang="de-DE"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23</a:t>
            </a:fld>
            <a:endParaRPr kumimoji="0" lang="en-US" altLang="de-DE"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endParaRPr>
          </a:p>
        </p:txBody>
      </p:sp>
      <p:sp>
        <p:nvSpPr>
          <p:cNvPr id="141315" name="Rectangle 2"/>
          <p:cNvSpPr>
            <a:spLocks noRot="1" noChangeArrowheads="1" noTextEdit="1"/>
          </p:cNvSpPr>
          <p:nvPr>
            <p:ph type="sldImg"/>
          </p:nvPr>
        </p:nvSpPr>
        <p:spPr>
          <a:ln/>
        </p:spPr>
      </p:sp>
      <p:sp>
        <p:nvSpPr>
          <p:cNvPr id="141316" name="Rectangle 3"/>
          <p:cNvSpPr>
            <a:spLocks noGrp="1" noChangeArrowheads="1"/>
          </p:cNvSpPr>
          <p:nvPr>
            <p:ph type="body" idx="1"/>
          </p:nvPr>
        </p:nvSpPr>
        <p:spPr>
          <a:noFill/>
        </p:spPr>
        <p:txBody>
          <a:bodyPr/>
          <a:lstStyle/>
          <a:p>
            <a:endParaRPr lang="tr-TR" altLang="de-DE" smtClean="0">
              <a:latin typeface="Arial" panose="020B0604020202020204" pitchFamily="34" charset="0"/>
            </a:endParaRPr>
          </a:p>
        </p:txBody>
      </p:sp>
    </p:spTree>
    <p:extLst>
      <p:ext uri="{BB962C8B-B14F-4D97-AF65-F5344CB8AC3E}">
        <p14:creationId xmlns:p14="http://schemas.microsoft.com/office/powerpoint/2010/main" val="22863928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9517848-2E64-4A47-83E3-4CFE64EFE138}" type="slidenum">
              <a:rPr kumimoji="0" lang="en-US" altLang="de-DE"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25</a:t>
            </a:fld>
            <a:endParaRPr kumimoji="0" lang="en-US" altLang="de-DE"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endParaRPr>
          </a:p>
        </p:txBody>
      </p:sp>
      <p:sp>
        <p:nvSpPr>
          <p:cNvPr id="142339" name="Rectangle 2"/>
          <p:cNvSpPr>
            <a:spLocks noRot="1" noChangeArrowheads="1" noTextEdit="1"/>
          </p:cNvSpPr>
          <p:nvPr>
            <p:ph type="sldImg"/>
          </p:nvPr>
        </p:nvSpPr>
        <p:spPr>
          <a:ln/>
        </p:spPr>
      </p:sp>
      <p:sp>
        <p:nvSpPr>
          <p:cNvPr id="142340" name="Rectangle 3"/>
          <p:cNvSpPr>
            <a:spLocks noGrp="1" noChangeArrowheads="1"/>
          </p:cNvSpPr>
          <p:nvPr>
            <p:ph type="body" idx="1"/>
          </p:nvPr>
        </p:nvSpPr>
        <p:spPr>
          <a:noFill/>
        </p:spPr>
        <p:txBody>
          <a:bodyPr/>
          <a:lstStyle/>
          <a:p>
            <a:endParaRPr lang="tr-TR" altLang="de-DE" dirty="0" smtClean="0">
              <a:latin typeface="Arial" panose="020B0604020202020204" pitchFamily="34" charset="0"/>
            </a:endParaRPr>
          </a:p>
        </p:txBody>
      </p:sp>
    </p:spTree>
    <p:extLst>
      <p:ext uri="{BB962C8B-B14F-4D97-AF65-F5344CB8AC3E}">
        <p14:creationId xmlns:p14="http://schemas.microsoft.com/office/powerpoint/2010/main" val="259910406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C395101E-2B2C-4CAA-A7B6-69AB812CB90E}" type="slidenum">
              <a:rPr kumimoji="0" lang="en-US" altLang="de-DE"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26</a:t>
            </a:fld>
            <a:endParaRPr kumimoji="0" lang="en-US" altLang="de-DE"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endParaRPr>
          </a:p>
        </p:txBody>
      </p:sp>
      <p:sp>
        <p:nvSpPr>
          <p:cNvPr id="143363" name="Rectangle 2"/>
          <p:cNvSpPr>
            <a:spLocks noRot="1" noChangeArrowheads="1" noTextEdit="1"/>
          </p:cNvSpPr>
          <p:nvPr>
            <p:ph type="sldImg"/>
          </p:nvPr>
        </p:nvSpPr>
        <p:spPr>
          <a:ln/>
        </p:spPr>
      </p:sp>
      <p:sp>
        <p:nvSpPr>
          <p:cNvPr id="143364" name="Rectangle 3"/>
          <p:cNvSpPr>
            <a:spLocks noGrp="1" noChangeArrowheads="1"/>
          </p:cNvSpPr>
          <p:nvPr>
            <p:ph type="body" idx="1"/>
          </p:nvPr>
        </p:nvSpPr>
        <p:spPr>
          <a:noFill/>
        </p:spPr>
        <p:txBody>
          <a:bodyPr/>
          <a:lstStyle/>
          <a:p>
            <a:endParaRPr lang="tr-TR" altLang="de-DE" smtClean="0">
              <a:latin typeface="Arial" panose="020B0604020202020204" pitchFamily="34" charset="0"/>
            </a:endParaRPr>
          </a:p>
        </p:txBody>
      </p:sp>
    </p:spTree>
    <p:extLst>
      <p:ext uri="{BB962C8B-B14F-4D97-AF65-F5344CB8AC3E}">
        <p14:creationId xmlns:p14="http://schemas.microsoft.com/office/powerpoint/2010/main" val="258012274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063B9303-0F60-4D7E-BA21-DE65E6CAFAB7}" type="slidenum">
              <a:rPr kumimoji="0" lang="en-US" altLang="de-DE"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27</a:t>
            </a:fld>
            <a:endParaRPr kumimoji="0" lang="en-US" altLang="de-DE"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endParaRPr>
          </a:p>
        </p:txBody>
      </p:sp>
      <p:sp>
        <p:nvSpPr>
          <p:cNvPr id="144387" name="Rectangle 2"/>
          <p:cNvSpPr>
            <a:spLocks noRot="1" noChangeArrowheads="1" noTextEdit="1"/>
          </p:cNvSpPr>
          <p:nvPr>
            <p:ph type="sldImg"/>
          </p:nvPr>
        </p:nvSpPr>
        <p:spPr>
          <a:ln/>
        </p:spPr>
      </p:sp>
      <p:sp>
        <p:nvSpPr>
          <p:cNvPr id="144388" name="Rectangle 3"/>
          <p:cNvSpPr>
            <a:spLocks noGrp="1" noChangeArrowheads="1"/>
          </p:cNvSpPr>
          <p:nvPr>
            <p:ph type="body" idx="1"/>
          </p:nvPr>
        </p:nvSpPr>
        <p:spPr>
          <a:noFill/>
        </p:spPr>
        <p:txBody>
          <a:bodyPr/>
          <a:lstStyle/>
          <a:p>
            <a:endParaRPr lang="tr-TR" altLang="de-DE" smtClean="0">
              <a:latin typeface="Arial" panose="020B0604020202020204" pitchFamily="34" charset="0"/>
            </a:endParaRPr>
          </a:p>
        </p:txBody>
      </p:sp>
    </p:spTree>
    <p:extLst>
      <p:ext uri="{BB962C8B-B14F-4D97-AF65-F5344CB8AC3E}">
        <p14:creationId xmlns:p14="http://schemas.microsoft.com/office/powerpoint/2010/main" val="121958351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A177608-302B-4CBD-A1A5-6753B641DC3E}" type="slidenum">
              <a:rPr kumimoji="0" lang="en-US" altLang="de-DE"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36</a:t>
            </a:fld>
            <a:endParaRPr kumimoji="0" lang="en-US" altLang="de-DE"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45411" name="Rectangle 2"/>
          <p:cNvSpPr>
            <a:spLocks noChangeArrowheads="1" noTextEdit="1"/>
          </p:cNvSpPr>
          <p:nvPr>
            <p:ph type="sldImg"/>
          </p:nvPr>
        </p:nvSpPr>
        <p:spPr>
          <a:solidFill>
            <a:srgbClr val="FFFFFF"/>
          </a:solidFill>
          <a:ln/>
        </p:spPr>
      </p:sp>
      <p:sp>
        <p:nvSpPr>
          <p:cNvPr id="145412" name="Rectangle 3"/>
          <p:cNvSpPr>
            <a:spLocks noChangeArrowheads="1"/>
          </p:cNvSpPr>
          <p:nvPr>
            <p:ph type="body" idx="1"/>
          </p:nvPr>
        </p:nvSpPr>
        <p:spPr>
          <a:solidFill>
            <a:srgbClr val="FFFFFF"/>
          </a:solidFill>
          <a:ln>
            <a:solidFill>
              <a:srgbClr val="000000"/>
            </a:solidFill>
            <a:miter lim="800000"/>
            <a:headEnd/>
            <a:tailEnd/>
          </a:ln>
        </p:spPr>
        <p:txBody>
          <a:bodyPr/>
          <a:lstStyle/>
          <a:p>
            <a:pPr eaLnBrk="1" hangingPunct="1"/>
            <a:endParaRPr lang="de-DE" altLang="de-DE"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6196107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D15307D4-9B11-4C96-AE55-308D383BA115}" type="slidenum">
              <a:rPr kumimoji="0" lang="en-US" altLang="de-DE"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51</a:t>
            </a:fld>
            <a:endParaRPr kumimoji="0" lang="en-US" altLang="de-DE"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46435" name="Rectangle 2"/>
          <p:cNvSpPr>
            <a:spLocks noChangeArrowheads="1" noTextEdit="1"/>
          </p:cNvSpPr>
          <p:nvPr>
            <p:ph type="sldImg"/>
          </p:nvPr>
        </p:nvSpPr>
        <p:spPr>
          <a:solidFill>
            <a:srgbClr val="FFFFFF"/>
          </a:solidFill>
          <a:ln/>
        </p:spPr>
      </p:sp>
      <p:sp>
        <p:nvSpPr>
          <p:cNvPr id="146436" name="Rectangle 3"/>
          <p:cNvSpPr>
            <a:spLocks noChangeArrowheads="1"/>
          </p:cNvSpPr>
          <p:nvPr>
            <p:ph type="body" idx="1"/>
          </p:nvPr>
        </p:nvSpPr>
        <p:spPr>
          <a:solidFill>
            <a:srgbClr val="FFFFFF"/>
          </a:solidFill>
          <a:ln>
            <a:solidFill>
              <a:srgbClr val="000000"/>
            </a:solidFill>
            <a:miter lim="800000"/>
            <a:headEnd/>
            <a:tailEnd/>
          </a:ln>
        </p:spPr>
        <p:txBody>
          <a:bodyPr/>
          <a:lstStyle/>
          <a:p>
            <a:pPr eaLnBrk="1" hangingPunct="1"/>
            <a:endParaRPr lang="de-DE" altLang="de-DE"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2785630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417334C-CD14-4B70-B6F3-EA96EC7D66AC}" type="slidenum">
              <a:rPr kumimoji="0" lang="en-US" altLang="de-DE"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53</a:t>
            </a:fld>
            <a:endParaRPr kumimoji="0" lang="en-US" altLang="de-DE"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47459" name="Rectangle 2"/>
          <p:cNvSpPr>
            <a:spLocks noChangeArrowheads="1" noTextEdit="1"/>
          </p:cNvSpPr>
          <p:nvPr>
            <p:ph type="sldImg"/>
          </p:nvPr>
        </p:nvSpPr>
        <p:spPr>
          <a:solidFill>
            <a:srgbClr val="FFFFFF"/>
          </a:solidFill>
          <a:ln/>
        </p:spPr>
      </p:sp>
      <p:sp>
        <p:nvSpPr>
          <p:cNvPr id="147460" name="Rectangle 3"/>
          <p:cNvSpPr>
            <a:spLocks noChangeArrowheads="1"/>
          </p:cNvSpPr>
          <p:nvPr>
            <p:ph type="body" idx="1"/>
          </p:nvPr>
        </p:nvSpPr>
        <p:spPr>
          <a:solidFill>
            <a:srgbClr val="FFFFFF"/>
          </a:solidFill>
          <a:ln>
            <a:solidFill>
              <a:srgbClr val="000000"/>
            </a:solidFill>
            <a:miter lim="800000"/>
            <a:headEnd/>
            <a:tailEnd/>
          </a:ln>
        </p:spPr>
        <p:txBody>
          <a:bodyPr/>
          <a:lstStyle/>
          <a:p>
            <a:pPr eaLnBrk="1" hangingPunct="1"/>
            <a:endParaRPr lang="de-DE" altLang="de-DE"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1114640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7528FB4-011D-43E1-BD3F-85A5A8616A11}" type="slidenum">
              <a:rPr kumimoji="0" lang="en-US" altLang="de-DE"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54</a:t>
            </a:fld>
            <a:endParaRPr kumimoji="0" lang="en-US" altLang="de-DE"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48483" name="Rectangle 2"/>
          <p:cNvSpPr>
            <a:spLocks noChangeArrowheads="1" noTextEdit="1"/>
          </p:cNvSpPr>
          <p:nvPr>
            <p:ph type="sldImg"/>
          </p:nvPr>
        </p:nvSpPr>
        <p:spPr>
          <a:solidFill>
            <a:srgbClr val="FFFFFF"/>
          </a:solidFill>
          <a:ln/>
        </p:spPr>
      </p:sp>
      <p:sp>
        <p:nvSpPr>
          <p:cNvPr id="148484" name="Rectangle 3"/>
          <p:cNvSpPr>
            <a:spLocks noChangeArrowheads="1"/>
          </p:cNvSpPr>
          <p:nvPr>
            <p:ph type="body" idx="1"/>
          </p:nvPr>
        </p:nvSpPr>
        <p:spPr>
          <a:solidFill>
            <a:srgbClr val="FFFFFF"/>
          </a:solidFill>
          <a:ln>
            <a:solidFill>
              <a:srgbClr val="000000"/>
            </a:solidFill>
            <a:miter lim="800000"/>
            <a:headEnd/>
            <a:tailEnd/>
          </a:ln>
        </p:spPr>
        <p:txBody>
          <a:bodyPr/>
          <a:lstStyle/>
          <a:p>
            <a:pPr eaLnBrk="1" hangingPunct="1"/>
            <a:endParaRPr lang="de-DE" altLang="de-DE"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8311492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1CA9EA6-721C-4B9B-B887-C20DBB53910B}" type="slidenum">
              <a:rPr kumimoji="0" lang="en-US" altLang="de-DE"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55</a:t>
            </a:fld>
            <a:endParaRPr kumimoji="0" lang="en-US" altLang="de-DE"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49507" name="Rectangle 2"/>
          <p:cNvSpPr>
            <a:spLocks noChangeArrowheads="1" noTextEdit="1"/>
          </p:cNvSpPr>
          <p:nvPr>
            <p:ph type="sldImg"/>
          </p:nvPr>
        </p:nvSpPr>
        <p:spPr>
          <a:solidFill>
            <a:srgbClr val="FFFFFF"/>
          </a:solidFill>
          <a:ln/>
        </p:spPr>
      </p:sp>
      <p:sp>
        <p:nvSpPr>
          <p:cNvPr id="149508" name="Rectangle 3"/>
          <p:cNvSpPr>
            <a:spLocks noChangeArrowheads="1"/>
          </p:cNvSpPr>
          <p:nvPr>
            <p:ph type="body" idx="1"/>
          </p:nvPr>
        </p:nvSpPr>
        <p:spPr>
          <a:solidFill>
            <a:srgbClr val="FFFFFF"/>
          </a:solidFill>
          <a:ln>
            <a:solidFill>
              <a:srgbClr val="000000"/>
            </a:solidFill>
            <a:miter lim="800000"/>
            <a:headEnd/>
            <a:tailEnd/>
          </a:ln>
        </p:spPr>
        <p:txBody>
          <a:bodyPr/>
          <a:lstStyle/>
          <a:p>
            <a:pPr eaLnBrk="1" hangingPunct="1"/>
            <a:endParaRPr lang="de-DE" altLang="de-DE"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3591424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F8F95E09-2200-4BD7-8818-1B432AE526B1}" type="slidenum">
              <a:rPr kumimoji="0" lang="en-US" altLang="de-DE"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56</a:t>
            </a:fld>
            <a:endParaRPr kumimoji="0" lang="en-US" altLang="de-DE"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50531" name="Rectangle 2"/>
          <p:cNvSpPr>
            <a:spLocks noChangeArrowheads="1" noTextEdit="1"/>
          </p:cNvSpPr>
          <p:nvPr>
            <p:ph type="sldImg"/>
          </p:nvPr>
        </p:nvSpPr>
        <p:spPr>
          <a:solidFill>
            <a:srgbClr val="FFFFFF"/>
          </a:solidFill>
          <a:ln/>
        </p:spPr>
      </p:sp>
      <p:sp>
        <p:nvSpPr>
          <p:cNvPr id="150532" name="Rectangle 3"/>
          <p:cNvSpPr>
            <a:spLocks noChangeArrowheads="1"/>
          </p:cNvSpPr>
          <p:nvPr>
            <p:ph type="body" idx="1"/>
          </p:nvPr>
        </p:nvSpPr>
        <p:spPr>
          <a:solidFill>
            <a:srgbClr val="FFFFFF"/>
          </a:solidFill>
          <a:ln>
            <a:solidFill>
              <a:srgbClr val="000000"/>
            </a:solidFill>
            <a:miter lim="800000"/>
            <a:headEnd/>
            <a:tailEnd/>
          </a:ln>
        </p:spPr>
        <p:txBody>
          <a:bodyPr/>
          <a:lstStyle/>
          <a:p>
            <a:pPr eaLnBrk="1" hangingPunct="1"/>
            <a:endParaRPr lang="de-DE" altLang="de-DE"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3121941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841314D-BD46-4B69-98AF-91FA03674B87}" type="slidenum">
              <a:rPr kumimoji="0" lang="en-US" altLang="de-DE"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57</a:t>
            </a:fld>
            <a:endParaRPr kumimoji="0" lang="en-US" altLang="de-DE"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51555" name="Rectangle 2"/>
          <p:cNvSpPr>
            <a:spLocks noChangeArrowheads="1" noTextEdit="1"/>
          </p:cNvSpPr>
          <p:nvPr>
            <p:ph type="sldImg"/>
          </p:nvPr>
        </p:nvSpPr>
        <p:spPr>
          <a:solidFill>
            <a:srgbClr val="FFFFFF"/>
          </a:solidFill>
          <a:ln/>
        </p:spPr>
      </p:sp>
      <p:sp>
        <p:nvSpPr>
          <p:cNvPr id="151556" name="Rectangle 3"/>
          <p:cNvSpPr>
            <a:spLocks noChangeArrowheads="1"/>
          </p:cNvSpPr>
          <p:nvPr>
            <p:ph type="body" idx="1"/>
          </p:nvPr>
        </p:nvSpPr>
        <p:spPr>
          <a:solidFill>
            <a:srgbClr val="FFFFFF"/>
          </a:solidFill>
          <a:ln>
            <a:solidFill>
              <a:srgbClr val="000000"/>
            </a:solidFill>
            <a:miter lim="800000"/>
            <a:headEnd/>
            <a:tailEnd/>
          </a:ln>
        </p:spPr>
        <p:txBody>
          <a:bodyPr/>
          <a:lstStyle/>
          <a:p>
            <a:pPr eaLnBrk="1" hangingPunct="1"/>
            <a:endParaRPr lang="de-DE" altLang="de-DE"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9047979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28FD1B9-A315-4E44-B054-9A694310AF73}" type="slidenum">
              <a:rPr kumimoji="0" lang="en-US" altLang="de-DE"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58</a:t>
            </a:fld>
            <a:endParaRPr kumimoji="0" lang="en-US" altLang="de-DE"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52579" name="Rectangle 2"/>
          <p:cNvSpPr>
            <a:spLocks noChangeArrowheads="1" noTextEdit="1"/>
          </p:cNvSpPr>
          <p:nvPr>
            <p:ph type="sldImg"/>
          </p:nvPr>
        </p:nvSpPr>
        <p:spPr>
          <a:solidFill>
            <a:srgbClr val="FFFFFF"/>
          </a:solidFill>
          <a:ln/>
        </p:spPr>
      </p:sp>
      <p:sp>
        <p:nvSpPr>
          <p:cNvPr id="152580" name="Rectangle 3"/>
          <p:cNvSpPr>
            <a:spLocks noChangeArrowheads="1"/>
          </p:cNvSpPr>
          <p:nvPr>
            <p:ph type="body" idx="1"/>
          </p:nvPr>
        </p:nvSpPr>
        <p:spPr>
          <a:solidFill>
            <a:srgbClr val="FFFFFF"/>
          </a:solidFill>
          <a:ln>
            <a:solidFill>
              <a:srgbClr val="000000"/>
            </a:solidFill>
            <a:miter lim="800000"/>
            <a:headEnd/>
            <a:tailEnd/>
          </a:ln>
        </p:spPr>
        <p:txBody>
          <a:bodyPr/>
          <a:lstStyle/>
          <a:p>
            <a:pPr eaLnBrk="1" hangingPunct="1"/>
            <a:endParaRPr lang="de-DE" altLang="de-DE"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3048711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744B97C-3CF5-4B88-9894-F2CE6D7F1180}" type="slidenum">
              <a:rPr kumimoji="0" lang="en-US" altLang="de-DE"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59</a:t>
            </a:fld>
            <a:endParaRPr kumimoji="0" lang="en-US" altLang="de-DE"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53603" name="Rectangle 2"/>
          <p:cNvSpPr>
            <a:spLocks noChangeArrowheads="1" noTextEdit="1"/>
          </p:cNvSpPr>
          <p:nvPr>
            <p:ph type="sldImg"/>
          </p:nvPr>
        </p:nvSpPr>
        <p:spPr>
          <a:solidFill>
            <a:srgbClr val="FFFFFF"/>
          </a:solidFill>
          <a:ln/>
        </p:spPr>
      </p:sp>
      <p:sp>
        <p:nvSpPr>
          <p:cNvPr id="153604" name="Rectangle 3"/>
          <p:cNvSpPr>
            <a:spLocks noChangeArrowheads="1"/>
          </p:cNvSpPr>
          <p:nvPr>
            <p:ph type="body" idx="1"/>
          </p:nvPr>
        </p:nvSpPr>
        <p:spPr>
          <a:solidFill>
            <a:srgbClr val="FFFFFF"/>
          </a:solidFill>
          <a:ln>
            <a:solidFill>
              <a:srgbClr val="000000"/>
            </a:solidFill>
            <a:miter lim="800000"/>
            <a:headEnd/>
            <a:tailEnd/>
          </a:ln>
        </p:spPr>
        <p:txBody>
          <a:bodyPr/>
          <a:lstStyle/>
          <a:p>
            <a:pPr eaLnBrk="1" hangingPunct="1"/>
            <a:endParaRPr lang="de-DE" altLang="de-DE"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3830872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CF896AF4-B364-42F9-9959-BDCEE67CD775}" type="slidenum">
              <a:rPr kumimoji="0" lang="en-US" altLang="de-DE"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80</a:t>
            </a:fld>
            <a:endParaRPr kumimoji="0" lang="en-US" altLang="de-DE"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54627" name="Rectangle 2"/>
          <p:cNvSpPr>
            <a:spLocks noChangeArrowheads="1" noTextEdit="1"/>
          </p:cNvSpPr>
          <p:nvPr>
            <p:ph type="sldImg"/>
          </p:nvPr>
        </p:nvSpPr>
        <p:spPr>
          <a:solidFill>
            <a:srgbClr val="FFFFFF"/>
          </a:solidFill>
          <a:ln/>
        </p:spPr>
      </p:sp>
      <p:sp>
        <p:nvSpPr>
          <p:cNvPr id="154628" name="Rectangle 3"/>
          <p:cNvSpPr>
            <a:spLocks noChangeArrowheads="1"/>
          </p:cNvSpPr>
          <p:nvPr>
            <p:ph type="body" idx="1"/>
          </p:nvPr>
        </p:nvSpPr>
        <p:spPr>
          <a:solidFill>
            <a:srgbClr val="FFFFFF"/>
          </a:solidFill>
          <a:ln>
            <a:solidFill>
              <a:srgbClr val="000000"/>
            </a:solidFill>
            <a:miter lim="800000"/>
            <a:headEnd/>
            <a:tailEnd/>
          </a:ln>
        </p:spPr>
        <p:txBody>
          <a:bodyPr/>
          <a:lstStyle/>
          <a:p>
            <a:pPr eaLnBrk="1" hangingPunct="1"/>
            <a:endParaRPr lang="de-DE" altLang="de-DE"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610760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D2FD0461-6273-4848-857E-A60CF1642B6A}" type="slidenum">
              <a:rPr kumimoji="0" lang="en-US" altLang="de-DE"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81</a:t>
            </a:fld>
            <a:endParaRPr kumimoji="0" lang="en-US" altLang="de-DE"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55651" name="Rectangle 2"/>
          <p:cNvSpPr>
            <a:spLocks noChangeArrowheads="1" noTextEdit="1"/>
          </p:cNvSpPr>
          <p:nvPr>
            <p:ph type="sldImg"/>
          </p:nvPr>
        </p:nvSpPr>
        <p:spPr>
          <a:solidFill>
            <a:srgbClr val="FFFFFF"/>
          </a:solidFill>
          <a:ln/>
        </p:spPr>
      </p:sp>
      <p:sp>
        <p:nvSpPr>
          <p:cNvPr id="155652" name="Rectangle 3"/>
          <p:cNvSpPr>
            <a:spLocks noChangeArrowheads="1"/>
          </p:cNvSpPr>
          <p:nvPr>
            <p:ph type="body" idx="1"/>
          </p:nvPr>
        </p:nvSpPr>
        <p:spPr>
          <a:solidFill>
            <a:srgbClr val="FFFFFF"/>
          </a:solidFill>
          <a:ln>
            <a:solidFill>
              <a:srgbClr val="000000"/>
            </a:solidFill>
            <a:miter lim="800000"/>
            <a:headEnd/>
            <a:tailEnd/>
          </a:ln>
        </p:spPr>
        <p:txBody>
          <a:bodyPr/>
          <a:lstStyle/>
          <a:p>
            <a:pPr eaLnBrk="1" hangingPunct="1"/>
            <a:endParaRPr lang="de-DE" altLang="de-DE"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3011930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8F8ED5E-E76A-465C-84F7-84D3D60505F4}" type="slidenum">
              <a:rPr kumimoji="0" lang="en-US" altLang="de-DE"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83</a:t>
            </a:fld>
            <a:endParaRPr kumimoji="0" lang="en-US" altLang="de-DE"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56675" name="Rectangle 2"/>
          <p:cNvSpPr>
            <a:spLocks noChangeArrowheads="1" noTextEdit="1"/>
          </p:cNvSpPr>
          <p:nvPr>
            <p:ph type="sldImg"/>
          </p:nvPr>
        </p:nvSpPr>
        <p:spPr>
          <a:solidFill>
            <a:srgbClr val="FFFFFF"/>
          </a:solidFill>
          <a:ln/>
        </p:spPr>
      </p:sp>
      <p:sp>
        <p:nvSpPr>
          <p:cNvPr id="156676" name="Rectangle 3"/>
          <p:cNvSpPr>
            <a:spLocks noChangeArrowheads="1"/>
          </p:cNvSpPr>
          <p:nvPr>
            <p:ph type="body" idx="1"/>
          </p:nvPr>
        </p:nvSpPr>
        <p:spPr>
          <a:solidFill>
            <a:srgbClr val="FFFFFF"/>
          </a:solidFill>
          <a:ln>
            <a:solidFill>
              <a:srgbClr val="000000"/>
            </a:solidFill>
            <a:miter lim="800000"/>
            <a:headEnd/>
            <a:tailEnd/>
          </a:ln>
        </p:spPr>
        <p:txBody>
          <a:bodyPr/>
          <a:lstStyle/>
          <a:p>
            <a:pPr eaLnBrk="1" hangingPunct="1"/>
            <a:endParaRPr lang="de-DE" altLang="de-DE"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4155920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082301C-0EF8-4C4A-8F56-90269157FBCB}" type="slidenum">
              <a:rPr kumimoji="0" lang="en-US" altLang="de-DE"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84</a:t>
            </a:fld>
            <a:endParaRPr kumimoji="0" lang="en-US" altLang="de-DE"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57699" name="Rectangle 2"/>
          <p:cNvSpPr>
            <a:spLocks noChangeArrowheads="1" noTextEdit="1"/>
          </p:cNvSpPr>
          <p:nvPr>
            <p:ph type="sldImg"/>
          </p:nvPr>
        </p:nvSpPr>
        <p:spPr>
          <a:solidFill>
            <a:srgbClr val="FFFFFF"/>
          </a:solidFill>
          <a:ln/>
        </p:spPr>
      </p:sp>
      <p:sp>
        <p:nvSpPr>
          <p:cNvPr id="157700" name="Rectangle 3"/>
          <p:cNvSpPr>
            <a:spLocks noChangeArrowheads="1"/>
          </p:cNvSpPr>
          <p:nvPr>
            <p:ph type="body" idx="1"/>
          </p:nvPr>
        </p:nvSpPr>
        <p:spPr>
          <a:solidFill>
            <a:srgbClr val="FFFFFF"/>
          </a:solidFill>
          <a:ln>
            <a:solidFill>
              <a:srgbClr val="000000"/>
            </a:solidFill>
            <a:miter lim="800000"/>
            <a:headEnd/>
            <a:tailEnd/>
          </a:ln>
        </p:spPr>
        <p:txBody>
          <a:bodyPr/>
          <a:lstStyle/>
          <a:p>
            <a:pPr eaLnBrk="1" hangingPunct="1"/>
            <a:endParaRPr lang="de-DE" altLang="de-DE"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0354435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FF122267-4DFB-4C81-831E-7CAA876174F3}" type="slidenum">
              <a:rPr kumimoji="0" lang="en-US" altLang="de-DE"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88</a:t>
            </a:fld>
            <a:endParaRPr kumimoji="0" lang="en-US" altLang="de-DE"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endParaRPr>
          </a:p>
        </p:txBody>
      </p:sp>
      <p:sp>
        <p:nvSpPr>
          <p:cNvPr id="158723" name="Rectangle 2"/>
          <p:cNvSpPr>
            <a:spLocks noRot="1" noChangeArrowheads="1" noTextEdit="1"/>
          </p:cNvSpPr>
          <p:nvPr>
            <p:ph type="sldImg"/>
          </p:nvPr>
        </p:nvSpPr>
        <p:spPr>
          <a:ln/>
        </p:spPr>
      </p:sp>
      <p:sp>
        <p:nvSpPr>
          <p:cNvPr id="158724" name="Rectangle 3"/>
          <p:cNvSpPr>
            <a:spLocks noGrp="1" noChangeArrowheads="1"/>
          </p:cNvSpPr>
          <p:nvPr>
            <p:ph type="body" idx="1"/>
          </p:nvPr>
        </p:nvSpPr>
        <p:spPr>
          <a:xfrm>
            <a:off x="914400" y="4343400"/>
            <a:ext cx="5029200" cy="4114800"/>
          </a:xfrm>
          <a:noFill/>
        </p:spPr>
        <p:txBody>
          <a:bodyPr/>
          <a:lstStyle/>
          <a:p>
            <a:r>
              <a:rPr lang="en-US" altLang="de-DE" smtClean="0">
                <a:latin typeface="Arial" panose="020B0604020202020204" pitchFamily="34" charset="0"/>
              </a:rPr>
              <a:t>OpenGL is a library for doing computer graphics. By using it, you can create interactive applications which render high-quality color images composed of 3D geometric objects and images.</a:t>
            </a:r>
          </a:p>
          <a:p>
            <a:r>
              <a:rPr lang="en-US" altLang="de-DE" smtClean="0">
                <a:latin typeface="Arial" panose="020B0604020202020204" pitchFamily="34" charset="0"/>
              </a:rPr>
              <a:t>OpenGL is window and operating system independent. As such, the part of your application which does rendering is platform independent. However, in order for OpenGL to be able to render, it needs a window to draw into. Generally,  this is controlled by the windowing system on whatever platform you’re working on.</a:t>
            </a:r>
          </a:p>
        </p:txBody>
      </p:sp>
    </p:spTree>
    <p:extLst>
      <p:ext uri="{BB962C8B-B14F-4D97-AF65-F5344CB8AC3E}">
        <p14:creationId xmlns:p14="http://schemas.microsoft.com/office/powerpoint/2010/main" val="415685000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B373D164-889E-4F76-9DEA-9BB65FC36223}" type="slidenum">
              <a:rPr kumimoji="0" lang="en-US" altLang="de-DE"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90</a:t>
            </a:fld>
            <a:endParaRPr kumimoji="0" lang="en-US" altLang="de-DE"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endParaRPr>
          </a:p>
        </p:txBody>
      </p:sp>
      <p:sp>
        <p:nvSpPr>
          <p:cNvPr id="159747" name="Rectangle 2"/>
          <p:cNvSpPr>
            <a:spLocks noRot="1" noChangeArrowheads="1" noTextEdit="1"/>
          </p:cNvSpPr>
          <p:nvPr>
            <p:ph type="sldImg"/>
          </p:nvPr>
        </p:nvSpPr>
        <p:spPr>
          <a:ln/>
        </p:spPr>
      </p:sp>
      <p:sp>
        <p:nvSpPr>
          <p:cNvPr id="159748" name="Rectangle 3"/>
          <p:cNvSpPr>
            <a:spLocks noGrp="1" noChangeArrowheads="1"/>
          </p:cNvSpPr>
          <p:nvPr>
            <p:ph type="body" idx="1"/>
          </p:nvPr>
        </p:nvSpPr>
        <p:spPr>
          <a:xfrm>
            <a:off x="914400" y="4343400"/>
            <a:ext cx="5029200" cy="4114800"/>
          </a:xfrm>
          <a:noFill/>
        </p:spPr>
        <p:txBody>
          <a:bodyPr/>
          <a:lstStyle/>
          <a:p>
            <a:r>
              <a:rPr lang="en-US" altLang="de-DE" smtClean="0">
                <a:latin typeface="Arial" panose="020B0604020202020204" pitchFamily="34" charset="0"/>
              </a:rPr>
              <a:t>As mentioned, OpenGL is window and operating system independent. To integrate it into various window systems, additional libraries are used to modify a native window into an OpenGL capable window.  Every window system has its own unique library and functions to do this.  Some examples are:</a:t>
            </a:r>
          </a:p>
          <a:p>
            <a:pPr lvl="1">
              <a:buFontTx/>
              <a:buChar char="•"/>
            </a:pPr>
            <a:r>
              <a:rPr lang="en-US" altLang="de-DE" smtClean="0">
                <a:latin typeface="Arial" panose="020B0604020202020204" pitchFamily="34" charset="0"/>
              </a:rPr>
              <a:t>  </a:t>
            </a:r>
            <a:r>
              <a:rPr lang="en-US" altLang="de-DE" smtClean="0">
                <a:latin typeface="Courier New" panose="02070309020205020404" pitchFamily="49" charset="0"/>
              </a:rPr>
              <a:t>GLX</a:t>
            </a:r>
            <a:r>
              <a:rPr lang="en-US" altLang="de-DE" smtClean="0">
                <a:latin typeface="Arial" panose="020B0604020202020204" pitchFamily="34" charset="0"/>
              </a:rPr>
              <a:t> for the X Windows system, common on Unix platforms</a:t>
            </a:r>
          </a:p>
          <a:p>
            <a:pPr lvl="1">
              <a:buFontTx/>
              <a:buChar char="•"/>
            </a:pPr>
            <a:r>
              <a:rPr lang="en-US" altLang="de-DE" smtClean="0">
                <a:latin typeface="Arial" panose="020B0604020202020204" pitchFamily="34" charset="0"/>
              </a:rPr>
              <a:t>  </a:t>
            </a:r>
            <a:r>
              <a:rPr lang="en-US" altLang="de-DE" smtClean="0">
                <a:latin typeface="Courier New" panose="02070309020205020404" pitchFamily="49" charset="0"/>
              </a:rPr>
              <a:t>AGL</a:t>
            </a:r>
            <a:r>
              <a:rPr lang="en-US" altLang="de-DE" smtClean="0">
                <a:latin typeface="Arial" panose="020B0604020202020204" pitchFamily="34" charset="0"/>
              </a:rPr>
              <a:t> for the Apple Macintosh</a:t>
            </a:r>
          </a:p>
          <a:p>
            <a:pPr lvl="1">
              <a:buFontTx/>
              <a:buChar char="•"/>
            </a:pPr>
            <a:r>
              <a:rPr lang="en-US" altLang="de-DE" smtClean="0">
                <a:latin typeface="Arial" panose="020B0604020202020204" pitchFamily="34" charset="0"/>
              </a:rPr>
              <a:t>  </a:t>
            </a:r>
            <a:r>
              <a:rPr lang="en-US" altLang="de-DE" smtClean="0">
                <a:latin typeface="Courier New" panose="02070309020205020404" pitchFamily="49" charset="0"/>
              </a:rPr>
              <a:t>WGL</a:t>
            </a:r>
            <a:r>
              <a:rPr lang="en-US" altLang="de-DE" smtClean="0">
                <a:latin typeface="Arial" panose="020B0604020202020204" pitchFamily="34" charset="0"/>
              </a:rPr>
              <a:t> for Microsoft Windows</a:t>
            </a:r>
          </a:p>
          <a:p>
            <a:r>
              <a:rPr lang="en-US" altLang="de-DE" smtClean="0">
                <a:latin typeface="Arial" panose="020B0604020202020204" pitchFamily="34" charset="0"/>
              </a:rPr>
              <a:t>OpenGL also includes a utility library, GLU, to simplify common tasks such as: rendering quadric surfaces (i.e. spheres, cones, cylinders, etc. ), working with NURBS and curves, and concave polygon tessellation.</a:t>
            </a:r>
          </a:p>
          <a:p>
            <a:r>
              <a:rPr lang="en-US" altLang="de-DE" smtClean="0">
                <a:latin typeface="Arial" panose="020B0604020202020204" pitchFamily="34" charset="0"/>
              </a:rPr>
              <a:t>Finally to simplify programming and window system dependence, we’ll be using the freeware library, GLUT.  GLUT, written by Mark Kilgard, is a public domain window system independent toolkit for making simple OpenGL applications.  It simplifies the process of creating windows, working with events in the window system and handling animation.</a:t>
            </a:r>
          </a:p>
        </p:txBody>
      </p:sp>
    </p:spTree>
    <p:extLst>
      <p:ext uri="{BB962C8B-B14F-4D97-AF65-F5344CB8AC3E}">
        <p14:creationId xmlns:p14="http://schemas.microsoft.com/office/powerpoint/2010/main" val="226983018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FA914477-BE9E-40BE-8166-C30AE71A279F}" type="slidenum">
              <a:rPr kumimoji="0" lang="en-US" altLang="de-DE"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91</a:t>
            </a:fld>
            <a:endParaRPr kumimoji="0" lang="en-US" altLang="de-DE"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60771" name="Rectangle 2"/>
          <p:cNvSpPr>
            <a:spLocks noChangeArrowheads="1" noTextEdit="1"/>
          </p:cNvSpPr>
          <p:nvPr>
            <p:ph type="sldImg"/>
          </p:nvPr>
        </p:nvSpPr>
        <p:spPr>
          <a:solidFill>
            <a:srgbClr val="FFFFFF"/>
          </a:solidFill>
          <a:ln/>
        </p:spPr>
      </p:sp>
      <p:sp>
        <p:nvSpPr>
          <p:cNvPr id="160772" name="Rectangle 3"/>
          <p:cNvSpPr>
            <a:spLocks noChangeArrowheads="1"/>
          </p:cNvSpPr>
          <p:nvPr>
            <p:ph type="body" idx="1"/>
          </p:nvPr>
        </p:nvSpPr>
        <p:spPr>
          <a:solidFill>
            <a:srgbClr val="FFFFFF"/>
          </a:solidFill>
          <a:ln>
            <a:solidFill>
              <a:srgbClr val="000000"/>
            </a:solidFill>
            <a:miter lim="800000"/>
            <a:headEnd/>
            <a:tailEnd/>
          </a:ln>
        </p:spPr>
        <p:txBody>
          <a:bodyPr/>
          <a:lstStyle/>
          <a:p>
            <a:pPr eaLnBrk="1" hangingPunct="1"/>
            <a:endParaRPr lang="de-DE" altLang="de-DE" smtClean="0">
              <a:latin typeface="Arial" panose="020B0604020202020204" pitchFamily="34" charset="0"/>
            </a:endParaRPr>
          </a:p>
        </p:txBody>
      </p:sp>
    </p:spTree>
    <p:extLst>
      <p:ext uri="{BB962C8B-B14F-4D97-AF65-F5344CB8AC3E}">
        <p14:creationId xmlns:p14="http://schemas.microsoft.com/office/powerpoint/2010/main" val="120241746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2F41ECC7-3D59-41E7-8292-C431954A69FA}" type="slidenum">
              <a:rPr kumimoji="0" lang="en-US" altLang="de-DE"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93</a:t>
            </a:fld>
            <a:endParaRPr kumimoji="0" lang="en-US" altLang="de-DE"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endParaRPr>
          </a:p>
        </p:txBody>
      </p:sp>
      <p:sp>
        <p:nvSpPr>
          <p:cNvPr id="161795" name="Rectangle 2"/>
          <p:cNvSpPr>
            <a:spLocks noRot="1" noChangeArrowheads="1" noTextEdit="1"/>
          </p:cNvSpPr>
          <p:nvPr>
            <p:ph type="sldImg"/>
          </p:nvPr>
        </p:nvSpPr>
        <p:spPr>
          <a:xfrm>
            <a:off x="1150938" y="690563"/>
            <a:ext cx="4557712" cy="3417887"/>
          </a:xfrm>
          <a:ln w="12700" cap="flat">
            <a:solidFill>
              <a:schemeClr val="tx1"/>
            </a:solidFill>
          </a:ln>
        </p:spPr>
      </p:sp>
      <p:sp>
        <p:nvSpPr>
          <p:cNvPr id="161796" name="Rectangle 3"/>
          <p:cNvSpPr>
            <a:spLocks noGrp="1" noChangeArrowheads="1"/>
          </p:cNvSpPr>
          <p:nvPr>
            <p:ph type="body" idx="1"/>
          </p:nvPr>
        </p:nvSpPr>
        <p:spPr>
          <a:xfrm>
            <a:off x="914400" y="4343400"/>
            <a:ext cx="5029200" cy="4114800"/>
          </a:xfrm>
          <a:noFill/>
        </p:spPr>
        <p:txBody>
          <a:bodyPr lIns="92417" tIns="45425" rIns="92417" bIns="45425"/>
          <a:lstStyle/>
          <a:p>
            <a:r>
              <a:rPr lang="en-US" altLang="de-DE" smtClean="0">
                <a:latin typeface="Arial" panose="020B0604020202020204" pitchFamily="34" charset="0"/>
              </a:rPr>
              <a:t>The OpenGL API calls are designed to accept almost any basic data type, which is reflected in the calls name. Knowing how the calls are structured makes it easy to determine which call should be used for a particular data format and size.</a:t>
            </a:r>
          </a:p>
          <a:p>
            <a:r>
              <a:rPr lang="en-US" altLang="de-DE" smtClean="0">
                <a:latin typeface="Arial" panose="020B0604020202020204" pitchFamily="34" charset="0"/>
              </a:rPr>
              <a:t>For instance, vertices from most commercial models are stored as three component floating point vectors.  As such, the appropriate OpenGL command to use is </a:t>
            </a:r>
            <a:r>
              <a:rPr lang="en-US" altLang="de-DE" smtClean="0">
                <a:latin typeface="Courier New" panose="02070309020205020404" pitchFamily="49" charset="0"/>
              </a:rPr>
              <a:t>glVertex3fv</a:t>
            </a:r>
            <a:r>
              <a:rPr lang="en-US" altLang="de-DE" smtClean="0">
                <a:latin typeface="Arial" panose="020B0604020202020204" pitchFamily="34" charset="0"/>
              </a:rPr>
              <a:t>( coords ). </a:t>
            </a:r>
          </a:p>
          <a:p>
            <a:r>
              <a:rPr lang="en-US" altLang="de-DE" smtClean="0">
                <a:latin typeface="Arial" panose="020B0604020202020204" pitchFamily="34" charset="0"/>
              </a:rPr>
              <a:t>As mentioned before, OpenGL uses homogenous coordinates to specify vertices.  For </a:t>
            </a:r>
            <a:r>
              <a:rPr lang="en-US" altLang="de-DE" smtClean="0">
                <a:latin typeface="Courier New" panose="02070309020205020404" pitchFamily="49" charset="0"/>
              </a:rPr>
              <a:t>glVertex*() </a:t>
            </a:r>
            <a:r>
              <a:rPr lang="en-US" altLang="de-DE" smtClean="0">
                <a:latin typeface="Arial" panose="020B0604020202020204" pitchFamily="34" charset="0"/>
              </a:rPr>
              <a:t>calls which don’t specify all the coordinates</a:t>
            </a:r>
            <a:br>
              <a:rPr lang="en-US" altLang="de-DE" smtClean="0">
                <a:latin typeface="Arial" panose="020B0604020202020204" pitchFamily="34" charset="0"/>
              </a:rPr>
            </a:br>
            <a:r>
              <a:rPr lang="en-US" altLang="de-DE" smtClean="0">
                <a:latin typeface="Arial" panose="020B0604020202020204" pitchFamily="34" charset="0"/>
              </a:rPr>
              <a:t>( i.e. </a:t>
            </a:r>
            <a:r>
              <a:rPr lang="en-US" altLang="de-DE" smtClean="0">
                <a:latin typeface="Courier New" panose="02070309020205020404" pitchFamily="49" charset="0"/>
              </a:rPr>
              <a:t>glVertex2f()</a:t>
            </a:r>
            <a:r>
              <a:rPr lang="en-US" altLang="de-DE" smtClean="0">
                <a:latin typeface="Arial" panose="020B0604020202020204" pitchFamily="34" charset="0"/>
              </a:rPr>
              <a:t>), OpenGL will default </a:t>
            </a:r>
            <a:r>
              <a:rPr lang="en-US" altLang="de-DE" i="1" smtClean="0">
                <a:latin typeface="Arial" panose="020B0604020202020204" pitchFamily="34" charset="0"/>
              </a:rPr>
              <a:t>z = 0.0</a:t>
            </a:r>
            <a:r>
              <a:rPr lang="en-US" altLang="de-DE" smtClean="0">
                <a:latin typeface="Arial" panose="020B0604020202020204" pitchFamily="34" charset="0"/>
              </a:rPr>
              <a:t>, and </a:t>
            </a:r>
            <a:r>
              <a:rPr lang="en-US" altLang="de-DE" i="1" smtClean="0">
                <a:latin typeface="Arial" panose="020B0604020202020204" pitchFamily="34" charset="0"/>
              </a:rPr>
              <a:t>w = 1.0</a:t>
            </a:r>
            <a:r>
              <a:rPr lang="en-US" altLang="de-DE" smtClean="0">
                <a:latin typeface="Arial" panose="020B0604020202020204" pitchFamily="34" charset="0"/>
              </a:rPr>
              <a:t> .</a:t>
            </a:r>
          </a:p>
        </p:txBody>
      </p:sp>
    </p:spTree>
    <p:extLst>
      <p:ext uri="{BB962C8B-B14F-4D97-AF65-F5344CB8AC3E}">
        <p14:creationId xmlns:p14="http://schemas.microsoft.com/office/powerpoint/2010/main" val="201961476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1255AAD1-63CB-4010-B90C-70449A2E5C5A}" type="slidenum">
              <a:rPr kumimoji="0" lang="en-US" altLang="de-DE"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95</a:t>
            </a:fld>
            <a:endParaRPr kumimoji="0" lang="en-US" altLang="de-DE"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endParaRPr>
          </a:p>
        </p:txBody>
      </p:sp>
      <p:sp>
        <p:nvSpPr>
          <p:cNvPr id="162819" name="Rectangle 2"/>
          <p:cNvSpPr>
            <a:spLocks noRot="1" noChangeArrowheads="1" noTextEdit="1"/>
          </p:cNvSpPr>
          <p:nvPr>
            <p:ph type="sldImg"/>
          </p:nvPr>
        </p:nvSpPr>
        <p:spPr>
          <a:ln/>
        </p:spPr>
      </p:sp>
      <p:sp>
        <p:nvSpPr>
          <p:cNvPr id="162820" name="Rectangle 3"/>
          <p:cNvSpPr>
            <a:spLocks noGrp="1" noChangeArrowheads="1"/>
          </p:cNvSpPr>
          <p:nvPr>
            <p:ph type="body" idx="1"/>
          </p:nvPr>
        </p:nvSpPr>
        <p:spPr>
          <a:xfrm>
            <a:off x="914400" y="4343400"/>
            <a:ext cx="5029200" cy="4114800"/>
          </a:xfrm>
          <a:noFill/>
        </p:spPr>
        <p:txBody>
          <a:bodyPr/>
          <a:lstStyle/>
          <a:p>
            <a:r>
              <a:rPr lang="en-US" altLang="de-DE" smtClean="0">
                <a:latin typeface="Arial" panose="020B0604020202020204" pitchFamily="34" charset="0"/>
              </a:rPr>
              <a:t>Here’s an example of the main part of a GLUT based OpenGL application.  This is the model that we’ll use for most of our programs in the course.</a:t>
            </a:r>
          </a:p>
          <a:p>
            <a:r>
              <a:rPr lang="en-US" altLang="de-DE" smtClean="0">
                <a:latin typeface="Arial" panose="020B0604020202020204" pitchFamily="34" charset="0"/>
              </a:rPr>
              <a:t>The </a:t>
            </a:r>
            <a:r>
              <a:rPr lang="en-US" altLang="de-DE" smtClean="0">
                <a:latin typeface="Courier New" panose="02070309020205020404" pitchFamily="49" charset="0"/>
              </a:rPr>
              <a:t>glutInitDisplayMode()</a:t>
            </a:r>
            <a:r>
              <a:rPr lang="en-US" altLang="de-DE" smtClean="0">
                <a:latin typeface="Arial" panose="020B0604020202020204" pitchFamily="34" charset="0"/>
              </a:rPr>
              <a:t> and </a:t>
            </a:r>
            <a:r>
              <a:rPr lang="en-US" altLang="de-DE" smtClean="0">
                <a:latin typeface="Courier New" panose="02070309020205020404" pitchFamily="49" charset="0"/>
              </a:rPr>
              <a:t>glutCreateWindow()</a:t>
            </a:r>
            <a:r>
              <a:rPr lang="en-US" altLang="de-DE" smtClean="0">
                <a:latin typeface="Arial" panose="020B0604020202020204" pitchFamily="34" charset="0"/>
              </a:rPr>
              <a:t> functions compose the window configuration step.</a:t>
            </a:r>
          </a:p>
          <a:p>
            <a:r>
              <a:rPr lang="en-US" altLang="de-DE" smtClean="0">
                <a:latin typeface="Arial" panose="020B0604020202020204" pitchFamily="34" charset="0"/>
              </a:rPr>
              <a:t>We then call the </a:t>
            </a:r>
            <a:r>
              <a:rPr lang="en-US" altLang="de-DE" smtClean="0">
                <a:latin typeface="Courier New" panose="02070309020205020404" pitchFamily="49" charset="0"/>
              </a:rPr>
              <a:t>init()</a:t>
            </a:r>
            <a:r>
              <a:rPr lang="en-US" altLang="de-DE" smtClean="0">
                <a:latin typeface="Arial" panose="020B0604020202020204" pitchFamily="34" charset="0"/>
              </a:rPr>
              <a:t> routine, which contains our one-time initialization. Here we initialize any OpenGL state and other program variables that we might need to use during our program that remain constant throughout the program’s execution.</a:t>
            </a:r>
          </a:p>
          <a:p>
            <a:r>
              <a:rPr lang="en-US" altLang="de-DE" smtClean="0">
                <a:latin typeface="Arial" panose="020B0604020202020204" pitchFamily="34" charset="0"/>
              </a:rPr>
              <a:t>Next, we register the callback routines that we’re going to use during our program.</a:t>
            </a:r>
          </a:p>
          <a:p>
            <a:r>
              <a:rPr lang="en-US" altLang="de-DE" smtClean="0">
                <a:latin typeface="Arial" panose="020B0604020202020204" pitchFamily="34" charset="0"/>
              </a:rPr>
              <a:t>Finally, we enter the event processing loop, which interprets events and calls our respective callback routines.</a:t>
            </a:r>
          </a:p>
        </p:txBody>
      </p:sp>
    </p:spTree>
    <p:extLst>
      <p:ext uri="{BB962C8B-B14F-4D97-AF65-F5344CB8AC3E}">
        <p14:creationId xmlns:p14="http://schemas.microsoft.com/office/powerpoint/2010/main" val="112329578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6425EEF-9DF8-472D-9E27-B81EA5041F0E}" type="slidenum">
              <a:rPr kumimoji="0" lang="en-US" altLang="de-DE"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96</a:t>
            </a:fld>
            <a:endParaRPr kumimoji="0" lang="en-US" altLang="de-DE"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endParaRPr>
          </a:p>
        </p:txBody>
      </p:sp>
      <p:sp>
        <p:nvSpPr>
          <p:cNvPr id="163843" name="Rectangle 2"/>
          <p:cNvSpPr>
            <a:spLocks noRot="1" noChangeArrowheads="1" noTextEdit="1"/>
          </p:cNvSpPr>
          <p:nvPr>
            <p:ph type="sldImg"/>
          </p:nvPr>
        </p:nvSpPr>
        <p:spPr>
          <a:ln/>
        </p:spPr>
      </p:sp>
      <p:sp>
        <p:nvSpPr>
          <p:cNvPr id="163844" name="Rectangle 3"/>
          <p:cNvSpPr>
            <a:spLocks noGrp="1" noChangeArrowheads="1"/>
          </p:cNvSpPr>
          <p:nvPr>
            <p:ph type="body" idx="1"/>
          </p:nvPr>
        </p:nvSpPr>
        <p:spPr>
          <a:xfrm>
            <a:off x="914400" y="4343400"/>
            <a:ext cx="5029200" cy="4114800"/>
          </a:xfrm>
          <a:noFill/>
        </p:spPr>
        <p:txBody>
          <a:bodyPr/>
          <a:lstStyle/>
          <a:p>
            <a:r>
              <a:rPr lang="en-US" altLang="de-DE" smtClean="0">
                <a:latin typeface="Arial" panose="020B0604020202020204" pitchFamily="34" charset="0"/>
              </a:rPr>
              <a:t>Here’s an example of the main part of a GLUT based OpenGL application.  This is the model that we’ll use for most of our programs in the course.</a:t>
            </a:r>
          </a:p>
          <a:p>
            <a:r>
              <a:rPr lang="en-US" altLang="de-DE" smtClean="0">
                <a:latin typeface="Arial" panose="020B0604020202020204" pitchFamily="34" charset="0"/>
              </a:rPr>
              <a:t>The </a:t>
            </a:r>
            <a:r>
              <a:rPr lang="en-US" altLang="de-DE" smtClean="0">
                <a:latin typeface="Courier New" panose="02070309020205020404" pitchFamily="49" charset="0"/>
              </a:rPr>
              <a:t>glutInitDisplayMode()</a:t>
            </a:r>
            <a:r>
              <a:rPr lang="en-US" altLang="de-DE" smtClean="0">
                <a:latin typeface="Arial" panose="020B0604020202020204" pitchFamily="34" charset="0"/>
              </a:rPr>
              <a:t> and </a:t>
            </a:r>
            <a:r>
              <a:rPr lang="en-US" altLang="de-DE" smtClean="0">
                <a:latin typeface="Courier New" panose="02070309020205020404" pitchFamily="49" charset="0"/>
              </a:rPr>
              <a:t>glutCreateWindow()</a:t>
            </a:r>
            <a:r>
              <a:rPr lang="en-US" altLang="de-DE" smtClean="0">
                <a:latin typeface="Arial" panose="020B0604020202020204" pitchFamily="34" charset="0"/>
              </a:rPr>
              <a:t> functions compose the window configuration step.</a:t>
            </a:r>
          </a:p>
          <a:p>
            <a:r>
              <a:rPr lang="en-US" altLang="de-DE" smtClean="0">
                <a:latin typeface="Arial" panose="020B0604020202020204" pitchFamily="34" charset="0"/>
              </a:rPr>
              <a:t>We then call the </a:t>
            </a:r>
            <a:r>
              <a:rPr lang="en-US" altLang="de-DE" smtClean="0">
                <a:latin typeface="Courier New" panose="02070309020205020404" pitchFamily="49" charset="0"/>
              </a:rPr>
              <a:t>init()</a:t>
            </a:r>
            <a:r>
              <a:rPr lang="en-US" altLang="de-DE" smtClean="0">
                <a:latin typeface="Arial" panose="020B0604020202020204" pitchFamily="34" charset="0"/>
              </a:rPr>
              <a:t> routine, which contains our one-time initialization. Here we initialize any OpenGL state and other program variables that we might need to use during our program that remain constant throughout the program’s execution.</a:t>
            </a:r>
          </a:p>
          <a:p>
            <a:r>
              <a:rPr lang="en-US" altLang="de-DE" smtClean="0">
                <a:latin typeface="Arial" panose="020B0604020202020204" pitchFamily="34" charset="0"/>
              </a:rPr>
              <a:t>Next, we register the callback routines that we’re going to use during our program.</a:t>
            </a:r>
          </a:p>
          <a:p>
            <a:r>
              <a:rPr lang="en-US" altLang="de-DE" smtClean="0">
                <a:latin typeface="Arial" panose="020B0604020202020204" pitchFamily="34" charset="0"/>
              </a:rPr>
              <a:t>Finally, we enter the event processing loop, which interprets events and calls our respective callback routines.</a:t>
            </a:r>
          </a:p>
        </p:txBody>
      </p:sp>
    </p:spTree>
    <p:extLst>
      <p:ext uri="{BB962C8B-B14F-4D97-AF65-F5344CB8AC3E}">
        <p14:creationId xmlns:p14="http://schemas.microsoft.com/office/powerpoint/2010/main" val="277350111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C4B9356-5443-4612-A16A-6CCCBFE46CF9}" type="slidenum">
              <a:rPr kumimoji="0" lang="en-US" altLang="de-DE"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97</a:t>
            </a:fld>
            <a:endParaRPr kumimoji="0" lang="en-US" altLang="de-DE"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endParaRPr>
          </a:p>
        </p:txBody>
      </p:sp>
      <p:sp>
        <p:nvSpPr>
          <p:cNvPr id="164867" name="Rectangle 2"/>
          <p:cNvSpPr>
            <a:spLocks noRot="1" noChangeArrowheads="1" noTextEdit="1"/>
          </p:cNvSpPr>
          <p:nvPr>
            <p:ph type="sldImg"/>
          </p:nvPr>
        </p:nvSpPr>
        <p:spPr>
          <a:ln/>
        </p:spPr>
      </p:sp>
      <p:sp>
        <p:nvSpPr>
          <p:cNvPr id="164868" name="Rectangle 3"/>
          <p:cNvSpPr>
            <a:spLocks noGrp="1" noChangeArrowheads="1"/>
          </p:cNvSpPr>
          <p:nvPr>
            <p:ph type="body" idx="1"/>
          </p:nvPr>
        </p:nvSpPr>
        <p:spPr>
          <a:xfrm>
            <a:off x="914400" y="4343400"/>
            <a:ext cx="5029200" cy="4114800"/>
          </a:xfrm>
          <a:noFill/>
        </p:spPr>
        <p:txBody>
          <a:bodyPr/>
          <a:lstStyle/>
          <a:p>
            <a:r>
              <a:rPr lang="en-US" altLang="de-DE" smtClean="0">
                <a:latin typeface="Arial" panose="020B0604020202020204" pitchFamily="34" charset="0"/>
              </a:rPr>
              <a:t>Here’s an example of the main part of a GLUT based OpenGL application.  This is the model that we’ll use for most of our programs in the course.</a:t>
            </a:r>
          </a:p>
          <a:p>
            <a:r>
              <a:rPr lang="en-US" altLang="de-DE" smtClean="0">
                <a:latin typeface="Arial" panose="020B0604020202020204" pitchFamily="34" charset="0"/>
              </a:rPr>
              <a:t>The </a:t>
            </a:r>
            <a:r>
              <a:rPr lang="en-US" altLang="de-DE" smtClean="0">
                <a:latin typeface="Courier New" panose="02070309020205020404" pitchFamily="49" charset="0"/>
              </a:rPr>
              <a:t>glutInitDisplayMode()</a:t>
            </a:r>
            <a:r>
              <a:rPr lang="en-US" altLang="de-DE" smtClean="0">
                <a:latin typeface="Arial" panose="020B0604020202020204" pitchFamily="34" charset="0"/>
              </a:rPr>
              <a:t> and </a:t>
            </a:r>
            <a:r>
              <a:rPr lang="en-US" altLang="de-DE" smtClean="0">
                <a:latin typeface="Courier New" panose="02070309020205020404" pitchFamily="49" charset="0"/>
              </a:rPr>
              <a:t>glutCreateWindow()</a:t>
            </a:r>
            <a:r>
              <a:rPr lang="en-US" altLang="de-DE" smtClean="0">
                <a:latin typeface="Arial" panose="020B0604020202020204" pitchFamily="34" charset="0"/>
              </a:rPr>
              <a:t> functions compose the window configuration step.</a:t>
            </a:r>
          </a:p>
          <a:p>
            <a:r>
              <a:rPr lang="en-US" altLang="de-DE" smtClean="0">
                <a:latin typeface="Arial" panose="020B0604020202020204" pitchFamily="34" charset="0"/>
              </a:rPr>
              <a:t>We then call the </a:t>
            </a:r>
            <a:r>
              <a:rPr lang="en-US" altLang="de-DE" smtClean="0">
                <a:latin typeface="Courier New" panose="02070309020205020404" pitchFamily="49" charset="0"/>
              </a:rPr>
              <a:t>init()</a:t>
            </a:r>
            <a:r>
              <a:rPr lang="en-US" altLang="de-DE" smtClean="0">
                <a:latin typeface="Arial" panose="020B0604020202020204" pitchFamily="34" charset="0"/>
              </a:rPr>
              <a:t> routine, which contains our one-time initialization. Here we initialize any OpenGL state and other program variables that we might need to use during our program that remain constant throughout the program’s execution.</a:t>
            </a:r>
          </a:p>
          <a:p>
            <a:r>
              <a:rPr lang="en-US" altLang="de-DE" smtClean="0">
                <a:latin typeface="Arial" panose="020B0604020202020204" pitchFamily="34" charset="0"/>
              </a:rPr>
              <a:t>Next, we register the callback routines that we’re going to use during our program.</a:t>
            </a:r>
          </a:p>
          <a:p>
            <a:r>
              <a:rPr lang="en-US" altLang="de-DE" smtClean="0">
                <a:latin typeface="Arial" panose="020B0604020202020204" pitchFamily="34" charset="0"/>
              </a:rPr>
              <a:t>Finally, we enter the event processing loop, which interprets events and calls our respective callback routines.</a:t>
            </a:r>
          </a:p>
        </p:txBody>
      </p:sp>
    </p:spTree>
    <p:extLst>
      <p:ext uri="{BB962C8B-B14F-4D97-AF65-F5344CB8AC3E}">
        <p14:creationId xmlns:p14="http://schemas.microsoft.com/office/powerpoint/2010/main" val="234927299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CA8BA1A8-E8AB-4393-895F-2B549C2DC669}" type="slidenum">
              <a:rPr kumimoji="0" lang="en-US" altLang="de-DE"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98</a:t>
            </a:fld>
            <a:endParaRPr kumimoji="0" lang="en-US" altLang="de-DE"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endParaRPr>
          </a:p>
        </p:txBody>
      </p:sp>
      <p:sp>
        <p:nvSpPr>
          <p:cNvPr id="165891" name="Rectangle 2"/>
          <p:cNvSpPr>
            <a:spLocks noRot="1" noChangeArrowheads="1" noTextEdit="1"/>
          </p:cNvSpPr>
          <p:nvPr>
            <p:ph type="sldImg"/>
          </p:nvPr>
        </p:nvSpPr>
        <p:spPr>
          <a:ln/>
        </p:spPr>
      </p:sp>
      <p:sp>
        <p:nvSpPr>
          <p:cNvPr id="165892" name="Rectangle 3"/>
          <p:cNvSpPr>
            <a:spLocks noGrp="1" noChangeArrowheads="1"/>
          </p:cNvSpPr>
          <p:nvPr>
            <p:ph type="body" idx="1"/>
          </p:nvPr>
        </p:nvSpPr>
        <p:spPr>
          <a:xfrm>
            <a:off x="914400" y="4343400"/>
            <a:ext cx="5029200" cy="4114800"/>
          </a:xfrm>
          <a:noFill/>
        </p:spPr>
        <p:txBody>
          <a:bodyPr/>
          <a:lstStyle/>
          <a:p>
            <a:r>
              <a:rPr lang="en-US" altLang="de-DE" smtClean="0">
                <a:latin typeface="Arial" panose="020B0604020202020204" pitchFamily="34" charset="0"/>
              </a:rPr>
              <a:t>Here’s an example of the main part of a GLUT based OpenGL application.  This is the model that we’ll use for most of our programs in the course.</a:t>
            </a:r>
          </a:p>
          <a:p>
            <a:r>
              <a:rPr lang="en-US" altLang="de-DE" smtClean="0">
                <a:latin typeface="Arial" panose="020B0604020202020204" pitchFamily="34" charset="0"/>
              </a:rPr>
              <a:t>The </a:t>
            </a:r>
            <a:r>
              <a:rPr lang="en-US" altLang="de-DE" smtClean="0">
                <a:latin typeface="Courier New" panose="02070309020205020404" pitchFamily="49" charset="0"/>
              </a:rPr>
              <a:t>glutInitDisplayMode()</a:t>
            </a:r>
            <a:r>
              <a:rPr lang="en-US" altLang="de-DE" smtClean="0">
                <a:latin typeface="Arial" panose="020B0604020202020204" pitchFamily="34" charset="0"/>
              </a:rPr>
              <a:t> and </a:t>
            </a:r>
            <a:r>
              <a:rPr lang="en-US" altLang="de-DE" smtClean="0">
                <a:latin typeface="Courier New" panose="02070309020205020404" pitchFamily="49" charset="0"/>
              </a:rPr>
              <a:t>glutCreateWindow()</a:t>
            </a:r>
            <a:r>
              <a:rPr lang="en-US" altLang="de-DE" smtClean="0">
                <a:latin typeface="Arial" panose="020B0604020202020204" pitchFamily="34" charset="0"/>
              </a:rPr>
              <a:t> functions compose the window configuration step.</a:t>
            </a:r>
          </a:p>
          <a:p>
            <a:r>
              <a:rPr lang="en-US" altLang="de-DE" smtClean="0">
                <a:latin typeface="Arial" panose="020B0604020202020204" pitchFamily="34" charset="0"/>
              </a:rPr>
              <a:t>We then call the </a:t>
            </a:r>
            <a:r>
              <a:rPr lang="en-US" altLang="de-DE" smtClean="0">
                <a:latin typeface="Courier New" panose="02070309020205020404" pitchFamily="49" charset="0"/>
              </a:rPr>
              <a:t>init()</a:t>
            </a:r>
            <a:r>
              <a:rPr lang="en-US" altLang="de-DE" smtClean="0">
                <a:latin typeface="Arial" panose="020B0604020202020204" pitchFamily="34" charset="0"/>
              </a:rPr>
              <a:t> routine, which contains our one-time initialization. Here we initialize any OpenGL state and other program variables that we might need to use during our program that remain constant throughout the program’s execution.</a:t>
            </a:r>
          </a:p>
          <a:p>
            <a:r>
              <a:rPr lang="en-US" altLang="de-DE" smtClean="0">
                <a:latin typeface="Arial" panose="020B0604020202020204" pitchFamily="34" charset="0"/>
              </a:rPr>
              <a:t>Next, we register the callback routines that we’re going to use during our program.</a:t>
            </a:r>
          </a:p>
          <a:p>
            <a:r>
              <a:rPr lang="en-US" altLang="de-DE" smtClean="0">
                <a:latin typeface="Arial" panose="020B0604020202020204" pitchFamily="34" charset="0"/>
              </a:rPr>
              <a:t>Finally, we enter the event processing loop, which interprets events and calls our respective callback routines.</a:t>
            </a:r>
          </a:p>
        </p:txBody>
      </p:sp>
    </p:spTree>
    <p:extLst>
      <p:ext uri="{BB962C8B-B14F-4D97-AF65-F5344CB8AC3E}">
        <p14:creationId xmlns:p14="http://schemas.microsoft.com/office/powerpoint/2010/main" val="160967311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300" dirty="0"/>
          </a:p>
        </p:txBody>
      </p:sp>
      <p:sp>
        <p:nvSpPr>
          <p:cNvPr id="4" name="Slide Number Placeholder 3"/>
          <p:cNvSpPr>
            <a:spLocks noGrp="1"/>
          </p:cNvSpPr>
          <p:nvPr>
            <p:ph type="sldNum" sz="quarter" idx="10"/>
          </p:nvPr>
        </p:nvSpPr>
        <p:spPr/>
        <p:txBody>
          <a:bodyPr/>
          <a:lstStyle/>
          <a:p>
            <a:fld id="{AEBC2C10-FAD9-4442-9528-D6D6F9AF6595}" type="slidenum">
              <a:rPr lang="en-US" smtClean="0">
                <a:solidFill>
                  <a:prstClr val="black"/>
                </a:solidFill>
              </a:rPr>
              <a:pPr/>
              <a:t>107</a:t>
            </a:fld>
            <a:endParaRPr lang="en-US" dirty="0">
              <a:solidFill>
                <a:prstClr val="black"/>
              </a:solidFill>
            </a:endParaRPr>
          </a:p>
        </p:txBody>
      </p:sp>
    </p:spTree>
    <p:extLst>
      <p:ext uri="{BB962C8B-B14F-4D97-AF65-F5344CB8AC3E}">
        <p14:creationId xmlns:p14="http://schemas.microsoft.com/office/powerpoint/2010/main" val="29566582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dirty="0"/>
              <a:t>Click to edit Master title style</a:t>
            </a:r>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30" name="Date Placeholder 29"/>
          <p:cNvSpPr>
            <a:spLocks noGrp="1"/>
          </p:cNvSpPr>
          <p:nvPr>
            <p:ph type="dt" sz="half" idx="10"/>
          </p:nvPr>
        </p:nvSpPr>
        <p:spPr/>
        <p:txBody>
          <a:bodyPr/>
          <a:lstStyle/>
          <a:p>
            <a:endParaRPr lang="en-US" dirty="0"/>
          </a:p>
        </p:txBody>
      </p:sp>
      <p:sp>
        <p:nvSpPr>
          <p:cNvPr id="19" name="Footer Placeholder 18"/>
          <p:cNvSpPr>
            <a:spLocks noGrp="1"/>
          </p:cNvSpPr>
          <p:nvPr>
            <p:ph type="ftr" sz="quarter" idx="11"/>
          </p:nvPr>
        </p:nvSpPr>
        <p:spPr/>
        <p:txBody>
          <a:bodyPr/>
          <a:lstStyle/>
          <a:p>
            <a:r>
              <a:rPr lang="en-US" smtClean="0"/>
              <a:t>Introduction, overview and OpenGL</a:t>
            </a:r>
            <a:endParaRPr lang="en-US" dirty="0"/>
          </a:p>
        </p:txBody>
      </p:sp>
      <p:sp>
        <p:nvSpPr>
          <p:cNvPr id="27" name="Slide Number Placeholder 26"/>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6200" y="76200"/>
            <a:ext cx="8229600" cy="838200"/>
          </a:xfrm>
        </p:spPr>
        <p:txBody>
          <a:bodyPr>
            <a:normAutofit/>
          </a:bodyPr>
          <a:lstStyle>
            <a:lvl1pPr algn="ctr">
              <a:defRPr sz="3200">
                <a:solidFill>
                  <a:schemeClr val="tx1"/>
                </a:solidFill>
                <a:latin typeface="Times New Roman" panose="02020603050405020304" pitchFamily="18" charset="0"/>
                <a:cs typeface="Times New Roman" panose="02020603050405020304" pitchFamily="18" charset="0"/>
              </a:defRPr>
            </a:lvl1pPr>
          </a:lstStyle>
          <a:p>
            <a:r>
              <a:rPr kumimoji="0" lang="en-US" dirty="0"/>
              <a:t>Click to edit Master title style</a:t>
            </a:r>
          </a:p>
        </p:txBody>
      </p:sp>
      <p:sp>
        <p:nvSpPr>
          <p:cNvPr id="3" name="Content Placeholder 2"/>
          <p:cNvSpPr>
            <a:spLocks noGrp="1"/>
          </p:cNvSpPr>
          <p:nvPr>
            <p:ph idx="1"/>
          </p:nvPr>
        </p:nvSpPr>
        <p:spPr>
          <a:xfrm>
            <a:off x="381000" y="1752600"/>
            <a:ext cx="8229600" cy="4389120"/>
          </a:xfrm>
        </p:spPr>
        <p:txBody>
          <a:bodyPr/>
          <a:lstStyle>
            <a:lvl1pPr marL="274320" indent="-274320">
              <a:buClrTx/>
              <a:buFont typeface="Wingdings" panose="05000000000000000000" pitchFamily="2" charset="2"/>
              <a:buChar char="§"/>
              <a:defRPr>
                <a:latin typeface="Times New Roman" panose="02020603050405020304" pitchFamily="18" charset="0"/>
                <a:cs typeface="Times New Roman" panose="02020603050405020304" pitchFamily="18" charset="0"/>
              </a:defRPr>
            </a:lvl1pPr>
            <a:lvl2pPr>
              <a:buClrTx/>
              <a:defRPr>
                <a:latin typeface="Times New Roman" panose="02020603050405020304" pitchFamily="18" charset="0"/>
                <a:cs typeface="Times New Roman" panose="02020603050405020304" pitchFamily="18" charset="0"/>
              </a:defRPr>
            </a:lvl2pPr>
            <a:lvl3pPr>
              <a:buClrTx/>
              <a:defRPr>
                <a:latin typeface="Times New Roman" panose="02020603050405020304" pitchFamily="18" charset="0"/>
                <a:cs typeface="Times New Roman" panose="02020603050405020304" pitchFamily="18" charset="0"/>
              </a:defRPr>
            </a:lvl3pPr>
            <a:lvl4pPr>
              <a:defRPr>
                <a:latin typeface="Times New Roman" panose="02020603050405020304" pitchFamily="18" charset="0"/>
                <a:cs typeface="Times New Roman" panose="02020603050405020304" pitchFamily="18" charset="0"/>
              </a:defRPr>
            </a:lvl4pPr>
            <a:lvl5pPr>
              <a:defRPr>
                <a:latin typeface="Times New Roman" panose="02020603050405020304" pitchFamily="18" charset="0"/>
                <a:cs typeface="Times New Roman" panose="02020603050405020304" pitchFamily="18" charset="0"/>
              </a:defRPr>
            </a:lvl5pPr>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
        <p:nvSpPr>
          <p:cNvPr id="4" name="Date Placeholder 3"/>
          <p:cNvSpPr>
            <a:spLocks noGrp="1"/>
          </p:cNvSpPr>
          <p:nvPr>
            <p:ph type="dt" sz="half" idx="10"/>
          </p:nvPr>
        </p:nvSpPr>
        <p:spPr/>
        <p:txBody>
          <a:bodyPr/>
          <a:lstStyle>
            <a:lvl1pPr>
              <a:defRPr>
                <a:latin typeface="Times New Roman" panose="02020603050405020304" pitchFamily="18" charset="0"/>
                <a:cs typeface="Times New Roman" panose="02020603050405020304" pitchFamily="18" charset="0"/>
              </a:defRPr>
            </a:lvl1pPr>
          </a:lstStyle>
          <a:p>
            <a:endParaRPr lang="en-US" dirty="0"/>
          </a:p>
        </p:txBody>
      </p:sp>
      <p:sp>
        <p:nvSpPr>
          <p:cNvPr id="5" name="Footer Placeholder 4"/>
          <p:cNvSpPr>
            <a:spLocks noGrp="1"/>
          </p:cNvSpPr>
          <p:nvPr>
            <p:ph type="ftr" sz="quarter" idx="11"/>
          </p:nvPr>
        </p:nvSpPr>
        <p:spPr/>
        <p:txBody>
          <a:bodyPr/>
          <a:lstStyle>
            <a:lvl1pPr>
              <a:defRPr>
                <a:latin typeface="Times New Roman" panose="02020603050405020304" pitchFamily="18" charset="0"/>
                <a:cs typeface="Times New Roman" panose="02020603050405020304" pitchFamily="18" charset="0"/>
              </a:defRPr>
            </a:lvl1pPr>
          </a:lstStyle>
          <a:p>
            <a:r>
              <a:rPr lang="en-US" smtClean="0"/>
              <a:t>Introduction, overview and OpenGL</a:t>
            </a:r>
            <a:endParaRPr lang="en-US" dirty="0"/>
          </a:p>
        </p:txBody>
      </p:sp>
      <p:sp>
        <p:nvSpPr>
          <p:cNvPr id="6" name="Slide Number Placeholder 5"/>
          <p:cNvSpPr>
            <a:spLocks noGrp="1"/>
          </p:cNvSpPr>
          <p:nvPr>
            <p:ph type="sldNum" sz="quarter" idx="12"/>
          </p:nvPr>
        </p:nvSpPr>
        <p:spPr/>
        <p:txBody>
          <a:bodyPr/>
          <a:lstStyle>
            <a:lvl1pPr>
              <a:defRPr>
                <a:latin typeface="Times New Roman" panose="02020603050405020304" pitchFamily="18" charset="0"/>
                <a:cs typeface="Times New Roman" panose="02020603050405020304" pitchFamily="18" charset="0"/>
              </a:defRPr>
            </a:lvl1pPr>
          </a:lstStyle>
          <a:p>
            <a:fld id="{B6F15528-21DE-4FAA-801E-634DDDAF4B2B}" type="slidenum">
              <a:rPr lang="en-US" smtClean="0"/>
              <a:pPr/>
              <a:t>‹Nr.›</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smtClean="0"/>
              <a:t>Introduction, overview and OpenGL</a:t>
            </a: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a:t>Click to edit Master title style</a:t>
            </a:r>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smtClean="0"/>
              <a:t>Introduction, overview and OpenGL</a:t>
            </a:r>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a:t>Click to edit Master title style</a:t>
            </a:r>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endParaRPr lang="en-US" dirty="0"/>
          </a:p>
        </p:txBody>
      </p:sp>
      <p:sp>
        <p:nvSpPr>
          <p:cNvPr id="8" name="Footer Placeholder 7"/>
          <p:cNvSpPr>
            <a:spLocks noGrp="1"/>
          </p:cNvSpPr>
          <p:nvPr>
            <p:ph type="ftr" sz="quarter" idx="11"/>
          </p:nvPr>
        </p:nvSpPr>
        <p:spPr/>
        <p:txBody>
          <a:bodyPr/>
          <a:lstStyle/>
          <a:p>
            <a:r>
              <a:rPr lang="en-US" smtClean="0"/>
              <a:t>Introduction, overview and OpenGL</a:t>
            </a:r>
            <a:endParaRPr lang="en-US" dirty="0"/>
          </a:p>
        </p:txBody>
      </p:sp>
      <p:sp>
        <p:nvSpPr>
          <p:cNvPr id="9" name="Slide Number Placeholder 8"/>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a:t>Click to edit Master title style</a:t>
            </a:r>
          </a:p>
        </p:txBody>
      </p:sp>
      <p:sp>
        <p:nvSpPr>
          <p:cNvPr id="3" name="Date Placeholder 2"/>
          <p:cNvSpPr>
            <a:spLocks noGrp="1"/>
          </p:cNvSpPr>
          <p:nvPr>
            <p:ph type="dt" sz="half" idx="10"/>
          </p:nvPr>
        </p:nvSpPr>
        <p:spPr/>
        <p:txBody>
          <a:bodyPr/>
          <a:lstStyle/>
          <a:p>
            <a:endParaRPr lang="en-US" dirty="0"/>
          </a:p>
        </p:txBody>
      </p:sp>
      <p:sp>
        <p:nvSpPr>
          <p:cNvPr id="4" name="Footer Placeholder 3"/>
          <p:cNvSpPr>
            <a:spLocks noGrp="1"/>
          </p:cNvSpPr>
          <p:nvPr>
            <p:ph type="ftr" sz="quarter" idx="11"/>
          </p:nvPr>
        </p:nvSpPr>
        <p:spPr/>
        <p:txBody>
          <a:bodyPr/>
          <a:lstStyle/>
          <a:p>
            <a:r>
              <a:rPr lang="en-US" smtClean="0"/>
              <a:t>Introduction, overview and OpenGL</a:t>
            </a:r>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3" name="Footer Placeholder 2"/>
          <p:cNvSpPr>
            <a:spLocks noGrp="1"/>
          </p:cNvSpPr>
          <p:nvPr>
            <p:ph type="ftr" sz="quarter" idx="11"/>
          </p:nvPr>
        </p:nvSpPr>
        <p:spPr/>
        <p:txBody>
          <a:bodyPr/>
          <a:lstStyle/>
          <a:p>
            <a:r>
              <a:rPr lang="en-US" smtClean="0"/>
              <a:t>Introduction, overview and OpenGL</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smtClean="0"/>
              <a:t>Introduction, overview and OpenGL</a:t>
            </a:r>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a:t>Click to edit Master title style</a:t>
            </a:r>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smtClean="0"/>
              <a:t>Introduction, overview and OpenGL</a:t>
            </a:r>
            <a:endParaRPr lang="en-US" dirty="0"/>
          </a:p>
        </p:txBody>
      </p:sp>
      <p:sp>
        <p:nvSpPr>
          <p:cNvPr id="7" name="Slide Number Placeholder 6"/>
          <p:cNvSpPr>
            <a:spLocks noGrp="1"/>
          </p:cNvSpPr>
          <p:nvPr>
            <p:ph type="sldNum" sz="quarter" idx="12"/>
          </p:nvPr>
        </p:nvSpPr>
        <p:spPr>
          <a:xfrm>
            <a:off x="8077200" y="6356350"/>
            <a:ext cx="609600" cy="365125"/>
          </a:xfrm>
        </p:spPr>
        <p:txBody>
          <a:bodyPr/>
          <a:lstStyle/>
          <a:p>
            <a:fld id="{B6F15528-21DE-4FAA-801E-634DDDAF4B2B}" type="slidenum">
              <a:rPr lang="en-US" smtClean="0"/>
              <a:pPr/>
              <a:t>‹Nr.›</a:t>
            </a:fld>
            <a:endParaRPr lang="en-US" dirty="0"/>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dirty="0"/>
              <a:t>Click icon to add picture</a:t>
            </a:r>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smtClean="0"/>
              <a:t>Introduction, overview and OpenGL</a:t>
            </a: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smtClean="0"/>
              <a:t>Introduction, overview and OpenGL</a:t>
            </a: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4" name="Freeform 7"/>
          <p:cNvSpPr>
            <a:spLocks noChangeArrowheads="1"/>
          </p:cNvSpPr>
          <p:nvPr/>
        </p:nvSpPr>
        <p:spPr bwMode="auto">
          <a:xfrm>
            <a:off x="609600" y="1219200"/>
            <a:ext cx="79248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tr-TR"/>
          </a:p>
        </p:txBody>
      </p:sp>
      <p:sp>
        <p:nvSpPr>
          <p:cNvPr id="5" name="Line 8"/>
          <p:cNvSpPr>
            <a:spLocks noChangeShapeType="1"/>
          </p:cNvSpPr>
          <p:nvPr/>
        </p:nvSpPr>
        <p:spPr bwMode="auto">
          <a:xfrm>
            <a:off x="1981200" y="3962400"/>
            <a:ext cx="6511925" cy="0"/>
          </a:xfrm>
          <a:prstGeom prst="line">
            <a:avLst/>
          </a:prstGeom>
          <a:noFill/>
          <a:ln w="19050">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13314" name="Rectangle 2"/>
          <p:cNvSpPr>
            <a:spLocks noGrp="1" noChangeArrowheads="1"/>
          </p:cNvSpPr>
          <p:nvPr>
            <p:ph type="ctrTitle"/>
          </p:nvPr>
        </p:nvSpPr>
        <p:spPr>
          <a:xfrm>
            <a:off x="914400" y="1524000"/>
            <a:ext cx="7623175" cy="1752600"/>
          </a:xfrm>
        </p:spPr>
        <p:txBody>
          <a:bodyPr/>
          <a:lstStyle>
            <a:lvl1pPr>
              <a:defRPr sz="5000"/>
            </a:lvl1pPr>
          </a:lstStyle>
          <a:p>
            <a:pPr lvl="0"/>
            <a:r>
              <a:rPr lang="en-US" altLang="en-US" noProof="0" smtClean="0"/>
              <a:t>Click to edit Master title style</a:t>
            </a:r>
          </a:p>
        </p:txBody>
      </p:sp>
      <p:sp>
        <p:nvSpPr>
          <p:cNvPr id="13315" name="Rectangle 3"/>
          <p:cNvSpPr>
            <a:spLocks noGrp="1" noChangeArrowheads="1"/>
          </p:cNvSpPr>
          <p:nvPr>
            <p:ph type="subTitle" idx="1"/>
          </p:nvPr>
        </p:nvSpPr>
        <p:spPr>
          <a:xfrm>
            <a:off x="1981200" y="3962400"/>
            <a:ext cx="6553200" cy="1752600"/>
          </a:xfrm>
        </p:spPr>
        <p:txBody>
          <a:bodyPr/>
          <a:lstStyle>
            <a:lvl1pPr marL="0" indent="0">
              <a:buFont typeface="Wingdings" pitchFamily="2" charset="2"/>
              <a:buNone/>
              <a:defRPr sz="2800"/>
            </a:lvl1pPr>
          </a:lstStyle>
          <a:p>
            <a:pPr lvl="0"/>
            <a:r>
              <a:rPr lang="en-US" altLang="en-US" noProof="0" smtClean="0"/>
              <a:t>Click to edit Master subtitle style</a:t>
            </a:r>
          </a:p>
        </p:txBody>
      </p:sp>
      <p:sp>
        <p:nvSpPr>
          <p:cNvPr id="6" name="Rectangle 4"/>
          <p:cNvSpPr>
            <a:spLocks noGrp="1" noChangeArrowheads="1"/>
          </p:cNvSpPr>
          <p:nvPr>
            <p:ph type="dt" sz="half" idx="10"/>
          </p:nvPr>
        </p:nvSpPr>
        <p:spPr>
          <a:xfrm>
            <a:off x="457200" y="6243638"/>
            <a:ext cx="2133600" cy="457200"/>
          </a:xfrm>
        </p:spPr>
        <p:txBody>
          <a:bodyPr/>
          <a:lstStyle>
            <a:lvl1pPr>
              <a:defRPr sz="1200">
                <a:solidFill>
                  <a:schemeClr val="tx1"/>
                </a:solidFill>
                <a:latin typeface="Garamond" pitchFamily="18" charset="0"/>
              </a:defRPr>
            </a:lvl1pPr>
          </a:lstStyle>
          <a:p>
            <a:pPr>
              <a:defRPr/>
            </a:pPr>
            <a:endParaRPr lang="en-US" altLang="en-US"/>
          </a:p>
        </p:txBody>
      </p:sp>
      <p:sp>
        <p:nvSpPr>
          <p:cNvPr id="7" name="Rectangle 5"/>
          <p:cNvSpPr>
            <a:spLocks noGrp="1" noChangeArrowheads="1"/>
          </p:cNvSpPr>
          <p:nvPr>
            <p:ph type="ftr" sz="quarter" idx="11"/>
          </p:nvPr>
        </p:nvSpPr>
        <p:spPr>
          <a:xfrm>
            <a:off x="3124200" y="6243638"/>
            <a:ext cx="2895600" cy="457200"/>
          </a:xfrm>
        </p:spPr>
        <p:txBody>
          <a:bodyPr/>
          <a:lstStyle>
            <a:lvl1pPr algn="ctr">
              <a:defRPr>
                <a:solidFill>
                  <a:schemeClr val="tx1"/>
                </a:solidFill>
                <a:latin typeface="Garamond" pitchFamily="18" charset="0"/>
              </a:defRPr>
            </a:lvl1pPr>
          </a:lstStyle>
          <a:p>
            <a:pPr>
              <a:defRPr/>
            </a:pPr>
            <a:r>
              <a:rPr lang="en-US" altLang="en-US" smtClean="0"/>
              <a:t>Introduction, overview and OpenGL</a:t>
            </a:r>
            <a:endParaRPr lang="en-US" altLang="en-US"/>
          </a:p>
        </p:txBody>
      </p:sp>
      <p:sp>
        <p:nvSpPr>
          <p:cNvPr id="8" name="Rectangle 6"/>
          <p:cNvSpPr>
            <a:spLocks noGrp="1" noChangeArrowheads="1"/>
          </p:cNvSpPr>
          <p:nvPr>
            <p:ph type="sldNum" sz="quarter" idx="12"/>
          </p:nvPr>
        </p:nvSpPr>
        <p:spPr>
          <a:xfrm>
            <a:off x="6553200" y="6243638"/>
            <a:ext cx="2133600" cy="457200"/>
          </a:xfrm>
        </p:spPr>
        <p:txBody>
          <a:bodyPr/>
          <a:lstStyle>
            <a:lvl1pPr>
              <a:defRPr>
                <a:solidFill>
                  <a:schemeClr val="tx1"/>
                </a:solidFill>
                <a:latin typeface="Garamond" panose="02020404030301010803" pitchFamily="18" charset="0"/>
              </a:defRPr>
            </a:lvl1pPr>
          </a:lstStyle>
          <a:p>
            <a:fld id="{0007F73A-1443-4E9A-A81A-F92B922499B2}" type="slidenum">
              <a:rPr lang="en-US" altLang="en-US"/>
              <a:pPr/>
              <a:t>‹Nr.›</a:t>
            </a:fld>
            <a:endParaRPr lang="en-US" altLang="en-US"/>
          </a:p>
        </p:txBody>
      </p:sp>
    </p:spTree>
    <p:extLst>
      <p:ext uri="{BB962C8B-B14F-4D97-AF65-F5344CB8AC3E}">
        <p14:creationId xmlns:p14="http://schemas.microsoft.com/office/powerpoint/2010/main" val="324054937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Rectangle 12"/>
          <p:cNvSpPr>
            <a:spLocks noGrp="1" noChangeArrowheads="1"/>
          </p:cNvSpPr>
          <p:nvPr>
            <p:ph type="ftr" sz="quarter" idx="10"/>
          </p:nvPr>
        </p:nvSpPr>
        <p:spPr>
          <a:ln/>
        </p:spPr>
        <p:txBody>
          <a:bodyPr/>
          <a:lstStyle>
            <a:lvl1pPr>
              <a:defRPr/>
            </a:lvl1pPr>
          </a:lstStyle>
          <a:p>
            <a:pPr>
              <a:defRPr/>
            </a:pPr>
            <a:r>
              <a:rPr lang="en-US" altLang="en-US" smtClean="0"/>
              <a:t>Introduction, overview and OpenGL</a:t>
            </a:r>
            <a:endParaRPr lang="en-US" altLang="en-US"/>
          </a:p>
        </p:txBody>
      </p:sp>
      <p:sp>
        <p:nvSpPr>
          <p:cNvPr id="5" name="Rectangle 13"/>
          <p:cNvSpPr>
            <a:spLocks noGrp="1" noChangeArrowheads="1"/>
          </p:cNvSpPr>
          <p:nvPr>
            <p:ph type="sldNum" sz="quarter" idx="11"/>
          </p:nvPr>
        </p:nvSpPr>
        <p:spPr>
          <a:ln/>
        </p:spPr>
        <p:txBody>
          <a:bodyPr/>
          <a:lstStyle>
            <a:lvl1pPr>
              <a:defRPr/>
            </a:lvl1pPr>
          </a:lstStyle>
          <a:p>
            <a:fld id="{6D3D1BCD-6BF3-447C-9829-F7CA17EF217B}" type="slidenum">
              <a:rPr lang="en-US" altLang="en-US"/>
              <a:pPr/>
              <a:t>‹Nr.›</a:t>
            </a:fld>
            <a:endParaRPr lang="en-US" altLang="en-US"/>
          </a:p>
        </p:txBody>
      </p:sp>
      <p:sp>
        <p:nvSpPr>
          <p:cNvPr id="6" name="Rectangle 17"/>
          <p:cNvSpPr>
            <a:spLocks noGrp="1" noChangeArrowheads="1"/>
          </p:cNvSpPr>
          <p:nvPr>
            <p:ph type="dt" sz="half"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8794622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Textmasterformat bearbeiten</a:t>
            </a:r>
          </a:p>
        </p:txBody>
      </p:sp>
      <p:sp>
        <p:nvSpPr>
          <p:cNvPr id="4" name="Rectangle 12"/>
          <p:cNvSpPr>
            <a:spLocks noGrp="1" noChangeArrowheads="1"/>
          </p:cNvSpPr>
          <p:nvPr>
            <p:ph type="ftr" sz="quarter" idx="10"/>
          </p:nvPr>
        </p:nvSpPr>
        <p:spPr>
          <a:ln/>
        </p:spPr>
        <p:txBody>
          <a:bodyPr/>
          <a:lstStyle>
            <a:lvl1pPr>
              <a:defRPr/>
            </a:lvl1pPr>
          </a:lstStyle>
          <a:p>
            <a:pPr>
              <a:defRPr/>
            </a:pPr>
            <a:r>
              <a:rPr lang="en-US" altLang="en-US" smtClean="0"/>
              <a:t>Introduction, overview and OpenGL</a:t>
            </a:r>
            <a:endParaRPr lang="en-US" altLang="en-US"/>
          </a:p>
        </p:txBody>
      </p:sp>
      <p:sp>
        <p:nvSpPr>
          <p:cNvPr id="5" name="Rectangle 13"/>
          <p:cNvSpPr>
            <a:spLocks noGrp="1" noChangeArrowheads="1"/>
          </p:cNvSpPr>
          <p:nvPr>
            <p:ph type="sldNum" sz="quarter" idx="11"/>
          </p:nvPr>
        </p:nvSpPr>
        <p:spPr>
          <a:ln/>
        </p:spPr>
        <p:txBody>
          <a:bodyPr/>
          <a:lstStyle>
            <a:lvl1pPr>
              <a:defRPr/>
            </a:lvl1pPr>
          </a:lstStyle>
          <a:p>
            <a:fld id="{399A1B82-6E38-4B95-8FA3-6258BB53DE81}" type="slidenum">
              <a:rPr lang="en-US" altLang="en-US"/>
              <a:pPr/>
              <a:t>‹Nr.›</a:t>
            </a:fld>
            <a:endParaRPr lang="en-US" altLang="en-US"/>
          </a:p>
        </p:txBody>
      </p:sp>
      <p:sp>
        <p:nvSpPr>
          <p:cNvPr id="6" name="Rectangle 17"/>
          <p:cNvSpPr>
            <a:spLocks noGrp="1" noChangeArrowheads="1"/>
          </p:cNvSpPr>
          <p:nvPr>
            <p:ph type="dt" sz="half"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3115002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Rectangle 12"/>
          <p:cNvSpPr>
            <a:spLocks noGrp="1" noChangeArrowheads="1"/>
          </p:cNvSpPr>
          <p:nvPr>
            <p:ph type="ftr" sz="quarter" idx="10"/>
          </p:nvPr>
        </p:nvSpPr>
        <p:spPr>
          <a:ln/>
        </p:spPr>
        <p:txBody>
          <a:bodyPr/>
          <a:lstStyle>
            <a:lvl1pPr>
              <a:defRPr/>
            </a:lvl1pPr>
          </a:lstStyle>
          <a:p>
            <a:pPr>
              <a:defRPr/>
            </a:pPr>
            <a:r>
              <a:rPr lang="en-US" altLang="en-US" smtClean="0"/>
              <a:t>Introduction, overview and OpenGL</a:t>
            </a:r>
            <a:endParaRPr lang="en-US" altLang="en-US"/>
          </a:p>
        </p:txBody>
      </p:sp>
      <p:sp>
        <p:nvSpPr>
          <p:cNvPr id="6" name="Rectangle 13"/>
          <p:cNvSpPr>
            <a:spLocks noGrp="1" noChangeArrowheads="1"/>
          </p:cNvSpPr>
          <p:nvPr>
            <p:ph type="sldNum" sz="quarter" idx="11"/>
          </p:nvPr>
        </p:nvSpPr>
        <p:spPr>
          <a:ln/>
        </p:spPr>
        <p:txBody>
          <a:bodyPr/>
          <a:lstStyle>
            <a:lvl1pPr>
              <a:defRPr/>
            </a:lvl1pPr>
          </a:lstStyle>
          <a:p>
            <a:fld id="{23C04B96-A79C-4983-BD44-2FEB46D812F6}" type="slidenum">
              <a:rPr lang="en-US" altLang="en-US"/>
              <a:pPr/>
              <a:t>‹Nr.›</a:t>
            </a:fld>
            <a:endParaRPr lang="en-US" altLang="en-US"/>
          </a:p>
        </p:txBody>
      </p:sp>
      <p:sp>
        <p:nvSpPr>
          <p:cNvPr id="7" name="Rectangle 17"/>
          <p:cNvSpPr>
            <a:spLocks noGrp="1" noChangeArrowheads="1"/>
          </p:cNvSpPr>
          <p:nvPr>
            <p:ph type="dt" sz="half"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336224191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Rectangle 12"/>
          <p:cNvSpPr>
            <a:spLocks noGrp="1" noChangeArrowheads="1"/>
          </p:cNvSpPr>
          <p:nvPr>
            <p:ph type="ftr" sz="quarter" idx="10"/>
          </p:nvPr>
        </p:nvSpPr>
        <p:spPr>
          <a:ln/>
        </p:spPr>
        <p:txBody>
          <a:bodyPr/>
          <a:lstStyle>
            <a:lvl1pPr>
              <a:defRPr/>
            </a:lvl1pPr>
          </a:lstStyle>
          <a:p>
            <a:pPr>
              <a:defRPr/>
            </a:pPr>
            <a:r>
              <a:rPr lang="en-US" altLang="en-US" smtClean="0"/>
              <a:t>Introduction, overview and OpenGL</a:t>
            </a:r>
            <a:endParaRPr lang="en-US" altLang="en-US"/>
          </a:p>
        </p:txBody>
      </p:sp>
      <p:sp>
        <p:nvSpPr>
          <p:cNvPr id="8" name="Rectangle 13"/>
          <p:cNvSpPr>
            <a:spLocks noGrp="1" noChangeArrowheads="1"/>
          </p:cNvSpPr>
          <p:nvPr>
            <p:ph type="sldNum" sz="quarter" idx="11"/>
          </p:nvPr>
        </p:nvSpPr>
        <p:spPr>
          <a:ln/>
        </p:spPr>
        <p:txBody>
          <a:bodyPr/>
          <a:lstStyle>
            <a:lvl1pPr>
              <a:defRPr/>
            </a:lvl1pPr>
          </a:lstStyle>
          <a:p>
            <a:fld id="{7F48D1F7-D98C-49D6-A145-141182FFC31C}" type="slidenum">
              <a:rPr lang="en-US" altLang="en-US"/>
              <a:pPr/>
              <a:t>‹Nr.›</a:t>
            </a:fld>
            <a:endParaRPr lang="en-US" altLang="en-US"/>
          </a:p>
        </p:txBody>
      </p:sp>
      <p:sp>
        <p:nvSpPr>
          <p:cNvPr id="9" name="Rectangle 17"/>
          <p:cNvSpPr>
            <a:spLocks noGrp="1" noChangeArrowheads="1"/>
          </p:cNvSpPr>
          <p:nvPr>
            <p:ph type="dt" sz="half"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8653320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Rectangle 12"/>
          <p:cNvSpPr>
            <a:spLocks noGrp="1" noChangeArrowheads="1"/>
          </p:cNvSpPr>
          <p:nvPr>
            <p:ph type="ftr" sz="quarter" idx="10"/>
          </p:nvPr>
        </p:nvSpPr>
        <p:spPr>
          <a:ln/>
        </p:spPr>
        <p:txBody>
          <a:bodyPr/>
          <a:lstStyle>
            <a:lvl1pPr>
              <a:defRPr/>
            </a:lvl1pPr>
          </a:lstStyle>
          <a:p>
            <a:pPr>
              <a:defRPr/>
            </a:pPr>
            <a:r>
              <a:rPr lang="en-US" altLang="en-US" smtClean="0"/>
              <a:t>Introduction, overview and OpenGL</a:t>
            </a:r>
            <a:endParaRPr lang="en-US" altLang="en-US"/>
          </a:p>
        </p:txBody>
      </p:sp>
      <p:sp>
        <p:nvSpPr>
          <p:cNvPr id="4" name="Rectangle 13"/>
          <p:cNvSpPr>
            <a:spLocks noGrp="1" noChangeArrowheads="1"/>
          </p:cNvSpPr>
          <p:nvPr>
            <p:ph type="sldNum" sz="quarter" idx="11"/>
          </p:nvPr>
        </p:nvSpPr>
        <p:spPr>
          <a:ln/>
        </p:spPr>
        <p:txBody>
          <a:bodyPr/>
          <a:lstStyle>
            <a:lvl1pPr>
              <a:defRPr/>
            </a:lvl1pPr>
          </a:lstStyle>
          <a:p>
            <a:fld id="{E4E2D987-68ED-4807-8879-247B9791134A}" type="slidenum">
              <a:rPr lang="en-US" altLang="en-US"/>
              <a:pPr/>
              <a:t>‹Nr.›</a:t>
            </a:fld>
            <a:endParaRPr lang="en-US" altLang="en-US"/>
          </a:p>
        </p:txBody>
      </p:sp>
      <p:sp>
        <p:nvSpPr>
          <p:cNvPr id="5" name="Rectangle 17"/>
          <p:cNvSpPr>
            <a:spLocks noGrp="1" noChangeArrowheads="1"/>
          </p:cNvSpPr>
          <p:nvPr>
            <p:ph type="dt" sz="half"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269685688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Rectangle 12"/>
          <p:cNvSpPr>
            <a:spLocks noGrp="1" noChangeArrowheads="1"/>
          </p:cNvSpPr>
          <p:nvPr>
            <p:ph type="ftr" sz="quarter" idx="10"/>
          </p:nvPr>
        </p:nvSpPr>
        <p:spPr>
          <a:ln/>
        </p:spPr>
        <p:txBody>
          <a:bodyPr/>
          <a:lstStyle>
            <a:lvl1pPr>
              <a:defRPr/>
            </a:lvl1pPr>
          </a:lstStyle>
          <a:p>
            <a:pPr>
              <a:defRPr/>
            </a:pPr>
            <a:r>
              <a:rPr lang="en-US" altLang="en-US" smtClean="0"/>
              <a:t>Introduction, overview and OpenGL</a:t>
            </a:r>
            <a:endParaRPr lang="en-US" altLang="en-US"/>
          </a:p>
        </p:txBody>
      </p:sp>
      <p:sp>
        <p:nvSpPr>
          <p:cNvPr id="3" name="Rectangle 13"/>
          <p:cNvSpPr>
            <a:spLocks noGrp="1" noChangeArrowheads="1"/>
          </p:cNvSpPr>
          <p:nvPr>
            <p:ph type="sldNum" sz="quarter" idx="11"/>
          </p:nvPr>
        </p:nvSpPr>
        <p:spPr>
          <a:ln/>
        </p:spPr>
        <p:txBody>
          <a:bodyPr/>
          <a:lstStyle>
            <a:lvl1pPr>
              <a:defRPr/>
            </a:lvl1pPr>
          </a:lstStyle>
          <a:p>
            <a:fld id="{2A0B2849-4D92-43AB-8053-C1974868B006}" type="slidenum">
              <a:rPr lang="en-US" altLang="en-US"/>
              <a:pPr/>
              <a:t>‹Nr.›</a:t>
            </a:fld>
            <a:endParaRPr lang="en-US" altLang="en-US"/>
          </a:p>
        </p:txBody>
      </p:sp>
      <p:sp>
        <p:nvSpPr>
          <p:cNvPr id="4" name="Rectangle 17"/>
          <p:cNvSpPr>
            <a:spLocks noGrp="1" noChangeArrowheads="1"/>
          </p:cNvSpPr>
          <p:nvPr>
            <p:ph type="dt" sz="half"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346597620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Rectangle 12"/>
          <p:cNvSpPr>
            <a:spLocks noGrp="1" noChangeArrowheads="1"/>
          </p:cNvSpPr>
          <p:nvPr>
            <p:ph type="ftr" sz="quarter" idx="10"/>
          </p:nvPr>
        </p:nvSpPr>
        <p:spPr>
          <a:ln/>
        </p:spPr>
        <p:txBody>
          <a:bodyPr/>
          <a:lstStyle>
            <a:lvl1pPr>
              <a:defRPr/>
            </a:lvl1pPr>
          </a:lstStyle>
          <a:p>
            <a:pPr>
              <a:defRPr/>
            </a:pPr>
            <a:r>
              <a:rPr lang="en-US" altLang="en-US" smtClean="0"/>
              <a:t>Introduction, overview and OpenGL</a:t>
            </a:r>
            <a:endParaRPr lang="en-US" altLang="en-US"/>
          </a:p>
        </p:txBody>
      </p:sp>
      <p:sp>
        <p:nvSpPr>
          <p:cNvPr id="6" name="Rectangle 13"/>
          <p:cNvSpPr>
            <a:spLocks noGrp="1" noChangeArrowheads="1"/>
          </p:cNvSpPr>
          <p:nvPr>
            <p:ph type="sldNum" sz="quarter" idx="11"/>
          </p:nvPr>
        </p:nvSpPr>
        <p:spPr>
          <a:ln/>
        </p:spPr>
        <p:txBody>
          <a:bodyPr/>
          <a:lstStyle>
            <a:lvl1pPr>
              <a:defRPr/>
            </a:lvl1pPr>
          </a:lstStyle>
          <a:p>
            <a:fld id="{41D5D68C-A616-45FB-88ED-4BAA30903F19}" type="slidenum">
              <a:rPr lang="en-US" altLang="en-US"/>
              <a:pPr/>
              <a:t>‹Nr.›</a:t>
            </a:fld>
            <a:endParaRPr lang="en-US" altLang="en-US"/>
          </a:p>
        </p:txBody>
      </p:sp>
      <p:sp>
        <p:nvSpPr>
          <p:cNvPr id="7" name="Rectangle 17"/>
          <p:cNvSpPr>
            <a:spLocks noGrp="1" noChangeArrowheads="1"/>
          </p:cNvSpPr>
          <p:nvPr>
            <p:ph type="dt" sz="half"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64825889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Rectangle 12"/>
          <p:cNvSpPr>
            <a:spLocks noGrp="1" noChangeArrowheads="1"/>
          </p:cNvSpPr>
          <p:nvPr>
            <p:ph type="ftr" sz="quarter" idx="10"/>
          </p:nvPr>
        </p:nvSpPr>
        <p:spPr>
          <a:ln/>
        </p:spPr>
        <p:txBody>
          <a:bodyPr/>
          <a:lstStyle>
            <a:lvl1pPr>
              <a:defRPr/>
            </a:lvl1pPr>
          </a:lstStyle>
          <a:p>
            <a:pPr>
              <a:defRPr/>
            </a:pPr>
            <a:r>
              <a:rPr lang="en-US" altLang="en-US" smtClean="0"/>
              <a:t>Introduction, overview and OpenGL</a:t>
            </a:r>
            <a:endParaRPr lang="en-US" altLang="en-US"/>
          </a:p>
        </p:txBody>
      </p:sp>
      <p:sp>
        <p:nvSpPr>
          <p:cNvPr id="6" name="Rectangle 13"/>
          <p:cNvSpPr>
            <a:spLocks noGrp="1" noChangeArrowheads="1"/>
          </p:cNvSpPr>
          <p:nvPr>
            <p:ph type="sldNum" sz="quarter" idx="11"/>
          </p:nvPr>
        </p:nvSpPr>
        <p:spPr>
          <a:ln/>
        </p:spPr>
        <p:txBody>
          <a:bodyPr/>
          <a:lstStyle>
            <a:lvl1pPr>
              <a:defRPr/>
            </a:lvl1pPr>
          </a:lstStyle>
          <a:p>
            <a:fld id="{E8C3BF6A-B50B-4AD5-92C5-132E9D34D3BE}" type="slidenum">
              <a:rPr lang="en-US" altLang="en-US"/>
              <a:pPr/>
              <a:t>‹Nr.›</a:t>
            </a:fld>
            <a:endParaRPr lang="en-US" altLang="en-US"/>
          </a:p>
        </p:txBody>
      </p:sp>
      <p:sp>
        <p:nvSpPr>
          <p:cNvPr id="7" name="Rectangle 17"/>
          <p:cNvSpPr>
            <a:spLocks noGrp="1" noChangeArrowheads="1"/>
          </p:cNvSpPr>
          <p:nvPr>
            <p:ph type="dt" sz="half"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75987973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Rectangle 12"/>
          <p:cNvSpPr>
            <a:spLocks noGrp="1" noChangeArrowheads="1"/>
          </p:cNvSpPr>
          <p:nvPr>
            <p:ph type="ftr" sz="quarter" idx="10"/>
          </p:nvPr>
        </p:nvSpPr>
        <p:spPr>
          <a:ln/>
        </p:spPr>
        <p:txBody>
          <a:bodyPr/>
          <a:lstStyle>
            <a:lvl1pPr>
              <a:defRPr/>
            </a:lvl1pPr>
          </a:lstStyle>
          <a:p>
            <a:pPr>
              <a:defRPr/>
            </a:pPr>
            <a:r>
              <a:rPr lang="en-US" altLang="en-US" smtClean="0"/>
              <a:t>Introduction, overview and OpenGL</a:t>
            </a:r>
            <a:endParaRPr lang="en-US" altLang="en-US"/>
          </a:p>
        </p:txBody>
      </p:sp>
      <p:sp>
        <p:nvSpPr>
          <p:cNvPr id="5" name="Rectangle 13"/>
          <p:cNvSpPr>
            <a:spLocks noGrp="1" noChangeArrowheads="1"/>
          </p:cNvSpPr>
          <p:nvPr>
            <p:ph type="sldNum" sz="quarter" idx="11"/>
          </p:nvPr>
        </p:nvSpPr>
        <p:spPr>
          <a:ln/>
        </p:spPr>
        <p:txBody>
          <a:bodyPr/>
          <a:lstStyle>
            <a:lvl1pPr>
              <a:defRPr/>
            </a:lvl1pPr>
          </a:lstStyle>
          <a:p>
            <a:fld id="{6CDEB487-0D1B-4CB0-82B8-FDFFE12294F5}" type="slidenum">
              <a:rPr lang="en-US" altLang="en-US"/>
              <a:pPr/>
              <a:t>‹Nr.›</a:t>
            </a:fld>
            <a:endParaRPr lang="en-US" altLang="en-US"/>
          </a:p>
        </p:txBody>
      </p:sp>
      <p:sp>
        <p:nvSpPr>
          <p:cNvPr id="6" name="Rectangle 17"/>
          <p:cNvSpPr>
            <a:spLocks noGrp="1" noChangeArrowheads="1"/>
          </p:cNvSpPr>
          <p:nvPr>
            <p:ph type="dt" sz="half"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394947391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7813"/>
            <a:ext cx="2057400" cy="5853112"/>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457200" y="277813"/>
            <a:ext cx="6019800" cy="5853112"/>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Rectangle 12"/>
          <p:cNvSpPr>
            <a:spLocks noGrp="1" noChangeArrowheads="1"/>
          </p:cNvSpPr>
          <p:nvPr>
            <p:ph type="ftr" sz="quarter" idx="10"/>
          </p:nvPr>
        </p:nvSpPr>
        <p:spPr>
          <a:ln/>
        </p:spPr>
        <p:txBody>
          <a:bodyPr/>
          <a:lstStyle>
            <a:lvl1pPr>
              <a:defRPr/>
            </a:lvl1pPr>
          </a:lstStyle>
          <a:p>
            <a:pPr>
              <a:defRPr/>
            </a:pPr>
            <a:r>
              <a:rPr lang="en-US" altLang="en-US" smtClean="0"/>
              <a:t>Introduction, overview and OpenGL</a:t>
            </a:r>
            <a:endParaRPr lang="en-US" altLang="en-US"/>
          </a:p>
        </p:txBody>
      </p:sp>
      <p:sp>
        <p:nvSpPr>
          <p:cNvPr id="5" name="Rectangle 13"/>
          <p:cNvSpPr>
            <a:spLocks noGrp="1" noChangeArrowheads="1"/>
          </p:cNvSpPr>
          <p:nvPr>
            <p:ph type="sldNum" sz="quarter" idx="11"/>
          </p:nvPr>
        </p:nvSpPr>
        <p:spPr>
          <a:ln/>
        </p:spPr>
        <p:txBody>
          <a:bodyPr/>
          <a:lstStyle>
            <a:lvl1pPr>
              <a:defRPr/>
            </a:lvl1pPr>
          </a:lstStyle>
          <a:p>
            <a:fld id="{17F61770-5A4A-4C5E-8BAD-F5DE0A3342CA}" type="slidenum">
              <a:rPr lang="en-US" altLang="en-US"/>
              <a:pPr/>
              <a:t>‹Nr.›</a:t>
            </a:fld>
            <a:endParaRPr lang="en-US" altLang="en-US"/>
          </a:p>
        </p:txBody>
      </p:sp>
      <p:sp>
        <p:nvSpPr>
          <p:cNvPr id="6" name="Rectangle 17"/>
          <p:cNvSpPr>
            <a:spLocks noGrp="1" noChangeArrowheads="1"/>
          </p:cNvSpPr>
          <p:nvPr>
            <p:ph type="dt" sz="half"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45948594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152579" name="Rectangle 3"/>
          <p:cNvSpPr>
            <a:spLocks noGrp="1" noChangeArrowheads="1"/>
          </p:cNvSpPr>
          <p:nvPr>
            <p:ph type="ctrTitle"/>
          </p:nvPr>
        </p:nvSpPr>
        <p:spPr>
          <a:xfrm>
            <a:off x="685800" y="1524000"/>
            <a:ext cx="7772400" cy="1143000"/>
          </a:xfrm>
        </p:spPr>
        <p:txBody>
          <a:bodyPr/>
          <a:lstStyle>
            <a:lvl1pPr>
              <a:defRPr b="1">
                <a:effectLst>
                  <a:outerShdw blurRad="38100" dist="38100" dir="2700000" algn="tl">
                    <a:srgbClr val="C0C0C0"/>
                  </a:outerShdw>
                </a:effectLst>
                <a:latin typeface="HY헤드라인M" pitchFamily="18" charset="-127"/>
                <a:ea typeface="HY헤드라인M" pitchFamily="18" charset="-127"/>
              </a:defRPr>
            </a:lvl1pPr>
          </a:lstStyle>
          <a:p>
            <a:pPr lvl="0"/>
            <a:r>
              <a:rPr lang="ko-KR" altLang="en-US" noProof="0" smtClean="0"/>
              <a:t>마스터 제목 스타일 편집</a:t>
            </a:r>
          </a:p>
        </p:txBody>
      </p:sp>
      <p:sp>
        <p:nvSpPr>
          <p:cNvPr id="152580" name="Rectangle 4"/>
          <p:cNvSpPr>
            <a:spLocks noGrp="1" noChangeArrowheads="1"/>
          </p:cNvSpPr>
          <p:nvPr>
            <p:ph type="subTitle" idx="1"/>
          </p:nvPr>
        </p:nvSpPr>
        <p:spPr>
          <a:xfrm>
            <a:off x="2743200" y="3962400"/>
            <a:ext cx="4800600" cy="1752600"/>
          </a:xfrm>
        </p:spPr>
        <p:txBody>
          <a:bodyPr/>
          <a:lstStyle>
            <a:lvl1pPr marL="0" indent="0">
              <a:buFont typeface="Wingdings" pitchFamily="2" charset="2"/>
              <a:buNone/>
              <a:defRPr b="0"/>
            </a:lvl1pPr>
          </a:lstStyle>
          <a:p>
            <a:pPr lvl="0"/>
            <a:r>
              <a:rPr lang="ko-KR" altLang="en-US" noProof="0" smtClean="0"/>
              <a:t>과목명 </a:t>
            </a:r>
            <a:r>
              <a:rPr lang="en-US" altLang="ko-KR" noProof="0" smtClean="0"/>
              <a:t>: </a:t>
            </a:r>
          </a:p>
          <a:p>
            <a:pPr lvl="0"/>
            <a:r>
              <a:rPr lang="ko-KR" altLang="en-US" noProof="0" smtClean="0"/>
              <a:t>교수명 </a:t>
            </a:r>
            <a:r>
              <a:rPr lang="en-US" altLang="ko-KR" noProof="0" smtClean="0"/>
              <a:t>:</a:t>
            </a:r>
          </a:p>
        </p:txBody>
      </p:sp>
      <p:sp>
        <p:nvSpPr>
          <p:cNvPr id="4" name="Rectangle 5"/>
          <p:cNvSpPr>
            <a:spLocks noGrp="1" noChangeArrowheads="1"/>
          </p:cNvSpPr>
          <p:nvPr>
            <p:ph type="dt" sz="half" idx="10"/>
          </p:nvPr>
        </p:nvSpPr>
        <p:spPr bwMode="auto">
          <a:xfrm>
            <a:off x="685800" y="6248400"/>
            <a:ext cx="1905000" cy="45720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latinLnBrk="1">
              <a:defRPr kumimoji="1" sz="1400">
                <a:solidFill>
                  <a:srgbClr val="000000"/>
                </a:solidFill>
                <a:latin typeface="Gulim" pitchFamily="34" charset="-127"/>
              </a:defRPr>
            </a:lvl1pPr>
          </a:lstStyle>
          <a:p>
            <a:pPr>
              <a:defRPr/>
            </a:pPr>
            <a:endParaRPr lang="en-US" altLang="ko-KR"/>
          </a:p>
        </p:txBody>
      </p:sp>
      <p:sp>
        <p:nvSpPr>
          <p:cNvPr id="5" name="Rectangle 6"/>
          <p:cNvSpPr>
            <a:spLocks noGrp="1" noChangeArrowheads="1"/>
          </p:cNvSpPr>
          <p:nvPr>
            <p:ph type="ftr" sz="quarter" idx="11"/>
          </p:nvPr>
        </p:nvSpPr>
        <p:spPr bwMode="auto">
          <a:xfrm>
            <a:off x="3124200" y="6248400"/>
            <a:ext cx="2895600" cy="45720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latinLnBrk="1">
              <a:defRPr kumimoji="1" sz="1400">
                <a:solidFill>
                  <a:srgbClr val="000000"/>
                </a:solidFill>
                <a:latin typeface="Gulim" pitchFamily="34" charset="-127"/>
              </a:defRPr>
            </a:lvl1pPr>
          </a:lstStyle>
          <a:p>
            <a:pPr>
              <a:defRPr/>
            </a:pPr>
            <a:r>
              <a:rPr lang="en-US" altLang="ko-KR" smtClean="0"/>
              <a:t>Introduction, overview and OpenGL</a:t>
            </a:r>
            <a:endParaRPr lang="en-US" altLang="ko-KR"/>
          </a:p>
        </p:txBody>
      </p:sp>
      <p:sp>
        <p:nvSpPr>
          <p:cNvPr id="6" name="Rectangle 7"/>
          <p:cNvSpPr>
            <a:spLocks noGrp="1" noChangeArrowheads="1"/>
          </p:cNvSpPr>
          <p:nvPr>
            <p:ph type="sldNum" sz="quarter" idx="12"/>
          </p:nvPr>
        </p:nvSpPr>
        <p:spPr bwMode="auto">
          <a:xfrm>
            <a:off x="6553200" y="6248400"/>
            <a:ext cx="1905000" cy="45720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latinLnBrk="1">
              <a:defRPr kumimoji="1" sz="1400">
                <a:solidFill>
                  <a:srgbClr val="000000"/>
                </a:solidFill>
                <a:latin typeface="Gulim" pitchFamily="34" charset="-127"/>
              </a:defRPr>
            </a:lvl1pPr>
          </a:lstStyle>
          <a:p>
            <a:fld id="{B3A8F066-E68F-4E69-8CA5-564310222566}" type="slidenum">
              <a:rPr lang="ko-KR" altLang="en-US"/>
              <a:pPr/>
              <a:t>‹Nr.›</a:t>
            </a:fld>
            <a:endParaRPr lang="en-US" altLang="ko-KR"/>
          </a:p>
        </p:txBody>
      </p:sp>
    </p:spTree>
    <p:extLst>
      <p:ext uri="{BB962C8B-B14F-4D97-AF65-F5344CB8AC3E}">
        <p14:creationId xmlns:p14="http://schemas.microsoft.com/office/powerpoint/2010/main" val="378383089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166446493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Textmasterformat bearbeiten</a:t>
            </a:r>
          </a:p>
        </p:txBody>
      </p:sp>
    </p:spTree>
    <p:extLst>
      <p:ext uri="{BB962C8B-B14F-4D97-AF65-F5344CB8AC3E}">
        <p14:creationId xmlns:p14="http://schemas.microsoft.com/office/powerpoint/2010/main" val="90382784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457200" y="1219200"/>
            <a:ext cx="40386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219200"/>
            <a:ext cx="40386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42777440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26561189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Tree>
    <p:extLst>
      <p:ext uri="{BB962C8B-B14F-4D97-AF65-F5344CB8AC3E}">
        <p14:creationId xmlns:p14="http://schemas.microsoft.com/office/powerpoint/2010/main" val="115334055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15127589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Tree>
    <p:extLst>
      <p:ext uri="{BB962C8B-B14F-4D97-AF65-F5344CB8AC3E}">
        <p14:creationId xmlns:p14="http://schemas.microsoft.com/office/powerpoint/2010/main" val="74777761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Tree>
    <p:extLst>
      <p:ext uri="{BB962C8B-B14F-4D97-AF65-F5344CB8AC3E}">
        <p14:creationId xmlns:p14="http://schemas.microsoft.com/office/powerpoint/2010/main" val="264162921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96161205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381000"/>
            <a:ext cx="2057400" cy="6096000"/>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457200" y="381000"/>
            <a:ext cx="6019800" cy="6096000"/>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7810025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3.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3.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1000" r="-1000"/>
          </a:stretch>
        </a:blipFill>
        <a:effectLst/>
      </p:bgPr>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a:t>Click to edit Master title style</a:t>
            </a:r>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dirty="0"/>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r>
              <a:rPr lang="en-US" smtClean="0"/>
              <a:t>Introduction, overview and OpenGL</a:t>
            </a:r>
            <a:endParaRPr lang="en-US" dirty="0"/>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B6F15528-21DE-4FAA-801E-634DDDAF4B2B}" type="slidenum">
              <a:rPr lang="en-US" smtClean="0"/>
              <a:pPr/>
              <a:t>‹Nr.›</a:t>
            </a:fld>
            <a:endParaRPr lang="en-US" dirty="0"/>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dt="0"/>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1026" name="Freeform 7"/>
          <p:cNvSpPr>
            <a:spLocks noChangeArrowheads="1"/>
          </p:cNvSpPr>
          <p:nvPr/>
        </p:nvSpPr>
        <p:spPr bwMode="auto">
          <a:xfrm>
            <a:off x="381000" y="228600"/>
            <a:ext cx="8229600" cy="6096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1905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tr-TR"/>
          </a:p>
        </p:txBody>
      </p:sp>
      <p:sp>
        <p:nvSpPr>
          <p:cNvPr id="12300" name="Rectangle 12"/>
          <p:cNvSpPr>
            <a:spLocks noGrp="1" noChangeArrowheads="1"/>
          </p:cNvSpPr>
          <p:nvPr>
            <p:ph type="ftr" sz="quarter" idx="3"/>
          </p:nvPr>
        </p:nvSpPr>
        <p:spPr bwMode="auto">
          <a:xfrm>
            <a:off x="3098800" y="6248400"/>
            <a:ext cx="2844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solidFill>
                  <a:srgbClr val="6699FF"/>
                </a:solidFill>
                <a:latin typeface="Arial" charset="0"/>
              </a:defRPr>
            </a:lvl1pPr>
          </a:lstStyle>
          <a:p>
            <a:pPr>
              <a:defRPr/>
            </a:pPr>
            <a:r>
              <a:rPr lang="en-US" altLang="en-US" smtClean="0"/>
              <a:t>Introduction, overview and OpenGL</a:t>
            </a:r>
            <a:endParaRPr lang="en-US" altLang="en-US"/>
          </a:p>
        </p:txBody>
      </p:sp>
      <p:sp>
        <p:nvSpPr>
          <p:cNvPr id="12301" name="Rectangle 13"/>
          <p:cNvSpPr>
            <a:spLocks noGrp="1" noChangeArrowheads="1"/>
          </p:cNvSpPr>
          <p:nvPr>
            <p:ph type="sldNum" sz="quarter" idx="4"/>
          </p:nvPr>
        </p:nvSpPr>
        <p:spPr bwMode="auto">
          <a:xfrm>
            <a:off x="6553200" y="6248400"/>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solidFill>
                  <a:srgbClr val="6699FF"/>
                </a:solidFill>
              </a:defRPr>
            </a:lvl1pPr>
          </a:lstStyle>
          <a:p>
            <a:fld id="{26AC6A6F-E2FB-40EF-8CA7-F7B6886966C0}" type="slidenum">
              <a:rPr lang="en-US" altLang="en-US"/>
              <a:pPr/>
              <a:t>‹Nr.›</a:t>
            </a:fld>
            <a:endParaRPr lang="en-US" altLang="en-US"/>
          </a:p>
        </p:txBody>
      </p:sp>
      <p:sp>
        <p:nvSpPr>
          <p:cNvPr id="1029" name="Rectangle 15"/>
          <p:cNvSpPr>
            <a:spLocks noGrp="1" noChangeArrowheads="1"/>
          </p:cNvSpPr>
          <p:nvPr>
            <p:ph type="body" idx="1"/>
          </p:nvPr>
        </p:nvSpPr>
        <p:spPr bwMode="auto">
          <a:xfrm>
            <a:off x="457200" y="1600200"/>
            <a:ext cx="82296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30" name="Rectangle 16"/>
          <p:cNvSpPr>
            <a:spLocks noGrp="1" noChangeArrowheads="1"/>
          </p:cNvSpPr>
          <p:nvPr>
            <p:ph type="title"/>
          </p:nvPr>
        </p:nvSpPr>
        <p:spPr bwMode="auto">
          <a:xfrm>
            <a:off x="457200" y="277813"/>
            <a:ext cx="8229600" cy="1139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12305" name="Rectangle 17"/>
          <p:cNvSpPr>
            <a:spLocks noGrp="1" noChangeArrowheads="1"/>
          </p:cNvSpPr>
          <p:nvPr>
            <p:ph type="dt" sz="half" idx="2"/>
          </p:nvPr>
        </p:nvSpPr>
        <p:spPr bwMode="auto">
          <a:xfrm>
            <a:off x="457200" y="6245225"/>
            <a:ext cx="2641600" cy="460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400">
                <a:solidFill>
                  <a:srgbClr val="6699FF"/>
                </a:solidFill>
                <a:latin typeface="Arial" charset="0"/>
              </a:defRPr>
            </a:lvl1pPr>
          </a:lstStyle>
          <a:p>
            <a:pPr>
              <a:defRPr/>
            </a:pPr>
            <a:endParaRPr lang="en-US"/>
          </a:p>
        </p:txBody>
      </p:sp>
    </p:spTree>
    <p:extLst>
      <p:ext uri="{BB962C8B-B14F-4D97-AF65-F5344CB8AC3E}">
        <p14:creationId xmlns:p14="http://schemas.microsoft.com/office/powerpoint/2010/main" val="2446602653"/>
      </p:ext>
    </p:extLst>
  </p:cSld>
  <p:clrMap bg1="dk2" tx1="lt1" bg2="dk1"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iming>
    <p:tnLst>
      <p:par>
        <p:cTn id="1" dur="indefinite" restart="never" nodeType="tmRoot"/>
      </p:par>
    </p:tnLst>
  </p:timing>
  <p:hf hdr="0" dt="0"/>
  <p:txStyles>
    <p:titleStyle>
      <a:lvl1pPr algn="l" rtl="0" eaLnBrk="0" fontAlgn="base" hangingPunct="0">
        <a:spcBef>
          <a:spcPct val="0"/>
        </a:spcBef>
        <a:spcAft>
          <a:spcPct val="0"/>
        </a:spcAft>
        <a:defRPr sz="4200">
          <a:solidFill>
            <a:schemeClr val="bg1"/>
          </a:solidFill>
          <a:latin typeface="+mj-lt"/>
          <a:ea typeface="+mj-ea"/>
          <a:cs typeface="+mj-cs"/>
        </a:defRPr>
      </a:lvl1pPr>
      <a:lvl2pPr algn="l" rtl="0" eaLnBrk="0" fontAlgn="base" hangingPunct="0">
        <a:spcBef>
          <a:spcPct val="0"/>
        </a:spcBef>
        <a:spcAft>
          <a:spcPct val="0"/>
        </a:spcAft>
        <a:defRPr sz="4200">
          <a:solidFill>
            <a:schemeClr val="bg1"/>
          </a:solidFill>
          <a:latin typeface="Arial" charset="0"/>
        </a:defRPr>
      </a:lvl2pPr>
      <a:lvl3pPr algn="l" rtl="0" eaLnBrk="0" fontAlgn="base" hangingPunct="0">
        <a:spcBef>
          <a:spcPct val="0"/>
        </a:spcBef>
        <a:spcAft>
          <a:spcPct val="0"/>
        </a:spcAft>
        <a:defRPr sz="4200">
          <a:solidFill>
            <a:schemeClr val="bg1"/>
          </a:solidFill>
          <a:latin typeface="Arial" charset="0"/>
        </a:defRPr>
      </a:lvl3pPr>
      <a:lvl4pPr algn="l" rtl="0" eaLnBrk="0" fontAlgn="base" hangingPunct="0">
        <a:spcBef>
          <a:spcPct val="0"/>
        </a:spcBef>
        <a:spcAft>
          <a:spcPct val="0"/>
        </a:spcAft>
        <a:defRPr sz="4200">
          <a:solidFill>
            <a:schemeClr val="bg1"/>
          </a:solidFill>
          <a:latin typeface="Arial" charset="0"/>
        </a:defRPr>
      </a:lvl4pPr>
      <a:lvl5pPr algn="l" rtl="0" eaLnBrk="0" fontAlgn="base" hangingPunct="0">
        <a:spcBef>
          <a:spcPct val="0"/>
        </a:spcBef>
        <a:spcAft>
          <a:spcPct val="0"/>
        </a:spcAft>
        <a:defRPr sz="4200">
          <a:solidFill>
            <a:schemeClr val="bg1"/>
          </a:solidFill>
          <a:latin typeface="Arial" charset="0"/>
        </a:defRPr>
      </a:lvl5pPr>
      <a:lvl6pPr marL="457200" algn="l" rtl="0" fontAlgn="base">
        <a:spcBef>
          <a:spcPct val="0"/>
        </a:spcBef>
        <a:spcAft>
          <a:spcPct val="0"/>
        </a:spcAft>
        <a:defRPr sz="4200">
          <a:solidFill>
            <a:schemeClr val="bg1"/>
          </a:solidFill>
          <a:latin typeface="Arial" charset="0"/>
        </a:defRPr>
      </a:lvl6pPr>
      <a:lvl7pPr marL="914400" algn="l" rtl="0" fontAlgn="base">
        <a:spcBef>
          <a:spcPct val="0"/>
        </a:spcBef>
        <a:spcAft>
          <a:spcPct val="0"/>
        </a:spcAft>
        <a:defRPr sz="4200">
          <a:solidFill>
            <a:schemeClr val="bg1"/>
          </a:solidFill>
          <a:latin typeface="Arial" charset="0"/>
        </a:defRPr>
      </a:lvl7pPr>
      <a:lvl8pPr marL="1371600" algn="l" rtl="0" fontAlgn="base">
        <a:spcBef>
          <a:spcPct val="0"/>
        </a:spcBef>
        <a:spcAft>
          <a:spcPct val="0"/>
        </a:spcAft>
        <a:defRPr sz="4200">
          <a:solidFill>
            <a:schemeClr val="bg1"/>
          </a:solidFill>
          <a:latin typeface="Arial" charset="0"/>
        </a:defRPr>
      </a:lvl8pPr>
      <a:lvl9pPr marL="1828800" algn="l" rtl="0" fontAlgn="base">
        <a:spcBef>
          <a:spcPct val="0"/>
        </a:spcBef>
        <a:spcAft>
          <a:spcPct val="0"/>
        </a:spcAft>
        <a:defRPr sz="4200">
          <a:solidFill>
            <a:schemeClr val="bg1"/>
          </a:solidFill>
          <a:latin typeface="Arial" charset="0"/>
        </a:defRPr>
      </a:lvl9pPr>
    </p:titleStyle>
    <p:bodyStyle>
      <a:lvl1pPr marL="342900" indent="-342900" algn="l" rtl="0" eaLnBrk="0" fontAlgn="base" hangingPunct="0">
        <a:spcBef>
          <a:spcPct val="20000"/>
        </a:spcBef>
        <a:spcAft>
          <a:spcPct val="0"/>
        </a:spcAft>
        <a:buClr>
          <a:schemeClr val="accent1"/>
        </a:buClr>
        <a:buSzPct val="65000"/>
        <a:buFont typeface="Wingdings" panose="05000000000000000000" pitchFamily="2" charset="2"/>
        <a:buChar char="n"/>
        <a:defRPr sz="3000">
          <a:solidFill>
            <a:srgbClr val="003399"/>
          </a:solidFill>
          <a:latin typeface="+mn-lt"/>
          <a:ea typeface="+mn-ea"/>
          <a:cs typeface="+mn-cs"/>
        </a:defRPr>
      </a:lvl1pPr>
      <a:lvl2pPr marL="669925" indent="-325438" algn="l" rtl="0" eaLnBrk="0" fontAlgn="base" hangingPunct="0">
        <a:spcBef>
          <a:spcPct val="20000"/>
        </a:spcBef>
        <a:spcAft>
          <a:spcPct val="0"/>
        </a:spcAft>
        <a:buClr>
          <a:schemeClr val="accent1"/>
        </a:buClr>
        <a:buSzPct val="60000"/>
        <a:buFont typeface="Wingdings" panose="05000000000000000000" pitchFamily="2" charset="2"/>
        <a:buChar char="q"/>
        <a:defRPr sz="2600">
          <a:solidFill>
            <a:srgbClr val="003399"/>
          </a:solidFill>
          <a:latin typeface="+mn-lt"/>
        </a:defRPr>
      </a:lvl2pPr>
      <a:lvl3pPr marL="1022350" indent="-350838" algn="l" rtl="0" eaLnBrk="0" fontAlgn="base" hangingPunct="0">
        <a:spcBef>
          <a:spcPct val="20000"/>
        </a:spcBef>
        <a:spcAft>
          <a:spcPct val="0"/>
        </a:spcAft>
        <a:buClr>
          <a:schemeClr val="accent1"/>
        </a:buClr>
        <a:buSzPct val="65000"/>
        <a:buFont typeface="Wingdings" panose="05000000000000000000" pitchFamily="2" charset="2"/>
        <a:buChar char="n"/>
        <a:defRPr sz="2200">
          <a:solidFill>
            <a:srgbClr val="003399"/>
          </a:solidFill>
          <a:latin typeface="+mn-lt"/>
        </a:defRPr>
      </a:lvl3pPr>
      <a:lvl4pPr marL="1339850" indent="-315913" algn="l" rtl="0" eaLnBrk="0" fontAlgn="base" hangingPunct="0">
        <a:spcBef>
          <a:spcPct val="20000"/>
        </a:spcBef>
        <a:spcAft>
          <a:spcPct val="0"/>
        </a:spcAft>
        <a:buClr>
          <a:schemeClr val="accent2"/>
        </a:buClr>
        <a:buSzPct val="70000"/>
        <a:buFont typeface="Wingdings" panose="05000000000000000000" pitchFamily="2" charset="2"/>
        <a:buChar char="q"/>
        <a:defRPr sz="2000">
          <a:solidFill>
            <a:srgbClr val="003399"/>
          </a:solidFill>
          <a:latin typeface="+mn-lt"/>
        </a:defRPr>
      </a:lvl4pPr>
      <a:lvl5pPr marL="1681163" indent="-339725" algn="l" rtl="0" eaLnBrk="0" fontAlgn="base" hangingPunct="0">
        <a:spcBef>
          <a:spcPct val="20000"/>
        </a:spcBef>
        <a:spcAft>
          <a:spcPct val="0"/>
        </a:spcAft>
        <a:buClr>
          <a:schemeClr val="accent1"/>
        </a:buClr>
        <a:buSzPct val="75000"/>
        <a:buFont typeface="Wingdings" panose="05000000000000000000" pitchFamily="2" charset="2"/>
        <a:buChar char="§"/>
        <a:defRPr sz="2000">
          <a:solidFill>
            <a:srgbClr val="003399"/>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2000">
          <a:solidFill>
            <a:srgbClr val="003399"/>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2000">
          <a:solidFill>
            <a:srgbClr val="003399"/>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2000">
          <a:solidFill>
            <a:srgbClr val="003399"/>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2000">
          <a:solidFill>
            <a:srgbClr val="003399"/>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3074" name="Rectangle 3"/>
          <p:cNvSpPr>
            <a:spLocks noGrp="1" noChangeArrowheads="1"/>
          </p:cNvSpPr>
          <p:nvPr>
            <p:ph type="title"/>
          </p:nvPr>
        </p:nvSpPr>
        <p:spPr bwMode="auto">
          <a:xfrm>
            <a:off x="685800" y="381000"/>
            <a:ext cx="77724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ko-KR" altLang="en-US" smtClean="0"/>
              <a:t>마스터 제목 스타일 편집</a:t>
            </a:r>
          </a:p>
        </p:txBody>
      </p:sp>
      <p:sp>
        <p:nvSpPr>
          <p:cNvPr id="3075" name="Rectangle 4"/>
          <p:cNvSpPr>
            <a:spLocks noGrp="1" noChangeArrowheads="1"/>
          </p:cNvSpPr>
          <p:nvPr>
            <p:ph type="body" idx="1"/>
          </p:nvPr>
        </p:nvSpPr>
        <p:spPr bwMode="auto">
          <a:xfrm>
            <a:off x="457200" y="1219200"/>
            <a:ext cx="8229600" cy="5257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p:txBody>
      </p:sp>
    </p:spTree>
    <p:extLst>
      <p:ext uri="{BB962C8B-B14F-4D97-AF65-F5344CB8AC3E}">
        <p14:creationId xmlns:p14="http://schemas.microsoft.com/office/powerpoint/2010/main" val="3970252312"/>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dt="0"/>
  <p:txStyles>
    <p:titleStyle>
      <a:lvl1pPr algn="ctr" rtl="0" eaLnBrk="0" fontAlgn="base" latinLnBrk="1" hangingPunct="0">
        <a:spcBef>
          <a:spcPct val="0"/>
        </a:spcBef>
        <a:spcAft>
          <a:spcPct val="0"/>
        </a:spcAft>
        <a:defRPr kumimoji="1" sz="3200">
          <a:solidFill>
            <a:schemeClr val="tx2"/>
          </a:solidFill>
          <a:latin typeface="+mj-lt"/>
          <a:ea typeface="Gulim" pitchFamily="34" charset="-127"/>
          <a:cs typeface="+mj-cs"/>
        </a:defRPr>
      </a:lvl1pPr>
      <a:lvl2pPr algn="ctr" rtl="0" eaLnBrk="0" fontAlgn="base" latinLnBrk="1" hangingPunct="0">
        <a:spcBef>
          <a:spcPct val="0"/>
        </a:spcBef>
        <a:spcAft>
          <a:spcPct val="0"/>
        </a:spcAft>
        <a:defRPr kumimoji="1" sz="3200">
          <a:solidFill>
            <a:schemeClr val="tx2"/>
          </a:solidFill>
          <a:latin typeface="Arial Narrow" pitchFamily="34" charset="0"/>
          <a:ea typeface="Gulim" pitchFamily="34" charset="-127"/>
        </a:defRPr>
      </a:lvl2pPr>
      <a:lvl3pPr algn="ctr" rtl="0" eaLnBrk="0" fontAlgn="base" latinLnBrk="1" hangingPunct="0">
        <a:spcBef>
          <a:spcPct val="0"/>
        </a:spcBef>
        <a:spcAft>
          <a:spcPct val="0"/>
        </a:spcAft>
        <a:defRPr kumimoji="1" sz="3200">
          <a:solidFill>
            <a:schemeClr val="tx2"/>
          </a:solidFill>
          <a:latin typeface="Arial Narrow" pitchFamily="34" charset="0"/>
          <a:ea typeface="Gulim" pitchFamily="34" charset="-127"/>
        </a:defRPr>
      </a:lvl3pPr>
      <a:lvl4pPr algn="ctr" rtl="0" eaLnBrk="0" fontAlgn="base" latinLnBrk="1" hangingPunct="0">
        <a:spcBef>
          <a:spcPct val="0"/>
        </a:spcBef>
        <a:spcAft>
          <a:spcPct val="0"/>
        </a:spcAft>
        <a:defRPr kumimoji="1" sz="3200">
          <a:solidFill>
            <a:schemeClr val="tx2"/>
          </a:solidFill>
          <a:latin typeface="Arial Narrow" pitchFamily="34" charset="0"/>
          <a:ea typeface="Gulim" pitchFamily="34" charset="-127"/>
        </a:defRPr>
      </a:lvl4pPr>
      <a:lvl5pPr algn="ctr" rtl="0" eaLnBrk="0" fontAlgn="base" latinLnBrk="1" hangingPunct="0">
        <a:spcBef>
          <a:spcPct val="0"/>
        </a:spcBef>
        <a:spcAft>
          <a:spcPct val="0"/>
        </a:spcAft>
        <a:defRPr kumimoji="1" sz="3200">
          <a:solidFill>
            <a:schemeClr val="tx2"/>
          </a:solidFill>
          <a:latin typeface="Arial Narrow" pitchFamily="34" charset="0"/>
          <a:ea typeface="Gulim" pitchFamily="34" charset="-127"/>
        </a:defRPr>
      </a:lvl5pPr>
      <a:lvl6pPr marL="457200" algn="ctr" rtl="0" fontAlgn="base" latinLnBrk="1">
        <a:spcBef>
          <a:spcPct val="0"/>
        </a:spcBef>
        <a:spcAft>
          <a:spcPct val="0"/>
        </a:spcAft>
        <a:defRPr kumimoji="1" sz="3200">
          <a:solidFill>
            <a:schemeClr val="tx2"/>
          </a:solidFill>
          <a:latin typeface="Arial Narrow" pitchFamily="34" charset="0"/>
          <a:ea typeface="굴림" pitchFamily="50" charset="-127"/>
        </a:defRPr>
      </a:lvl6pPr>
      <a:lvl7pPr marL="914400" algn="ctr" rtl="0" fontAlgn="base" latinLnBrk="1">
        <a:spcBef>
          <a:spcPct val="0"/>
        </a:spcBef>
        <a:spcAft>
          <a:spcPct val="0"/>
        </a:spcAft>
        <a:defRPr kumimoji="1" sz="3200">
          <a:solidFill>
            <a:schemeClr val="tx2"/>
          </a:solidFill>
          <a:latin typeface="Arial Narrow" pitchFamily="34" charset="0"/>
          <a:ea typeface="굴림" pitchFamily="50" charset="-127"/>
        </a:defRPr>
      </a:lvl7pPr>
      <a:lvl8pPr marL="1371600" algn="ctr" rtl="0" fontAlgn="base" latinLnBrk="1">
        <a:spcBef>
          <a:spcPct val="0"/>
        </a:spcBef>
        <a:spcAft>
          <a:spcPct val="0"/>
        </a:spcAft>
        <a:defRPr kumimoji="1" sz="3200">
          <a:solidFill>
            <a:schemeClr val="tx2"/>
          </a:solidFill>
          <a:latin typeface="Arial Narrow" pitchFamily="34" charset="0"/>
          <a:ea typeface="굴림" pitchFamily="50" charset="-127"/>
        </a:defRPr>
      </a:lvl8pPr>
      <a:lvl9pPr marL="1828800" algn="ctr" rtl="0" fontAlgn="base" latinLnBrk="1">
        <a:spcBef>
          <a:spcPct val="0"/>
        </a:spcBef>
        <a:spcAft>
          <a:spcPct val="0"/>
        </a:spcAft>
        <a:defRPr kumimoji="1" sz="3200">
          <a:solidFill>
            <a:schemeClr val="tx2"/>
          </a:solidFill>
          <a:latin typeface="Arial Narrow" pitchFamily="34" charset="0"/>
          <a:ea typeface="굴림" pitchFamily="50" charset="-127"/>
        </a:defRPr>
      </a:lvl9pPr>
    </p:titleStyle>
    <p:bodyStyle>
      <a:lvl1pPr marL="342900" indent="-342900" algn="l" rtl="0" eaLnBrk="0" fontAlgn="base" latinLnBrk="1" hangingPunct="0">
        <a:spcBef>
          <a:spcPct val="20000"/>
        </a:spcBef>
        <a:spcAft>
          <a:spcPct val="0"/>
        </a:spcAft>
        <a:buSzPct val="80000"/>
        <a:buFont typeface="Wingdings" panose="05000000000000000000" pitchFamily="2" charset="2"/>
        <a:buChar char="q"/>
        <a:defRPr kumimoji="1" sz="2400" b="1">
          <a:solidFill>
            <a:schemeClr val="tx1"/>
          </a:solidFill>
          <a:latin typeface="+mn-lt"/>
          <a:ea typeface="Gulim" pitchFamily="34" charset="-127"/>
          <a:cs typeface="+mn-cs"/>
        </a:defRPr>
      </a:lvl1pPr>
      <a:lvl2pPr marL="742950" indent="-285750" algn="l" rtl="0" eaLnBrk="0" fontAlgn="base" latinLnBrk="1" hangingPunct="0">
        <a:spcBef>
          <a:spcPct val="20000"/>
        </a:spcBef>
        <a:spcAft>
          <a:spcPct val="0"/>
        </a:spcAft>
        <a:buSzPct val="90000"/>
        <a:buFont typeface="Wingdings" panose="05000000000000000000" pitchFamily="2" charset="2"/>
        <a:buChar char="Ø"/>
        <a:defRPr kumimoji="1" sz="2200" b="1">
          <a:solidFill>
            <a:schemeClr val="tx1"/>
          </a:solidFill>
          <a:latin typeface="+mn-lt"/>
          <a:ea typeface="Gulim" pitchFamily="34" charset="-127"/>
        </a:defRPr>
      </a:lvl2pPr>
      <a:lvl3pPr marL="1143000" indent="-228600" algn="l" rtl="0" eaLnBrk="0" fontAlgn="base" latinLnBrk="1" hangingPunct="0">
        <a:spcBef>
          <a:spcPct val="20000"/>
        </a:spcBef>
        <a:spcAft>
          <a:spcPct val="0"/>
        </a:spcAft>
        <a:buFont typeface="Wingdings" panose="05000000000000000000" pitchFamily="2" charset="2"/>
        <a:buChar char="§"/>
        <a:defRPr kumimoji="1" sz="2000" b="1">
          <a:solidFill>
            <a:schemeClr val="tx1"/>
          </a:solidFill>
          <a:latin typeface="+mn-lt"/>
          <a:ea typeface="Gulim" pitchFamily="34" charset="-127"/>
        </a:defRPr>
      </a:lvl3pPr>
      <a:lvl4pPr marL="1600200" indent="-228600" algn="l" rtl="0" eaLnBrk="0" fontAlgn="base" latinLnBrk="1" hangingPunct="0">
        <a:spcBef>
          <a:spcPct val="20000"/>
        </a:spcBef>
        <a:spcAft>
          <a:spcPct val="0"/>
        </a:spcAft>
        <a:buChar char="–"/>
        <a:defRPr kumimoji="1" b="1">
          <a:solidFill>
            <a:schemeClr val="tx1"/>
          </a:solidFill>
          <a:latin typeface="+mn-lt"/>
          <a:ea typeface="Gulim" pitchFamily="34" charset="-127"/>
        </a:defRPr>
      </a:lvl4pPr>
      <a:lvl5pPr marL="2057400" indent="-228600" algn="l" rtl="0" eaLnBrk="0" fontAlgn="base" latinLnBrk="1" hangingPunct="0">
        <a:spcBef>
          <a:spcPct val="20000"/>
        </a:spcBef>
        <a:spcAft>
          <a:spcPct val="0"/>
        </a:spcAft>
        <a:buChar char="»"/>
        <a:defRPr kumimoji="1" sz="2000">
          <a:solidFill>
            <a:schemeClr val="tx1"/>
          </a:solidFill>
          <a:latin typeface="Gulim" pitchFamily="34" charset="-127"/>
          <a:ea typeface="Gulim" pitchFamily="34" charset="-127"/>
        </a:defRPr>
      </a:lvl5pPr>
      <a:lvl6pPr marL="2514600" indent="-228600" algn="l" rtl="0" fontAlgn="base" latinLnBrk="1">
        <a:spcBef>
          <a:spcPct val="20000"/>
        </a:spcBef>
        <a:spcAft>
          <a:spcPct val="0"/>
        </a:spcAft>
        <a:buChar char="»"/>
        <a:defRPr kumimoji="1" sz="2000">
          <a:solidFill>
            <a:schemeClr val="tx1"/>
          </a:solidFill>
          <a:latin typeface="+mn-ea"/>
          <a:ea typeface="+mn-ea"/>
        </a:defRPr>
      </a:lvl6pPr>
      <a:lvl7pPr marL="2971800" indent="-228600" algn="l" rtl="0" fontAlgn="base" latinLnBrk="1">
        <a:spcBef>
          <a:spcPct val="20000"/>
        </a:spcBef>
        <a:spcAft>
          <a:spcPct val="0"/>
        </a:spcAft>
        <a:buChar char="»"/>
        <a:defRPr kumimoji="1" sz="2000">
          <a:solidFill>
            <a:schemeClr val="tx1"/>
          </a:solidFill>
          <a:latin typeface="+mn-ea"/>
          <a:ea typeface="+mn-ea"/>
        </a:defRPr>
      </a:lvl7pPr>
      <a:lvl8pPr marL="3429000" indent="-228600" algn="l" rtl="0" fontAlgn="base" latinLnBrk="1">
        <a:spcBef>
          <a:spcPct val="20000"/>
        </a:spcBef>
        <a:spcAft>
          <a:spcPct val="0"/>
        </a:spcAft>
        <a:buChar char="»"/>
        <a:defRPr kumimoji="1" sz="2000">
          <a:solidFill>
            <a:schemeClr val="tx1"/>
          </a:solidFill>
          <a:latin typeface="+mn-ea"/>
          <a:ea typeface="+mn-ea"/>
        </a:defRPr>
      </a:lvl8pPr>
      <a:lvl9pPr marL="3886200" indent="-228600" algn="l" rtl="0" fontAlgn="base" latinLnBrk="1">
        <a:spcBef>
          <a:spcPct val="20000"/>
        </a:spcBef>
        <a:spcAft>
          <a:spcPct val="0"/>
        </a:spcAft>
        <a:buChar char="»"/>
        <a:defRPr kumimoji="1" sz="2000">
          <a:solidFill>
            <a:schemeClr val="tx1"/>
          </a:solidFill>
          <a:latin typeface="+mn-ea"/>
          <a:ea typeface="+mn-ea"/>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6.jpe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3.xml"/><Relationship Id="rId4" Type="http://schemas.openxmlformats.org/officeDocument/2006/relationships/image" Target="../media/image8.jpe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13.xml"/><Relationship Id="rId4" Type="http://schemas.openxmlformats.org/officeDocument/2006/relationships/image" Target="../media/image8.jpe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3.xml"/><Relationship Id="rId5" Type="http://schemas.openxmlformats.org/officeDocument/2006/relationships/image" Target="../media/image8.jpe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13.xml"/><Relationship Id="rId5" Type="http://schemas.openxmlformats.org/officeDocument/2006/relationships/image" Target="../media/image8.jpe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13.xml"/><Relationship Id="rId5" Type="http://schemas.openxmlformats.org/officeDocument/2006/relationships/image" Target="../media/image8.jpe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13.xml"/><Relationship Id="rId5" Type="http://schemas.openxmlformats.org/officeDocument/2006/relationships/image" Target="../media/image8.jpe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13.xml"/><Relationship Id="rId5" Type="http://schemas.openxmlformats.org/officeDocument/2006/relationships/image" Target="../media/image8.jpeg"/><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9.xml"/><Relationship Id="rId1" Type="http://schemas.openxmlformats.org/officeDocument/2006/relationships/slideLayout" Target="../slideLayouts/slideLayout13.xml"/><Relationship Id="rId5" Type="http://schemas.openxmlformats.org/officeDocument/2006/relationships/image" Target="../media/image8.jpeg"/><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0.xml"/><Relationship Id="rId1" Type="http://schemas.openxmlformats.org/officeDocument/2006/relationships/slideLayout" Target="../slideLayouts/slideLayout13.xml"/><Relationship Id="rId6" Type="http://schemas.openxmlformats.org/officeDocument/2006/relationships/image" Target="../media/image8.jpeg"/><Relationship Id="rId5" Type="http://schemas.openxmlformats.org/officeDocument/2006/relationships/image" Target="../media/image7.png"/><Relationship Id="rId4" Type="http://schemas.openxmlformats.org/officeDocument/2006/relationships/image" Target="../media/image16.jpeg"/></Relationships>
</file>

<file path=ppt/slides/_rels/slide1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1.xml"/><Relationship Id="rId1" Type="http://schemas.openxmlformats.org/officeDocument/2006/relationships/slideLayout" Target="../slideLayouts/slideLayout13.xml"/><Relationship Id="rId5" Type="http://schemas.openxmlformats.org/officeDocument/2006/relationships/image" Target="../media/image8.jpeg"/><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2.xml"/><Relationship Id="rId1" Type="http://schemas.openxmlformats.org/officeDocument/2006/relationships/slideLayout" Target="../slideLayouts/slideLayout13.xml"/><Relationship Id="rId5" Type="http://schemas.openxmlformats.org/officeDocument/2006/relationships/image" Target="../media/image8.jpeg"/><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13.xml"/><Relationship Id="rId5" Type="http://schemas.openxmlformats.org/officeDocument/2006/relationships/image" Target="../media/image8.jpeg"/><Relationship Id="rId4" Type="http://schemas.openxmlformats.org/officeDocument/2006/relationships/image" Target="../media/image7.png"/></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4.xml"/><Relationship Id="rId1" Type="http://schemas.openxmlformats.org/officeDocument/2006/relationships/slideLayout" Target="../slideLayouts/slideLayout13.xml"/><Relationship Id="rId5" Type="http://schemas.openxmlformats.org/officeDocument/2006/relationships/image" Target="../media/image8.jpeg"/><Relationship Id="rId4" Type="http://schemas.openxmlformats.org/officeDocument/2006/relationships/image" Target="../media/image7.png"/></Relationships>
</file>

<file path=ppt/slides/_rels/slide1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5.xml"/><Relationship Id="rId1" Type="http://schemas.openxmlformats.org/officeDocument/2006/relationships/slideLayout" Target="../slideLayouts/slideLayout13.xml"/><Relationship Id="rId5" Type="http://schemas.openxmlformats.org/officeDocument/2006/relationships/image" Target="../media/image8.jpeg"/><Relationship Id="rId4" Type="http://schemas.openxmlformats.org/officeDocument/2006/relationships/image" Target="../media/image7.png"/></Relationships>
</file>

<file path=ppt/slides/_rels/slide1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6.xml"/><Relationship Id="rId1" Type="http://schemas.openxmlformats.org/officeDocument/2006/relationships/slideLayout" Target="../slideLayouts/slideLayout13.xml"/><Relationship Id="rId5" Type="http://schemas.openxmlformats.org/officeDocument/2006/relationships/image" Target="../media/image8.jpeg"/><Relationship Id="rId4" Type="http://schemas.openxmlformats.org/officeDocument/2006/relationships/image" Target="../media/image7.png"/></Relationships>
</file>

<file path=ppt/slides/_rels/slide17.xml.rels><?xml version="1.0" encoding="UTF-8" standalone="yes"?>
<Relationships xmlns="http://schemas.openxmlformats.org/package/2006/relationships"><Relationship Id="rId3" Type="http://schemas.openxmlformats.org/officeDocument/2006/relationships/hyperlink" Target="javascript:close();" TargetMode="External"/><Relationship Id="rId2" Type="http://schemas.openxmlformats.org/officeDocument/2006/relationships/notesSlide" Target="../notesSlides/notesSlide17.xml"/><Relationship Id="rId1" Type="http://schemas.openxmlformats.org/officeDocument/2006/relationships/slideLayout" Target="../slideLayouts/slideLayout13.xml"/><Relationship Id="rId6" Type="http://schemas.openxmlformats.org/officeDocument/2006/relationships/image" Target="../media/image8.jpeg"/><Relationship Id="rId5" Type="http://schemas.openxmlformats.org/officeDocument/2006/relationships/image" Target="../media/image7.png"/><Relationship Id="rId4" Type="http://schemas.openxmlformats.org/officeDocument/2006/relationships/image" Target="../media/image23.jpeg"/></Relationships>
</file>

<file path=ppt/slides/_rels/slide18.xml.rels><?xml version="1.0" encoding="UTF-8" standalone="yes"?>
<Relationships xmlns="http://schemas.openxmlformats.org/package/2006/relationships"><Relationship Id="rId3" Type="http://schemas.openxmlformats.org/officeDocument/2006/relationships/hyperlink" Target="javascript:close();" TargetMode="External"/><Relationship Id="rId2" Type="http://schemas.openxmlformats.org/officeDocument/2006/relationships/notesSlide" Target="../notesSlides/notesSlide18.xml"/><Relationship Id="rId1" Type="http://schemas.openxmlformats.org/officeDocument/2006/relationships/slideLayout" Target="../slideLayouts/slideLayout13.xml"/><Relationship Id="rId6" Type="http://schemas.openxmlformats.org/officeDocument/2006/relationships/image" Target="../media/image8.jpeg"/><Relationship Id="rId5" Type="http://schemas.openxmlformats.org/officeDocument/2006/relationships/image" Target="../media/image7.png"/><Relationship Id="rId4" Type="http://schemas.openxmlformats.org/officeDocument/2006/relationships/image" Target="../media/image24.jpeg"/></Relationships>
</file>

<file path=ppt/slides/_rels/slide1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9.xml"/><Relationship Id="rId1" Type="http://schemas.openxmlformats.org/officeDocument/2006/relationships/slideLayout" Target="../slideLayouts/slideLayout13.xml"/><Relationship Id="rId5" Type="http://schemas.openxmlformats.org/officeDocument/2006/relationships/image" Target="../media/image8.jpeg"/><Relationship Id="rId4" Type="http://schemas.openxmlformats.org/officeDocument/2006/relationships/image" Target="../media/image7.png"/></Relationships>
</file>

<file path=ppt/slides/_rels/slide2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0.xml"/><Relationship Id="rId1" Type="http://schemas.openxmlformats.org/officeDocument/2006/relationships/slideLayout" Target="../slideLayouts/slideLayout13.xml"/><Relationship Id="rId5" Type="http://schemas.openxmlformats.org/officeDocument/2006/relationships/image" Target="../media/image8.jpeg"/><Relationship Id="rId4" Type="http://schemas.openxmlformats.org/officeDocument/2006/relationships/image" Target="../media/image7.png"/></Relationships>
</file>

<file path=ppt/slides/_rels/slide2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1.xml"/><Relationship Id="rId1" Type="http://schemas.openxmlformats.org/officeDocument/2006/relationships/slideLayout" Target="../slideLayouts/slideLayout13.xml"/><Relationship Id="rId5" Type="http://schemas.openxmlformats.org/officeDocument/2006/relationships/image" Target="../media/image8.jpeg"/><Relationship Id="rId4" Type="http://schemas.openxmlformats.org/officeDocument/2006/relationships/image" Target="../media/image7.png"/></Relationships>
</file>

<file path=ppt/slides/_rels/slide2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2.xml"/><Relationship Id="rId1" Type="http://schemas.openxmlformats.org/officeDocument/2006/relationships/slideLayout" Target="../slideLayouts/slideLayout13.xml"/><Relationship Id="rId5" Type="http://schemas.openxmlformats.org/officeDocument/2006/relationships/image" Target="../media/image8.jpeg"/><Relationship Id="rId4" Type="http://schemas.openxmlformats.org/officeDocument/2006/relationships/image" Target="../media/image7.png"/></Relationships>
</file>

<file path=ppt/slides/_rels/slide2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3.xml"/><Relationship Id="rId1" Type="http://schemas.openxmlformats.org/officeDocument/2006/relationships/slideLayout" Target="../slideLayouts/slideLayout13.xml"/><Relationship Id="rId5" Type="http://schemas.openxmlformats.org/officeDocument/2006/relationships/image" Target="../media/image8.jpeg"/><Relationship Id="rId4" Type="http://schemas.openxmlformats.org/officeDocument/2006/relationships/image" Target="../media/image7.png"/></Relationships>
</file>

<file path=ppt/slides/_rels/slide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0.jpeg"/><Relationship Id="rId1" Type="http://schemas.openxmlformats.org/officeDocument/2006/relationships/slideLayout" Target="../slideLayouts/slideLayout13.xml"/><Relationship Id="rId4" Type="http://schemas.openxmlformats.org/officeDocument/2006/relationships/image" Target="../media/image8.jpeg"/></Relationships>
</file>

<file path=ppt/slides/_rels/slide2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4.xml"/><Relationship Id="rId1" Type="http://schemas.openxmlformats.org/officeDocument/2006/relationships/slideLayout" Target="../slideLayouts/slideLayout13.xml"/><Relationship Id="rId6" Type="http://schemas.openxmlformats.org/officeDocument/2006/relationships/image" Target="../media/image8.jpeg"/><Relationship Id="rId5" Type="http://schemas.openxmlformats.org/officeDocument/2006/relationships/image" Target="../media/image7.png"/><Relationship Id="rId4" Type="http://schemas.openxmlformats.org/officeDocument/2006/relationships/image" Target="../media/image32.png"/></Relationships>
</file>

<file path=ppt/slides/_rels/slide2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5.xml"/><Relationship Id="rId1" Type="http://schemas.openxmlformats.org/officeDocument/2006/relationships/slideLayout" Target="../slideLayouts/slideLayout13.xml"/><Relationship Id="rId5" Type="http://schemas.openxmlformats.org/officeDocument/2006/relationships/image" Target="../media/image8.jpeg"/><Relationship Id="rId4" Type="http://schemas.openxmlformats.org/officeDocument/2006/relationships/image" Target="../media/image7.png"/></Relationships>
</file>

<file path=ppt/slides/_rels/slide2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6.xml"/><Relationship Id="rId1" Type="http://schemas.openxmlformats.org/officeDocument/2006/relationships/slideLayout" Target="../slideLayouts/slideLayout13.xml"/><Relationship Id="rId5" Type="http://schemas.openxmlformats.org/officeDocument/2006/relationships/image" Target="../media/image8.jpeg"/><Relationship Id="rId4" Type="http://schemas.openxmlformats.org/officeDocument/2006/relationships/image" Target="../media/image7.png"/></Relationships>
</file>

<file path=ppt/slides/_rels/slide2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5.png"/><Relationship Id="rId1" Type="http://schemas.openxmlformats.org/officeDocument/2006/relationships/slideLayout" Target="../slideLayouts/slideLayout13.xml"/><Relationship Id="rId4" Type="http://schemas.openxmlformats.org/officeDocument/2006/relationships/image" Target="../media/image8.jpeg"/></Relationships>
</file>

<file path=ppt/slides/_rels/slide3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6.png"/><Relationship Id="rId1" Type="http://schemas.openxmlformats.org/officeDocument/2006/relationships/slideLayout" Target="../slideLayouts/slideLayout13.xml"/><Relationship Id="rId4" Type="http://schemas.openxmlformats.org/officeDocument/2006/relationships/image" Target="../media/image8.jpeg"/></Relationships>
</file>

<file path=ppt/slides/_rels/slide3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7.png"/><Relationship Id="rId1" Type="http://schemas.openxmlformats.org/officeDocument/2006/relationships/slideLayout" Target="../slideLayouts/slideLayout18.xml"/><Relationship Id="rId4" Type="http://schemas.openxmlformats.org/officeDocument/2006/relationships/image" Target="../media/image8.jpeg"/></Relationships>
</file>

<file path=ppt/slides/_rels/slide3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8.png"/><Relationship Id="rId1" Type="http://schemas.openxmlformats.org/officeDocument/2006/relationships/slideLayout" Target="../slideLayouts/slideLayout18.xml"/><Relationship Id="rId4" Type="http://schemas.openxmlformats.org/officeDocument/2006/relationships/image" Target="../media/image8.jpeg"/></Relationships>
</file>

<file path=ppt/slides/_rels/slide3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9.png"/><Relationship Id="rId1" Type="http://schemas.openxmlformats.org/officeDocument/2006/relationships/slideLayout" Target="../slideLayouts/slideLayout17.xml"/><Relationship Id="rId4" Type="http://schemas.openxmlformats.org/officeDocument/2006/relationships/image" Target="../media/image8.jpeg"/></Relationships>
</file>

<file path=ppt/slides/_rels/slide36.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7.xml"/><Relationship Id="rId1" Type="http://schemas.openxmlformats.org/officeDocument/2006/relationships/slideLayout" Target="../slideLayouts/slideLayout13.xml"/><Relationship Id="rId5" Type="http://schemas.openxmlformats.org/officeDocument/2006/relationships/image" Target="../media/image8.jpeg"/><Relationship Id="rId4" Type="http://schemas.openxmlformats.org/officeDocument/2006/relationships/image" Target="../media/image7.png"/></Relationships>
</file>

<file path=ppt/slides/_rels/slide3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1.jpeg"/><Relationship Id="rId1" Type="http://schemas.openxmlformats.org/officeDocument/2006/relationships/slideLayout" Target="../slideLayouts/slideLayout24.xml"/><Relationship Id="rId4" Type="http://schemas.openxmlformats.org/officeDocument/2006/relationships/image" Target="../media/image8.jpeg"/></Relationships>
</file>

<file path=ppt/slides/_rels/slide3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2.png"/><Relationship Id="rId1" Type="http://schemas.openxmlformats.org/officeDocument/2006/relationships/slideLayout" Target="../slideLayouts/slideLayout18.xml"/><Relationship Id="rId4" Type="http://schemas.openxmlformats.org/officeDocument/2006/relationships/image" Target="../media/image8.jpeg"/></Relationships>
</file>

<file path=ppt/slides/_rels/slide3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3.png"/><Relationship Id="rId1" Type="http://schemas.openxmlformats.org/officeDocument/2006/relationships/slideLayout" Target="../slideLayouts/slideLayout13.xml"/><Relationship Id="rId4" Type="http://schemas.openxmlformats.org/officeDocument/2006/relationships/image" Target="../media/image8.jpeg"/></Relationships>
</file>

<file path=ppt/slides/_rels/slide4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4.jpeg"/><Relationship Id="rId1" Type="http://schemas.openxmlformats.org/officeDocument/2006/relationships/slideLayout" Target="../slideLayouts/slideLayout13.xml"/><Relationship Id="rId4" Type="http://schemas.openxmlformats.org/officeDocument/2006/relationships/image" Target="../media/image8.jpeg"/></Relationships>
</file>

<file path=ppt/slides/_rels/slide4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24.xml"/></Relationships>
</file>

<file path=ppt/slides/_rels/slide4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24.xml"/></Relationships>
</file>

<file path=ppt/slides/_rels/slide4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24.xml"/></Relationships>
</file>

<file path=ppt/slides/_rels/slide4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5.png"/><Relationship Id="rId1" Type="http://schemas.openxmlformats.org/officeDocument/2006/relationships/slideLayout" Target="../slideLayouts/slideLayout18.xml"/><Relationship Id="rId4" Type="http://schemas.openxmlformats.org/officeDocument/2006/relationships/image" Target="../media/image8.jpeg"/></Relationships>
</file>

<file path=ppt/slides/_rels/slide4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6.png"/><Relationship Id="rId1" Type="http://schemas.openxmlformats.org/officeDocument/2006/relationships/slideLayout" Target="../slideLayouts/slideLayout18.xml"/><Relationship Id="rId4" Type="http://schemas.openxmlformats.org/officeDocument/2006/relationships/image" Target="../media/image8.jpeg"/></Relationships>
</file>

<file path=ppt/slides/_rels/slide4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24.xml"/></Relationships>
</file>

<file path=ppt/slides/_rels/slide4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7.jpeg"/><Relationship Id="rId1" Type="http://schemas.openxmlformats.org/officeDocument/2006/relationships/slideLayout" Target="../slideLayouts/slideLayout18.xml"/><Relationship Id="rId4" Type="http://schemas.openxmlformats.org/officeDocument/2006/relationships/image" Target="../media/image8.jpeg"/></Relationships>
</file>

<file path=ppt/slides/_rels/slide4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24.xml"/></Relationships>
</file>

<file path=ppt/slides/_rels/slide5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28.xml"/><Relationship Id="rId1" Type="http://schemas.openxmlformats.org/officeDocument/2006/relationships/slideLayout" Target="../slideLayouts/slideLayout13.xml"/><Relationship Id="rId5" Type="http://schemas.openxmlformats.org/officeDocument/2006/relationships/image" Target="../media/image8.jpeg"/><Relationship Id="rId4" Type="http://schemas.openxmlformats.org/officeDocument/2006/relationships/image" Target="../media/image7.png"/></Relationships>
</file>

<file path=ppt/slides/_rels/slide5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29.xml"/><Relationship Id="rId1" Type="http://schemas.openxmlformats.org/officeDocument/2006/relationships/slideLayout" Target="../slideLayouts/slideLayout13.xml"/><Relationship Id="rId5" Type="http://schemas.openxmlformats.org/officeDocument/2006/relationships/image" Target="../media/image8.jpeg"/><Relationship Id="rId4" Type="http://schemas.openxmlformats.org/officeDocument/2006/relationships/image" Target="../media/image7.png"/></Relationships>
</file>

<file path=ppt/slides/_rels/slide54.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30.xml"/><Relationship Id="rId1" Type="http://schemas.openxmlformats.org/officeDocument/2006/relationships/slideLayout" Target="../slideLayouts/slideLayout13.xml"/><Relationship Id="rId5" Type="http://schemas.openxmlformats.org/officeDocument/2006/relationships/image" Target="../media/image8.jpeg"/><Relationship Id="rId4" Type="http://schemas.openxmlformats.org/officeDocument/2006/relationships/image" Target="../media/image7.png"/></Relationships>
</file>

<file path=ppt/slides/_rels/slide55.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31.xml"/><Relationship Id="rId1" Type="http://schemas.openxmlformats.org/officeDocument/2006/relationships/slideLayout" Target="../slideLayouts/slideLayout13.xml"/><Relationship Id="rId5" Type="http://schemas.openxmlformats.org/officeDocument/2006/relationships/image" Target="../media/image8.jpeg"/><Relationship Id="rId4" Type="http://schemas.openxmlformats.org/officeDocument/2006/relationships/image" Target="../media/image7.png"/></Relationships>
</file>

<file path=ppt/slides/_rels/slide56.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32.xml"/><Relationship Id="rId1" Type="http://schemas.openxmlformats.org/officeDocument/2006/relationships/slideLayout" Target="../slideLayouts/slideLayout13.xml"/><Relationship Id="rId5" Type="http://schemas.openxmlformats.org/officeDocument/2006/relationships/image" Target="../media/image8.jpeg"/><Relationship Id="rId4" Type="http://schemas.openxmlformats.org/officeDocument/2006/relationships/image" Target="../media/image7.png"/></Relationships>
</file>

<file path=ppt/slides/_rels/slide57.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33.xml"/><Relationship Id="rId1" Type="http://schemas.openxmlformats.org/officeDocument/2006/relationships/slideLayout" Target="../slideLayouts/slideLayout13.xml"/><Relationship Id="rId5" Type="http://schemas.openxmlformats.org/officeDocument/2006/relationships/image" Target="../media/image8.jpeg"/><Relationship Id="rId4" Type="http://schemas.openxmlformats.org/officeDocument/2006/relationships/image" Target="../media/image7.png"/></Relationships>
</file>

<file path=ppt/slides/_rels/slide58.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34.xml"/><Relationship Id="rId1" Type="http://schemas.openxmlformats.org/officeDocument/2006/relationships/slideLayout" Target="../slideLayouts/slideLayout13.xml"/><Relationship Id="rId5" Type="http://schemas.openxmlformats.org/officeDocument/2006/relationships/image" Target="../media/image8.jpeg"/><Relationship Id="rId4" Type="http://schemas.openxmlformats.org/officeDocument/2006/relationships/image" Target="../media/image7.png"/></Relationships>
</file>

<file path=ppt/slides/_rels/slide59.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35.xml"/><Relationship Id="rId1" Type="http://schemas.openxmlformats.org/officeDocument/2006/relationships/slideLayout" Target="../slideLayouts/slideLayout13.xml"/><Relationship Id="rId5" Type="http://schemas.openxmlformats.org/officeDocument/2006/relationships/image" Target="../media/image8.jpeg"/><Relationship Id="rId4" Type="http://schemas.openxmlformats.org/officeDocument/2006/relationships/image" Target="../media/image7.png"/></Relationships>
</file>

<file path=ppt/slides/_rels/slide6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6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6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6.png"/><Relationship Id="rId1" Type="http://schemas.openxmlformats.org/officeDocument/2006/relationships/slideLayout" Target="../slideLayouts/slideLayout13.xml"/><Relationship Id="rId4" Type="http://schemas.openxmlformats.org/officeDocument/2006/relationships/image" Target="../media/image8.jpeg"/></Relationships>
</file>

<file path=ppt/slides/_rels/slide6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7.png"/><Relationship Id="rId1" Type="http://schemas.openxmlformats.org/officeDocument/2006/relationships/slideLayout" Target="../slideLayouts/slideLayout13.xml"/><Relationship Id="rId4" Type="http://schemas.openxmlformats.org/officeDocument/2006/relationships/image" Target="../media/image8.jpeg"/></Relationships>
</file>

<file path=ppt/slides/_rels/slide6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8.png"/><Relationship Id="rId1" Type="http://schemas.openxmlformats.org/officeDocument/2006/relationships/slideLayout" Target="../slideLayouts/slideLayout13.xml"/><Relationship Id="rId4" Type="http://schemas.openxmlformats.org/officeDocument/2006/relationships/image" Target="../media/image8.jpeg"/></Relationships>
</file>

<file path=ppt/slides/_rels/slide6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9.png"/><Relationship Id="rId1" Type="http://schemas.openxmlformats.org/officeDocument/2006/relationships/slideLayout" Target="../slideLayouts/slideLayout13.xml"/><Relationship Id="rId4" Type="http://schemas.openxmlformats.org/officeDocument/2006/relationships/image" Target="../media/image8.jpeg"/></Relationships>
</file>

<file path=ppt/slides/_rels/slide6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0.png"/><Relationship Id="rId1" Type="http://schemas.openxmlformats.org/officeDocument/2006/relationships/slideLayout" Target="../slideLayouts/slideLayout13.xml"/><Relationship Id="rId4" Type="http://schemas.openxmlformats.org/officeDocument/2006/relationships/image" Target="../media/image8.jpeg"/></Relationships>
</file>

<file path=ppt/slides/_rels/slide6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1.png"/><Relationship Id="rId1" Type="http://schemas.openxmlformats.org/officeDocument/2006/relationships/slideLayout" Target="../slideLayouts/slideLayout13.xml"/><Relationship Id="rId4" Type="http://schemas.openxmlformats.org/officeDocument/2006/relationships/image" Target="../media/image8.jpeg"/></Relationships>
</file>

<file path=ppt/slides/_rels/slide68.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13.xml"/><Relationship Id="rId6" Type="http://schemas.openxmlformats.org/officeDocument/2006/relationships/image" Target="../media/image8.jpeg"/><Relationship Id="rId5" Type="http://schemas.openxmlformats.org/officeDocument/2006/relationships/image" Target="../media/image7.png"/><Relationship Id="rId4" Type="http://schemas.openxmlformats.org/officeDocument/2006/relationships/image" Target="../media/image64.png"/></Relationships>
</file>

<file path=ppt/slides/_rels/slide6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5.png"/><Relationship Id="rId1" Type="http://schemas.openxmlformats.org/officeDocument/2006/relationships/slideLayout" Target="../slideLayouts/slideLayout13.xml"/><Relationship Id="rId4" Type="http://schemas.openxmlformats.org/officeDocument/2006/relationships/image" Target="../media/image8.jpeg"/></Relationships>
</file>

<file path=ppt/slides/_rels/slide7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6.png"/><Relationship Id="rId1" Type="http://schemas.openxmlformats.org/officeDocument/2006/relationships/slideLayout" Target="../slideLayouts/slideLayout13.xml"/><Relationship Id="rId4" Type="http://schemas.openxmlformats.org/officeDocument/2006/relationships/image" Target="../media/image8.jpeg"/></Relationships>
</file>

<file path=ppt/slides/_rels/slide7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7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7.png"/><Relationship Id="rId1" Type="http://schemas.openxmlformats.org/officeDocument/2006/relationships/slideLayout" Target="../slideLayouts/slideLayout13.xml"/><Relationship Id="rId4" Type="http://schemas.openxmlformats.org/officeDocument/2006/relationships/image" Target="../media/image8.jpeg"/></Relationships>
</file>

<file path=ppt/slides/_rels/slide7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7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7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7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7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7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7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80.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36.xml"/><Relationship Id="rId1" Type="http://schemas.openxmlformats.org/officeDocument/2006/relationships/slideLayout" Target="../slideLayouts/slideLayout13.xml"/><Relationship Id="rId5" Type="http://schemas.openxmlformats.org/officeDocument/2006/relationships/image" Target="../media/image8.jpeg"/><Relationship Id="rId4" Type="http://schemas.openxmlformats.org/officeDocument/2006/relationships/image" Target="../media/image7.png"/></Relationships>
</file>

<file path=ppt/slides/_rels/slide81.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37.xml"/><Relationship Id="rId1" Type="http://schemas.openxmlformats.org/officeDocument/2006/relationships/slideLayout" Target="../slideLayouts/slideLayout13.xml"/><Relationship Id="rId5" Type="http://schemas.openxmlformats.org/officeDocument/2006/relationships/image" Target="../media/image8.jpeg"/><Relationship Id="rId4" Type="http://schemas.openxmlformats.org/officeDocument/2006/relationships/image" Target="../media/image7.png"/></Relationships>
</file>

<file path=ppt/slides/_rels/slide8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83.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38.xml"/><Relationship Id="rId1" Type="http://schemas.openxmlformats.org/officeDocument/2006/relationships/slideLayout" Target="../slideLayouts/slideLayout13.xml"/><Relationship Id="rId5" Type="http://schemas.openxmlformats.org/officeDocument/2006/relationships/image" Target="../media/image8.jpeg"/><Relationship Id="rId4" Type="http://schemas.openxmlformats.org/officeDocument/2006/relationships/image" Target="../media/image7.png"/></Relationships>
</file>

<file path=ppt/slides/_rels/slide84.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39.xml"/><Relationship Id="rId1" Type="http://schemas.openxmlformats.org/officeDocument/2006/relationships/slideLayout" Target="../slideLayouts/slideLayout13.xml"/><Relationship Id="rId5" Type="http://schemas.openxmlformats.org/officeDocument/2006/relationships/image" Target="../media/image8.jpeg"/><Relationship Id="rId4" Type="http://schemas.openxmlformats.org/officeDocument/2006/relationships/image" Target="../media/image7.png"/></Relationships>
</file>

<file path=ppt/slides/_rels/slide8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8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8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8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0.xml"/><Relationship Id="rId1" Type="http://schemas.openxmlformats.org/officeDocument/2006/relationships/slideLayout" Target="../slideLayouts/slideLayout13.xml"/><Relationship Id="rId4" Type="http://schemas.openxmlformats.org/officeDocument/2006/relationships/image" Target="../media/image8.jpeg"/></Relationships>
</file>

<file path=ppt/slides/_rels/slide8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9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1.xml"/><Relationship Id="rId1" Type="http://schemas.openxmlformats.org/officeDocument/2006/relationships/slideLayout" Target="../slideLayouts/slideLayout13.xml"/><Relationship Id="rId4" Type="http://schemas.openxmlformats.org/officeDocument/2006/relationships/image" Target="../media/image8.jpeg"/></Relationships>
</file>

<file path=ppt/slides/_rels/slide91.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42.xml"/><Relationship Id="rId1" Type="http://schemas.openxmlformats.org/officeDocument/2006/relationships/slideLayout" Target="../slideLayouts/slideLayout13.xml"/><Relationship Id="rId5" Type="http://schemas.openxmlformats.org/officeDocument/2006/relationships/image" Target="../media/image8.jpeg"/><Relationship Id="rId4" Type="http://schemas.openxmlformats.org/officeDocument/2006/relationships/image" Target="../media/image7.png"/></Relationships>
</file>

<file path=ppt/slides/_rels/slide9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9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3.xml"/><Relationship Id="rId1" Type="http://schemas.openxmlformats.org/officeDocument/2006/relationships/slideLayout" Target="../slideLayouts/slideLayout13.xml"/><Relationship Id="rId4" Type="http://schemas.openxmlformats.org/officeDocument/2006/relationships/image" Target="../media/image8.jpeg"/></Relationships>
</file>

<file path=ppt/slides/_rels/slide9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73.png"/><Relationship Id="rId1" Type="http://schemas.openxmlformats.org/officeDocument/2006/relationships/slideLayout" Target="../slideLayouts/slideLayout13.xml"/><Relationship Id="rId4" Type="http://schemas.openxmlformats.org/officeDocument/2006/relationships/image" Target="../media/image8.jpeg"/></Relationships>
</file>

<file path=ppt/slides/_rels/slide9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4.xml"/><Relationship Id="rId1" Type="http://schemas.openxmlformats.org/officeDocument/2006/relationships/slideLayout" Target="../slideLayouts/slideLayout13.xml"/><Relationship Id="rId4" Type="http://schemas.openxmlformats.org/officeDocument/2006/relationships/image" Target="../media/image8.jpeg"/></Relationships>
</file>

<file path=ppt/slides/_rels/slide9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5.xml"/><Relationship Id="rId1" Type="http://schemas.openxmlformats.org/officeDocument/2006/relationships/slideLayout" Target="../slideLayouts/slideLayout13.xml"/><Relationship Id="rId4" Type="http://schemas.openxmlformats.org/officeDocument/2006/relationships/image" Target="../media/image8.jpeg"/></Relationships>
</file>

<file path=ppt/slides/_rels/slide9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6.xml"/><Relationship Id="rId1" Type="http://schemas.openxmlformats.org/officeDocument/2006/relationships/slideLayout" Target="../slideLayouts/slideLayout13.xml"/><Relationship Id="rId4" Type="http://schemas.openxmlformats.org/officeDocument/2006/relationships/image" Target="../media/image8.jpeg"/></Relationships>
</file>

<file path=ppt/slides/_rels/slide98.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47.xml"/><Relationship Id="rId1" Type="http://schemas.openxmlformats.org/officeDocument/2006/relationships/slideLayout" Target="../slideLayouts/slideLayout13.xml"/><Relationship Id="rId5" Type="http://schemas.openxmlformats.org/officeDocument/2006/relationships/image" Target="../media/image8.jpeg"/><Relationship Id="rId4" Type="http://schemas.openxmlformats.org/officeDocument/2006/relationships/image" Target="../media/image7.png"/></Relationships>
</file>

<file path=ppt/slides/_rels/slide9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10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75.png"/><Relationship Id="rId1" Type="http://schemas.openxmlformats.org/officeDocument/2006/relationships/slideLayout" Target="../slideLayouts/slideLayout13.xml"/><Relationship Id="rId4" Type="http://schemas.openxmlformats.org/officeDocument/2006/relationships/image" Target="../media/image8.jpeg"/></Relationships>
</file>

<file path=ppt/slides/_rels/slide10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10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10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10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10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10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76.png"/><Relationship Id="rId1" Type="http://schemas.openxmlformats.org/officeDocument/2006/relationships/slideLayout" Target="../slideLayouts/slideLayout13.xml"/><Relationship Id="rId4" Type="http://schemas.openxmlformats.org/officeDocument/2006/relationships/image" Target="../media/image8.jpeg"/></Relationships>
</file>

<file path=ppt/slides/_rels/slide107.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13.xml"/><Relationship Id="rId1" Type="http://schemas.openxmlformats.org/officeDocument/2006/relationships/themeOverride" Target="../theme/themeOverride1.xml"/><Relationship Id="rId6" Type="http://schemas.openxmlformats.org/officeDocument/2006/relationships/image" Target="../media/image8.jpeg"/><Relationship Id="rId5" Type="http://schemas.openxmlformats.org/officeDocument/2006/relationships/image" Target="../media/image7.png"/><Relationship Id="rId4" Type="http://schemas.openxmlformats.org/officeDocument/2006/relationships/image" Target="../media/image3.jpeg"/></Relationships>
</file>

<file path=ppt/slides/_rels/slide10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13.xml"/><Relationship Id="rId1" Type="http://schemas.openxmlformats.org/officeDocument/2006/relationships/themeOverride" Target="../theme/themeOverride2.xml"/><Relationship Id="rId5" Type="http://schemas.openxmlformats.org/officeDocument/2006/relationships/image" Target="../media/image8.jpeg"/><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3988" y="179388"/>
            <a:ext cx="8837612" cy="6499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chemeClr val="accent1"/>
                </a:solidFill>
                <a:miter lim="800000"/>
                <a:headEnd/>
                <a:tailEnd/>
              </a14:hiddenLine>
            </a:ext>
          </a:extLst>
        </p:spPr>
      </p:pic>
      <p:sp>
        <p:nvSpPr>
          <p:cNvPr id="2053" name="Text Box 5"/>
          <p:cNvSpPr txBox="1">
            <a:spLocks noChangeArrowheads="1"/>
          </p:cNvSpPr>
          <p:nvPr/>
        </p:nvSpPr>
        <p:spPr bwMode="auto">
          <a:xfrm>
            <a:off x="2895600" y="179388"/>
            <a:ext cx="3905250" cy="708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defRPr/>
            </a:pPr>
            <a:r>
              <a:rPr lang="tr-TR" sz="4000" dirty="0" smtClean="0">
                <a:solidFill>
                  <a:schemeClr val="bg1"/>
                </a:solidFill>
                <a:effectLst>
                  <a:outerShdw blurRad="38100" dist="38100" dir="2700000" algn="tl">
                    <a:srgbClr val="C0C0C0"/>
                  </a:outerShdw>
                </a:effectLst>
                <a:latin typeface="Arial Black" pitchFamily="34" charset="0"/>
              </a:rPr>
              <a:t>C</a:t>
            </a:r>
            <a:r>
              <a:rPr lang="de-DE" sz="4000" dirty="0" smtClean="0">
                <a:solidFill>
                  <a:schemeClr val="bg1"/>
                </a:solidFill>
                <a:effectLst>
                  <a:outerShdw blurRad="38100" dist="38100" dir="2700000" algn="tl">
                    <a:srgbClr val="C0C0C0"/>
                  </a:outerShdw>
                </a:effectLst>
                <a:latin typeface="Arial Black" pitchFamily="34" charset="0"/>
              </a:rPr>
              <a:t>SE</a:t>
            </a:r>
            <a:r>
              <a:rPr lang="tr-TR" sz="4000" dirty="0" smtClean="0">
                <a:solidFill>
                  <a:schemeClr val="bg1"/>
                </a:solidFill>
                <a:effectLst>
                  <a:outerShdw blurRad="38100" dist="38100" dir="2700000" algn="tl">
                    <a:srgbClr val="C0C0C0"/>
                  </a:outerShdw>
                </a:effectLst>
                <a:latin typeface="Arial Black" pitchFamily="34" charset="0"/>
              </a:rPr>
              <a:t> </a:t>
            </a:r>
            <a:r>
              <a:rPr lang="de-DE" sz="4000" dirty="0" smtClean="0">
                <a:solidFill>
                  <a:schemeClr val="bg1"/>
                </a:solidFill>
                <a:effectLst>
                  <a:outerShdw blurRad="38100" dist="38100" dir="2700000" algn="tl">
                    <a:srgbClr val="C0C0C0"/>
                  </a:outerShdw>
                </a:effectLst>
                <a:latin typeface="Arial Black" pitchFamily="34" charset="0"/>
              </a:rPr>
              <a:t>411</a:t>
            </a:r>
            <a:r>
              <a:rPr lang="en-US" sz="4000" dirty="0" smtClean="0">
                <a:solidFill>
                  <a:schemeClr val="bg1"/>
                </a:solidFill>
                <a:effectLst>
                  <a:outerShdw blurRad="38100" dist="38100" dir="2700000" algn="tl">
                    <a:srgbClr val="C0C0C0"/>
                  </a:outerShdw>
                </a:effectLst>
                <a:latin typeface="Arial Black" pitchFamily="34" charset="0"/>
              </a:rPr>
              <a:t> </a:t>
            </a:r>
            <a:endParaRPr lang="en-US" sz="4000" dirty="0">
              <a:solidFill>
                <a:schemeClr val="bg1"/>
              </a:solidFill>
              <a:effectLst>
                <a:outerShdw blurRad="38100" dist="38100" dir="2700000" algn="tl">
                  <a:srgbClr val="C0C0C0"/>
                </a:outerShdw>
              </a:effectLst>
              <a:latin typeface="Arial Black" pitchFamily="34" charset="0"/>
            </a:endParaRPr>
          </a:p>
        </p:txBody>
      </p:sp>
      <p:sp>
        <p:nvSpPr>
          <p:cNvPr id="2808" name="Text Box 760"/>
          <p:cNvSpPr txBox="1">
            <a:spLocks noChangeArrowheads="1"/>
          </p:cNvSpPr>
          <p:nvPr/>
        </p:nvSpPr>
        <p:spPr bwMode="auto">
          <a:xfrm>
            <a:off x="2825750" y="2889249"/>
            <a:ext cx="3438525" cy="46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tr-TR" sz="2400" dirty="0">
                <a:solidFill>
                  <a:schemeClr val="bg1"/>
                </a:solidFill>
                <a:effectLst>
                  <a:outerShdw blurRad="38100" dist="38100" dir="2700000" algn="tl">
                    <a:srgbClr val="C0C0C0"/>
                  </a:outerShdw>
                </a:effectLst>
                <a:latin typeface="Arial Black" pitchFamily="34" charset="0"/>
              </a:rPr>
              <a:t>Computer Graphics</a:t>
            </a:r>
            <a:endParaRPr lang="en-US" sz="2400" dirty="0">
              <a:solidFill>
                <a:schemeClr val="bg1"/>
              </a:solidFill>
              <a:effectLst>
                <a:outerShdw blurRad="38100" dist="38100" dir="2700000" algn="tl">
                  <a:srgbClr val="C0C0C0"/>
                </a:outerShdw>
              </a:effectLst>
              <a:latin typeface="Arial Black" pitchFamily="34" charset="0"/>
            </a:endParaRPr>
          </a:p>
        </p:txBody>
      </p:sp>
      <p:sp>
        <p:nvSpPr>
          <p:cNvPr id="2809" name="Text Box 761"/>
          <p:cNvSpPr txBox="1">
            <a:spLocks noChangeArrowheads="1"/>
          </p:cNvSpPr>
          <p:nvPr/>
        </p:nvSpPr>
        <p:spPr bwMode="auto">
          <a:xfrm>
            <a:off x="1447800" y="3606799"/>
            <a:ext cx="7010400" cy="769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defRPr/>
            </a:pPr>
            <a:r>
              <a:rPr lang="en-US" sz="2200" dirty="0">
                <a:solidFill>
                  <a:schemeClr val="tx2">
                    <a:lumMod val="95000"/>
                  </a:schemeClr>
                </a:solidFill>
                <a:effectLst>
                  <a:outerShdw blurRad="38100" dist="38100" dir="2700000" algn="tl">
                    <a:srgbClr val="C0C0C0"/>
                  </a:outerShdw>
                </a:effectLst>
                <a:latin typeface="Arial" charset="0"/>
              </a:rPr>
              <a:t>Lecture #1  </a:t>
            </a:r>
            <a:r>
              <a:rPr lang="tr-TR" sz="2200" dirty="0">
                <a:solidFill>
                  <a:schemeClr val="tx2">
                    <a:lumMod val="95000"/>
                  </a:schemeClr>
                </a:solidFill>
                <a:effectLst>
                  <a:outerShdw blurRad="38100" dist="38100" dir="2700000" algn="tl">
                    <a:srgbClr val="C0C0C0"/>
                  </a:outerShdw>
                </a:effectLst>
                <a:latin typeface="Arial" charset="0"/>
              </a:rPr>
              <a:t>Introduction, overview and OpenGL</a:t>
            </a:r>
            <a:endParaRPr lang="en-US" sz="2200" dirty="0">
              <a:solidFill>
                <a:schemeClr val="tx2">
                  <a:lumMod val="95000"/>
                </a:schemeClr>
              </a:solidFill>
              <a:effectLst>
                <a:outerShdw blurRad="38100" dist="38100" dir="2700000" algn="tl">
                  <a:srgbClr val="C0C0C0"/>
                </a:outerShdw>
              </a:effectLst>
              <a:latin typeface="Arial" charset="0"/>
            </a:endParaRPr>
          </a:p>
          <a:p>
            <a:pPr>
              <a:defRPr/>
            </a:pPr>
            <a:endParaRPr lang="en-US" sz="2200" dirty="0">
              <a:solidFill>
                <a:schemeClr val="tx2">
                  <a:lumMod val="95000"/>
                </a:schemeClr>
              </a:solidFill>
              <a:effectLst>
                <a:outerShdw blurRad="38100" dist="38100" dir="2700000" algn="tl">
                  <a:srgbClr val="C0C0C0"/>
                </a:outerShdw>
              </a:effectLst>
              <a:latin typeface="Arial" charset="0"/>
            </a:endParaRPr>
          </a:p>
        </p:txBody>
      </p:sp>
      <p:sp>
        <p:nvSpPr>
          <p:cNvPr id="6" name="Subtitle 2"/>
          <p:cNvSpPr txBox="1">
            <a:spLocks/>
          </p:cNvSpPr>
          <p:nvPr/>
        </p:nvSpPr>
        <p:spPr bwMode="auto">
          <a:xfrm>
            <a:off x="609600" y="4514850"/>
            <a:ext cx="8153400" cy="112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639763" indent="-246063">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indent="-246063">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187450" indent="-20955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1462088" indent="-20955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19192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3764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28336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2908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eaLnBrk="1" hangingPunct="1">
              <a:buFont typeface="Wingdings 2" panose="05020102010507070707" pitchFamily="18" charset="2"/>
              <a:buNone/>
            </a:pPr>
            <a:r>
              <a:rPr lang="tr-TR" altLang="de-DE" sz="2400">
                <a:solidFill>
                  <a:srgbClr val="000000"/>
                </a:solidFill>
                <a:latin typeface="Times New Roman" panose="02020603050405020304" pitchFamily="18" charset="0"/>
                <a:cs typeface="Times New Roman" panose="02020603050405020304" pitchFamily="18" charset="0"/>
              </a:rPr>
              <a:t>Prepared </a:t>
            </a:r>
            <a:r>
              <a:rPr lang="de-DE" altLang="de-DE" sz="2400">
                <a:solidFill>
                  <a:srgbClr val="000000"/>
                </a:solidFill>
                <a:latin typeface="Times New Roman" panose="02020603050405020304" pitchFamily="18" charset="0"/>
                <a:cs typeface="Times New Roman" panose="02020603050405020304" pitchFamily="18" charset="0"/>
              </a:rPr>
              <a:t>&amp; Presented </a:t>
            </a:r>
            <a:r>
              <a:rPr lang="en-US" altLang="de-DE" sz="2400">
                <a:solidFill>
                  <a:srgbClr val="000000"/>
                </a:solidFill>
                <a:latin typeface="Times New Roman" panose="02020603050405020304" pitchFamily="18" charset="0"/>
                <a:cs typeface="Times New Roman" panose="02020603050405020304" pitchFamily="18" charset="0"/>
              </a:rPr>
              <a:t>by</a:t>
            </a:r>
            <a:r>
              <a:rPr lang="tr-TR" altLang="de-DE" sz="2400">
                <a:solidFill>
                  <a:srgbClr val="000000"/>
                </a:solidFill>
                <a:latin typeface="Times New Roman" panose="02020603050405020304" pitchFamily="18" charset="0"/>
                <a:cs typeface="Times New Roman" panose="02020603050405020304" pitchFamily="18" charset="0"/>
              </a:rPr>
              <a:t> </a:t>
            </a:r>
            <a:r>
              <a:rPr lang="en-US" altLang="de-DE" sz="2400">
                <a:solidFill>
                  <a:srgbClr val="000000"/>
                </a:solidFill>
                <a:latin typeface="Times New Roman" panose="02020603050405020304" pitchFamily="18" charset="0"/>
                <a:cs typeface="Times New Roman" panose="02020603050405020304" pitchFamily="18" charset="0"/>
              </a:rPr>
              <a:t>Asst. Prof. Dr. Samsun M. BAŞARICI</a:t>
            </a:r>
            <a:endParaRPr lang="en-US" altLang="de-DE" sz="2400">
              <a:latin typeface="Times New Roman" panose="02020603050405020304" pitchFamily="18" charset="0"/>
              <a:cs typeface="Times New Roman" panose="02020603050405020304" pitchFamily="18" charset="0"/>
            </a:endParaRPr>
          </a:p>
        </p:txBody>
      </p:sp>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244408" y="45690"/>
            <a:ext cx="899592" cy="899592"/>
          </a:xfrm>
          <a:prstGeom prst="rect">
            <a:avLst/>
          </a:prstGeom>
        </p:spPr>
      </p:pic>
      <p:pic>
        <p:nvPicPr>
          <p:cNvPr id="8" name="Grafik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10194"/>
            <a:ext cx="899592" cy="899592"/>
          </a:xfrm>
          <a:prstGeom prst="rect">
            <a:avLst/>
          </a:prstGeom>
        </p:spPr>
      </p:pic>
    </p:spTree>
    <p:extLst>
      <p:ext uri="{BB962C8B-B14F-4D97-AF65-F5344CB8AC3E}">
        <p14:creationId xmlns:p14="http://schemas.microsoft.com/office/powerpoint/2010/main" val="407598606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Foliennummernplatzhalter 4"/>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EA61FDB-BD80-4960-8C30-0A9D0C558941}" type="slidenum">
              <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endParaRPr>
          </a:p>
        </p:txBody>
      </p:sp>
      <p:sp>
        <p:nvSpPr>
          <p:cNvPr id="10243" name="Rectangle 1026"/>
          <p:cNvSpPr>
            <a:spLocks noGrp="1" noChangeArrowheads="1"/>
          </p:cNvSpPr>
          <p:nvPr>
            <p:ph type="title"/>
          </p:nvPr>
        </p:nvSpPr>
        <p:spPr/>
        <p:txBody>
          <a:bodyPr/>
          <a:lstStyle/>
          <a:p>
            <a:pPr eaLnBrk="1" hangingPunct="1"/>
            <a:r>
              <a:rPr lang="en-US" altLang="de-DE" smtClean="0"/>
              <a:t>Objectives</a:t>
            </a:r>
          </a:p>
        </p:txBody>
      </p:sp>
      <p:sp>
        <p:nvSpPr>
          <p:cNvPr id="10244" name="Rectangle 1027"/>
          <p:cNvSpPr>
            <a:spLocks noGrp="1" noChangeArrowheads="1"/>
          </p:cNvSpPr>
          <p:nvPr>
            <p:ph type="body" idx="1"/>
          </p:nvPr>
        </p:nvSpPr>
        <p:spPr>
          <a:xfrm>
            <a:off x="381000" y="1447800"/>
            <a:ext cx="8229600" cy="4530725"/>
          </a:xfrm>
        </p:spPr>
        <p:txBody>
          <a:bodyPr/>
          <a:lstStyle/>
          <a:p>
            <a:pPr eaLnBrk="1" hangingPunct="1"/>
            <a:r>
              <a:rPr lang="tr-TR" altLang="de-DE" smtClean="0">
                <a:solidFill>
                  <a:schemeClr val="bg1"/>
                </a:solidFill>
              </a:rPr>
              <a:t>Acknowledge the importance of graphics</a:t>
            </a:r>
            <a:endParaRPr lang="en-US" altLang="de-DE" smtClean="0">
              <a:solidFill>
                <a:schemeClr val="bg1"/>
              </a:solidFill>
            </a:endParaRPr>
          </a:p>
          <a:p>
            <a:pPr eaLnBrk="1" hangingPunct="1"/>
            <a:r>
              <a:rPr lang="tr-TR" altLang="de-DE" smtClean="0">
                <a:solidFill>
                  <a:schemeClr val="bg1"/>
                </a:solidFill>
              </a:rPr>
              <a:t>Know the application areas of computer graphics</a:t>
            </a:r>
          </a:p>
          <a:p>
            <a:pPr eaLnBrk="1" hangingPunct="1"/>
            <a:r>
              <a:rPr lang="tr-TR" altLang="de-DE" smtClean="0">
                <a:solidFill>
                  <a:schemeClr val="bg1"/>
                </a:solidFill>
              </a:rPr>
              <a:t>Understand the principles of input and output devices for computer graphics</a:t>
            </a:r>
          </a:p>
          <a:p>
            <a:pPr eaLnBrk="1" hangingPunct="1"/>
            <a:r>
              <a:rPr lang="tr-TR" altLang="de-DE" smtClean="0">
                <a:solidFill>
                  <a:schemeClr val="bg1"/>
                </a:solidFill>
              </a:rPr>
              <a:t>Install and use OpenGL</a:t>
            </a:r>
            <a:endParaRPr lang="en-US" altLang="de-DE" smtClean="0">
              <a:solidFill>
                <a:schemeClr val="bg1"/>
              </a:solidFill>
            </a:endParaRPr>
          </a:p>
          <a:p>
            <a:pPr eaLnBrk="1" hangingPunct="1"/>
            <a:endParaRPr lang="en-US" altLang="de-DE" smtClean="0"/>
          </a:p>
        </p:txBody>
      </p:sp>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p:cNvSpPr>
            <a:spLocks noGrp="1"/>
          </p:cNvSpPr>
          <p:nvPr>
            <p:ph type="ftr" sz="quarter" idx="10"/>
          </p:nvPr>
        </p:nvSpPr>
        <p:spPr/>
        <p:txBody>
          <a:bodyPr/>
          <a:lstStyle/>
          <a:p>
            <a:pPr>
              <a:defRPr/>
            </a:pPr>
            <a:r>
              <a:rPr lang="en-US" altLang="en-US" smtClean="0"/>
              <a:t>Introduction, overview and OpenGL</a:t>
            </a:r>
            <a:endParaRPr lang="en-US" altLang="en-US"/>
          </a:p>
        </p:txBody>
      </p:sp>
    </p:spTree>
    <p:extLst>
      <p:ext uri="{BB962C8B-B14F-4D97-AF65-F5344CB8AC3E}">
        <p14:creationId xmlns:p14="http://schemas.microsoft.com/office/powerpoint/2010/main" val="287543829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r>
              <a:rPr lang="en-US" altLang="de-DE" smtClean="0"/>
              <a:t>Computer Graphics Applications</a:t>
            </a:r>
          </a:p>
        </p:txBody>
      </p:sp>
      <p:sp>
        <p:nvSpPr>
          <p:cNvPr id="8195" name="Rectangle 3"/>
          <p:cNvSpPr>
            <a:spLocks noGrp="1" noChangeArrowheads="1"/>
          </p:cNvSpPr>
          <p:nvPr>
            <p:ph type="body" idx="1"/>
          </p:nvPr>
        </p:nvSpPr>
        <p:spPr/>
        <p:txBody>
          <a:bodyPr/>
          <a:lstStyle/>
          <a:p>
            <a:pPr marL="609600" indent="-609600">
              <a:lnSpc>
                <a:spcPct val="90000"/>
              </a:lnSpc>
            </a:pPr>
            <a:r>
              <a:rPr lang="en-US" altLang="de-DE" sz="2800" smtClean="0">
                <a:solidFill>
                  <a:schemeClr val="bg1"/>
                </a:solidFill>
              </a:rPr>
              <a:t>Graphs and charts</a:t>
            </a:r>
          </a:p>
          <a:p>
            <a:pPr marL="609600" indent="-609600">
              <a:lnSpc>
                <a:spcPct val="90000"/>
              </a:lnSpc>
            </a:pPr>
            <a:r>
              <a:rPr lang="en-US" altLang="de-DE" sz="2800" smtClean="0">
                <a:solidFill>
                  <a:schemeClr val="bg1"/>
                </a:solidFill>
              </a:rPr>
              <a:t>Computer Aided Design (CAD)</a:t>
            </a:r>
          </a:p>
          <a:p>
            <a:pPr marL="609600" indent="-609600">
              <a:lnSpc>
                <a:spcPct val="90000"/>
              </a:lnSpc>
            </a:pPr>
            <a:r>
              <a:rPr lang="en-US" altLang="de-DE" sz="2800" smtClean="0">
                <a:solidFill>
                  <a:schemeClr val="bg1"/>
                </a:solidFill>
              </a:rPr>
              <a:t>Virtual Reality Environments</a:t>
            </a:r>
          </a:p>
          <a:p>
            <a:pPr marL="609600" indent="-609600">
              <a:lnSpc>
                <a:spcPct val="90000"/>
              </a:lnSpc>
            </a:pPr>
            <a:r>
              <a:rPr lang="en-US" altLang="de-DE" sz="2800" smtClean="0">
                <a:solidFill>
                  <a:schemeClr val="bg1"/>
                </a:solidFill>
              </a:rPr>
              <a:t>Data visualizations</a:t>
            </a:r>
          </a:p>
          <a:p>
            <a:pPr marL="609600" indent="-609600">
              <a:lnSpc>
                <a:spcPct val="90000"/>
              </a:lnSpc>
            </a:pPr>
            <a:r>
              <a:rPr lang="en-US" altLang="de-DE" sz="2800" smtClean="0">
                <a:solidFill>
                  <a:schemeClr val="bg1"/>
                </a:solidFill>
              </a:rPr>
              <a:t>Education &amp; Training</a:t>
            </a:r>
          </a:p>
          <a:p>
            <a:pPr marL="609600" indent="-609600">
              <a:lnSpc>
                <a:spcPct val="90000"/>
              </a:lnSpc>
            </a:pPr>
            <a:r>
              <a:rPr lang="en-US" altLang="de-DE" sz="2800" smtClean="0">
                <a:solidFill>
                  <a:schemeClr val="bg1"/>
                </a:solidFill>
              </a:rPr>
              <a:t>Computer Art</a:t>
            </a:r>
          </a:p>
          <a:p>
            <a:pPr marL="609600" indent="-609600">
              <a:lnSpc>
                <a:spcPct val="90000"/>
              </a:lnSpc>
            </a:pPr>
            <a:r>
              <a:rPr lang="en-US" altLang="de-DE" sz="2800" smtClean="0">
                <a:solidFill>
                  <a:schemeClr val="bg1"/>
                </a:solidFill>
              </a:rPr>
              <a:t>Entertainment</a:t>
            </a:r>
          </a:p>
          <a:p>
            <a:pPr marL="609600" indent="-609600">
              <a:lnSpc>
                <a:spcPct val="90000"/>
              </a:lnSpc>
            </a:pPr>
            <a:r>
              <a:rPr lang="en-US" altLang="de-DE" sz="2800" smtClean="0">
                <a:solidFill>
                  <a:schemeClr val="bg1"/>
                </a:solidFill>
              </a:rPr>
              <a:t>Image processing</a:t>
            </a:r>
          </a:p>
          <a:p>
            <a:pPr marL="609600" indent="-609600">
              <a:lnSpc>
                <a:spcPct val="90000"/>
              </a:lnSpc>
            </a:pPr>
            <a:r>
              <a:rPr lang="en-US" altLang="de-DE" sz="2800" smtClean="0">
                <a:solidFill>
                  <a:schemeClr val="bg1"/>
                </a:solidFill>
              </a:rPr>
              <a:t>Graphical User Interfaces</a:t>
            </a:r>
          </a:p>
        </p:txBody>
      </p:sp>
      <p:sp>
        <p:nvSpPr>
          <p:cNvPr id="11268" name="Foliennummernplatzhalter 2"/>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CD43AF63-EC64-4585-A6FD-39CE8B67E8D2}" type="slidenum">
              <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3</a:t>
            </a:fld>
            <a:endPar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endParaRPr>
          </a:p>
        </p:txBody>
      </p:sp>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p:cNvSpPr>
            <a:spLocks noGrp="1"/>
          </p:cNvSpPr>
          <p:nvPr>
            <p:ph type="ftr" sz="quarter" idx="10"/>
          </p:nvPr>
        </p:nvSpPr>
        <p:spPr/>
        <p:txBody>
          <a:bodyPr/>
          <a:lstStyle/>
          <a:p>
            <a:pPr>
              <a:defRPr/>
            </a:pPr>
            <a:r>
              <a:rPr lang="en-US" altLang="en-US" smtClean="0"/>
              <a:t>Introduction, overview and OpenGL</a:t>
            </a:r>
            <a:endParaRPr lang="en-US" altLang="en-US"/>
          </a:p>
        </p:txBody>
      </p:sp>
    </p:spTree>
    <p:extLst>
      <p:ext uri="{BB962C8B-B14F-4D97-AF65-F5344CB8AC3E}">
        <p14:creationId xmlns:p14="http://schemas.microsoft.com/office/powerpoint/2010/main" val="398803503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8195">
                                            <p:txEl>
                                              <p:pRg st="0" end="0"/>
                                            </p:txEl>
                                          </p:spTgt>
                                        </p:tgtEl>
                                        <p:attrNameLst>
                                          <p:attrName>style.visibility</p:attrName>
                                        </p:attrNameLst>
                                      </p:cBhvr>
                                      <p:to>
                                        <p:strVal val="visible"/>
                                      </p:to>
                                    </p:set>
                                    <p:anim calcmode="lin" valueType="num">
                                      <p:cBhvr additive="base">
                                        <p:cTn id="7" dur="2000" fill="hold"/>
                                        <p:tgtEl>
                                          <p:spTgt spid="8195">
                                            <p:txEl>
                                              <p:pRg st="0" end="0"/>
                                            </p:txEl>
                                          </p:spTgt>
                                        </p:tgtEl>
                                        <p:attrNameLst>
                                          <p:attrName>ppt_x</p:attrName>
                                        </p:attrNameLst>
                                      </p:cBhvr>
                                      <p:tavLst>
                                        <p:tav tm="0">
                                          <p:val>
                                            <p:strVal val="0-#ppt_w/2"/>
                                          </p:val>
                                        </p:tav>
                                        <p:tav tm="100000">
                                          <p:val>
                                            <p:strVal val="#ppt_x"/>
                                          </p:val>
                                        </p:tav>
                                      </p:tavLst>
                                    </p:anim>
                                    <p:anim calcmode="lin" valueType="num">
                                      <p:cBhvr additive="base">
                                        <p:cTn id="8" dur="2000" fill="hold"/>
                                        <p:tgtEl>
                                          <p:spTgt spid="819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8195">
                                            <p:txEl>
                                              <p:pRg st="1" end="1"/>
                                            </p:txEl>
                                          </p:spTgt>
                                        </p:tgtEl>
                                        <p:attrNameLst>
                                          <p:attrName>style.visibility</p:attrName>
                                        </p:attrNameLst>
                                      </p:cBhvr>
                                      <p:to>
                                        <p:strVal val="visible"/>
                                      </p:to>
                                    </p:set>
                                    <p:anim calcmode="lin" valueType="num">
                                      <p:cBhvr additive="base">
                                        <p:cTn id="13" dur="2000" fill="hold"/>
                                        <p:tgtEl>
                                          <p:spTgt spid="8195">
                                            <p:txEl>
                                              <p:pRg st="1" end="1"/>
                                            </p:txEl>
                                          </p:spTgt>
                                        </p:tgtEl>
                                        <p:attrNameLst>
                                          <p:attrName>ppt_x</p:attrName>
                                        </p:attrNameLst>
                                      </p:cBhvr>
                                      <p:tavLst>
                                        <p:tav tm="0">
                                          <p:val>
                                            <p:strVal val="0-#ppt_w/2"/>
                                          </p:val>
                                        </p:tav>
                                        <p:tav tm="100000">
                                          <p:val>
                                            <p:strVal val="#ppt_x"/>
                                          </p:val>
                                        </p:tav>
                                      </p:tavLst>
                                    </p:anim>
                                    <p:anim calcmode="lin" valueType="num">
                                      <p:cBhvr additive="base">
                                        <p:cTn id="14" dur="2000" fill="hold"/>
                                        <p:tgtEl>
                                          <p:spTgt spid="8195">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8195">
                                            <p:txEl>
                                              <p:pRg st="2" end="2"/>
                                            </p:txEl>
                                          </p:spTgt>
                                        </p:tgtEl>
                                        <p:attrNameLst>
                                          <p:attrName>style.visibility</p:attrName>
                                        </p:attrNameLst>
                                      </p:cBhvr>
                                      <p:to>
                                        <p:strVal val="visible"/>
                                      </p:to>
                                    </p:set>
                                    <p:anim calcmode="lin" valueType="num">
                                      <p:cBhvr additive="base">
                                        <p:cTn id="19" dur="2000" fill="hold"/>
                                        <p:tgtEl>
                                          <p:spTgt spid="8195">
                                            <p:txEl>
                                              <p:pRg st="2" end="2"/>
                                            </p:txEl>
                                          </p:spTgt>
                                        </p:tgtEl>
                                        <p:attrNameLst>
                                          <p:attrName>ppt_x</p:attrName>
                                        </p:attrNameLst>
                                      </p:cBhvr>
                                      <p:tavLst>
                                        <p:tav tm="0">
                                          <p:val>
                                            <p:strVal val="0-#ppt_w/2"/>
                                          </p:val>
                                        </p:tav>
                                        <p:tav tm="100000">
                                          <p:val>
                                            <p:strVal val="#ppt_x"/>
                                          </p:val>
                                        </p:tav>
                                      </p:tavLst>
                                    </p:anim>
                                    <p:anim calcmode="lin" valueType="num">
                                      <p:cBhvr additive="base">
                                        <p:cTn id="20" dur="2000" fill="hold"/>
                                        <p:tgtEl>
                                          <p:spTgt spid="8195">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8195">
                                            <p:txEl>
                                              <p:pRg st="3" end="3"/>
                                            </p:txEl>
                                          </p:spTgt>
                                        </p:tgtEl>
                                        <p:attrNameLst>
                                          <p:attrName>style.visibility</p:attrName>
                                        </p:attrNameLst>
                                      </p:cBhvr>
                                      <p:to>
                                        <p:strVal val="visible"/>
                                      </p:to>
                                    </p:set>
                                    <p:anim calcmode="lin" valueType="num">
                                      <p:cBhvr additive="base">
                                        <p:cTn id="25" dur="2000" fill="hold"/>
                                        <p:tgtEl>
                                          <p:spTgt spid="8195">
                                            <p:txEl>
                                              <p:pRg st="3" end="3"/>
                                            </p:txEl>
                                          </p:spTgt>
                                        </p:tgtEl>
                                        <p:attrNameLst>
                                          <p:attrName>ppt_x</p:attrName>
                                        </p:attrNameLst>
                                      </p:cBhvr>
                                      <p:tavLst>
                                        <p:tav tm="0">
                                          <p:val>
                                            <p:strVal val="0-#ppt_w/2"/>
                                          </p:val>
                                        </p:tav>
                                        <p:tav tm="100000">
                                          <p:val>
                                            <p:strVal val="#ppt_x"/>
                                          </p:val>
                                        </p:tav>
                                      </p:tavLst>
                                    </p:anim>
                                    <p:anim calcmode="lin" valueType="num">
                                      <p:cBhvr additive="base">
                                        <p:cTn id="26" dur="2000" fill="hold"/>
                                        <p:tgtEl>
                                          <p:spTgt spid="8195">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8195">
                                            <p:txEl>
                                              <p:pRg st="4" end="4"/>
                                            </p:txEl>
                                          </p:spTgt>
                                        </p:tgtEl>
                                        <p:attrNameLst>
                                          <p:attrName>style.visibility</p:attrName>
                                        </p:attrNameLst>
                                      </p:cBhvr>
                                      <p:to>
                                        <p:strVal val="visible"/>
                                      </p:to>
                                    </p:set>
                                    <p:anim calcmode="lin" valueType="num">
                                      <p:cBhvr additive="base">
                                        <p:cTn id="31" dur="2000" fill="hold"/>
                                        <p:tgtEl>
                                          <p:spTgt spid="8195">
                                            <p:txEl>
                                              <p:pRg st="4" end="4"/>
                                            </p:txEl>
                                          </p:spTgt>
                                        </p:tgtEl>
                                        <p:attrNameLst>
                                          <p:attrName>ppt_x</p:attrName>
                                        </p:attrNameLst>
                                      </p:cBhvr>
                                      <p:tavLst>
                                        <p:tav tm="0">
                                          <p:val>
                                            <p:strVal val="0-#ppt_w/2"/>
                                          </p:val>
                                        </p:tav>
                                        <p:tav tm="100000">
                                          <p:val>
                                            <p:strVal val="#ppt_x"/>
                                          </p:val>
                                        </p:tav>
                                      </p:tavLst>
                                    </p:anim>
                                    <p:anim calcmode="lin" valueType="num">
                                      <p:cBhvr additive="base">
                                        <p:cTn id="32" dur="2000" fill="hold"/>
                                        <p:tgtEl>
                                          <p:spTgt spid="8195">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8195">
                                            <p:txEl>
                                              <p:pRg st="5" end="5"/>
                                            </p:txEl>
                                          </p:spTgt>
                                        </p:tgtEl>
                                        <p:attrNameLst>
                                          <p:attrName>style.visibility</p:attrName>
                                        </p:attrNameLst>
                                      </p:cBhvr>
                                      <p:to>
                                        <p:strVal val="visible"/>
                                      </p:to>
                                    </p:set>
                                    <p:anim calcmode="lin" valueType="num">
                                      <p:cBhvr additive="base">
                                        <p:cTn id="37" dur="2000" fill="hold"/>
                                        <p:tgtEl>
                                          <p:spTgt spid="8195">
                                            <p:txEl>
                                              <p:pRg st="5" end="5"/>
                                            </p:txEl>
                                          </p:spTgt>
                                        </p:tgtEl>
                                        <p:attrNameLst>
                                          <p:attrName>ppt_x</p:attrName>
                                        </p:attrNameLst>
                                      </p:cBhvr>
                                      <p:tavLst>
                                        <p:tav tm="0">
                                          <p:val>
                                            <p:strVal val="0-#ppt_w/2"/>
                                          </p:val>
                                        </p:tav>
                                        <p:tav tm="100000">
                                          <p:val>
                                            <p:strVal val="#ppt_x"/>
                                          </p:val>
                                        </p:tav>
                                      </p:tavLst>
                                    </p:anim>
                                    <p:anim calcmode="lin" valueType="num">
                                      <p:cBhvr additive="base">
                                        <p:cTn id="38" dur="2000" fill="hold"/>
                                        <p:tgtEl>
                                          <p:spTgt spid="8195">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8195">
                                            <p:txEl>
                                              <p:pRg st="6" end="6"/>
                                            </p:txEl>
                                          </p:spTgt>
                                        </p:tgtEl>
                                        <p:attrNameLst>
                                          <p:attrName>style.visibility</p:attrName>
                                        </p:attrNameLst>
                                      </p:cBhvr>
                                      <p:to>
                                        <p:strVal val="visible"/>
                                      </p:to>
                                    </p:set>
                                    <p:anim calcmode="lin" valueType="num">
                                      <p:cBhvr additive="base">
                                        <p:cTn id="43" dur="2000" fill="hold"/>
                                        <p:tgtEl>
                                          <p:spTgt spid="8195">
                                            <p:txEl>
                                              <p:pRg st="6" end="6"/>
                                            </p:txEl>
                                          </p:spTgt>
                                        </p:tgtEl>
                                        <p:attrNameLst>
                                          <p:attrName>ppt_x</p:attrName>
                                        </p:attrNameLst>
                                      </p:cBhvr>
                                      <p:tavLst>
                                        <p:tav tm="0">
                                          <p:val>
                                            <p:strVal val="0-#ppt_w/2"/>
                                          </p:val>
                                        </p:tav>
                                        <p:tav tm="100000">
                                          <p:val>
                                            <p:strVal val="#ppt_x"/>
                                          </p:val>
                                        </p:tav>
                                      </p:tavLst>
                                    </p:anim>
                                    <p:anim calcmode="lin" valueType="num">
                                      <p:cBhvr additive="base">
                                        <p:cTn id="44" dur="2000" fill="hold"/>
                                        <p:tgtEl>
                                          <p:spTgt spid="8195">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8195">
                                            <p:txEl>
                                              <p:pRg st="7" end="7"/>
                                            </p:txEl>
                                          </p:spTgt>
                                        </p:tgtEl>
                                        <p:attrNameLst>
                                          <p:attrName>style.visibility</p:attrName>
                                        </p:attrNameLst>
                                      </p:cBhvr>
                                      <p:to>
                                        <p:strVal val="visible"/>
                                      </p:to>
                                    </p:set>
                                    <p:anim calcmode="lin" valueType="num">
                                      <p:cBhvr additive="base">
                                        <p:cTn id="49" dur="2000" fill="hold"/>
                                        <p:tgtEl>
                                          <p:spTgt spid="8195">
                                            <p:txEl>
                                              <p:pRg st="7" end="7"/>
                                            </p:txEl>
                                          </p:spTgt>
                                        </p:tgtEl>
                                        <p:attrNameLst>
                                          <p:attrName>ppt_x</p:attrName>
                                        </p:attrNameLst>
                                      </p:cBhvr>
                                      <p:tavLst>
                                        <p:tav tm="0">
                                          <p:val>
                                            <p:strVal val="0-#ppt_w/2"/>
                                          </p:val>
                                        </p:tav>
                                        <p:tav tm="100000">
                                          <p:val>
                                            <p:strVal val="#ppt_x"/>
                                          </p:val>
                                        </p:tav>
                                      </p:tavLst>
                                    </p:anim>
                                    <p:anim calcmode="lin" valueType="num">
                                      <p:cBhvr additive="base">
                                        <p:cTn id="50" dur="2000" fill="hold"/>
                                        <p:tgtEl>
                                          <p:spTgt spid="8195">
                                            <p:txEl>
                                              <p:pRg st="7" end="7"/>
                                            </p:txEl>
                                          </p:spTgt>
                                        </p:tgtEl>
                                        <p:attrNameLst>
                                          <p:attrName>ppt_y</p:attrName>
                                        </p:attrNameLst>
                                      </p:cBhvr>
                                      <p:tavLst>
                                        <p:tav tm="0">
                                          <p:val>
                                            <p:strVal val="#ppt_y"/>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8" fill="hold" grpId="0" nodeType="clickEffect">
                                  <p:stCondLst>
                                    <p:cond delay="0"/>
                                  </p:stCondLst>
                                  <p:childTnLst>
                                    <p:set>
                                      <p:cBhvr>
                                        <p:cTn id="54" dur="1" fill="hold">
                                          <p:stCondLst>
                                            <p:cond delay="0"/>
                                          </p:stCondLst>
                                        </p:cTn>
                                        <p:tgtEl>
                                          <p:spTgt spid="8195">
                                            <p:txEl>
                                              <p:pRg st="8" end="8"/>
                                            </p:txEl>
                                          </p:spTgt>
                                        </p:tgtEl>
                                        <p:attrNameLst>
                                          <p:attrName>style.visibility</p:attrName>
                                        </p:attrNameLst>
                                      </p:cBhvr>
                                      <p:to>
                                        <p:strVal val="visible"/>
                                      </p:to>
                                    </p:set>
                                    <p:anim calcmode="lin" valueType="num">
                                      <p:cBhvr additive="base">
                                        <p:cTn id="55" dur="2000" fill="hold"/>
                                        <p:tgtEl>
                                          <p:spTgt spid="8195">
                                            <p:txEl>
                                              <p:pRg st="8" end="8"/>
                                            </p:txEl>
                                          </p:spTgt>
                                        </p:tgtEl>
                                        <p:attrNameLst>
                                          <p:attrName>ppt_x</p:attrName>
                                        </p:attrNameLst>
                                      </p:cBhvr>
                                      <p:tavLst>
                                        <p:tav tm="0">
                                          <p:val>
                                            <p:strVal val="0-#ppt_w/2"/>
                                          </p:val>
                                        </p:tav>
                                        <p:tav tm="100000">
                                          <p:val>
                                            <p:strVal val="#ppt_x"/>
                                          </p:val>
                                        </p:tav>
                                      </p:tavLst>
                                    </p:anim>
                                    <p:anim calcmode="lin" valueType="num">
                                      <p:cBhvr additive="base">
                                        <p:cTn id="56" dur="2000" fill="hold"/>
                                        <p:tgtEl>
                                          <p:spTgt spid="8195">
                                            <p:txEl>
                                              <p:pRg st="8" end="8"/>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5"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457200" y="292100"/>
            <a:ext cx="8229600" cy="1192213"/>
          </a:xfrm>
        </p:spPr>
        <p:txBody>
          <a:bodyPr/>
          <a:lstStyle/>
          <a:p>
            <a:r>
              <a:rPr lang="en-US" altLang="de-DE" smtClean="0"/>
              <a:t>Graphs and charts</a:t>
            </a:r>
          </a:p>
        </p:txBody>
      </p:sp>
      <p:pic>
        <p:nvPicPr>
          <p:cNvPr id="12291"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288" y="1268413"/>
            <a:ext cx="8137525" cy="5122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2" name="Foliennummernplatzhalter 2"/>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D026718D-2B1B-4BF0-9869-CC4DFBCD9B99}" type="slidenum">
              <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endParaRPr>
          </a:p>
        </p:txBody>
      </p:sp>
      <p:pic>
        <p:nvPicPr>
          <p:cNvPr id="5" name="Grafik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p:cNvSpPr>
            <a:spLocks noGrp="1"/>
          </p:cNvSpPr>
          <p:nvPr>
            <p:ph type="ftr" sz="quarter" idx="10"/>
          </p:nvPr>
        </p:nvSpPr>
        <p:spPr/>
        <p:txBody>
          <a:bodyPr/>
          <a:lstStyle/>
          <a:p>
            <a:pPr>
              <a:defRPr/>
            </a:pPr>
            <a:r>
              <a:rPr lang="en-US" altLang="en-US" smtClean="0"/>
              <a:t>Introduction, overview and OpenGL</a:t>
            </a:r>
            <a:endParaRPr lang="en-US" altLang="en-US"/>
          </a:p>
        </p:txBody>
      </p:sp>
    </p:spTree>
    <p:extLst>
      <p:ext uri="{BB962C8B-B14F-4D97-AF65-F5344CB8AC3E}">
        <p14:creationId xmlns:p14="http://schemas.microsoft.com/office/powerpoint/2010/main" val="10919445"/>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r>
              <a:rPr lang="en-US" altLang="de-DE" smtClean="0"/>
              <a:t>Graphs and charts</a:t>
            </a:r>
            <a:r>
              <a:rPr lang="tr-TR" altLang="de-DE" smtClean="0"/>
              <a:t> (cont.)</a:t>
            </a:r>
            <a:endParaRPr lang="en-US" altLang="de-DE" smtClean="0"/>
          </a:p>
        </p:txBody>
      </p:sp>
      <p:pic>
        <p:nvPicPr>
          <p:cNvPr id="1331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850" y="1341438"/>
            <a:ext cx="7993063" cy="4956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6" name="Foliennummernplatzhalter 2"/>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ECB8B4A-075D-4D63-990F-B40D21D7E09B}" type="slidenum">
              <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endParaRPr>
          </a:p>
        </p:txBody>
      </p:sp>
      <p:pic>
        <p:nvPicPr>
          <p:cNvPr id="5" name="Grafik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p:cNvSpPr>
            <a:spLocks noGrp="1"/>
          </p:cNvSpPr>
          <p:nvPr>
            <p:ph type="ftr" sz="quarter" idx="10"/>
          </p:nvPr>
        </p:nvSpPr>
        <p:spPr/>
        <p:txBody>
          <a:bodyPr/>
          <a:lstStyle/>
          <a:p>
            <a:pPr>
              <a:defRPr/>
            </a:pPr>
            <a:r>
              <a:rPr lang="en-US" altLang="en-US" smtClean="0"/>
              <a:t>Introduction, overview and OpenGL</a:t>
            </a:r>
            <a:endParaRPr lang="en-US" altLang="en-US"/>
          </a:p>
        </p:txBody>
      </p:sp>
    </p:spTree>
    <p:extLst>
      <p:ext uri="{BB962C8B-B14F-4D97-AF65-F5344CB8AC3E}">
        <p14:creationId xmlns:p14="http://schemas.microsoft.com/office/powerpoint/2010/main" val="9719114"/>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468313" y="188913"/>
            <a:ext cx="8229600" cy="1150937"/>
          </a:xfrm>
        </p:spPr>
        <p:txBody>
          <a:bodyPr/>
          <a:lstStyle/>
          <a:p>
            <a:r>
              <a:rPr lang="en-US" altLang="de-DE" smtClean="0"/>
              <a:t>Graphs and charts</a:t>
            </a:r>
            <a:r>
              <a:rPr lang="tr-TR" altLang="de-DE" smtClean="0"/>
              <a:t> (cont.)</a:t>
            </a:r>
            <a:endParaRPr lang="en-US" altLang="de-DE" smtClean="0"/>
          </a:p>
        </p:txBody>
      </p:sp>
      <p:pic>
        <p:nvPicPr>
          <p:cNvPr id="14339"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0825" y="1125538"/>
            <a:ext cx="8497888" cy="5411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0" name="Foliennummernplatzhalter 2"/>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6B5771D7-BB88-4E35-8512-9CD274D756BC}" type="slidenum">
              <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endParaRPr>
          </a:p>
        </p:txBody>
      </p:sp>
      <p:pic>
        <p:nvPicPr>
          <p:cNvPr id="5" name="Grafik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p:cNvSpPr>
            <a:spLocks noGrp="1"/>
          </p:cNvSpPr>
          <p:nvPr>
            <p:ph type="ftr" sz="quarter" idx="10"/>
          </p:nvPr>
        </p:nvSpPr>
        <p:spPr/>
        <p:txBody>
          <a:bodyPr/>
          <a:lstStyle/>
          <a:p>
            <a:pPr>
              <a:defRPr/>
            </a:pPr>
            <a:r>
              <a:rPr lang="en-US" altLang="en-US" smtClean="0"/>
              <a:t>Introduction, overview and OpenGL</a:t>
            </a:r>
            <a:endParaRPr lang="en-US" altLang="en-US"/>
          </a:p>
        </p:txBody>
      </p:sp>
    </p:spTree>
    <p:extLst>
      <p:ext uri="{BB962C8B-B14F-4D97-AF65-F5344CB8AC3E}">
        <p14:creationId xmlns:p14="http://schemas.microsoft.com/office/powerpoint/2010/main" val="4236718082"/>
      </p:ext>
    </p:extLst>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r>
              <a:rPr lang="en-US" altLang="de-DE" smtClean="0"/>
              <a:t>Graphs and charts</a:t>
            </a:r>
            <a:r>
              <a:rPr lang="tr-TR" altLang="de-DE" smtClean="0"/>
              <a:t> (cont.)</a:t>
            </a:r>
            <a:endParaRPr lang="en-US" altLang="de-DE" smtClean="0"/>
          </a:p>
        </p:txBody>
      </p:sp>
      <p:pic>
        <p:nvPicPr>
          <p:cNvPr id="15363"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850" y="1341438"/>
            <a:ext cx="8280400" cy="526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4" name="Foliennummernplatzhalter 2"/>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6B7CFCE0-2C04-4980-B1A9-BA734E018F95}" type="slidenum">
              <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endParaRPr>
          </a:p>
        </p:txBody>
      </p:sp>
      <p:pic>
        <p:nvPicPr>
          <p:cNvPr id="5" name="Grafik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p:cNvSpPr>
            <a:spLocks noGrp="1"/>
          </p:cNvSpPr>
          <p:nvPr>
            <p:ph type="ftr" sz="quarter" idx="10"/>
          </p:nvPr>
        </p:nvSpPr>
        <p:spPr/>
        <p:txBody>
          <a:bodyPr/>
          <a:lstStyle/>
          <a:p>
            <a:pPr>
              <a:defRPr/>
            </a:pPr>
            <a:r>
              <a:rPr lang="en-US" altLang="en-US" smtClean="0"/>
              <a:t>Introduction, overview and OpenGL</a:t>
            </a:r>
            <a:endParaRPr lang="en-US" altLang="en-US"/>
          </a:p>
        </p:txBody>
      </p:sp>
    </p:spTree>
    <p:extLst>
      <p:ext uri="{BB962C8B-B14F-4D97-AF65-F5344CB8AC3E}">
        <p14:creationId xmlns:p14="http://schemas.microsoft.com/office/powerpoint/2010/main" val="752073024"/>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457200" y="152400"/>
            <a:ext cx="8229600" cy="1139825"/>
          </a:xfrm>
        </p:spPr>
        <p:txBody>
          <a:bodyPr/>
          <a:lstStyle/>
          <a:p>
            <a:r>
              <a:rPr lang="en-US" altLang="de-DE" sz="4000" smtClean="0"/>
              <a:t>Computer Aided Design (CAD)</a:t>
            </a:r>
            <a:r>
              <a:rPr lang="tr-TR" altLang="de-DE" sz="4000" smtClean="0"/>
              <a:t> or Computer Aided Drafting &amp; Desing (CADD)</a:t>
            </a:r>
            <a:endParaRPr lang="en-US" altLang="de-DE" sz="4000" smtClean="0"/>
          </a:p>
        </p:txBody>
      </p:sp>
      <p:pic>
        <p:nvPicPr>
          <p:cNvPr id="16387" name="Picture 4" descr="To view this drawing, you need to install the free Autodesk Express Viewer available at www.autodesk.com/expressview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78561" y="1574716"/>
            <a:ext cx="6454775" cy="4618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8" name="Rectangle 5"/>
          <p:cNvSpPr>
            <a:spLocks noChangeArrowheads="1"/>
          </p:cNvSpPr>
          <p:nvPr/>
        </p:nvSpPr>
        <p:spPr bwMode="auto">
          <a:xfrm>
            <a:off x="3140075" y="6098757"/>
            <a:ext cx="27622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defRPr/>
            </a:pPr>
            <a:r>
              <a:rPr kumimoji="0" lang="en-US" altLang="de-DE" sz="1800" b="0" i="0" u="none" strike="noStrike" kern="1200" cap="none" spc="0" normalizeH="0" baseline="0" noProof="0" dirty="0" smtClean="0">
                <a:ln>
                  <a:noFill/>
                </a:ln>
                <a:solidFill>
                  <a:schemeClr val="bg1"/>
                </a:solidFill>
                <a:effectLst/>
                <a:uLnTx/>
                <a:uFillTx/>
                <a:latin typeface="Arial" panose="020B0604020202020204" pitchFamily="34" charset="0"/>
                <a:ea typeface="+mn-ea"/>
                <a:cs typeface="+mn-cs"/>
              </a:rPr>
              <a:t>From www.autodesk.com</a:t>
            </a:r>
          </a:p>
        </p:txBody>
      </p:sp>
      <p:sp>
        <p:nvSpPr>
          <p:cNvPr id="16389" name="Foliennummernplatzhalter 2"/>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D3C0821D-68B3-4648-8855-E42BBE890D34}" type="slidenum">
              <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en-US" altLang="en-US" sz="1200" b="0" i="0" u="none" strike="noStrike" kern="1200" cap="none" spc="0" normalizeH="0" baseline="0" noProof="0" dirty="0" smtClean="0">
              <a:ln>
                <a:noFill/>
              </a:ln>
              <a:solidFill>
                <a:srgbClr val="6699FF"/>
              </a:solidFill>
              <a:effectLst/>
              <a:uLnTx/>
              <a:uFillTx/>
              <a:latin typeface="Arial" panose="020B0604020202020204" pitchFamily="34" charset="0"/>
              <a:ea typeface="+mn-ea"/>
              <a:cs typeface="+mn-cs"/>
            </a:endParaRPr>
          </a:p>
        </p:txBody>
      </p:sp>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p:cNvSpPr>
            <a:spLocks noGrp="1"/>
          </p:cNvSpPr>
          <p:nvPr>
            <p:ph type="ftr" sz="quarter" idx="10"/>
          </p:nvPr>
        </p:nvSpPr>
        <p:spPr/>
        <p:txBody>
          <a:bodyPr/>
          <a:lstStyle/>
          <a:p>
            <a:pPr>
              <a:defRPr/>
            </a:pPr>
            <a:r>
              <a:rPr lang="en-US" altLang="en-US" smtClean="0"/>
              <a:t>Introduction, overview and OpenGL</a:t>
            </a:r>
            <a:endParaRPr lang="en-US" altLang="en-US"/>
          </a:p>
        </p:txBody>
      </p:sp>
    </p:spTree>
    <p:extLst>
      <p:ext uri="{BB962C8B-B14F-4D97-AF65-F5344CB8AC3E}">
        <p14:creationId xmlns:p14="http://schemas.microsoft.com/office/powerpoint/2010/main" val="118439412"/>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r>
              <a:rPr lang="en-US" altLang="de-DE" smtClean="0"/>
              <a:t>Computer Aided Design (CAD)</a:t>
            </a:r>
          </a:p>
        </p:txBody>
      </p:sp>
      <p:sp>
        <p:nvSpPr>
          <p:cNvPr id="17411" name="Rectangle 4"/>
          <p:cNvSpPr>
            <a:spLocks noChangeArrowheads="1"/>
          </p:cNvSpPr>
          <p:nvPr/>
        </p:nvSpPr>
        <p:spPr bwMode="auto">
          <a:xfrm>
            <a:off x="3708400" y="6096000"/>
            <a:ext cx="26733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defRPr/>
            </a:pPr>
            <a:r>
              <a:rPr kumimoji="0" lang="en-US" altLang="de-DE" sz="1800" b="0" i="0" u="none" strike="noStrike" kern="1200" cap="none" spc="0" normalizeH="0" baseline="0" noProof="0" dirty="0" smtClean="0">
                <a:ln>
                  <a:noFill/>
                </a:ln>
                <a:solidFill>
                  <a:srgbClr val="0B0506"/>
                </a:solidFill>
                <a:effectLst/>
                <a:uLnTx/>
                <a:uFillTx/>
                <a:latin typeface="Arial" panose="020B0604020202020204" pitchFamily="34" charset="0"/>
                <a:ea typeface="+mn-ea"/>
                <a:cs typeface="+mn-cs"/>
              </a:rPr>
              <a:t>From www.amabilis.com</a:t>
            </a:r>
          </a:p>
        </p:txBody>
      </p:sp>
      <p:pic>
        <p:nvPicPr>
          <p:cNvPr id="17412" name="Picture 5" descr="Alex%20Grigny%20de%20Castro%20-%20Sojourner%20-%20Lar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60525" y="983080"/>
            <a:ext cx="6769100" cy="5076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3" name="Foliennummernplatzhalter 2"/>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3C86AB5-B15F-4F60-A83F-0643E7C70307}" type="slidenum">
              <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endParaRPr>
          </a:p>
        </p:txBody>
      </p:sp>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p:cNvSpPr>
            <a:spLocks noGrp="1"/>
          </p:cNvSpPr>
          <p:nvPr>
            <p:ph type="ftr" sz="quarter" idx="10"/>
          </p:nvPr>
        </p:nvSpPr>
        <p:spPr/>
        <p:txBody>
          <a:bodyPr/>
          <a:lstStyle/>
          <a:p>
            <a:pPr>
              <a:defRPr/>
            </a:pPr>
            <a:r>
              <a:rPr lang="en-US" altLang="en-US" smtClean="0"/>
              <a:t>Introduction, overview and OpenGL</a:t>
            </a:r>
            <a:endParaRPr lang="en-US" altLang="en-US"/>
          </a:p>
        </p:txBody>
      </p:sp>
    </p:spTree>
    <p:extLst>
      <p:ext uri="{BB962C8B-B14F-4D97-AF65-F5344CB8AC3E}">
        <p14:creationId xmlns:p14="http://schemas.microsoft.com/office/powerpoint/2010/main" val="1834479189"/>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r>
              <a:rPr lang="en-US" altLang="de-DE" smtClean="0"/>
              <a:t>Computer Aided Design (CAD)</a:t>
            </a:r>
          </a:p>
        </p:txBody>
      </p:sp>
      <p:sp>
        <p:nvSpPr>
          <p:cNvPr id="18435" name="Rectangle 3"/>
          <p:cNvSpPr>
            <a:spLocks noChangeArrowheads="1"/>
          </p:cNvSpPr>
          <p:nvPr/>
        </p:nvSpPr>
        <p:spPr bwMode="auto">
          <a:xfrm>
            <a:off x="3581400" y="5410200"/>
            <a:ext cx="23939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defRPr/>
            </a:pPr>
            <a:r>
              <a:rPr kumimoji="0" lang="en-US" altLang="de-DE" sz="1800" b="0" i="0" u="none" strike="noStrike" kern="1200" cap="none" spc="0" normalizeH="0" baseline="0" noProof="0" smtClean="0">
                <a:ln>
                  <a:noFill/>
                </a:ln>
                <a:solidFill>
                  <a:srgbClr val="0B0506"/>
                </a:solidFill>
                <a:effectLst/>
                <a:uLnTx/>
                <a:uFillTx/>
                <a:latin typeface="Arial" panose="020B0604020202020204" pitchFamily="34" charset="0"/>
                <a:ea typeface="+mn-ea"/>
                <a:cs typeface="+mn-cs"/>
              </a:rPr>
              <a:t>From www.alibre.com</a:t>
            </a:r>
          </a:p>
        </p:txBody>
      </p:sp>
      <p:pic>
        <p:nvPicPr>
          <p:cNvPr id="18436" name="Picture 5" descr="3D Assembly mode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0825" y="1412875"/>
            <a:ext cx="3889375" cy="3529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7" name="Picture 6" descr="Associative 2D Drawi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1484313"/>
            <a:ext cx="424815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8" name="Foliennummernplatzhalter 2"/>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ED1D68E-E139-4947-AEFD-3AF8B155EA28}" type="slidenum">
              <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endParaRPr>
          </a:p>
        </p:txBody>
      </p:sp>
      <p:pic>
        <p:nvPicPr>
          <p:cNvPr id="7" name="Grafik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p:cNvSpPr>
            <a:spLocks noGrp="1"/>
          </p:cNvSpPr>
          <p:nvPr>
            <p:ph type="ftr" sz="quarter" idx="10"/>
          </p:nvPr>
        </p:nvSpPr>
        <p:spPr/>
        <p:txBody>
          <a:bodyPr/>
          <a:lstStyle/>
          <a:p>
            <a:pPr>
              <a:defRPr/>
            </a:pPr>
            <a:r>
              <a:rPr lang="en-US" altLang="en-US" smtClean="0"/>
              <a:t>Introduction, overview and OpenGL</a:t>
            </a:r>
            <a:endParaRPr lang="en-US" altLang="en-US"/>
          </a:p>
        </p:txBody>
      </p:sp>
    </p:spTree>
    <p:extLst>
      <p:ext uri="{BB962C8B-B14F-4D97-AF65-F5344CB8AC3E}">
        <p14:creationId xmlns:p14="http://schemas.microsoft.com/office/powerpoint/2010/main" val="828711829"/>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457200" y="188913"/>
            <a:ext cx="8229600" cy="1079500"/>
          </a:xfrm>
        </p:spPr>
        <p:txBody>
          <a:bodyPr/>
          <a:lstStyle/>
          <a:p>
            <a:r>
              <a:rPr lang="en-US" altLang="de-DE" smtClean="0"/>
              <a:t>Computer Aided Design (CAD)</a:t>
            </a:r>
            <a:r>
              <a:rPr lang="tr-TR" altLang="de-DE" smtClean="0"/>
              <a:t> (cont.)</a:t>
            </a:r>
            <a:endParaRPr lang="en-US" altLang="de-DE" smtClean="0"/>
          </a:p>
        </p:txBody>
      </p:sp>
      <p:sp>
        <p:nvSpPr>
          <p:cNvPr id="19459" name="Rectangle 3"/>
          <p:cNvSpPr>
            <a:spLocks noChangeArrowheads="1"/>
          </p:cNvSpPr>
          <p:nvPr/>
        </p:nvSpPr>
        <p:spPr bwMode="auto">
          <a:xfrm>
            <a:off x="533400" y="6248400"/>
            <a:ext cx="26225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defRPr/>
            </a:pPr>
            <a:r>
              <a:rPr kumimoji="0" lang="en-US" altLang="de-DE" sz="1800" b="0" i="0" u="none" strike="noStrike" kern="1200" cap="none" spc="0" normalizeH="0" baseline="0" noProof="0" dirty="0" smtClean="0">
                <a:ln>
                  <a:noFill/>
                </a:ln>
                <a:solidFill>
                  <a:schemeClr val="bg1"/>
                </a:solidFill>
                <a:effectLst/>
                <a:uLnTx/>
                <a:uFillTx/>
                <a:latin typeface="Arial" panose="020B0604020202020204" pitchFamily="34" charset="0"/>
                <a:ea typeface="+mn-ea"/>
                <a:cs typeface="+mn-cs"/>
              </a:rPr>
              <a:t>From www.intellicad.org</a:t>
            </a:r>
          </a:p>
        </p:txBody>
      </p:sp>
      <p:pic>
        <p:nvPicPr>
          <p:cNvPr id="19460" name="Picture 6" descr="3dsurfacecommand_lr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60713" y="1434306"/>
            <a:ext cx="7550150" cy="4891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61" name="Foliennummernplatzhalter 2"/>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C3952A1-CDB0-4004-A76E-25C2130F951E}" type="slidenum">
              <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US" altLang="en-US" sz="1200" b="0" i="0" u="none" strike="noStrike" kern="1200" cap="none" spc="0" normalizeH="0" baseline="0" noProof="0" dirty="0" smtClean="0">
              <a:ln>
                <a:noFill/>
              </a:ln>
              <a:solidFill>
                <a:srgbClr val="6699FF"/>
              </a:solidFill>
              <a:effectLst/>
              <a:uLnTx/>
              <a:uFillTx/>
              <a:latin typeface="Arial" panose="020B0604020202020204" pitchFamily="34" charset="0"/>
              <a:ea typeface="+mn-ea"/>
              <a:cs typeface="+mn-cs"/>
            </a:endParaRPr>
          </a:p>
        </p:txBody>
      </p:sp>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p:cNvSpPr>
            <a:spLocks noGrp="1"/>
          </p:cNvSpPr>
          <p:nvPr>
            <p:ph type="ftr" sz="quarter" idx="10"/>
          </p:nvPr>
        </p:nvSpPr>
        <p:spPr/>
        <p:txBody>
          <a:bodyPr/>
          <a:lstStyle/>
          <a:p>
            <a:pPr>
              <a:defRPr/>
            </a:pPr>
            <a:r>
              <a:rPr lang="en-US" altLang="en-US" smtClean="0"/>
              <a:t>Introduction, overview and OpenGL</a:t>
            </a:r>
            <a:endParaRPr lang="en-US" altLang="en-US"/>
          </a:p>
        </p:txBody>
      </p:sp>
    </p:spTree>
    <p:extLst>
      <p:ext uri="{BB962C8B-B14F-4D97-AF65-F5344CB8AC3E}">
        <p14:creationId xmlns:p14="http://schemas.microsoft.com/office/powerpoint/2010/main" val="1858246267"/>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457200" y="292100"/>
            <a:ext cx="8229600" cy="1120775"/>
          </a:xfrm>
        </p:spPr>
        <p:txBody>
          <a:bodyPr/>
          <a:lstStyle/>
          <a:p>
            <a:pPr marL="838200" indent="-838200"/>
            <a:r>
              <a:rPr lang="en-US" altLang="de-DE" smtClean="0"/>
              <a:t>Virtual Reality Environments</a:t>
            </a:r>
          </a:p>
        </p:txBody>
      </p:sp>
      <p:sp>
        <p:nvSpPr>
          <p:cNvPr id="20483" name="Rectangle 3"/>
          <p:cNvSpPr>
            <a:spLocks noChangeArrowheads="1"/>
          </p:cNvSpPr>
          <p:nvPr/>
        </p:nvSpPr>
        <p:spPr bwMode="auto">
          <a:xfrm>
            <a:off x="533400" y="6248400"/>
            <a:ext cx="21780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defRPr/>
            </a:pPr>
            <a:r>
              <a:rPr kumimoji="0" lang="en-US" altLang="de-DE" sz="1800" b="0" i="0" u="none" strike="noStrike" kern="1200" cap="none" spc="0" normalizeH="0" baseline="0" noProof="0" dirty="0" smtClean="0">
                <a:ln>
                  <a:noFill/>
                </a:ln>
                <a:solidFill>
                  <a:srgbClr val="0B0506"/>
                </a:solidFill>
                <a:effectLst/>
                <a:uLnTx/>
                <a:uFillTx/>
                <a:latin typeface="Arial" panose="020B0604020202020204" pitchFamily="34" charset="0"/>
                <a:ea typeface="+mn-ea"/>
                <a:cs typeface="+mn-cs"/>
              </a:rPr>
              <a:t>From www.flyit.com</a:t>
            </a:r>
          </a:p>
        </p:txBody>
      </p:sp>
      <p:pic>
        <p:nvPicPr>
          <p:cNvPr id="20484" name="Picture 5" descr="DSC0038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03350" y="1196975"/>
            <a:ext cx="6369050" cy="5127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5" name="Foliennummernplatzhalter 2"/>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384EA80-016F-43C7-8066-42F259460B23}" type="slidenum">
              <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endParaRPr>
          </a:p>
        </p:txBody>
      </p:sp>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p:cNvSpPr>
            <a:spLocks noGrp="1"/>
          </p:cNvSpPr>
          <p:nvPr>
            <p:ph type="ftr" sz="quarter" idx="10"/>
          </p:nvPr>
        </p:nvSpPr>
        <p:spPr/>
        <p:txBody>
          <a:bodyPr/>
          <a:lstStyle/>
          <a:p>
            <a:pPr>
              <a:defRPr/>
            </a:pPr>
            <a:r>
              <a:rPr lang="en-US" altLang="en-US" smtClean="0"/>
              <a:t>Introduction, overview and OpenGL</a:t>
            </a:r>
            <a:endParaRPr lang="en-US" altLang="en-US"/>
          </a:p>
        </p:txBody>
      </p:sp>
    </p:spTree>
    <p:extLst>
      <p:ext uri="{BB962C8B-B14F-4D97-AF65-F5344CB8AC3E}">
        <p14:creationId xmlns:p14="http://schemas.microsoft.com/office/powerpoint/2010/main" val="3010301184"/>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pPr marL="838200" indent="-838200"/>
            <a:r>
              <a:rPr lang="en-US" altLang="de-DE" smtClean="0"/>
              <a:t>Data visualizations</a:t>
            </a:r>
          </a:p>
        </p:txBody>
      </p:sp>
      <p:sp>
        <p:nvSpPr>
          <p:cNvPr id="21507" name="Rectangle 3"/>
          <p:cNvSpPr>
            <a:spLocks noChangeArrowheads="1"/>
          </p:cNvSpPr>
          <p:nvPr/>
        </p:nvSpPr>
        <p:spPr bwMode="auto">
          <a:xfrm>
            <a:off x="1838325" y="6030912"/>
            <a:ext cx="4943475" cy="369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defRPr/>
            </a:pPr>
            <a:r>
              <a:rPr kumimoji="0" lang="en-US" altLang="de-DE" sz="1800" b="0" i="0" u="none" strike="noStrike" kern="1200" cap="none" spc="0" normalizeH="0" baseline="0" noProof="0" smtClean="0">
                <a:ln>
                  <a:noFill/>
                </a:ln>
                <a:solidFill>
                  <a:srgbClr val="0B0506"/>
                </a:solidFill>
                <a:effectLst/>
                <a:uLnTx/>
                <a:uFillTx/>
                <a:latin typeface="Arial" panose="020B0604020202020204" pitchFamily="34" charset="0"/>
                <a:ea typeface="+mn-ea"/>
                <a:cs typeface="+mn-cs"/>
              </a:rPr>
              <a:t>Plotted with Maxima (maxima.sourceforge.net)</a:t>
            </a:r>
          </a:p>
        </p:txBody>
      </p:sp>
      <p:pic>
        <p:nvPicPr>
          <p:cNvPr id="21508"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0825" y="914400"/>
            <a:ext cx="8497888" cy="5083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09" name="Foliennummernplatzhalter 2"/>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28B297CE-26A7-4091-8004-36155FAEB9ED}" type="slidenum">
              <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13</a:t>
            </a:fld>
            <a:endPar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endParaRPr>
          </a:p>
        </p:txBody>
      </p:sp>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p:cNvSpPr>
            <a:spLocks noGrp="1"/>
          </p:cNvSpPr>
          <p:nvPr>
            <p:ph type="ftr" sz="quarter" idx="10"/>
          </p:nvPr>
        </p:nvSpPr>
        <p:spPr/>
        <p:txBody>
          <a:bodyPr/>
          <a:lstStyle/>
          <a:p>
            <a:pPr>
              <a:defRPr/>
            </a:pPr>
            <a:r>
              <a:rPr lang="en-US" altLang="en-US" smtClean="0"/>
              <a:t>Introduction, overview and OpenGL</a:t>
            </a:r>
            <a:endParaRPr lang="en-US" altLang="en-US"/>
          </a:p>
        </p:txBody>
      </p:sp>
    </p:spTree>
    <p:extLst>
      <p:ext uri="{BB962C8B-B14F-4D97-AF65-F5344CB8AC3E}">
        <p14:creationId xmlns:p14="http://schemas.microsoft.com/office/powerpoint/2010/main" val="3672803384"/>
      </p:ext>
    </p:extLst>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457200" y="292100"/>
            <a:ext cx="8229600" cy="1120775"/>
          </a:xfrm>
        </p:spPr>
        <p:txBody>
          <a:bodyPr/>
          <a:lstStyle/>
          <a:p>
            <a:pPr marL="838200" indent="-838200"/>
            <a:r>
              <a:rPr lang="en-US" altLang="de-DE" smtClean="0"/>
              <a:t>Data visualizations</a:t>
            </a:r>
          </a:p>
        </p:txBody>
      </p:sp>
      <p:sp>
        <p:nvSpPr>
          <p:cNvPr id="22531" name="Rectangle 3"/>
          <p:cNvSpPr>
            <a:spLocks noChangeArrowheads="1"/>
          </p:cNvSpPr>
          <p:nvPr/>
        </p:nvSpPr>
        <p:spPr bwMode="auto">
          <a:xfrm>
            <a:off x="3148013" y="6172200"/>
            <a:ext cx="28511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defRPr/>
            </a:pPr>
            <a:r>
              <a:rPr kumimoji="0" lang="tr-TR" altLang="de-DE" sz="1800" b="0" i="0" u="none" strike="noStrike" kern="1200" cap="none" spc="0" normalizeH="0" baseline="0" noProof="0" dirty="0" smtClean="0">
                <a:ln>
                  <a:noFill/>
                </a:ln>
                <a:solidFill>
                  <a:srgbClr val="0B0506"/>
                </a:solidFill>
                <a:effectLst/>
                <a:uLnTx/>
                <a:uFillTx/>
                <a:latin typeface="Arial" panose="020B0604020202020204" pitchFamily="34" charset="0"/>
                <a:ea typeface="+mn-ea"/>
                <a:cs typeface="+mn-cs"/>
              </a:rPr>
              <a:t>From </a:t>
            </a:r>
            <a:r>
              <a:rPr kumimoji="0" lang="en-US" altLang="de-DE" sz="1800" b="0" i="0" u="none" strike="noStrike" kern="1200" cap="none" spc="0" normalizeH="0" baseline="0" noProof="0" dirty="0" smtClean="0">
                <a:ln>
                  <a:noFill/>
                </a:ln>
                <a:solidFill>
                  <a:srgbClr val="0B0506"/>
                </a:solidFill>
                <a:effectLst/>
                <a:uLnTx/>
                <a:uFillTx/>
                <a:latin typeface="Arial" panose="020B0604020202020204" pitchFamily="34" charset="0"/>
                <a:ea typeface="+mn-ea"/>
                <a:cs typeface="+mn-cs"/>
              </a:rPr>
              <a:t>molvis.sdsc.edu/</a:t>
            </a:r>
            <a:r>
              <a:rPr kumimoji="0" lang="en-US" altLang="de-DE" sz="1800" b="0" i="0" u="none" strike="noStrike" kern="1200" cap="none" spc="0" normalizeH="0" baseline="0" noProof="0" dirty="0" err="1" smtClean="0">
                <a:ln>
                  <a:noFill/>
                </a:ln>
                <a:solidFill>
                  <a:srgbClr val="0B0506"/>
                </a:solidFill>
                <a:effectLst/>
                <a:uLnTx/>
                <a:uFillTx/>
                <a:latin typeface="Arial" panose="020B0604020202020204" pitchFamily="34" charset="0"/>
                <a:ea typeface="+mn-ea"/>
                <a:cs typeface="+mn-cs"/>
              </a:rPr>
              <a:t>dna</a:t>
            </a:r>
            <a:endParaRPr kumimoji="0" lang="en-US" altLang="de-DE" sz="1800" b="0" i="0" u="none" strike="noStrike" kern="1200" cap="none" spc="0" normalizeH="0" baseline="0" noProof="0" dirty="0" smtClean="0">
              <a:ln>
                <a:noFill/>
              </a:ln>
              <a:solidFill>
                <a:srgbClr val="0B0506"/>
              </a:solidFill>
              <a:effectLst/>
              <a:uLnTx/>
              <a:uFillTx/>
              <a:latin typeface="Arial" panose="020B0604020202020204" pitchFamily="34" charset="0"/>
              <a:ea typeface="+mn-ea"/>
              <a:cs typeface="+mn-cs"/>
            </a:endParaRPr>
          </a:p>
        </p:txBody>
      </p:sp>
      <p:pic>
        <p:nvPicPr>
          <p:cNvPr id="22532" name="Picture 5" descr="helix-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24075" y="1196975"/>
            <a:ext cx="4900613" cy="4968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3" name="Foliennummernplatzhalter 2"/>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86DAC84-F0C5-4A68-9613-23F7407F5D64}" type="slidenum">
              <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14</a:t>
            </a:fld>
            <a:endPar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endParaRPr>
          </a:p>
        </p:txBody>
      </p:sp>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p:cNvSpPr>
            <a:spLocks noGrp="1"/>
          </p:cNvSpPr>
          <p:nvPr>
            <p:ph type="ftr" sz="quarter" idx="10"/>
          </p:nvPr>
        </p:nvSpPr>
        <p:spPr/>
        <p:txBody>
          <a:bodyPr/>
          <a:lstStyle/>
          <a:p>
            <a:pPr>
              <a:defRPr/>
            </a:pPr>
            <a:r>
              <a:rPr lang="en-US" altLang="en-US" smtClean="0"/>
              <a:t>Introduction, overview and OpenGL</a:t>
            </a:r>
            <a:endParaRPr lang="en-US" altLang="en-US"/>
          </a:p>
        </p:txBody>
      </p:sp>
    </p:spTree>
    <p:extLst>
      <p:ext uri="{BB962C8B-B14F-4D97-AF65-F5344CB8AC3E}">
        <p14:creationId xmlns:p14="http://schemas.microsoft.com/office/powerpoint/2010/main" val="3593337155"/>
      </p:ext>
    </p:ext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468313" y="188913"/>
            <a:ext cx="8229600" cy="1120775"/>
          </a:xfrm>
        </p:spPr>
        <p:txBody>
          <a:bodyPr/>
          <a:lstStyle/>
          <a:p>
            <a:pPr marL="838200" indent="-838200"/>
            <a:r>
              <a:rPr lang="en-US" altLang="de-DE" smtClean="0"/>
              <a:t>Data visualizations</a:t>
            </a:r>
          </a:p>
        </p:txBody>
      </p:sp>
      <p:sp>
        <p:nvSpPr>
          <p:cNvPr id="23555" name="Rectangle 3"/>
          <p:cNvSpPr>
            <a:spLocks noChangeArrowheads="1"/>
          </p:cNvSpPr>
          <p:nvPr/>
        </p:nvSpPr>
        <p:spPr bwMode="auto">
          <a:xfrm>
            <a:off x="1547813" y="5791200"/>
            <a:ext cx="67691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defRPr/>
            </a:pPr>
            <a:r>
              <a:rPr kumimoji="0" lang="en-US" altLang="de-DE" sz="1800" b="0" i="0" u="none" strike="noStrike" kern="1200" cap="none" spc="0" normalizeH="0" baseline="0" noProof="0" dirty="0" smtClean="0">
                <a:ln>
                  <a:noFill/>
                </a:ln>
                <a:solidFill>
                  <a:schemeClr val="bg1"/>
                </a:solidFill>
                <a:effectLst/>
                <a:uLnTx/>
                <a:uFillTx/>
                <a:latin typeface="Arial" panose="020B0604020202020204" pitchFamily="34" charset="0"/>
                <a:ea typeface="+mn-ea"/>
                <a:cs typeface="+mn-cs"/>
              </a:rPr>
              <a:t>Aerodynamic simulation of the Ferrari F1 car body showing </a:t>
            </a:r>
            <a:endParaRPr kumimoji="0" lang="tr-TR" altLang="de-DE" sz="1800" b="0" i="0" u="none" strike="noStrike" kern="1200" cap="none" spc="0" normalizeH="0" baseline="0" noProof="0" dirty="0" smtClean="0">
              <a:ln>
                <a:noFill/>
              </a:ln>
              <a:solidFill>
                <a:schemeClr val="bg1"/>
              </a:solidFill>
              <a:effectLst/>
              <a:uLnTx/>
              <a:uFillTx/>
              <a:latin typeface="Arial" panose="020B0604020202020204" pitchFamily="34" charset="0"/>
              <a:ea typeface="+mn-ea"/>
              <a:cs typeface="+mn-cs"/>
            </a:endParaRPr>
          </a:p>
          <a:p>
            <a:pPr marL="0" marR="0" lvl="0" indent="0" algn="just" defTabSz="914400" rtl="0" eaLnBrk="1" fontAlgn="base" latinLnBrk="0" hangingPunct="1">
              <a:lnSpc>
                <a:spcPct val="100000"/>
              </a:lnSpc>
              <a:spcBef>
                <a:spcPct val="0"/>
              </a:spcBef>
              <a:spcAft>
                <a:spcPct val="0"/>
              </a:spcAft>
              <a:buClrTx/>
              <a:buSzTx/>
              <a:buFontTx/>
              <a:buNone/>
              <a:tabLst/>
              <a:defRPr/>
            </a:pPr>
            <a:r>
              <a:rPr kumimoji="0" lang="en-US" altLang="de-DE" sz="1800" b="0" i="0" u="none" strike="noStrike" kern="1200" cap="none" spc="0" normalizeH="0" baseline="0" noProof="0" dirty="0" smtClean="0">
                <a:ln>
                  <a:noFill/>
                </a:ln>
                <a:solidFill>
                  <a:srgbClr val="0B0506"/>
                </a:solidFill>
                <a:effectLst/>
                <a:uLnTx/>
                <a:uFillTx/>
                <a:latin typeface="Arial" panose="020B0604020202020204" pitchFamily="34" charset="0"/>
                <a:ea typeface="+mn-ea"/>
                <a:cs typeface="+mn-cs"/>
              </a:rPr>
              <a:t>pressure contours and </a:t>
            </a:r>
            <a:r>
              <a:rPr kumimoji="0" lang="en-US" altLang="de-DE" sz="1800" b="0" i="0" u="none" strike="noStrike" kern="1200" cap="none" spc="0" normalizeH="0" baseline="0" noProof="0" dirty="0" err="1" smtClean="0">
                <a:ln>
                  <a:noFill/>
                </a:ln>
                <a:solidFill>
                  <a:srgbClr val="0B0506"/>
                </a:solidFill>
                <a:effectLst/>
                <a:uLnTx/>
                <a:uFillTx/>
                <a:latin typeface="Arial" panose="020B0604020202020204" pitchFamily="34" charset="0"/>
                <a:ea typeface="+mn-ea"/>
                <a:cs typeface="+mn-cs"/>
              </a:rPr>
              <a:t>pathlines</a:t>
            </a:r>
            <a:r>
              <a:rPr kumimoji="0" lang="en-US" altLang="de-DE" sz="1800" b="0" i="0" u="none" strike="noStrike" kern="1200" cap="none" spc="0" normalizeH="0" baseline="0" noProof="0" dirty="0" smtClean="0">
                <a:ln>
                  <a:noFill/>
                </a:ln>
                <a:solidFill>
                  <a:srgbClr val="0B0506"/>
                </a:solidFill>
                <a:effectLst/>
                <a:uLnTx/>
                <a:uFillTx/>
                <a:latin typeface="Arial" panose="020B0604020202020204" pitchFamily="34" charset="0"/>
                <a:ea typeface="+mn-ea"/>
                <a:cs typeface="+mn-cs"/>
              </a:rPr>
              <a:t> (from www.fluent.com)</a:t>
            </a:r>
          </a:p>
        </p:txBody>
      </p:sp>
      <p:pic>
        <p:nvPicPr>
          <p:cNvPr id="23556" name="Picture 5" descr="a12i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19250" y="838200"/>
            <a:ext cx="60960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7" name="Foliennummernplatzhalter 2"/>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C02CD032-3405-4FF6-958A-652F7615344C}" type="slidenum">
              <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15</a:t>
            </a:fld>
            <a:endPar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endParaRPr>
          </a:p>
        </p:txBody>
      </p:sp>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p:cNvSpPr>
            <a:spLocks noGrp="1"/>
          </p:cNvSpPr>
          <p:nvPr>
            <p:ph type="ftr" sz="quarter" idx="10"/>
          </p:nvPr>
        </p:nvSpPr>
        <p:spPr/>
        <p:txBody>
          <a:bodyPr/>
          <a:lstStyle/>
          <a:p>
            <a:pPr>
              <a:defRPr/>
            </a:pPr>
            <a:r>
              <a:rPr lang="en-US" altLang="en-US" smtClean="0"/>
              <a:t>Introduction, overview and OpenGL</a:t>
            </a:r>
            <a:endParaRPr lang="en-US" altLang="en-US"/>
          </a:p>
        </p:txBody>
      </p:sp>
    </p:spTree>
    <p:extLst>
      <p:ext uri="{BB962C8B-B14F-4D97-AF65-F5344CB8AC3E}">
        <p14:creationId xmlns:p14="http://schemas.microsoft.com/office/powerpoint/2010/main" val="2853461471"/>
      </p:ext>
    </p:extLst>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457200" y="188913"/>
            <a:ext cx="8229600" cy="1223962"/>
          </a:xfrm>
        </p:spPr>
        <p:txBody>
          <a:bodyPr/>
          <a:lstStyle/>
          <a:p>
            <a:pPr marL="838200" indent="-838200"/>
            <a:r>
              <a:rPr lang="en-US" altLang="de-DE" smtClean="0"/>
              <a:t>Education &amp; Training</a:t>
            </a:r>
          </a:p>
        </p:txBody>
      </p:sp>
      <p:pic>
        <p:nvPicPr>
          <p:cNvPr id="24579" name="Picture 5" descr="SV40069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7088" y="1196975"/>
            <a:ext cx="7229475" cy="4986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80" name="Rectangle 6"/>
          <p:cNvSpPr>
            <a:spLocks noChangeArrowheads="1"/>
          </p:cNvSpPr>
          <p:nvPr/>
        </p:nvSpPr>
        <p:spPr bwMode="auto">
          <a:xfrm>
            <a:off x="3581400" y="6096000"/>
            <a:ext cx="21780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de-DE" sz="1800" b="0" i="0" u="none" strike="noStrike" kern="1200" cap="none" spc="0" normalizeH="0" baseline="0" noProof="0" dirty="0" smtClean="0">
                <a:ln>
                  <a:noFill/>
                </a:ln>
                <a:solidFill>
                  <a:srgbClr val="0B0506"/>
                </a:solidFill>
                <a:effectLst/>
                <a:uLnTx/>
                <a:uFillTx/>
                <a:latin typeface="Arial" panose="020B0604020202020204" pitchFamily="34" charset="0"/>
                <a:ea typeface="+mn-ea"/>
                <a:cs typeface="+mn-cs"/>
              </a:rPr>
              <a:t>From www.flyit.com</a:t>
            </a:r>
          </a:p>
        </p:txBody>
      </p:sp>
      <p:sp>
        <p:nvSpPr>
          <p:cNvPr id="24581" name="Foliennummernplatzhalter 2"/>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6FA26A38-6208-45BE-AD92-D31E2E647E59}" type="slidenum">
              <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16</a:t>
            </a:fld>
            <a:endPar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endParaRPr>
          </a:p>
        </p:txBody>
      </p:sp>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p:cNvSpPr>
            <a:spLocks noGrp="1"/>
          </p:cNvSpPr>
          <p:nvPr>
            <p:ph type="ftr" sz="quarter" idx="10"/>
          </p:nvPr>
        </p:nvSpPr>
        <p:spPr/>
        <p:txBody>
          <a:bodyPr/>
          <a:lstStyle/>
          <a:p>
            <a:pPr>
              <a:defRPr/>
            </a:pPr>
            <a:r>
              <a:rPr lang="en-US" altLang="en-US" smtClean="0"/>
              <a:t>Introduction, overview and OpenGL</a:t>
            </a:r>
            <a:endParaRPr lang="en-US" altLang="en-US" dirty="0"/>
          </a:p>
        </p:txBody>
      </p:sp>
    </p:spTree>
    <p:extLst>
      <p:ext uri="{BB962C8B-B14F-4D97-AF65-F5344CB8AC3E}">
        <p14:creationId xmlns:p14="http://schemas.microsoft.com/office/powerpoint/2010/main" val="2138895376"/>
      </p:ext>
    </p:ext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457200" y="292100"/>
            <a:ext cx="8229600" cy="1120775"/>
          </a:xfrm>
        </p:spPr>
        <p:txBody>
          <a:bodyPr/>
          <a:lstStyle/>
          <a:p>
            <a:pPr marL="838200" indent="-838200"/>
            <a:r>
              <a:rPr lang="en-US" altLang="de-DE" smtClean="0"/>
              <a:t>Computer Art</a:t>
            </a:r>
          </a:p>
        </p:txBody>
      </p:sp>
      <p:sp>
        <p:nvSpPr>
          <p:cNvPr id="25603" name="Rectangle 4"/>
          <p:cNvSpPr>
            <a:spLocks noChangeArrowheads="1"/>
          </p:cNvSpPr>
          <p:nvPr/>
        </p:nvSpPr>
        <p:spPr bwMode="auto">
          <a:xfrm>
            <a:off x="3124200" y="6096000"/>
            <a:ext cx="25590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de-DE" sz="1800" b="0" i="0" u="none" strike="noStrike" kern="1200" cap="none" spc="0" normalizeH="0" baseline="0" noProof="0" dirty="0" smtClean="0">
                <a:ln>
                  <a:noFill/>
                </a:ln>
                <a:solidFill>
                  <a:srgbClr val="0B0506"/>
                </a:solidFill>
                <a:effectLst/>
                <a:uLnTx/>
                <a:uFillTx/>
                <a:latin typeface="Arial" panose="020B0604020202020204" pitchFamily="34" charset="0"/>
                <a:ea typeface="+mn-ea"/>
                <a:cs typeface="+mn-cs"/>
              </a:rPr>
              <a:t>From www.blender.org </a:t>
            </a:r>
          </a:p>
        </p:txBody>
      </p:sp>
      <p:pic>
        <p:nvPicPr>
          <p:cNvPr id="25604" name="Picture 5" descr="817fe2d1a7">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1188" y="1268413"/>
            <a:ext cx="8137525" cy="4945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5" name="Foliennummernplatzhalter 2"/>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08DDCEF-01A5-411D-979B-F41757AC3207}" type="slidenum">
              <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17</a:t>
            </a:fld>
            <a:endPar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endParaRPr>
          </a:p>
        </p:txBody>
      </p:sp>
      <p:pic>
        <p:nvPicPr>
          <p:cNvPr id="6" name="Grafik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p:cNvSpPr>
            <a:spLocks noGrp="1"/>
          </p:cNvSpPr>
          <p:nvPr>
            <p:ph type="ftr" sz="quarter" idx="10"/>
          </p:nvPr>
        </p:nvSpPr>
        <p:spPr>
          <a:xfrm>
            <a:off x="2981325" y="6279356"/>
            <a:ext cx="2844800" cy="457200"/>
          </a:xfrm>
        </p:spPr>
        <p:txBody>
          <a:bodyPr/>
          <a:lstStyle/>
          <a:p>
            <a:pPr>
              <a:defRPr/>
            </a:pPr>
            <a:r>
              <a:rPr lang="en-US" altLang="en-US" smtClean="0"/>
              <a:t>Introduction, overview and OpenGL</a:t>
            </a:r>
            <a:endParaRPr lang="en-US" altLang="en-US" dirty="0"/>
          </a:p>
        </p:txBody>
      </p:sp>
    </p:spTree>
    <p:extLst>
      <p:ext uri="{BB962C8B-B14F-4D97-AF65-F5344CB8AC3E}">
        <p14:creationId xmlns:p14="http://schemas.microsoft.com/office/powerpoint/2010/main" val="3011773796"/>
      </p:ext>
    </p:extLst>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457200" y="292100"/>
            <a:ext cx="8229600" cy="1120775"/>
          </a:xfrm>
        </p:spPr>
        <p:txBody>
          <a:bodyPr/>
          <a:lstStyle/>
          <a:p>
            <a:pPr marL="838200" indent="-838200"/>
            <a:r>
              <a:rPr lang="en-US" altLang="de-DE" smtClean="0"/>
              <a:t>Computer Art</a:t>
            </a:r>
            <a:r>
              <a:rPr lang="tr-TR" altLang="de-DE" smtClean="0"/>
              <a:t> (cont.)</a:t>
            </a:r>
            <a:endParaRPr lang="en-US" altLang="de-DE" smtClean="0"/>
          </a:p>
        </p:txBody>
      </p:sp>
      <p:sp>
        <p:nvSpPr>
          <p:cNvPr id="26627" name="Rectangle 3"/>
          <p:cNvSpPr>
            <a:spLocks noChangeArrowheads="1"/>
          </p:cNvSpPr>
          <p:nvPr/>
        </p:nvSpPr>
        <p:spPr bwMode="auto">
          <a:xfrm>
            <a:off x="3328988" y="6096000"/>
            <a:ext cx="25590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de-DE" sz="1800" b="0" i="0" u="none" strike="noStrike" kern="1200" cap="none" spc="0" normalizeH="0" baseline="0" noProof="0" dirty="0" smtClean="0">
                <a:ln>
                  <a:noFill/>
                </a:ln>
                <a:solidFill>
                  <a:srgbClr val="0B0506"/>
                </a:solidFill>
                <a:effectLst/>
                <a:uLnTx/>
                <a:uFillTx/>
                <a:latin typeface="Arial" panose="020B0604020202020204" pitchFamily="34" charset="0"/>
                <a:ea typeface="+mn-ea"/>
                <a:cs typeface="+mn-cs"/>
              </a:rPr>
              <a:t>From www.blender.org </a:t>
            </a:r>
          </a:p>
        </p:txBody>
      </p:sp>
      <p:pic>
        <p:nvPicPr>
          <p:cNvPr id="26628" name="Picture 5" descr="6286cdceb6">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8313" y="914400"/>
            <a:ext cx="8280400" cy="51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29" name="Foliennummernplatzhalter 2"/>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71A12BA6-C7EA-4C78-94AC-9702FF78E5AE}" type="slidenum">
              <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18</a:t>
            </a:fld>
            <a:endPar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endParaRPr>
          </a:p>
        </p:txBody>
      </p:sp>
      <p:pic>
        <p:nvPicPr>
          <p:cNvPr id="6" name="Grafik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p:cNvSpPr>
            <a:spLocks noGrp="1"/>
          </p:cNvSpPr>
          <p:nvPr>
            <p:ph type="ftr" sz="quarter" idx="10"/>
          </p:nvPr>
        </p:nvSpPr>
        <p:spPr/>
        <p:txBody>
          <a:bodyPr/>
          <a:lstStyle/>
          <a:p>
            <a:pPr>
              <a:defRPr/>
            </a:pPr>
            <a:r>
              <a:rPr lang="en-US" altLang="en-US" smtClean="0"/>
              <a:t>Introduction, overview and OpenGL</a:t>
            </a:r>
            <a:endParaRPr lang="en-US" altLang="en-US"/>
          </a:p>
        </p:txBody>
      </p:sp>
    </p:spTree>
    <p:extLst>
      <p:ext uri="{BB962C8B-B14F-4D97-AF65-F5344CB8AC3E}">
        <p14:creationId xmlns:p14="http://schemas.microsoft.com/office/powerpoint/2010/main" val="937426312"/>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marL="838200" indent="-838200"/>
            <a:r>
              <a:rPr lang="en-US" altLang="de-DE" dirty="0" smtClean="0"/>
              <a:t>Computer </a:t>
            </a:r>
            <a:r>
              <a:rPr lang="en-US" altLang="de-DE" dirty="0" smtClean="0"/>
              <a:t>Art (cont.)</a:t>
            </a:r>
            <a:endParaRPr lang="en-US" altLang="de-DE" dirty="0" smtClean="0"/>
          </a:p>
        </p:txBody>
      </p:sp>
      <p:sp>
        <p:nvSpPr>
          <p:cNvPr id="27651" name="Rectangle 3"/>
          <p:cNvSpPr>
            <a:spLocks noChangeArrowheads="1"/>
          </p:cNvSpPr>
          <p:nvPr/>
        </p:nvSpPr>
        <p:spPr bwMode="auto">
          <a:xfrm>
            <a:off x="2971800" y="6019800"/>
            <a:ext cx="30162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de-DE" sz="1800" b="0" i="0" u="none" strike="noStrike" kern="1200" cap="none" spc="0" normalizeH="0" baseline="0" noProof="0" smtClean="0">
                <a:ln>
                  <a:noFill/>
                </a:ln>
                <a:solidFill>
                  <a:srgbClr val="0B0506"/>
                </a:solidFill>
                <a:effectLst/>
                <a:uLnTx/>
                <a:uFillTx/>
                <a:latin typeface="Arial" panose="020B0604020202020204" pitchFamily="34" charset="0"/>
                <a:ea typeface="+mn-ea"/>
                <a:cs typeface="+mn-cs"/>
              </a:rPr>
              <a:t>From moca.virtual.museum </a:t>
            </a:r>
          </a:p>
        </p:txBody>
      </p:sp>
      <p:pic>
        <p:nvPicPr>
          <p:cNvPr id="27652" name="Picture 5" descr="laprimaver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0375" y="1066800"/>
            <a:ext cx="7921625" cy="4964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3" name="Foliennummernplatzhalter 2"/>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0A3EC985-6BA2-4575-BF2E-547A05D9BEB6}" type="slidenum">
              <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19</a:t>
            </a:fld>
            <a:endPar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endParaRPr>
          </a:p>
        </p:txBody>
      </p:sp>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p:cNvSpPr>
            <a:spLocks noGrp="1"/>
          </p:cNvSpPr>
          <p:nvPr>
            <p:ph type="ftr" sz="quarter" idx="10"/>
          </p:nvPr>
        </p:nvSpPr>
        <p:spPr/>
        <p:txBody>
          <a:bodyPr/>
          <a:lstStyle/>
          <a:p>
            <a:pPr>
              <a:defRPr/>
            </a:pPr>
            <a:r>
              <a:rPr lang="en-US" altLang="en-US" smtClean="0"/>
              <a:t>Introduction, overview and OpenGL</a:t>
            </a:r>
            <a:endParaRPr lang="en-US" altLang="en-US"/>
          </a:p>
        </p:txBody>
      </p:sp>
    </p:spTree>
    <p:extLst>
      <p:ext uri="{BB962C8B-B14F-4D97-AF65-F5344CB8AC3E}">
        <p14:creationId xmlns:p14="http://schemas.microsoft.com/office/powerpoint/2010/main" val="413567058"/>
      </p:ext>
    </p:extLst>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pPr marL="838200" indent="-838200"/>
            <a:r>
              <a:rPr lang="en-US" altLang="de-DE" smtClean="0"/>
              <a:t>Entertainment</a:t>
            </a:r>
          </a:p>
        </p:txBody>
      </p:sp>
      <p:pic>
        <p:nvPicPr>
          <p:cNvPr id="28675" name="Picture 5" descr="image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850" y="1341438"/>
            <a:ext cx="7848600" cy="4967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6" name="Foliennummernplatzhalter 2"/>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DCCDCE2E-906A-449B-AE8F-D5DB2786925B}" type="slidenum">
              <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20</a:t>
            </a:fld>
            <a:endPar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endParaRPr>
          </a:p>
        </p:txBody>
      </p:sp>
      <p:pic>
        <p:nvPicPr>
          <p:cNvPr id="5" name="Grafik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p:cNvSpPr>
            <a:spLocks noGrp="1"/>
          </p:cNvSpPr>
          <p:nvPr>
            <p:ph type="ftr" sz="quarter" idx="10"/>
          </p:nvPr>
        </p:nvSpPr>
        <p:spPr/>
        <p:txBody>
          <a:bodyPr/>
          <a:lstStyle/>
          <a:p>
            <a:pPr>
              <a:defRPr/>
            </a:pPr>
            <a:r>
              <a:rPr lang="en-US" altLang="en-US" smtClean="0"/>
              <a:t>Introduction, overview and OpenGL</a:t>
            </a:r>
            <a:endParaRPr lang="en-US" altLang="en-US"/>
          </a:p>
        </p:txBody>
      </p:sp>
    </p:spTree>
    <p:extLst>
      <p:ext uri="{BB962C8B-B14F-4D97-AF65-F5344CB8AC3E}">
        <p14:creationId xmlns:p14="http://schemas.microsoft.com/office/powerpoint/2010/main" val="2746427643"/>
      </p:ext>
    </p:extLst>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pPr marL="838200" indent="-838200"/>
            <a:r>
              <a:rPr lang="en-US" altLang="de-DE" dirty="0" smtClean="0"/>
              <a:t>Entertainment (cont.)</a:t>
            </a:r>
            <a:endParaRPr lang="en-US" altLang="de-DE" dirty="0" smtClean="0"/>
          </a:p>
        </p:txBody>
      </p:sp>
      <p:pic>
        <p:nvPicPr>
          <p:cNvPr id="29699" name="Photo" descr="gollum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4213" y="1196975"/>
            <a:ext cx="7777162" cy="51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0" name="Foliennummernplatzhalter 2"/>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783EBA99-05DB-432A-92EA-A3A677C99609}" type="slidenum">
              <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21</a:t>
            </a:fld>
            <a:endPar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endParaRPr>
          </a:p>
        </p:txBody>
      </p:sp>
      <p:pic>
        <p:nvPicPr>
          <p:cNvPr id="5" name="Grafik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p:cNvSpPr>
            <a:spLocks noGrp="1"/>
          </p:cNvSpPr>
          <p:nvPr>
            <p:ph type="ftr" sz="quarter" idx="10"/>
          </p:nvPr>
        </p:nvSpPr>
        <p:spPr/>
        <p:txBody>
          <a:bodyPr/>
          <a:lstStyle/>
          <a:p>
            <a:pPr>
              <a:defRPr/>
            </a:pPr>
            <a:r>
              <a:rPr lang="en-US" altLang="en-US" smtClean="0"/>
              <a:t>Introduction, overview and OpenGL</a:t>
            </a:r>
            <a:endParaRPr lang="en-US" altLang="en-US"/>
          </a:p>
        </p:txBody>
      </p:sp>
    </p:spTree>
    <p:extLst>
      <p:ext uri="{BB962C8B-B14F-4D97-AF65-F5344CB8AC3E}">
        <p14:creationId xmlns:p14="http://schemas.microsoft.com/office/powerpoint/2010/main" val="2898018138"/>
      </p:ext>
    </p:extLst>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pPr marL="838200" indent="-838200"/>
            <a:r>
              <a:rPr lang="en-US" altLang="de-DE" dirty="0" smtClean="0"/>
              <a:t>Entertainment (cont.)</a:t>
            </a:r>
            <a:endParaRPr lang="en-US" altLang="de-DE" dirty="0" smtClean="0"/>
          </a:p>
        </p:txBody>
      </p:sp>
      <p:pic>
        <p:nvPicPr>
          <p:cNvPr id="30723" name="Photo" descr="gollum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7088" y="1066800"/>
            <a:ext cx="7921625" cy="5281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4" name="Foliennummernplatzhalter 2"/>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C8052A9D-5ECC-4216-8A84-50A20214A7E0}" type="slidenum">
              <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22</a:t>
            </a:fld>
            <a:endPar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endParaRPr>
          </a:p>
        </p:txBody>
      </p:sp>
      <p:pic>
        <p:nvPicPr>
          <p:cNvPr id="5" name="Grafik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p:cNvSpPr>
            <a:spLocks noGrp="1"/>
          </p:cNvSpPr>
          <p:nvPr>
            <p:ph type="ftr" sz="quarter" idx="10"/>
          </p:nvPr>
        </p:nvSpPr>
        <p:spPr/>
        <p:txBody>
          <a:bodyPr/>
          <a:lstStyle/>
          <a:p>
            <a:pPr>
              <a:defRPr/>
            </a:pPr>
            <a:r>
              <a:rPr lang="en-US" altLang="en-US" smtClean="0"/>
              <a:t>Introduction, overview and OpenGL</a:t>
            </a:r>
            <a:endParaRPr lang="en-US" altLang="en-US"/>
          </a:p>
        </p:txBody>
      </p:sp>
    </p:spTree>
    <p:extLst>
      <p:ext uri="{BB962C8B-B14F-4D97-AF65-F5344CB8AC3E}">
        <p14:creationId xmlns:p14="http://schemas.microsoft.com/office/powerpoint/2010/main" val="2701170819"/>
      </p:ext>
    </p:extLst>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457200" y="292100"/>
            <a:ext cx="8229600" cy="1192213"/>
          </a:xfrm>
        </p:spPr>
        <p:txBody>
          <a:bodyPr/>
          <a:lstStyle/>
          <a:p>
            <a:pPr marL="838200" indent="-838200"/>
            <a:r>
              <a:rPr lang="en-US" altLang="de-DE" dirty="0" smtClean="0"/>
              <a:t>Entertainment (cont.)</a:t>
            </a:r>
            <a:endParaRPr lang="en-US" altLang="de-DE" dirty="0" smtClean="0"/>
          </a:p>
        </p:txBody>
      </p:sp>
      <p:pic>
        <p:nvPicPr>
          <p:cNvPr id="31747" name="Picture 4" descr="techniqu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03350" y="990600"/>
            <a:ext cx="5689600" cy="532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48" name="Foliennummernplatzhalter 2"/>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66493CAD-2531-4F83-B840-4C542BAF1944}" type="slidenum">
              <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23</a:t>
            </a:fld>
            <a:endPar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endParaRPr>
          </a:p>
        </p:txBody>
      </p:sp>
      <p:pic>
        <p:nvPicPr>
          <p:cNvPr id="5" name="Grafik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p:cNvSpPr>
            <a:spLocks noGrp="1"/>
          </p:cNvSpPr>
          <p:nvPr>
            <p:ph type="ftr" sz="quarter" idx="10"/>
          </p:nvPr>
        </p:nvSpPr>
        <p:spPr/>
        <p:txBody>
          <a:bodyPr/>
          <a:lstStyle/>
          <a:p>
            <a:pPr>
              <a:defRPr/>
            </a:pPr>
            <a:r>
              <a:rPr lang="en-US" altLang="en-US" smtClean="0"/>
              <a:t>Introduction, overview and OpenGL</a:t>
            </a:r>
            <a:endParaRPr lang="en-US" altLang="en-US"/>
          </a:p>
        </p:txBody>
      </p:sp>
    </p:spTree>
    <p:extLst>
      <p:ext uri="{BB962C8B-B14F-4D97-AF65-F5344CB8AC3E}">
        <p14:creationId xmlns:p14="http://schemas.microsoft.com/office/powerpoint/2010/main" val="2293645146"/>
      </p:ext>
    </p:extLst>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r>
              <a:rPr lang="en-US" altLang="de-DE" dirty="0" smtClean="0"/>
              <a:t>Entertainment (cont.)</a:t>
            </a:r>
            <a:endParaRPr lang="en-US" altLang="de-DE" dirty="0" smtClean="0"/>
          </a:p>
        </p:txBody>
      </p:sp>
      <p:pic>
        <p:nvPicPr>
          <p:cNvPr id="32771" name="Picture 5" descr="Andes_453x35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9250" y="1268413"/>
            <a:ext cx="6048375" cy="467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2" name="Rectangle 6"/>
          <p:cNvSpPr>
            <a:spLocks noChangeArrowheads="1"/>
          </p:cNvSpPr>
          <p:nvPr/>
        </p:nvSpPr>
        <p:spPr bwMode="auto">
          <a:xfrm>
            <a:off x="3276600" y="5943600"/>
            <a:ext cx="27622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de-DE" sz="1800" b="0" i="0" u="none" strike="noStrike" kern="1200" cap="none" spc="0" normalizeH="0" baseline="0" noProof="0" smtClean="0">
                <a:ln>
                  <a:noFill/>
                </a:ln>
                <a:solidFill>
                  <a:srgbClr val="0B0506"/>
                </a:solidFill>
                <a:effectLst/>
                <a:uLnTx/>
                <a:uFillTx/>
                <a:latin typeface="Arial" panose="020B0604020202020204" pitchFamily="34" charset="0"/>
                <a:ea typeface="+mn-ea"/>
                <a:cs typeface="+mn-cs"/>
              </a:rPr>
              <a:t>From </a:t>
            </a:r>
            <a:r>
              <a:rPr kumimoji="0" lang="tr-TR" altLang="de-DE" sz="1800" b="0" i="0" u="none" strike="noStrike" kern="1200" cap="none" spc="0" normalizeH="0" baseline="0" noProof="0" smtClean="0">
                <a:ln>
                  <a:noFill/>
                </a:ln>
                <a:solidFill>
                  <a:srgbClr val="0B0506"/>
                </a:solidFill>
                <a:effectLst/>
                <a:uLnTx/>
                <a:uFillTx/>
                <a:latin typeface="Arial" panose="020B0604020202020204" pitchFamily="34" charset="0"/>
                <a:ea typeface="+mn-ea"/>
                <a:cs typeface="+mn-cs"/>
              </a:rPr>
              <a:t>www.microsoft.com</a:t>
            </a:r>
            <a:endParaRPr kumimoji="0" lang="en-US" altLang="de-DE" sz="1800" b="0" i="0" u="none" strike="noStrike" kern="1200" cap="none" spc="0" normalizeH="0" baseline="0" noProof="0" smtClean="0">
              <a:ln>
                <a:noFill/>
              </a:ln>
              <a:solidFill>
                <a:srgbClr val="0B0506"/>
              </a:solidFill>
              <a:effectLst/>
              <a:uLnTx/>
              <a:uFillTx/>
              <a:latin typeface="Arial" panose="020B0604020202020204" pitchFamily="34" charset="0"/>
              <a:ea typeface="+mn-ea"/>
              <a:cs typeface="+mn-cs"/>
            </a:endParaRPr>
          </a:p>
        </p:txBody>
      </p:sp>
      <p:sp>
        <p:nvSpPr>
          <p:cNvPr id="32773" name="Foliennummernplatzhalter 2"/>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043C5D98-E998-4732-BC41-77A5488F1A40}" type="slidenum">
              <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24</a:t>
            </a:fld>
            <a:endPar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endParaRPr>
          </a:p>
        </p:txBody>
      </p:sp>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p:cNvSpPr>
            <a:spLocks noGrp="1"/>
          </p:cNvSpPr>
          <p:nvPr>
            <p:ph type="ftr" sz="quarter" idx="10"/>
          </p:nvPr>
        </p:nvSpPr>
        <p:spPr/>
        <p:txBody>
          <a:bodyPr/>
          <a:lstStyle/>
          <a:p>
            <a:pPr>
              <a:defRPr/>
            </a:pPr>
            <a:r>
              <a:rPr lang="en-US" altLang="en-US" smtClean="0"/>
              <a:t>Introduction, overview and OpenGL</a:t>
            </a:r>
            <a:endParaRPr lang="en-US" altLang="en-US"/>
          </a:p>
        </p:txBody>
      </p:sp>
    </p:spTree>
    <p:extLst>
      <p:ext uri="{BB962C8B-B14F-4D97-AF65-F5344CB8AC3E}">
        <p14:creationId xmlns:p14="http://schemas.microsoft.com/office/powerpoint/2010/main" val="127659689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pPr marL="838200" indent="-838200"/>
            <a:r>
              <a:rPr lang="en-US" altLang="de-DE" smtClean="0"/>
              <a:t>Image processing</a:t>
            </a:r>
          </a:p>
        </p:txBody>
      </p:sp>
      <p:pic>
        <p:nvPicPr>
          <p:cNvPr id="33795" name="Picture 4" descr="fip35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1550" y="1844675"/>
            <a:ext cx="3463925" cy="424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6" name="Picture 5" descr="fip35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00563" y="1844675"/>
            <a:ext cx="3463925" cy="424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797" name="Rectangle 6"/>
          <p:cNvSpPr>
            <a:spLocks noChangeArrowheads="1"/>
          </p:cNvSpPr>
          <p:nvPr/>
        </p:nvSpPr>
        <p:spPr bwMode="auto">
          <a:xfrm>
            <a:off x="3124200" y="6034088"/>
            <a:ext cx="27749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de-DE" sz="1800" b="0" i="0" u="none" strike="noStrike" kern="1200" cap="none" spc="0" normalizeH="0" baseline="0" noProof="0" dirty="0" smtClean="0">
                <a:ln>
                  <a:noFill/>
                </a:ln>
                <a:solidFill>
                  <a:srgbClr val="0B0506"/>
                </a:solidFill>
                <a:effectLst/>
                <a:uLnTx/>
                <a:uFillTx/>
                <a:latin typeface="Arial" panose="020B0604020202020204" pitchFamily="34" charset="0"/>
                <a:ea typeface="+mn-ea"/>
                <a:cs typeface="+mn-cs"/>
              </a:rPr>
              <a:t>From www.ph.tn.tudelft.nl</a:t>
            </a:r>
          </a:p>
        </p:txBody>
      </p:sp>
      <p:sp>
        <p:nvSpPr>
          <p:cNvPr id="33798" name="Foliennummernplatzhalter 2"/>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0B3F5445-0D40-4BC6-B1A8-3FF6A629A7C1}" type="slidenum">
              <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25</a:t>
            </a:fld>
            <a:endPar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endParaRPr>
          </a:p>
        </p:txBody>
      </p:sp>
      <p:pic>
        <p:nvPicPr>
          <p:cNvPr id="7" name="Grafik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p:cNvSpPr>
            <a:spLocks noGrp="1"/>
          </p:cNvSpPr>
          <p:nvPr>
            <p:ph type="ftr" sz="quarter" idx="10"/>
          </p:nvPr>
        </p:nvSpPr>
        <p:spPr/>
        <p:txBody>
          <a:bodyPr/>
          <a:lstStyle/>
          <a:p>
            <a:pPr>
              <a:defRPr/>
            </a:pPr>
            <a:r>
              <a:rPr lang="en-US" altLang="en-US" smtClean="0"/>
              <a:t>Introduction, overview and OpenGL</a:t>
            </a:r>
            <a:endParaRPr lang="en-US" altLang="en-US"/>
          </a:p>
        </p:txBody>
      </p:sp>
    </p:spTree>
    <p:extLst>
      <p:ext uri="{BB962C8B-B14F-4D97-AF65-F5344CB8AC3E}">
        <p14:creationId xmlns:p14="http://schemas.microsoft.com/office/powerpoint/2010/main" val="3684146344"/>
      </p:ext>
    </p:extLst>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pPr marL="838200" indent="-838200"/>
            <a:r>
              <a:rPr lang="en-US" altLang="de-DE" smtClean="0"/>
              <a:t>Image processing</a:t>
            </a:r>
            <a:r>
              <a:rPr lang="tr-TR" altLang="de-DE" smtClean="0"/>
              <a:t> (cont.)</a:t>
            </a:r>
            <a:endParaRPr lang="en-US" altLang="de-DE" smtClean="0"/>
          </a:p>
        </p:txBody>
      </p:sp>
      <p:sp>
        <p:nvSpPr>
          <p:cNvPr id="34819" name="Rectangle 5"/>
          <p:cNvSpPr>
            <a:spLocks noChangeArrowheads="1"/>
          </p:cNvSpPr>
          <p:nvPr/>
        </p:nvSpPr>
        <p:spPr bwMode="auto">
          <a:xfrm>
            <a:off x="2986088" y="6172200"/>
            <a:ext cx="27368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de-DE" sz="1800" b="0" i="0" u="none" strike="noStrike" kern="1200" cap="none" spc="0" normalizeH="0" baseline="0" noProof="0" smtClean="0">
                <a:ln>
                  <a:noFill/>
                </a:ln>
                <a:solidFill>
                  <a:srgbClr val="0B0506"/>
                </a:solidFill>
                <a:effectLst/>
                <a:uLnTx/>
                <a:uFillTx/>
                <a:latin typeface="Arial" panose="020B0604020202020204" pitchFamily="34" charset="0"/>
                <a:ea typeface="+mn-ea"/>
                <a:cs typeface="+mn-cs"/>
              </a:rPr>
              <a:t>From www.wikipedia.org </a:t>
            </a:r>
          </a:p>
        </p:txBody>
      </p:sp>
      <p:pic>
        <p:nvPicPr>
          <p:cNvPr id="34820" name="Picture 6" descr="Bonereconstructi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51050" y="1341438"/>
            <a:ext cx="4608513" cy="4895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21" name="Foliennummernplatzhalter 2"/>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8537110-2351-4A2C-A4DD-F039A426F09B}" type="slidenum">
              <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26</a:t>
            </a:fld>
            <a:endPar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endParaRPr>
          </a:p>
        </p:txBody>
      </p:sp>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p:cNvSpPr>
            <a:spLocks noGrp="1"/>
          </p:cNvSpPr>
          <p:nvPr>
            <p:ph type="ftr" sz="quarter" idx="10"/>
          </p:nvPr>
        </p:nvSpPr>
        <p:spPr/>
        <p:txBody>
          <a:bodyPr/>
          <a:lstStyle/>
          <a:p>
            <a:pPr>
              <a:defRPr/>
            </a:pPr>
            <a:r>
              <a:rPr lang="en-US" altLang="en-US" smtClean="0"/>
              <a:t>Introduction, overview and OpenGL</a:t>
            </a:r>
            <a:endParaRPr lang="en-US" altLang="en-US"/>
          </a:p>
        </p:txBody>
      </p:sp>
    </p:spTree>
    <p:extLst>
      <p:ext uri="{BB962C8B-B14F-4D97-AF65-F5344CB8AC3E}">
        <p14:creationId xmlns:p14="http://schemas.microsoft.com/office/powerpoint/2010/main" val="102070782"/>
      </p:ext>
    </p:extLst>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r>
              <a:rPr lang="en-US" altLang="de-DE" smtClean="0"/>
              <a:t>Graphical User Interfaces</a:t>
            </a:r>
          </a:p>
        </p:txBody>
      </p:sp>
      <p:pic>
        <p:nvPicPr>
          <p:cNvPr id="35843"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8313" y="1143000"/>
            <a:ext cx="8207375" cy="5106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5844" name="Foliennummernplatzhalter 2"/>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A14E438-7FE8-47FD-9C3C-129367112E07}" type="slidenum">
              <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27</a:t>
            </a:fld>
            <a:endPar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endParaRPr>
          </a:p>
        </p:txBody>
      </p:sp>
      <p:pic>
        <p:nvPicPr>
          <p:cNvPr id="5" name="Grafik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p:cNvSpPr>
            <a:spLocks noGrp="1"/>
          </p:cNvSpPr>
          <p:nvPr>
            <p:ph type="ftr" sz="quarter" idx="10"/>
          </p:nvPr>
        </p:nvSpPr>
        <p:spPr/>
        <p:txBody>
          <a:bodyPr/>
          <a:lstStyle/>
          <a:p>
            <a:pPr>
              <a:defRPr/>
            </a:pPr>
            <a:r>
              <a:rPr lang="en-US" altLang="en-US" smtClean="0"/>
              <a:t>Introduction, overview and OpenGL</a:t>
            </a:r>
            <a:endParaRPr lang="en-US" altLang="en-US"/>
          </a:p>
        </p:txBody>
      </p:sp>
    </p:spTree>
    <p:extLst>
      <p:ext uri="{BB962C8B-B14F-4D97-AF65-F5344CB8AC3E}">
        <p14:creationId xmlns:p14="http://schemas.microsoft.com/office/powerpoint/2010/main" val="133608787"/>
      </p:ext>
    </p:extLst>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r>
              <a:rPr lang="en-US" altLang="de-DE" dirty="0" smtClean="0"/>
              <a:t>Overview of Graphics Systems</a:t>
            </a:r>
          </a:p>
        </p:txBody>
      </p:sp>
      <p:sp>
        <p:nvSpPr>
          <p:cNvPr id="66563" name="Rectangle 3"/>
          <p:cNvSpPr>
            <a:spLocks noGrp="1" noChangeArrowheads="1"/>
          </p:cNvSpPr>
          <p:nvPr>
            <p:ph type="body" idx="1"/>
          </p:nvPr>
        </p:nvSpPr>
        <p:spPr/>
        <p:txBody>
          <a:bodyPr/>
          <a:lstStyle/>
          <a:p>
            <a:pPr>
              <a:lnSpc>
                <a:spcPct val="90000"/>
              </a:lnSpc>
            </a:pPr>
            <a:r>
              <a:rPr lang="en-US" altLang="de-DE" dirty="0" smtClean="0">
                <a:solidFill>
                  <a:schemeClr val="bg1"/>
                </a:solidFill>
              </a:rPr>
              <a:t>Video Display Devices</a:t>
            </a:r>
          </a:p>
          <a:p>
            <a:pPr>
              <a:lnSpc>
                <a:spcPct val="90000"/>
              </a:lnSpc>
            </a:pPr>
            <a:r>
              <a:rPr lang="en-US" altLang="de-DE" dirty="0" smtClean="0">
                <a:solidFill>
                  <a:schemeClr val="bg1"/>
                </a:solidFill>
              </a:rPr>
              <a:t>Raster Scan Systems</a:t>
            </a:r>
          </a:p>
          <a:p>
            <a:pPr>
              <a:lnSpc>
                <a:spcPct val="90000"/>
              </a:lnSpc>
            </a:pPr>
            <a:r>
              <a:rPr lang="en-US" altLang="de-DE" dirty="0" smtClean="0">
                <a:solidFill>
                  <a:schemeClr val="bg1"/>
                </a:solidFill>
              </a:rPr>
              <a:t>Graphics Workstations and Viewing Devices</a:t>
            </a:r>
          </a:p>
          <a:p>
            <a:pPr>
              <a:lnSpc>
                <a:spcPct val="90000"/>
              </a:lnSpc>
            </a:pPr>
            <a:r>
              <a:rPr lang="en-US" altLang="de-DE" dirty="0" smtClean="0">
                <a:solidFill>
                  <a:schemeClr val="bg1"/>
                </a:solidFill>
              </a:rPr>
              <a:t>Input Devices</a:t>
            </a:r>
          </a:p>
          <a:p>
            <a:pPr>
              <a:lnSpc>
                <a:spcPct val="90000"/>
              </a:lnSpc>
            </a:pPr>
            <a:r>
              <a:rPr lang="en-US" altLang="de-DE" dirty="0" smtClean="0">
                <a:solidFill>
                  <a:schemeClr val="bg1"/>
                </a:solidFill>
              </a:rPr>
              <a:t>Hard Copy Devices</a:t>
            </a:r>
          </a:p>
          <a:p>
            <a:pPr>
              <a:lnSpc>
                <a:spcPct val="90000"/>
              </a:lnSpc>
            </a:pPr>
            <a:r>
              <a:rPr lang="en-US" altLang="de-DE" dirty="0" smtClean="0">
                <a:solidFill>
                  <a:schemeClr val="bg1"/>
                </a:solidFill>
              </a:rPr>
              <a:t>Graphics Networks</a:t>
            </a:r>
          </a:p>
          <a:p>
            <a:pPr>
              <a:lnSpc>
                <a:spcPct val="90000"/>
              </a:lnSpc>
            </a:pPr>
            <a:r>
              <a:rPr lang="en-US" altLang="de-DE" dirty="0" smtClean="0">
                <a:solidFill>
                  <a:schemeClr val="bg1"/>
                </a:solidFill>
              </a:rPr>
              <a:t>Graphics on the Internet</a:t>
            </a:r>
          </a:p>
          <a:p>
            <a:pPr>
              <a:lnSpc>
                <a:spcPct val="90000"/>
              </a:lnSpc>
            </a:pPr>
            <a:r>
              <a:rPr lang="en-US" altLang="de-DE" dirty="0" smtClean="0">
                <a:solidFill>
                  <a:schemeClr val="bg1"/>
                </a:solidFill>
              </a:rPr>
              <a:t>Graphics Software</a:t>
            </a:r>
          </a:p>
        </p:txBody>
      </p:sp>
      <p:sp>
        <p:nvSpPr>
          <p:cNvPr id="36868" name="Foliennummernplatzhalter 1"/>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D8DC9F-AA5F-4C4F-81B6-DFFC71C40017}" type="slidenum">
              <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28</a:t>
            </a:fld>
            <a:endPar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endParaRPr>
          </a:p>
        </p:txBody>
      </p:sp>
      <p:pic>
        <p:nvPicPr>
          <p:cNvPr id="5" name="Grafik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p:cNvSpPr>
            <a:spLocks noGrp="1"/>
          </p:cNvSpPr>
          <p:nvPr>
            <p:ph type="ftr" sz="quarter" idx="10"/>
          </p:nvPr>
        </p:nvSpPr>
        <p:spPr/>
        <p:txBody>
          <a:bodyPr/>
          <a:lstStyle/>
          <a:p>
            <a:pPr>
              <a:defRPr/>
            </a:pPr>
            <a:r>
              <a:rPr lang="en-US" altLang="en-US" smtClean="0"/>
              <a:t>Introduction, overview and OpenGL</a:t>
            </a:r>
            <a:endParaRPr lang="en-US" altLang="en-US"/>
          </a:p>
        </p:txBody>
      </p:sp>
    </p:spTree>
    <p:extLst>
      <p:ext uri="{BB962C8B-B14F-4D97-AF65-F5344CB8AC3E}">
        <p14:creationId xmlns:p14="http://schemas.microsoft.com/office/powerpoint/2010/main" val="109957955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6563">
                                            <p:txEl>
                                              <p:pRg st="0" end="0"/>
                                            </p:txEl>
                                          </p:spTgt>
                                        </p:tgtEl>
                                        <p:attrNameLst>
                                          <p:attrName>style.visibility</p:attrName>
                                        </p:attrNameLst>
                                      </p:cBhvr>
                                      <p:to>
                                        <p:strVal val="visible"/>
                                      </p:to>
                                    </p:set>
                                    <p:anim calcmode="lin" valueType="num">
                                      <p:cBhvr additive="base">
                                        <p:cTn id="7" dur="2000" fill="hold"/>
                                        <p:tgtEl>
                                          <p:spTgt spid="66563">
                                            <p:txEl>
                                              <p:pRg st="0" end="0"/>
                                            </p:txEl>
                                          </p:spTgt>
                                        </p:tgtEl>
                                        <p:attrNameLst>
                                          <p:attrName>ppt_x</p:attrName>
                                        </p:attrNameLst>
                                      </p:cBhvr>
                                      <p:tavLst>
                                        <p:tav tm="0">
                                          <p:val>
                                            <p:strVal val="0-#ppt_w/2"/>
                                          </p:val>
                                        </p:tav>
                                        <p:tav tm="100000">
                                          <p:val>
                                            <p:strVal val="#ppt_x"/>
                                          </p:val>
                                        </p:tav>
                                      </p:tavLst>
                                    </p:anim>
                                    <p:anim calcmode="lin" valueType="num">
                                      <p:cBhvr additive="base">
                                        <p:cTn id="8" dur="2000" fill="hold"/>
                                        <p:tgtEl>
                                          <p:spTgt spid="6656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66563">
                                            <p:txEl>
                                              <p:pRg st="1" end="1"/>
                                            </p:txEl>
                                          </p:spTgt>
                                        </p:tgtEl>
                                        <p:attrNameLst>
                                          <p:attrName>style.visibility</p:attrName>
                                        </p:attrNameLst>
                                      </p:cBhvr>
                                      <p:to>
                                        <p:strVal val="visible"/>
                                      </p:to>
                                    </p:set>
                                    <p:anim calcmode="lin" valueType="num">
                                      <p:cBhvr additive="base">
                                        <p:cTn id="13" dur="2000" fill="hold"/>
                                        <p:tgtEl>
                                          <p:spTgt spid="66563">
                                            <p:txEl>
                                              <p:pRg st="1" end="1"/>
                                            </p:txEl>
                                          </p:spTgt>
                                        </p:tgtEl>
                                        <p:attrNameLst>
                                          <p:attrName>ppt_x</p:attrName>
                                        </p:attrNameLst>
                                      </p:cBhvr>
                                      <p:tavLst>
                                        <p:tav tm="0">
                                          <p:val>
                                            <p:strVal val="0-#ppt_w/2"/>
                                          </p:val>
                                        </p:tav>
                                        <p:tav tm="100000">
                                          <p:val>
                                            <p:strVal val="#ppt_x"/>
                                          </p:val>
                                        </p:tav>
                                      </p:tavLst>
                                    </p:anim>
                                    <p:anim calcmode="lin" valueType="num">
                                      <p:cBhvr additive="base">
                                        <p:cTn id="14" dur="2000" fill="hold"/>
                                        <p:tgtEl>
                                          <p:spTgt spid="6656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66563">
                                            <p:txEl>
                                              <p:pRg st="2" end="2"/>
                                            </p:txEl>
                                          </p:spTgt>
                                        </p:tgtEl>
                                        <p:attrNameLst>
                                          <p:attrName>style.visibility</p:attrName>
                                        </p:attrNameLst>
                                      </p:cBhvr>
                                      <p:to>
                                        <p:strVal val="visible"/>
                                      </p:to>
                                    </p:set>
                                    <p:anim calcmode="lin" valueType="num">
                                      <p:cBhvr additive="base">
                                        <p:cTn id="19" dur="2000" fill="hold"/>
                                        <p:tgtEl>
                                          <p:spTgt spid="66563">
                                            <p:txEl>
                                              <p:pRg st="2" end="2"/>
                                            </p:txEl>
                                          </p:spTgt>
                                        </p:tgtEl>
                                        <p:attrNameLst>
                                          <p:attrName>ppt_x</p:attrName>
                                        </p:attrNameLst>
                                      </p:cBhvr>
                                      <p:tavLst>
                                        <p:tav tm="0">
                                          <p:val>
                                            <p:strVal val="0-#ppt_w/2"/>
                                          </p:val>
                                        </p:tav>
                                        <p:tav tm="100000">
                                          <p:val>
                                            <p:strVal val="#ppt_x"/>
                                          </p:val>
                                        </p:tav>
                                      </p:tavLst>
                                    </p:anim>
                                    <p:anim calcmode="lin" valueType="num">
                                      <p:cBhvr additive="base">
                                        <p:cTn id="20" dur="2000" fill="hold"/>
                                        <p:tgtEl>
                                          <p:spTgt spid="6656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66563">
                                            <p:txEl>
                                              <p:pRg st="3" end="3"/>
                                            </p:txEl>
                                          </p:spTgt>
                                        </p:tgtEl>
                                        <p:attrNameLst>
                                          <p:attrName>style.visibility</p:attrName>
                                        </p:attrNameLst>
                                      </p:cBhvr>
                                      <p:to>
                                        <p:strVal val="visible"/>
                                      </p:to>
                                    </p:set>
                                    <p:anim calcmode="lin" valueType="num">
                                      <p:cBhvr additive="base">
                                        <p:cTn id="25" dur="2000" fill="hold"/>
                                        <p:tgtEl>
                                          <p:spTgt spid="66563">
                                            <p:txEl>
                                              <p:pRg st="3" end="3"/>
                                            </p:txEl>
                                          </p:spTgt>
                                        </p:tgtEl>
                                        <p:attrNameLst>
                                          <p:attrName>ppt_x</p:attrName>
                                        </p:attrNameLst>
                                      </p:cBhvr>
                                      <p:tavLst>
                                        <p:tav tm="0">
                                          <p:val>
                                            <p:strVal val="0-#ppt_w/2"/>
                                          </p:val>
                                        </p:tav>
                                        <p:tav tm="100000">
                                          <p:val>
                                            <p:strVal val="#ppt_x"/>
                                          </p:val>
                                        </p:tav>
                                      </p:tavLst>
                                    </p:anim>
                                    <p:anim calcmode="lin" valueType="num">
                                      <p:cBhvr additive="base">
                                        <p:cTn id="26" dur="2000" fill="hold"/>
                                        <p:tgtEl>
                                          <p:spTgt spid="6656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66563">
                                            <p:txEl>
                                              <p:pRg st="4" end="4"/>
                                            </p:txEl>
                                          </p:spTgt>
                                        </p:tgtEl>
                                        <p:attrNameLst>
                                          <p:attrName>style.visibility</p:attrName>
                                        </p:attrNameLst>
                                      </p:cBhvr>
                                      <p:to>
                                        <p:strVal val="visible"/>
                                      </p:to>
                                    </p:set>
                                    <p:anim calcmode="lin" valueType="num">
                                      <p:cBhvr additive="base">
                                        <p:cTn id="31" dur="2000" fill="hold"/>
                                        <p:tgtEl>
                                          <p:spTgt spid="66563">
                                            <p:txEl>
                                              <p:pRg st="4" end="4"/>
                                            </p:txEl>
                                          </p:spTgt>
                                        </p:tgtEl>
                                        <p:attrNameLst>
                                          <p:attrName>ppt_x</p:attrName>
                                        </p:attrNameLst>
                                      </p:cBhvr>
                                      <p:tavLst>
                                        <p:tav tm="0">
                                          <p:val>
                                            <p:strVal val="0-#ppt_w/2"/>
                                          </p:val>
                                        </p:tav>
                                        <p:tav tm="100000">
                                          <p:val>
                                            <p:strVal val="#ppt_x"/>
                                          </p:val>
                                        </p:tav>
                                      </p:tavLst>
                                    </p:anim>
                                    <p:anim calcmode="lin" valueType="num">
                                      <p:cBhvr additive="base">
                                        <p:cTn id="32" dur="2000" fill="hold"/>
                                        <p:tgtEl>
                                          <p:spTgt spid="66563">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66563">
                                            <p:txEl>
                                              <p:pRg st="5" end="5"/>
                                            </p:txEl>
                                          </p:spTgt>
                                        </p:tgtEl>
                                        <p:attrNameLst>
                                          <p:attrName>style.visibility</p:attrName>
                                        </p:attrNameLst>
                                      </p:cBhvr>
                                      <p:to>
                                        <p:strVal val="visible"/>
                                      </p:to>
                                    </p:set>
                                    <p:anim calcmode="lin" valueType="num">
                                      <p:cBhvr additive="base">
                                        <p:cTn id="37" dur="2000" fill="hold"/>
                                        <p:tgtEl>
                                          <p:spTgt spid="66563">
                                            <p:txEl>
                                              <p:pRg st="5" end="5"/>
                                            </p:txEl>
                                          </p:spTgt>
                                        </p:tgtEl>
                                        <p:attrNameLst>
                                          <p:attrName>ppt_x</p:attrName>
                                        </p:attrNameLst>
                                      </p:cBhvr>
                                      <p:tavLst>
                                        <p:tav tm="0">
                                          <p:val>
                                            <p:strVal val="0-#ppt_w/2"/>
                                          </p:val>
                                        </p:tav>
                                        <p:tav tm="100000">
                                          <p:val>
                                            <p:strVal val="#ppt_x"/>
                                          </p:val>
                                        </p:tav>
                                      </p:tavLst>
                                    </p:anim>
                                    <p:anim calcmode="lin" valueType="num">
                                      <p:cBhvr additive="base">
                                        <p:cTn id="38" dur="2000" fill="hold"/>
                                        <p:tgtEl>
                                          <p:spTgt spid="66563">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66563">
                                            <p:txEl>
                                              <p:pRg st="6" end="6"/>
                                            </p:txEl>
                                          </p:spTgt>
                                        </p:tgtEl>
                                        <p:attrNameLst>
                                          <p:attrName>style.visibility</p:attrName>
                                        </p:attrNameLst>
                                      </p:cBhvr>
                                      <p:to>
                                        <p:strVal val="visible"/>
                                      </p:to>
                                    </p:set>
                                    <p:anim calcmode="lin" valueType="num">
                                      <p:cBhvr additive="base">
                                        <p:cTn id="43" dur="2000" fill="hold"/>
                                        <p:tgtEl>
                                          <p:spTgt spid="66563">
                                            <p:txEl>
                                              <p:pRg st="6" end="6"/>
                                            </p:txEl>
                                          </p:spTgt>
                                        </p:tgtEl>
                                        <p:attrNameLst>
                                          <p:attrName>ppt_x</p:attrName>
                                        </p:attrNameLst>
                                      </p:cBhvr>
                                      <p:tavLst>
                                        <p:tav tm="0">
                                          <p:val>
                                            <p:strVal val="0-#ppt_w/2"/>
                                          </p:val>
                                        </p:tav>
                                        <p:tav tm="100000">
                                          <p:val>
                                            <p:strVal val="#ppt_x"/>
                                          </p:val>
                                        </p:tav>
                                      </p:tavLst>
                                    </p:anim>
                                    <p:anim calcmode="lin" valueType="num">
                                      <p:cBhvr additive="base">
                                        <p:cTn id="44" dur="2000" fill="hold"/>
                                        <p:tgtEl>
                                          <p:spTgt spid="66563">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66563">
                                            <p:txEl>
                                              <p:pRg st="7" end="7"/>
                                            </p:txEl>
                                          </p:spTgt>
                                        </p:tgtEl>
                                        <p:attrNameLst>
                                          <p:attrName>style.visibility</p:attrName>
                                        </p:attrNameLst>
                                      </p:cBhvr>
                                      <p:to>
                                        <p:strVal val="visible"/>
                                      </p:to>
                                    </p:set>
                                    <p:anim calcmode="lin" valueType="num">
                                      <p:cBhvr additive="base">
                                        <p:cTn id="49" dur="2000" fill="hold"/>
                                        <p:tgtEl>
                                          <p:spTgt spid="66563">
                                            <p:txEl>
                                              <p:pRg st="7" end="7"/>
                                            </p:txEl>
                                          </p:spTgt>
                                        </p:tgtEl>
                                        <p:attrNameLst>
                                          <p:attrName>ppt_x</p:attrName>
                                        </p:attrNameLst>
                                      </p:cBhvr>
                                      <p:tavLst>
                                        <p:tav tm="0">
                                          <p:val>
                                            <p:strVal val="0-#ppt_w/2"/>
                                          </p:val>
                                        </p:tav>
                                        <p:tav tm="100000">
                                          <p:val>
                                            <p:strVal val="#ppt_x"/>
                                          </p:val>
                                        </p:tav>
                                      </p:tavLst>
                                    </p:anim>
                                    <p:anim calcmode="lin" valueType="num">
                                      <p:cBhvr additive="base">
                                        <p:cTn id="50" dur="2000" fill="hold"/>
                                        <p:tgtEl>
                                          <p:spTgt spid="66563">
                                            <p:txEl>
                                              <p:pRg st="7" end="7"/>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56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1026"/>
          <p:cNvSpPr>
            <a:spLocks noGrp="1" noChangeArrowheads="1"/>
          </p:cNvSpPr>
          <p:nvPr>
            <p:ph type="title"/>
          </p:nvPr>
        </p:nvSpPr>
        <p:spPr>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r>
              <a:rPr lang="ko-KR" altLang="ko-KR" dirty="0"/>
              <a:t>Overview</a:t>
            </a:r>
            <a:endParaRPr lang="en-US" altLang="ko-KR" dirty="0"/>
          </a:p>
        </p:txBody>
      </p:sp>
      <p:sp>
        <p:nvSpPr>
          <p:cNvPr id="37891" name="Text Box 1041"/>
          <p:cNvSpPr txBox="1">
            <a:spLocks noChangeArrowheads="1"/>
          </p:cNvSpPr>
          <p:nvPr/>
        </p:nvSpPr>
        <p:spPr bwMode="auto">
          <a:xfrm>
            <a:off x="1873250" y="1344613"/>
            <a:ext cx="6569075" cy="554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ko-KR" sz="3000" b="0" i="0" u="none" strike="noStrike" kern="1200" cap="none" spc="0" normalizeH="0" baseline="0" noProof="0" dirty="0" smtClean="0">
                <a:ln>
                  <a:noFill/>
                </a:ln>
                <a:solidFill>
                  <a:srgbClr val="0B0506"/>
                </a:solidFill>
                <a:effectLst/>
                <a:uLnTx/>
                <a:uFillTx/>
                <a:latin typeface="Arial Narrow" panose="020B0606020202030204" pitchFamily="34" charset="0"/>
                <a:ea typeface="Gulim" pitchFamily="34" charset="-127"/>
                <a:cs typeface="+mn-cs"/>
              </a:rPr>
              <a:t>Programmer’s Model of </a:t>
            </a:r>
            <a:r>
              <a:rPr kumimoji="0" lang="tr-TR" altLang="ko-KR" sz="3000" b="0" i="0" u="none" strike="noStrike" kern="1200" cap="none" spc="0" normalizeH="0" baseline="0" noProof="0" dirty="0" smtClean="0">
                <a:ln>
                  <a:noFill/>
                </a:ln>
                <a:solidFill>
                  <a:srgbClr val="0B0506"/>
                </a:solidFill>
                <a:effectLst/>
                <a:uLnTx/>
                <a:uFillTx/>
                <a:latin typeface="Arial Narrow" panose="020B0606020202030204" pitchFamily="34" charset="0"/>
                <a:ea typeface="+mn-ea"/>
                <a:cs typeface="+mn-cs"/>
              </a:rPr>
              <a:t>(</a:t>
            </a:r>
            <a:r>
              <a:rPr kumimoji="0" lang="en-US" altLang="ko-KR" sz="3000" b="0" i="0" u="none" strike="noStrike" kern="1200" cap="none" spc="0" normalizeH="0" baseline="0" noProof="0" dirty="0" smtClean="0">
                <a:ln>
                  <a:noFill/>
                </a:ln>
                <a:solidFill>
                  <a:srgbClr val="0B0506"/>
                </a:solidFill>
                <a:effectLst/>
                <a:uLnTx/>
                <a:uFillTx/>
                <a:latin typeface="Arial Narrow" panose="020B0606020202030204" pitchFamily="34" charset="0"/>
                <a:ea typeface="Gulim" pitchFamily="34" charset="-127"/>
                <a:cs typeface="+mn-cs"/>
              </a:rPr>
              <a:t>Interactive</a:t>
            </a:r>
            <a:r>
              <a:rPr kumimoji="0" lang="tr-TR" altLang="ko-KR" sz="3000" b="0" i="0" u="none" strike="noStrike" kern="1200" cap="none" spc="0" normalizeH="0" baseline="0" noProof="0" dirty="0" smtClean="0">
                <a:ln>
                  <a:noFill/>
                </a:ln>
                <a:solidFill>
                  <a:srgbClr val="0B0506"/>
                </a:solidFill>
                <a:effectLst/>
                <a:uLnTx/>
                <a:uFillTx/>
                <a:latin typeface="Arial Narrow" panose="020B0606020202030204" pitchFamily="34" charset="0"/>
                <a:ea typeface="+mn-ea"/>
                <a:cs typeface="+mn-cs"/>
              </a:rPr>
              <a:t>)</a:t>
            </a:r>
            <a:r>
              <a:rPr kumimoji="0" lang="en-US" altLang="ko-KR" sz="3000" b="0" i="0" u="none" strike="noStrike" kern="1200" cap="none" spc="0" normalizeH="0" baseline="0" noProof="0" dirty="0" smtClean="0">
                <a:ln>
                  <a:noFill/>
                </a:ln>
                <a:solidFill>
                  <a:srgbClr val="0B0506"/>
                </a:solidFill>
                <a:effectLst/>
                <a:uLnTx/>
                <a:uFillTx/>
                <a:latin typeface="Arial Narrow" panose="020B0606020202030204" pitchFamily="34" charset="0"/>
                <a:ea typeface="Gulim" pitchFamily="34" charset="-127"/>
                <a:cs typeface="+mn-cs"/>
              </a:rPr>
              <a:t> Graphics</a:t>
            </a:r>
          </a:p>
        </p:txBody>
      </p:sp>
      <p:grpSp>
        <p:nvGrpSpPr>
          <p:cNvPr id="37892" name="Group 1056"/>
          <p:cNvGrpSpPr>
            <a:grpSpLocks/>
          </p:cNvGrpSpPr>
          <p:nvPr/>
        </p:nvGrpSpPr>
        <p:grpSpPr bwMode="auto">
          <a:xfrm>
            <a:off x="2590800" y="2819400"/>
            <a:ext cx="304800" cy="152400"/>
            <a:chOff x="1008" y="2208"/>
            <a:chExt cx="192" cy="96"/>
          </a:xfrm>
        </p:grpSpPr>
        <p:sp>
          <p:nvSpPr>
            <p:cNvPr id="13340" name="Line 1052"/>
            <p:cNvSpPr>
              <a:spLocks noChangeShapeType="1"/>
            </p:cNvSpPr>
            <p:nvPr/>
          </p:nvSpPr>
          <p:spPr bwMode="auto">
            <a:xfrm>
              <a:off x="1008" y="2304"/>
              <a:ext cx="192" cy="0"/>
            </a:xfrm>
            <a:prstGeom prst="line">
              <a:avLst/>
            </a:prstGeom>
            <a:ln>
              <a:headEnd type="none" w="sm" len="sm"/>
              <a:tailEnd type="triangle" w="sm" len="sm"/>
            </a:ln>
          </p:spPr>
          <p:style>
            <a:lnRef idx="3">
              <a:schemeClr val="accent6"/>
            </a:lnRef>
            <a:fillRef idx="0">
              <a:schemeClr val="accent6"/>
            </a:fillRef>
            <a:effectRef idx="2">
              <a:schemeClr val="accent6"/>
            </a:effectRef>
            <a:fontRef idx="minor">
              <a:schemeClr val="tx1"/>
            </a:fontRef>
          </p:style>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DE" sz="1800" b="0" i="0" u="none" strike="noStrike" kern="1200" cap="none" spc="0" normalizeH="0" baseline="0" noProof="0">
                <a:ln>
                  <a:noFill/>
                </a:ln>
                <a:solidFill>
                  <a:srgbClr val="0B0506"/>
                </a:solidFill>
                <a:effectLst/>
                <a:uLnTx/>
                <a:uFillTx/>
                <a:latin typeface="Arial"/>
                <a:ea typeface="+mn-ea"/>
                <a:cs typeface="+mn-cs"/>
              </a:endParaRPr>
            </a:p>
          </p:txBody>
        </p:sp>
        <p:sp>
          <p:nvSpPr>
            <p:cNvPr id="13343" name="Line 1055"/>
            <p:cNvSpPr>
              <a:spLocks noChangeShapeType="1"/>
            </p:cNvSpPr>
            <p:nvPr/>
          </p:nvSpPr>
          <p:spPr bwMode="auto">
            <a:xfrm flipH="1">
              <a:off x="1008" y="2208"/>
              <a:ext cx="192" cy="0"/>
            </a:xfrm>
            <a:prstGeom prst="line">
              <a:avLst/>
            </a:prstGeom>
            <a:ln>
              <a:headEnd type="none" w="sm" len="sm"/>
              <a:tailEnd type="triangle" w="sm" len="sm"/>
            </a:ln>
          </p:spPr>
          <p:style>
            <a:lnRef idx="3">
              <a:schemeClr val="accent6"/>
            </a:lnRef>
            <a:fillRef idx="0">
              <a:schemeClr val="accent6"/>
            </a:fillRef>
            <a:effectRef idx="2">
              <a:schemeClr val="accent6"/>
            </a:effectRef>
            <a:fontRef idx="minor">
              <a:schemeClr val="tx1"/>
            </a:fontRef>
          </p:style>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DE" sz="1800" b="0" i="0" u="none" strike="noStrike" kern="1200" cap="none" spc="0" normalizeH="0" baseline="0" noProof="0">
                <a:ln>
                  <a:noFill/>
                </a:ln>
                <a:solidFill>
                  <a:srgbClr val="0B0506"/>
                </a:solidFill>
                <a:effectLst/>
                <a:uLnTx/>
                <a:uFillTx/>
                <a:latin typeface="Arial"/>
                <a:ea typeface="+mn-ea"/>
                <a:cs typeface="+mn-cs"/>
              </a:endParaRPr>
            </a:p>
          </p:txBody>
        </p:sp>
      </p:grpSp>
      <p:grpSp>
        <p:nvGrpSpPr>
          <p:cNvPr id="37893" name="Group 1057"/>
          <p:cNvGrpSpPr>
            <a:grpSpLocks/>
          </p:cNvGrpSpPr>
          <p:nvPr/>
        </p:nvGrpSpPr>
        <p:grpSpPr bwMode="auto">
          <a:xfrm>
            <a:off x="4572000" y="2819400"/>
            <a:ext cx="304800" cy="152400"/>
            <a:chOff x="1008" y="2208"/>
            <a:chExt cx="192" cy="96"/>
          </a:xfrm>
        </p:grpSpPr>
        <p:sp>
          <p:nvSpPr>
            <p:cNvPr id="13346" name="Line 1058"/>
            <p:cNvSpPr>
              <a:spLocks noChangeShapeType="1"/>
            </p:cNvSpPr>
            <p:nvPr/>
          </p:nvSpPr>
          <p:spPr bwMode="auto">
            <a:xfrm>
              <a:off x="1008" y="2304"/>
              <a:ext cx="192" cy="0"/>
            </a:xfrm>
            <a:prstGeom prst="line">
              <a:avLst/>
            </a:prstGeom>
            <a:ln>
              <a:headEnd type="none" w="sm" len="sm"/>
              <a:tailEnd type="triangle" w="sm" len="sm"/>
            </a:ln>
          </p:spPr>
          <p:style>
            <a:lnRef idx="3">
              <a:schemeClr val="accent6"/>
            </a:lnRef>
            <a:fillRef idx="0">
              <a:schemeClr val="accent6"/>
            </a:fillRef>
            <a:effectRef idx="2">
              <a:schemeClr val="accent6"/>
            </a:effectRef>
            <a:fontRef idx="minor">
              <a:schemeClr val="tx1"/>
            </a:fontRef>
          </p:style>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DE" sz="1800" b="0" i="0" u="none" strike="noStrike" kern="1200" cap="none" spc="0" normalizeH="0" baseline="0" noProof="0">
                <a:ln>
                  <a:noFill/>
                </a:ln>
                <a:solidFill>
                  <a:srgbClr val="0B0506"/>
                </a:solidFill>
                <a:effectLst/>
                <a:uLnTx/>
                <a:uFillTx/>
                <a:latin typeface="Arial"/>
                <a:ea typeface="+mn-ea"/>
                <a:cs typeface="+mn-cs"/>
              </a:endParaRPr>
            </a:p>
          </p:txBody>
        </p:sp>
        <p:sp>
          <p:nvSpPr>
            <p:cNvPr id="13347" name="Line 1059"/>
            <p:cNvSpPr>
              <a:spLocks noChangeShapeType="1"/>
            </p:cNvSpPr>
            <p:nvPr/>
          </p:nvSpPr>
          <p:spPr bwMode="auto">
            <a:xfrm flipH="1">
              <a:off x="1008" y="2208"/>
              <a:ext cx="192" cy="0"/>
            </a:xfrm>
            <a:prstGeom prst="line">
              <a:avLst/>
            </a:prstGeom>
            <a:ln>
              <a:headEnd type="none" w="sm" len="sm"/>
              <a:tailEnd type="triangle" w="sm" len="sm"/>
            </a:ln>
          </p:spPr>
          <p:style>
            <a:lnRef idx="3">
              <a:schemeClr val="accent6"/>
            </a:lnRef>
            <a:fillRef idx="0">
              <a:schemeClr val="accent6"/>
            </a:fillRef>
            <a:effectRef idx="2">
              <a:schemeClr val="accent6"/>
            </a:effectRef>
            <a:fontRef idx="minor">
              <a:schemeClr val="tx1"/>
            </a:fontRef>
          </p:style>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DE" sz="1800" b="0" i="0" u="none" strike="noStrike" kern="1200" cap="none" spc="0" normalizeH="0" baseline="0" noProof="0">
                <a:ln>
                  <a:noFill/>
                </a:ln>
                <a:solidFill>
                  <a:srgbClr val="0B0506"/>
                </a:solidFill>
                <a:effectLst/>
                <a:uLnTx/>
                <a:uFillTx/>
                <a:latin typeface="Arial"/>
                <a:ea typeface="+mn-ea"/>
                <a:cs typeface="+mn-cs"/>
              </a:endParaRPr>
            </a:p>
          </p:txBody>
        </p:sp>
      </p:grpSp>
      <p:grpSp>
        <p:nvGrpSpPr>
          <p:cNvPr id="37894" name="Group 1063"/>
          <p:cNvGrpSpPr>
            <a:grpSpLocks/>
          </p:cNvGrpSpPr>
          <p:nvPr/>
        </p:nvGrpSpPr>
        <p:grpSpPr bwMode="auto">
          <a:xfrm>
            <a:off x="6248400" y="2703513"/>
            <a:ext cx="304800" cy="152400"/>
            <a:chOff x="1008" y="2208"/>
            <a:chExt cx="192" cy="96"/>
          </a:xfrm>
        </p:grpSpPr>
        <p:sp>
          <p:nvSpPr>
            <p:cNvPr id="37904" name="Line 1064"/>
            <p:cNvSpPr>
              <a:spLocks noChangeShapeType="1"/>
            </p:cNvSpPr>
            <p:nvPr/>
          </p:nvSpPr>
          <p:spPr bwMode="auto">
            <a:xfrm>
              <a:off x="1008" y="2304"/>
              <a:ext cx="192" cy="0"/>
            </a:xfrm>
            <a:prstGeom prst="line">
              <a:avLst/>
            </a:prstGeom>
            <a:noFill/>
            <a:ln w="12700" cap="sq">
              <a:solidFill>
                <a:schemeClr val="tx1"/>
              </a:solidFill>
              <a:round/>
              <a:headEnd type="non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tr-TR" sz="1800" b="0" i="0" u="none" strike="noStrike" kern="1200" cap="none" spc="0" normalizeH="0" baseline="0" noProof="0" smtClean="0">
                <a:ln>
                  <a:noFill/>
                </a:ln>
                <a:solidFill>
                  <a:srgbClr val="CCCCFF"/>
                </a:solidFill>
                <a:effectLst/>
                <a:uLnTx/>
                <a:uFillTx/>
                <a:latin typeface="Arial" panose="020B0604020202020204" pitchFamily="34" charset="0"/>
                <a:ea typeface="+mn-ea"/>
                <a:cs typeface="+mn-cs"/>
              </a:endParaRPr>
            </a:p>
          </p:txBody>
        </p:sp>
        <p:sp>
          <p:nvSpPr>
            <p:cNvPr id="37905" name="Line 1065"/>
            <p:cNvSpPr>
              <a:spLocks noChangeShapeType="1"/>
            </p:cNvSpPr>
            <p:nvPr/>
          </p:nvSpPr>
          <p:spPr bwMode="auto">
            <a:xfrm flipH="1">
              <a:off x="1008" y="2208"/>
              <a:ext cx="192" cy="0"/>
            </a:xfrm>
            <a:prstGeom prst="line">
              <a:avLst/>
            </a:prstGeom>
            <a:noFill/>
            <a:ln w="12700" cap="sq">
              <a:solidFill>
                <a:schemeClr val="tx1"/>
              </a:solidFill>
              <a:round/>
              <a:headEnd type="non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tr-TR" sz="1800" b="0" i="0" u="none" strike="noStrike" kern="1200" cap="none" spc="0" normalizeH="0" baseline="0" noProof="0" smtClean="0">
                <a:ln>
                  <a:noFill/>
                </a:ln>
                <a:solidFill>
                  <a:srgbClr val="CCCCFF"/>
                </a:solidFill>
                <a:effectLst/>
                <a:uLnTx/>
                <a:uFillTx/>
                <a:latin typeface="Arial" panose="020B0604020202020204" pitchFamily="34" charset="0"/>
                <a:ea typeface="+mn-ea"/>
                <a:cs typeface="+mn-cs"/>
              </a:endParaRPr>
            </a:p>
          </p:txBody>
        </p:sp>
      </p:grpSp>
      <p:sp>
        <p:nvSpPr>
          <p:cNvPr id="37895" name="Text Box 1078"/>
          <p:cNvSpPr txBox="1">
            <a:spLocks noChangeArrowheads="1"/>
          </p:cNvSpPr>
          <p:nvPr/>
        </p:nvSpPr>
        <p:spPr bwMode="auto">
          <a:xfrm>
            <a:off x="1752600" y="4054475"/>
            <a:ext cx="5640388" cy="2400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ko-KR" sz="3000" b="0" i="0" u="none" strike="noStrike" kern="1200" cap="none" spc="0" normalizeH="0" baseline="0" noProof="0" dirty="0" smtClean="0">
                <a:ln>
                  <a:noFill/>
                </a:ln>
                <a:solidFill>
                  <a:srgbClr val="0B0506"/>
                </a:solidFill>
                <a:effectLst/>
                <a:uLnTx/>
                <a:uFillTx/>
                <a:latin typeface="Arial Narrow" panose="020B0606020202030204" pitchFamily="34" charset="0"/>
                <a:ea typeface="Gulim" pitchFamily="34" charset="-127"/>
                <a:cs typeface="+mn-cs"/>
              </a:rPr>
              <a:t>Graphics Devices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ko-KR" sz="3000" b="0" i="0" u="none" strike="noStrike" kern="1200" cap="none" spc="0" normalizeH="0" baseline="0" noProof="0" dirty="0" smtClean="0">
                <a:ln>
                  <a:noFill/>
                </a:ln>
                <a:solidFill>
                  <a:srgbClr val="0B0506"/>
                </a:solidFill>
                <a:effectLst/>
                <a:uLnTx/>
                <a:uFillTx/>
                <a:latin typeface="Arial Narrow" panose="020B0606020202030204" pitchFamily="34" charset="0"/>
                <a:ea typeface="Gulim" pitchFamily="34" charset="-127"/>
                <a:cs typeface="+mn-cs"/>
              </a:rPr>
              <a:t>	-Output Devices</a:t>
            </a:r>
            <a:endParaRPr kumimoji="0" lang="ko-KR" altLang="en-US" sz="3000" b="0" i="0" u="none" strike="noStrike" kern="1200" cap="none" spc="0" normalizeH="0" baseline="0" noProof="0" dirty="0" smtClean="0">
              <a:ln>
                <a:noFill/>
              </a:ln>
              <a:solidFill>
                <a:srgbClr val="0B0506"/>
              </a:solidFill>
              <a:effectLst/>
              <a:uLnTx/>
              <a:uFillTx/>
              <a:latin typeface="Arial Narrow" panose="020B0606020202030204" pitchFamily="34" charset="0"/>
              <a:ea typeface="Gulim" pitchFamily="34" charset="-127"/>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ko-KR" sz="3000" b="0" i="0" u="none" strike="noStrike" kern="1200" cap="none" spc="0" normalizeH="0" baseline="0" noProof="0" dirty="0" smtClean="0">
                <a:ln>
                  <a:noFill/>
                </a:ln>
                <a:solidFill>
                  <a:srgbClr val="0B0506"/>
                </a:solidFill>
                <a:effectLst/>
                <a:uLnTx/>
                <a:uFillTx/>
                <a:latin typeface="Arial Narrow" panose="020B0606020202030204" pitchFamily="34" charset="0"/>
                <a:ea typeface="Gulim" pitchFamily="34" charset="-127"/>
                <a:cs typeface="+mn-cs"/>
              </a:rPr>
              <a:t>	  (Display Screen; View Surface)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ko-KR" sz="3000" b="0" i="0" u="none" strike="noStrike" kern="1200" cap="none" spc="0" normalizeH="0" baseline="0" noProof="0" dirty="0" smtClean="0">
                <a:ln>
                  <a:noFill/>
                </a:ln>
                <a:solidFill>
                  <a:srgbClr val="0B0506"/>
                </a:solidFill>
                <a:effectLst/>
                <a:uLnTx/>
                <a:uFillTx/>
                <a:latin typeface="Arial Narrow" panose="020B0606020202030204" pitchFamily="34" charset="0"/>
                <a:ea typeface="Gulim" pitchFamily="34" charset="-127"/>
                <a:cs typeface="+mn-cs"/>
              </a:rPr>
              <a:t>	-Input Devices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ko-KR" sz="3000" b="0" i="0" u="none" strike="noStrike" kern="1200" cap="none" spc="0" normalizeH="0" baseline="0" noProof="0" dirty="0" smtClean="0">
                <a:ln>
                  <a:noFill/>
                </a:ln>
                <a:solidFill>
                  <a:srgbClr val="0B0506"/>
                </a:solidFill>
                <a:effectLst/>
                <a:uLnTx/>
                <a:uFillTx/>
                <a:latin typeface="Arial Narrow" panose="020B0606020202030204" pitchFamily="34" charset="0"/>
                <a:ea typeface="Gulim" pitchFamily="34" charset="-127"/>
                <a:cs typeface="+mn-cs"/>
              </a:rPr>
              <a:t>	  (Interaction Devices)</a:t>
            </a:r>
          </a:p>
        </p:txBody>
      </p:sp>
      <p:sp>
        <p:nvSpPr>
          <p:cNvPr id="37896" name="Rectangle 1079"/>
          <p:cNvSpPr>
            <a:spLocks noChangeArrowheads="1"/>
          </p:cNvSpPr>
          <p:nvPr/>
        </p:nvSpPr>
        <p:spPr bwMode="auto">
          <a:xfrm>
            <a:off x="914400" y="2362200"/>
            <a:ext cx="1676400" cy="1143000"/>
          </a:xfrm>
          <a:prstGeom prst="rect">
            <a:avLst/>
          </a:prstGeom>
          <a:solidFill>
            <a:schemeClr val="accent1"/>
          </a:solidFill>
          <a:ln w="9525">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ko-KR" sz="2000" b="0" i="0" u="none" strike="noStrike" kern="1200" cap="none" spc="0" normalizeH="0" baseline="0" noProof="0" smtClean="0">
                <a:ln>
                  <a:noFill/>
                </a:ln>
                <a:solidFill>
                  <a:srgbClr val="0B0506"/>
                </a:solidFill>
                <a:effectLst/>
                <a:uLnTx/>
                <a:uFillTx/>
                <a:latin typeface="Arial Narrow" panose="020B0606020202030204" pitchFamily="34" charset="0"/>
                <a:ea typeface="Gulim" pitchFamily="34" charset="-127"/>
                <a:cs typeface="+mn-cs"/>
              </a:rPr>
              <a:t>Application</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ko-KR" sz="2000" b="0" i="0" u="none" strike="noStrike" kern="1200" cap="none" spc="0" normalizeH="0" baseline="0" noProof="0" smtClean="0">
                <a:ln>
                  <a:noFill/>
                </a:ln>
                <a:solidFill>
                  <a:srgbClr val="0B0506"/>
                </a:solidFill>
                <a:effectLst/>
                <a:uLnTx/>
                <a:uFillTx/>
                <a:latin typeface="Arial Narrow" panose="020B0606020202030204" pitchFamily="34" charset="0"/>
                <a:ea typeface="Gulim" pitchFamily="34" charset="-127"/>
                <a:cs typeface="+mn-cs"/>
              </a:rPr>
              <a:t>Data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ko-KR" sz="2000" b="0" i="0" u="none" strike="noStrike" kern="1200" cap="none" spc="0" normalizeH="0" baseline="0" noProof="0" smtClean="0">
                <a:ln>
                  <a:noFill/>
                </a:ln>
                <a:solidFill>
                  <a:srgbClr val="0B0506"/>
                </a:solidFill>
                <a:effectLst/>
                <a:uLnTx/>
                <a:uFillTx/>
                <a:latin typeface="Arial Narrow" panose="020B0606020202030204" pitchFamily="34" charset="0"/>
                <a:ea typeface="Gulim" pitchFamily="34" charset="-127"/>
                <a:cs typeface="+mn-cs"/>
              </a:rPr>
              <a:t>Structure/Model</a:t>
            </a:r>
          </a:p>
        </p:txBody>
      </p:sp>
      <p:sp>
        <p:nvSpPr>
          <p:cNvPr id="37897" name="Rectangle 1080"/>
          <p:cNvSpPr>
            <a:spLocks noChangeArrowheads="1"/>
          </p:cNvSpPr>
          <p:nvPr/>
        </p:nvSpPr>
        <p:spPr bwMode="auto">
          <a:xfrm>
            <a:off x="2895600" y="2362200"/>
            <a:ext cx="1676400" cy="1143000"/>
          </a:xfrm>
          <a:prstGeom prst="rect">
            <a:avLst/>
          </a:prstGeom>
          <a:solidFill>
            <a:schemeClr val="accent1"/>
          </a:solidFill>
          <a:ln w="9525">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ko-KR" sz="2000" b="0" i="0" u="none" strike="noStrike" kern="1200" cap="none" spc="0" normalizeH="0" baseline="0" noProof="0" smtClean="0">
                <a:ln>
                  <a:noFill/>
                </a:ln>
                <a:solidFill>
                  <a:srgbClr val="0B0506"/>
                </a:solidFill>
                <a:effectLst/>
                <a:uLnTx/>
                <a:uFillTx/>
                <a:latin typeface="Arial Narrow" panose="020B0606020202030204" pitchFamily="34" charset="0"/>
                <a:ea typeface="Gulim" pitchFamily="34" charset="-127"/>
                <a:cs typeface="+mn-cs"/>
              </a:rPr>
              <a:t>Application</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ko-KR" sz="2000" b="0" i="0" u="none" strike="noStrike" kern="1200" cap="none" spc="0" normalizeH="0" baseline="0" noProof="0" smtClean="0">
                <a:ln>
                  <a:noFill/>
                </a:ln>
                <a:solidFill>
                  <a:srgbClr val="0B0506"/>
                </a:solidFill>
                <a:effectLst/>
                <a:uLnTx/>
                <a:uFillTx/>
                <a:latin typeface="Arial Narrow" panose="020B0606020202030204" pitchFamily="34" charset="0"/>
                <a:ea typeface="Gulim" pitchFamily="34" charset="-127"/>
                <a:cs typeface="+mn-cs"/>
              </a:rPr>
              <a:t>Program</a:t>
            </a:r>
          </a:p>
        </p:txBody>
      </p:sp>
      <p:sp>
        <p:nvSpPr>
          <p:cNvPr id="37898" name="Rectangle 1081"/>
          <p:cNvSpPr>
            <a:spLocks noChangeArrowheads="1"/>
          </p:cNvSpPr>
          <p:nvPr/>
        </p:nvSpPr>
        <p:spPr bwMode="auto">
          <a:xfrm>
            <a:off x="4876800" y="2362200"/>
            <a:ext cx="1676400" cy="1143000"/>
          </a:xfrm>
          <a:prstGeom prst="rect">
            <a:avLst/>
          </a:prstGeom>
          <a:solidFill>
            <a:schemeClr val="accent1"/>
          </a:solidFill>
          <a:ln w="9525">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ko-KR" sz="2000" b="0" i="0" u="none" strike="noStrike" kern="1200" cap="none" spc="0" normalizeH="0" baseline="0" noProof="0" smtClean="0">
                <a:ln>
                  <a:noFill/>
                </a:ln>
                <a:solidFill>
                  <a:srgbClr val="0B0506"/>
                </a:solidFill>
                <a:effectLst/>
                <a:uLnTx/>
                <a:uFillTx/>
                <a:latin typeface="Arial Narrow" panose="020B0606020202030204" pitchFamily="34" charset="0"/>
                <a:ea typeface="Gulim" pitchFamily="34" charset="-127"/>
                <a:cs typeface="+mn-cs"/>
              </a:rPr>
              <a:t>Graphics</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ko-KR" sz="2000" b="0" i="0" u="none" strike="noStrike" kern="1200" cap="none" spc="0" normalizeH="0" baseline="0" noProof="0" smtClean="0">
                <a:ln>
                  <a:noFill/>
                </a:ln>
                <a:solidFill>
                  <a:srgbClr val="0B0506"/>
                </a:solidFill>
                <a:effectLst/>
                <a:uLnTx/>
                <a:uFillTx/>
                <a:latin typeface="Arial Narrow" panose="020B0606020202030204" pitchFamily="34" charset="0"/>
                <a:ea typeface="Gulim" pitchFamily="34" charset="-127"/>
                <a:cs typeface="+mn-cs"/>
              </a:rPr>
              <a:t>System</a:t>
            </a:r>
          </a:p>
        </p:txBody>
      </p:sp>
      <p:sp>
        <p:nvSpPr>
          <p:cNvPr id="37899" name="Rectangle 1082"/>
          <p:cNvSpPr>
            <a:spLocks noChangeArrowheads="1"/>
          </p:cNvSpPr>
          <p:nvPr/>
        </p:nvSpPr>
        <p:spPr bwMode="auto">
          <a:xfrm>
            <a:off x="6858000" y="2362200"/>
            <a:ext cx="1676400" cy="1143000"/>
          </a:xfrm>
          <a:prstGeom prst="rect">
            <a:avLst/>
          </a:prstGeom>
          <a:solidFill>
            <a:schemeClr val="accent1"/>
          </a:solidFill>
          <a:ln w="381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ko-KR" sz="2000" b="1" i="0" u="none" strike="noStrike" kern="1200" cap="none" spc="0" normalizeH="0" baseline="0" noProof="0" smtClean="0">
                <a:ln>
                  <a:noFill/>
                </a:ln>
                <a:solidFill>
                  <a:srgbClr val="0B0506"/>
                </a:solidFill>
                <a:effectLst/>
                <a:uLnTx/>
                <a:uFillTx/>
                <a:latin typeface="Arial Narrow" panose="020B0606020202030204" pitchFamily="34" charset="0"/>
                <a:ea typeface="Gulim" pitchFamily="34" charset="-127"/>
                <a:cs typeface="+mn-cs"/>
              </a:rPr>
              <a:t>Display</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ko-KR" sz="2000" b="1" i="0" u="none" strike="noStrike" kern="1200" cap="none" spc="0" normalizeH="0" baseline="0" noProof="0" smtClean="0">
                <a:ln>
                  <a:noFill/>
                </a:ln>
                <a:solidFill>
                  <a:srgbClr val="0B0506"/>
                </a:solidFill>
                <a:effectLst/>
                <a:uLnTx/>
                <a:uFillTx/>
                <a:latin typeface="Arial Narrow" panose="020B0606020202030204" pitchFamily="34" charset="0"/>
                <a:ea typeface="Gulim" pitchFamily="34" charset="-127"/>
                <a:cs typeface="+mn-cs"/>
              </a:rPr>
              <a:t>Device</a:t>
            </a:r>
          </a:p>
        </p:txBody>
      </p:sp>
      <p:grpSp>
        <p:nvGrpSpPr>
          <p:cNvPr id="37900" name="Group 1083"/>
          <p:cNvGrpSpPr>
            <a:grpSpLocks/>
          </p:cNvGrpSpPr>
          <p:nvPr/>
        </p:nvGrpSpPr>
        <p:grpSpPr bwMode="auto">
          <a:xfrm>
            <a:off x="6553200" y="2819400"/>
            <a:ext cx="304800" cy="152400"/>
            <a:chOff x="1008" y="2208"/>
            <a:chExt cx="192" cy="96"/>
          </a:xfrm>
        </p:grpSpPr>
        <p:sp>
          <p:nvSpPr>
            <p:cNvPr id="13372" name="Line 1084"/>
            <p:cNvSpPr>
              <a:spLocks noChangeShapeType="1"/>
            </p:cNvSpPr>
            <p:nvPr/>
          </p:nvSpPr>
          <p:spPr bwMode="auto">
            <a:xfrm>
              <a:off x="1008" y="2304"/>
              <a:ext cx="192" cy="0"/>
            </a:xfrm>
            <a:prstGeom prst="line">
              <a:avLst/>
            </a:prstGeom>
            <a:ln>
              <a:headEnd type="none" w="sm" len="sm"/>
              <a:tailEnd type="triangle" w="sm" len="sm"/>
            </a:ln>
          </p:spPr>
          <p:style>
            <a:lnRef idx="3">
              <a:schemeClr val="accent6"/>
            </a:lnRef>
            <a:fillRef idx="0">
              <a:schemeClr val="accent6"/>
            </a:fillRef>
            <a:effectRef idx="2">
              <a:schemeClr val="accent6"/>
            </a:effectRef>
            <a:fontRef idx="minor">
              <a:schemeClr val="tx1"/>
            </a:fontRef>
          </p:style>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DE" sz="1800" b="0" i="0" u="none" strike="noStrike" kern="1200" cap="none" spc="0" normalizeH="0" baseline="0" noProof="0">
                <a:ln>
                  <a:noFill/>
                </a:ln>
                <a:solidFill>
                  <a:srgbClr val="0B0506"/>
                </a:solidFill>
                <a:effectLst/>
                <a:uLnTx/>
                <a:uFillTx/>
                <a:latin typeface="Arial"/>
                <a:ea typeface="+mn-ea"/>
                <a:cs typeface="+mn-cs"/>
              </a:endParaRPr>
            </a:p>
          </p:txBody>
        </p:sp>
        <p:sp>
          <p:nvSpPr>
            <p:cNvPr id="13373" name="Line 1085"/>
            <p:cNvSpPr>
              <a:spLocks noChangeShapeType="1"/>
            </p:cNvSpPr>
            <p:nvPr/>
          </p:nvSpPr>
          <p:spPr bwMode="auto">
            <a:xfrm flipH="1">
              <a:off x="1008" y="2208"/>
              <a:ext cx="192" cy="0"/>
            </a:xfrm>
            <a:prstGeom prst="line">
              <a:avLst/>
            </a:prstGeom>
            <a:ln>
              <a:headEnd type="none" w="sm" len="sm"/>
              <a:tailEnd type="triangle" w="sm" len="sm"/>
            </a:ln>
          </p:spPr>
          <p:style>
            <a:lnRef idx="3">
              <a:schemeClr val="accent6"/>
            </a:lnRef>
            <a:fillRef idx="0">
              <a:schemeClr val="accent6"/>
            </a:fillRef>
            <a:effectRef idx="2">
              <a:schemeClr val="accent6"/>
            </a:effectRef>
            <a:fontRef idx="minor">
              <a:schemeClr val="tx1"/>
            </a:fontRef>
          </p:style>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DE" sz="1800" b="0" i="0" u="none" strike="noStrike" kern="1200" cap="none" spc="0" normalizeH="0" baseline="0" noProof="0">
                <a:ln>
                  <a:noFill/>
                </a:ln>
                <a:solidFill>
                  <a:srgbClr val="0B0506"/>
                </a:solidFill>
                <a:effectLst/>
                <a:uLnTx/>
                <a:uFillTx/>
                <a:latin typeface="Arial"/>
                <a:ea typeface="+mn-ea"/>
                <a:cs typeface="+mn-cs"/>
              </a:endParaRPr>
            </a:p>
          </p:txBody>
        </p:sp>
      </p:grpSp>
      <p:sp>
        <p:nvSpPr>
          <p:cNvPr id="37901" name="Foliennummernplatzhalter 1"/>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BD587604-3191-41F4-9129-02C793B0DD1E}" type="slidenum">
              <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29</a:t>
            </a:fld>
            <a:endPar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endParaRPr>
          </a:p>
        </p:txBody>
      </p:sp>
      <p:pic>
        <p:nvPicPr>
          <p:cNvPr id="22" name="Grafik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23" name="Grafik 2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p:cNvSpPr>
            <a:spLocks noGrp="1"/>
          </p:cNvSpPr>
          <p:nvPr>
            <p:ph type="ftr" sz="quarter" idx="10"/>
          </p:nvPr>
        </p:nvSpPr>
        <p:spPr/>
        <p:txBody>
          <a:bodyPr/>
          <a:lstStyle/>
          <a:p>
            <a:pPr>
              <a:defRPr/>
            </a:pPr>
            <a:r>
              <a:rPr lang="en-US" altLang="en-US" smtClean="0"/>
              <a:t>Introduction, overview and OpenGL</a:t>
            </a:r>
            <a:endParaRPr lang="en-US" altLang="en-US"/>
          </a:p>
        </p:txBody>
      </p:sp>
    </p:spTree>
    <p:extLst>
      <p:ext uri="{BB962C8B-B14F-4D97-AF65-F5344CB8AC3E}">
        <p14:creationId xmlns:p14="http://schemas.microsoft.com/office/powerpoint/2010/main" val="364363811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3"/>
          <p:cNvSpPr>
            <a:spLocks noGrp="1" noChangeArrowheads="1"/>
          </p:cNvSpPr>
          <p:nvPr>
            <p:ph type="body" idx="1"/>
          </p:nvPr>
        </p:nvSpPr>
        <p:spPr/>
        <p:txBody>
          <a:bodyPr/>
          <a:lstStyle/>
          <a:p>
            <a:endParaRPr lang="en-US" altLang="ko-KR" sz="1800" smtClean="0">
              <a:ea typeface="Gulim" pitchFamily="34" charset="-127"/>
            </a:endParaRPr>
          </a:p>
          <a:p>
            <a:r>
              <a:rPr lang="en-US" altLang="ko-KR" sz="2000" smtClean="0">
                <a:solidFill>
                  <a:schemeClr val="bg1"/>
                </a:solidFill>
                <a:ea typeface="Gulim" pitchFamily="34" charset="-127"/>
              </a:rPr>
              <a:t>Output Devices</a:t>
            </a:r>
          </a:p>
          <a:p>
            <a:pPr marL="819150" lvl="1"/>
            <a:r>
              <a:rPr lang="en-US" altLang="ko-KR" sz="2000" smtClean="0">
                <a:solidFill>
                  <a:schemeClr val="bg1"/>
                </a:solidFill>
                <a:ea typeface="Gulim" pitchFamily="34" charset="-127"/>
              </a:rPr>
              <a:t>CRT Displays</a:t>
            </a:r>
          </a:p>
          <a:p>
            <a:pPr marL="819150" lvl="1"/>
            <a:r>
              <a:rPr lang="en-US" altLang="ko-KR" sz="2000" smtClean="0">
                <a:solidFill>
                  <a:schemeClr val="bg1"/>
                </a:solidFill>
                <a:ea typeface="Gulim" pitchFamily="34" charset="-127"/>
              </a:rPr>
              <a:t>Hard Copy Devices</a:t>
            </a:r>
          </a:p>
          <a:p>
            <a:pPr marL="819150" lvl="1">
              <a:buFont typeface="Wingdings" panose="05000000000000000000" pitchFamily="2" charset="2"/>
              <a:buNone/>
            </a:pPr>
            <a:endParaRPr lang="en-US" altLang="ko-KR" sz="2000" smtClean="0">
              <a:solidFill>
                <a:schemeClr val="bg1"/>
              </a:solidFill>
              <a:ea typeface="Gulim" pitchFamily="34" charset="-127"/>
            </a:endParaRPr>
          </a:p>
          <a:p>
            <a:r>
              <a:rPr lang="en-US" altLang="ko-KR" sz="2000" smtClean="0">
                <a:solidFill>
                  <a:schemeClr val="bg1"/>
                </a:solidFill>
                <a:ea typeface="Gulim" pitchFamily="34" charset="-127"/>
              </a:rPr>
              <a:t>Input Devices</a:t>
            </a:r>
          </a:p>
          <a:p>
            <a:pPr marL="819150" lvl="1"/>
            <a:r>
              <a:rPr lang="en-US" altLang="ko-KR" sz="2000" smtClean="0">
                <a:solidFill>
                  <a:schemeClr val="bg1"/>
                </a:solidFill>
                <a:ea typeface="Gulim" pitchFamily="34" charset="-127"/>
              </a:rPr>
              <a:t>Locator</a:t>
            </a:r>
          </a:p>
          <a:p>
            <a:pPr marL="819150" lvl="1"/>
            <a:r>
              <a:rPr lang="en-US" altLang="ko-KR" sz="2000" smtClean="0">
                <a:solidFill>
                  <a:schemeClr val="bg1"/>
                </a:solidFill>
                <a:ea typeface="Gulim" pitchFamily="34" charset="-127"/>
              </a:rPr>
              <a:t>Stroke</a:t>
            </a:r>
          </a:p>
          <a:p>
            <a:pPr marL="819150" lvl="1"/>
            <a:r>
              <a:rPr lang="en-US" altLang="ko-KR" sz="2000" smtClean="0">
                <a:solidFill>
                  <a:schemeClr val="bg1"/>
                </a:solidFill>
                <a:ea typeface="Gulim" pitchFamily="34" charset="-127"/>
              </a:rPr>
              <a:t>String (Keyboard)</a:t>
            </a:r>
          </a:p>
          <a:p>
            <a:pPr marL="819150" lvl="1"/>
            <a:r>
              <a:rPr lang="en-US" altLang="ko-KR" sz="2000" smtClean="0">
                <a:solidFill>
                  <a:schemeClr val="bg1"/>
                </a:solidFill>
                <a:ea typeface="Gulim" pitchFamily="34" charset="-127"/>
              </a:rPr>
              <a:t>Valuator</a:t>
            </a:r>
          </a:p>
          <a:p>
            <a:pPr marL="819150" lvl="1"/>
            <a:r>
              <a:rPr lang="en-US" altLang="ko-KR" sz="2000" smtClean="0">
                <a:solidFill>
                  <a:schemeClr val="bg1"/>
                </a:solidFill>
                <a:ea typeface="Gulim" pitchFamily="34" charset="-127"/>
              </a:rPr>
              <a:t>Choice (Button)</a:t>
            </a:r>
          </a:p>
          <a:p>
            <a:pPr marL="819150" lvl="1"/>
            <a:r>
              <a:rPr lang="en-US" altLang="ko-KR" sz="2000" smtClean="0">
                <a:solidFill>
                  <a:schemeClr val="bg1"/>
                </a:solidFill>
                <a:ea typeface="Gulim" pitchFamily="34" charset="-127"/>
              </a:rPr>
              <a:t>Pick</a:t>
            </a:r>
          </a:p>
        </p:txBody>
      </p:sp>
      <p:sp>
        <p:nvSpPr>
          <p:cNvPr id="38915" name="Text Box 6"/>
          <p:cNvSpPr txBox="1">
            <a:spLocks noChangeArrowheads="1"/>
          </p:cNvSpPr>
          <p:nvPr/>
        </p:nvSpPr>
        <p:spPr bwMode="auto">
          <a:xfrm>
            <a:off x="4360863" y="784225"/>
            <a:ext cx="18415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ko-KR" altLang="en-US" sz="2800" b="0" i="0" u="none" strike="noStrike" kern="1200" cap="none" spc="0" normalizeH="0" baseline="0" noProof="0" smtClean="0">
              <a:ln>
                <a:noFill/>
              </a:ln>
              <a:solidFill>
                <a:srgbClr val="CCCCFF"/>
              </a:solidFill>
              <a:effectLst/>
              <a:uLnTx/>
              <a:uFillTx/>
              <a:latin typeface="Arial Narrow" panose="020B0606020202030204" pitchFamily="34" charset="0"/>
              <a:ea typeface="Gulim" pitchFamily="34" charset="-127"/>
              <a:cs typeface="+mn-cs"/>
            </a:endParaRPr>
          </a:p>
        </p:txBody>
      </p:sp>
      <p:grpSp>
        <p:nvGrpSpPr>
          <p:cNvPr id="38916" name="Group 45"/>
          <p:cNvGrpSpPr>
            <a:grpSpLocks/>
          </p:cNvGrpSpPr>
          <p:nvPr/>
        </p:nvGrpSpPr>
        <p:grpSpPr bwMode="auto">
          <a:xfrm>
            <a:off x="4056063" y="2233613"/>
            <a:ext cx="4186237" cy="2354262"/>
            <a:chOff x="2555" y="1407"/>
            <a:chExt cx="2637" cy="1483"/>
          </a:xfrm>
        </p:grpSpPr>
        <p:sp>
          <p:nvSpPr>
            <p:cNvPr id="38919" name="AutoShape 8"/>
            <p:cNvSpPr>
              <a:spLocks noChangeArrowheads="1"/>
            </p:cNvSpPr>
            <p:nvPr/>
          </p:nvSpPr>
          <p:spPr bwMode="auto">
            <a:xfrm>
              <a:off x="2555" y="1600"/>
              <a:ext cx="576" cy="384"/>
            </a:xfrm>
            <a:prstGeom prst="flowChartProcess">
              <a:avLst/>
            </a:prstGeom>
            <a:solidFill>
              <a:schemeClr val="accent1"/>
            </a:solidFill>
            <a:ln w="12700" cap="sq">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ko-KR" sz="2000" b="0" i="0" u="none" strike="noStrike" kern="1200" cap="none" spc="0" normalizeH="0" baseline="0" noProof="0" smtClean="0">
                  <a:ln>
                    <a:noFill/>
                  </a:ln>
                  <a:solidFill>
                    <a:srgbClr val="CCCCFF"/>
                  </a:solidFill>
                  <a:effectLst/>
                  <a:uLnTx/>
                  <a:uFillTx/>
                  <a:latin typeface="Arial Narrow" panose="020B0606020202030204" pitchFamily="34" charset="0"/>
                  <a:ea typeface="Gulim" pitchFamily="34" charset="-127"/>
                  <a:cs typeface="+mn-cs"/>
                </a:rPr>
                <a:t>CPU</a:t>
              </a:r>
            </a:p>
          </p:txBody>
        </p:sp>
        <p:sp>
          <p:nvSpPr>
            <p:cNvPr id="38920" name="AutoShape 9"/>
            <p:cNvSpPr>
              <a:spLocks noChangeArrowheads="1"/>
            </p:cNvSpPr>
            <p:nvPr/>
          </p:nvSpPr>
          <p:spPr bwMode="auto">
            <a:xfrm>
              <a:off x="3469" y="1604"/>
              <a:ext cx="576" cy="384"/>
            </a:xfrm>
            <a:prstGeom prst="flowChartProcess">
              <a:avLst/>
            </a:prstGeom>
            <a:solidFill>
              <a:schemeClr val="accent1"/>
            </a:solidFill>
            <a:ln w="12700" cap="sq">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ko-KR" sz="2000" b="0" i="0" u="none" strike="noStrike" kern="1200" cap="none" spc="0" normalizeH="0" baseline="0" noProof="0" smtClean="0">
                  <a:ln>
                    <a:noFill/>
                  </a:ln>
                  <a:solidFill>
                    <a:srgbClr val="CCCCFF"/>
                  </a:solidFill>
                  <a:effectLst/>
                  <a:uLnTx/>
                  <a:uFillTx/>
                  <a:latin typeface="Arial Narrow" panose="020B0606020202030204" pitchFamily="34" charset="0"/>
                  <a:ea typeface="Gulim" pitchFamily="34" charset="-127"/>
                  <a:cs typeface="+mn-cs"/>
                </a:rPr>
                <a:t>DP</a:t>
              </a:r>
            </a:p>
          </p:txBody>
        </p:sp>
        <p:sp>
          <p:nvSpPr>
            <p:cNvPr id="38921" name="AutoShape 10"/>
            <p:cNvSpPr>
              <a:spLocks noChangeArrowheads="1"/>
            </p:cNvSpPr>
            <p:nvPr/>
          </p:nvSpPr>
          <p:spPr bwMode="auto">
            <a:xfrm>
              <a:off x="3468" y="2506"/>
              <a:ext cx="576" cy="384"/>
            </a:xfrm>
            <a:prstGeom prst="flowChartProcess">
              <a:avLst/>
            </a:prstGeom>
            <a:solidFill>
              <a:schemeClr val="accent1"/>
            </a:solidFill>
            <a:ln w="12700" cap="sq">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ko-KR" sz="2000" b="0" i="0" u="none" strike="noStrike" kern="1200" cap="none" spc="0" normalizeH="0" baseline="0" noProof="0" smtClean="0">
                  <a:ln>
                    <a:noFill/>
                  </a:ln>
                  <a:solidFill>
                    <a:srgbClr val="CCCCFF"/>
                  </a:solidFill>
                  <a:effectLst/>
                  <a:uLnTx/>
                  <a:uFillTx/>
                  <a:latin typeface="Arial Narrow" panose="020B0606020202030204" pitchFamily="34" charset="0"/>
                  <a:ea typeface="Gulim" pitchFamily="34" charset="-127"/>
                  <a:cs typeface="+mn-cs"/>
                </a:rPr>
                <a:t>Input</a:t>
              </a:r>
            </a:p>
          </p:txBody>
        </p:sp>
        <p:sp>
          <p:nvSpPr>
            <p:cNvPr id="38922" name="AutoShape 11"/>
            <p:cNvSpPr>
              <a:spLocks noChangeArrowheads="1"/>
            </p:cNvSpPr>
            <p:nvPr/>
          </p:nvSpPr>
          <p:spPr bwMode="auto">
            <a:xfrm>
              <a:off x="4432" y="2502"/>
              <a:ext cx="753" cy="384"/>
            </a:xfrm>
            <a:prstGeom prst="flowChartProcess">
              <a:avLst/>
            </a:prstGeom>
            <a:solidFill>
              <a:schemeClr val="accent1"/>
            </a:solidFill>
            <a:ln w="12700" cap="sq">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ko-KR" sz="2000" b="0" i="0" u="none" strike="noStrike" kern="1200" cap="none" spc="0" normalizeH="0" baseline="0" noProof="0" smtClean="0">
                  <a:ln>
                    <a:noFill/>
                  </a:ln>
                  <a:solidFill>
                    <a:srgbClr val="CCCCFF"/>
                  </a:solidFill>
                  <a:effectLst/>
                  <a:uLnTx/>
                  <a:uFillTx/>
                  <a:latin typeface="Arial Narrow" panose="020B0606020202030204" pitchFamily="34" charset="0"/>
                  <a:ea typeface="Gulim" pitchFamily="34" charset="-127"/>
                  <a:cs typeface="+mn-cs"/>
                </a:rPr>
                <a:t>Hard Copy</a:t>
              </a:r>
            </a:p>
          </p:txBody>
        </p:sp>
        <p:grpSp>
          <p:nvGrpSpPr>
            <p:cNvPr id="38923" name="Group 32"/>
            <p:cNvGrpSpPr>
              <a:grpSpLocks/>
            </p:cNvGrpSpPr>
            <p:nvPr/>
          </p:nvGrpSpPr>
          <p:grpSpPr bwMode="auto">
            <a:xfrm>
              <a:off x="4418" y="1407"/>
              <a:ext cx="774" cy="747"/>
              <a:chOff x="4461" y="1609"/>
              <a:chExt cx="774" cy="747"/>
            </a:xfrm>
          </p:grpSpPr>
          <p:sp>
            <p:nvSpPr>
              <p:cNvPr id="38928" name="Freeform 30"/>
              <p:cNvSpPr>
                <a:spLocks/>
              </p:cNvSpPr>
              <p:nvPr/>
            </p:nvSpPr>
            <p:spPr bwMode="auto">
              <a:xfrm>
                <a:off x="4461" y="1609"/>
                <a:ext cx="774" cy="747"/>
              </a:xfrm>
              <a:custGeom>
                <a:avLst/>
                <a:gdLst>
                  <a:gd name="T0" fmla="*/ 5 w 774"/>
                  <a:gd name="T1" fmla="*/ 535 h 747"/>
                  <a:gd name="T2" fmla="*/ 409 w 774"/>
                  <a:gd name="T3" fmla="*/ 535 h 747"/>
                  <a:gd name="T4" fmla="*/ 774 w 774"/>
                  <a:gd name="T5" fmla="*/ 747 h 747"/>
                  <a:gd name="T6" fmla="*/ 774 w 774"/>
                  <a:gd name="T7" fmla="*/ 0 h 747"/>
                  <a:gd name="T8" fmla="*/ 436 w 774"/>
                  <a:gd name="T9" fmla="*/ 207 h 747"/>
                  <a:gd name="T10" fmla="*/ 0 w 774"/>
                  <a:gd name="T11" fmla="*/ 207 h 747"/>
                  <a:gd name="T12" fmla="*/ 5 w 774"/>
                  <a:gd name="T13" fmla="*/ 535 h 74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774" h="747">
                    <a:moveTo>
                      <a:pt x="5" y="535"/>
                    </a:moveTo>
                    <a:lnTo>
                      <a:pt x="409" y="535"/>
                    </a:lnTo>
                    <a:lnTo>
                      <a:pt x="774" y="747"/>
                    </a:lnTo>
                    <a:lnTo>
                      <a:pt x="774" y="0"/>
                    </a:lnTo>
                    <a:lnTo>
                      <a:pt x="436" y="207"/>
                    </a:lnTo>
                    <a:lnTo>
                      <a:pt x="0" y="207"/>
                    </a:lnTo>
                    <a:lnTo>
                      <a:pt x="5" y="535"/>
                    </a:lnTo>
                    <a:close/>
                  </a:path>
                </a:pathLst>
              </a:custGeom>
              <a:solidFill>
                <a:schemeClr val="accent1"/>
              </a:solidFill>
              <a:ln w="12700" cap="sq" cmpd="sng">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tr-TR" sz="1800" b="0" i="0" u="none" strike="noStrike" kern="1200" cap="none" spc="0" normalizeH="0" baseline="0" noProof="0" smtClean="0">
                  <a:ln>
                    <a:noFill/>
                  </a:ln>
                  <a:solidFill>
                    <a:srgbClr val="CCCCFF"/>
                  </a:solidFill>
                  <a:effectLst/>
                  <a:uLnTx/>
                  <a:uFillTx/>
                  <a:latin typeface="Arial" panose="020B0604020202020204" pitchFamily="34" charset="0"/>
                  <a:ea typeface="+mn-ea"/>
                  <a:cs typeface="+mn-cs"/>
                </a:endParaRPr>
              </a:p>
            </p:txBody>
          </p:sp>
          <p:sp>
            <p:nvSpPr>
              <p:cNvPr id="38929" name="Text Box 16"/>
              <p:cNvSpPr txBox="1">
                <a:spLocks noChangeArrowheads="1"/>
              </p:cNvSpPr>
              <p:nvPr/>
            </p:nvSpPr>
            <p:spPr bwMode="auto">
              <a:xfrm>
                <a:off x="4597" y="1853"/>
                <a:ext cx="547"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ko-KR" sz="2000" b="0" i="0" u="none" strike="noStrike" kern="1200" cap="none" spc="0" normalizeH="0" baseline="0" noProof="0" smtClean="0">
                    <a:ln>
                      <a:noFill/>
                    </a:ln>
                    <a:solidFill>
                      <a:srgbClr val="CCCCFF"/>
                    </a:solidFill>
                    <a:effectLst/>
                    <a:uLnTx/>
                    <a:uFillTx/>
                    <a:latin typeface="Arial Narrow" panose="020B0606020202030204" pitchFamily="34" charset="0"/>
                    <a:ea typeface="Gulim" pitchFamily="34" charset="-127"/>
                    <a:cs typeface="+mn-cs"/>
                  </a:rPr>
                  <a:t>Display</a:t>
                </a:r>
              </a:p>
            </p:txBody>
          </p:sp>
        </p:grpSp>
        <p:cxnSp>
          <p:nvCxnSpPr>
            <p:cNvPr id="21537" name="AutoShape 33"/>
            <p:cNvCxnSpPr>
              <a:cxnSpLocks noChangeShapeType="1"/>
              <a:stCxn id="38919" idx="3"/>
              <a:endCxn id="38920" idx="1"/>
            </p:cNvCxnSpPr>
            <p:nvPr/>
          </p:nvCxnSpPr>
          <p:spPr bwMode="auto">
            <a:xfrm>
              <a:off x="3131" y="1792"/>
              <a:ext cx="338" cy="4"/>
            </a:xfrm>
            <a:prstGeom prst="straightConnector1">
              <a:avLst/>
            </a:prstGeom>
            <a:ln>
              <a:headEnd type="triangle" w="sm" len="sm"/>
              <a:tailEnd type="triangle" w="sm" len="sm"/>
            </a:ln>
          </p:spPr>
          <p:style>
            <a:lnRef idx="2">
              <a:schemeClr val="accent1"/>
            </a:lnRef>
            <a:fillRef idx="0">
              <a:schemeClr val="accent1"/>
            </a:fillRef>
            <a:effectRef idx="1">
              <a:schemeClr val="accent1"/>
            </a:effectRef>
            <a:fontRef idx="minor">
              <a:schemeClr val="tx1"/>
            </a:fontRef>
          </p:style>
        </p:cxnSp>
        <p:cxnSp>
          <p:nvCxnSpPr>
            <p:cNvPr id="21539" name="AutoShape 35"/>
            <p:cNvCxnSpPr>
              <a:cxnSpLocks noChangeShapeType="1"/>
              <a:stCxn id="38921" idx="0"/>
              <a:endCxn id="38920" idx="2"/>
            </p:cNvCxnSpPr>
            <p:nvPr/>
          </p:nvCxnSpPr>
          <p:spPr bwMode="auto">
            <a:xfrm flipV="1">
              <a:off x="3756" y="1988"/>
              <a:ext cx="1" cy="518"/>
            </a:xfrm>
            <a:prstGeom prst="straightConnector1">
              <a:avLst/>
            </a:prstGeom>
            <a:ln>
              <a:headEnd type="none" w="sm" len="sm"/>
              <a:tailEnd type="triangle" w="sm" len="sm"/>
            </a:ln>
          </p:spPr>
          <p:style>
            <a:lnRef idx="2">
              <a:schemeClr val="accent1"/>
            </a:lnRef>
            <a:fillRef idx="0">
              <a:schemeClr val="accent1"/>
            </a:fillRef>
            <a:effectRef idx="1">
              <a:schemeClr val="accent1"/>
            </a:effectRef>
            <a:fontRef idx="minor">
              <a:schemeClr val="tx1"/>
            </a:fontRef>
          </p:style>
        </p:cxnSp>
        <p:sp>
          <p:nvSpPr>
            <p:cNvPr id="21545" name="Line 41"/>
            <p:cNvSpPr>
              <a:spLocks noChangeShapeType="1"/>
            </p:cNvSpPr>
            <p:nvPr/>
          </p:nvSpPr>
          <p:spPr bwMode="auto">
            <a:xfrm>
              <a:off x="4053" y="1767"/>
              <a:ext cx="377" cy="0"/>
            </a:xfrm>
            <a:prstGeom prst="line">
              <a:avLst/>
            </a:prstGeom>
            <a:ln>
              <a:headEnd type="none" w="sm" len="sm"/>
              <a:tailEnd type="triangle" w="sm" len="sm"/>
            </a:ln>
          </p:spPr>
          <p:style>
            <a:lnRef idx="2">
              <a:schemeClr val="accent1"/>
            </a:lnRef>
            <a:fillRef idx="0">
              <a:schemeClr val="accent1"/>
            </a:fillRef>
            <a:effectRef idx="1">
              <a:schemeClr val="accent1"/>
            </a:effectRef>
            <a:fontRef idx="minor">
              <a:schemeClr val="tx1"/>
            </a:fontRef>
          </p:style>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DE" sz="1800" b="0" i="0" u="none" strike="noStrike" kern="1200" cap="none" spc="0" normalizeH="0" baseline="0" noProof="0">
                <a:ln>
                  <a:noFill/>
                </a:ln>
                <a:solidFill>
                  <a:srgbClr val="CCCCFF"/>
                </a:solidFill>
                <a:effectLst/>
                <a:uLnTx/>
                <a:uFillTx/>
                <a:latin typeface="Arial"/>
                <a:ea typeface="+mn-ea"/>
                <a:cs typeface="+mn-cs"/>
              </a:endParaRPr>
            </a:p>
          </p:txBody>
        </p:sp>
        <p:cxnSp>
          <p:nvCxnSpPr>
            <p:cNvPr id="21548" name="AutoShape 44"/>
            <p:cNvCxnSpPr>
              <a:cxnSpLocks noChangeShapeType="1"/>
            </p:cNvCxnSpPr>
            <p:nvPr/>
          </p:nvCxnSpPr>
          <p:spPr bwMode="auto">
            <a:xfrm>
              <a:off x="4056" y="1805"/>
              <a:ext cx="387" cy="898"/>
            </a:xfrm>
            <a:prstGeom prst="bentConnector3">
              <a:avLst>
                <a:gd name="adj1" fmla="val 49870"/>
              </a:avLst>
            </a:prstGeom>
            <a:ln>
              <a:headEnd type="none" w="sm" len="sm"/>
              <a:tailEnd type="triangle" w="sm" len="sm"/>
            </a:ln>
          </p:spPr>
          <p:style>
            <a:lnRef idx="2">
              <a:schemeClr val="accent1"/>
            </a:lnRef>
            <a:fillRef idx="0">
              <a:schemeClr val="accent1"/>
            </a:fillRef>
            <a:effectRef idx="1">
              <a:schemeClr val="accent1"/>
            </a:effectRef>
            <a:fontRef idx="minor">
              <a:schemeClr val="tx1"/>
            </a:fontRef>
          </p:style>
        </p:cxnSp>
      </p:grpSp>
      <p:sp>
        <p:nvSpPr>
          <p:cNvPr id="38917" name="Rectangle 46"/>
          <p:cNvSpPr>
            <a:spLocks noGrp="1" noChangeArrowheads="1"/>
          </p:cNvSpPr>
          <p:nvPr>
            <p:ph type="title"/>
          </p:nvPr>
        </p:nvSpPr>
        <p:spPr/>
        <p:txBody>
          <a:bodyPr/>
          <a:lstStyle/>
          <a:p>
            <a:r>
              <a:rPr lang="en-US" altLang="ko-KR" dirty="0" smtClean="0">
                <a:ea typeface="Gulim" pitchFamily="34" charset="-127"/>
              </a:rPr>
              <a:t>Graphics Devices</a:t>
            </a:r>
          </a:p>
        </p:txBody>
      </p:sp>
      <p:sp>
        <p:nvSpPr>
          <p:cNvPr id="38918" name="Foliennummernplatzhalter 1"/>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D7A88EA7-679D-4CB5-8042-A9BD94AB3AC3}" type="slidenum">
              <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30</a:t>
            </a:fld>
            <a:endPar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endParaRPr>
          </a:p>
        </p:txBody>
      </p:sp>
      <p:pic>
        <p:nvPicPr>
          <p:cNvPr id="18" name="Grafik 1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9" name="Grafik 1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p:cNvSpPr>
            <a:spLocks noGrp="1"/>
          </p:cNvSpPr>
          <p:nvPr>
            <p:ph type="ftr" sz="quarter" idx="10"/>
          </p:nvPr>
        </p:nvSpPr>
        <p:spPr/>
        <p:txBody>
          <a:bodyPr/>
          <a:lstStyle/>
          <a:p>
            <a:pPr>
              <a:defRPr/>
            </a:pPr>
            <a:r>
              <a:rPr lang="en-US" altLang="en-US" smtClean="0"/>
              <a:t>Introduction, overview and OpenGL</a:t>
            </a:r>
            <a:endParaRPr lang="en-US" altLang="en-US"/>
          </a:p>
        </p:txBody>
      </p:sp>
    </p:spTree>
    <p:extLst>
      <p:ext uri="{BB962C8B-B14F-4D97-AF65-F5344CB8AC3E}">
        <p14:creationId xmlns:p14="http://schemas.microsoft.com/office/powerpoint/2010/main" val="328245973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r>
              <a:rPr lang="tr-TR" altLang="de-DE" smtClean="0"/>
              <a:t>Cathode Ray Tube</a:t>
            </a:r>
            <a:endParaRPr lang="en-US" altLang="de-DE" smtClean="0"/>
          </a:p>
        </p:txBody>
      </p:sp>
      <p:pic>
        <p:nvPicPr>
          <p:cNvPr id="39939" name="Picture 5" descr="CRT_oscilloscop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03350" y="1341438"/>
            <a:ext cx="5400675" cy="405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40" name="Rectangle 6"/>
          <p:cNvSpPr>
            <a:spLocks noChangeArrowheads="1"/>
          </p:cNvSpPr>
          <p:nvPr/>
        </p:nvSpPr>
        <p:spPr bwMode="auto">
          <a:xfrm>
            <a:off x="395288" y="5481638"/>
            <a:ext cx="8569325" cy="1190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de-DE" sz="1800" b="0" i="0" u="none" strike="noStrike" kern="1200" cap="none" spc="0" normalizeH="0" baseline="0" noProof="0" smtClean="0">
                <a:ln>
                  <a:noFill/>
                </a:ln>
                <a:solidFill>
                  <a:srgbClr val="0B0506"/>
                </a:solidFill>
                <a:effectLst/>
                <a:uLnTx/>
                <a:uFillTx/>
                <a:latin typeface="Arial" panose="020B0604020202020204" pitchFamily="34" charset="0"/>
                <a:ea typeface="+mn-ea"/>
                <a:cs typeface="+mn-cs"/>
              </a:rPr>
              <a:t>Illustration showing the interior of a cathode-ray tube for use in an oscilloscope. Numbers in the picture indicate:</a:t>
            </a:r>
            <a:r>
              <a:rPr kumimoji="0" lang="tr-TR" altLang="de-DE" sz="1800" b="0" i="0" u="none" strike="noStrike" kern="1200" cap="none" spc="0" normalizeH="0" baseline="0" noProof="0" smtClean="0">
                <a:ln>
                  <a:noFill/>
                </a:ln>
                <a:solidFill>
                  <a:srgbClr val="0B0506"/>
                </a:solidFill>
                <a:effectLst/>
                <a:uLnTx/>
                <a:uFillTx/>
                <a:latin typeface="Arial" panose="020B0604020202020204" pitchFamily="34" charset="0"/>
                <a:ea typeface="+mn-ea"/>
                <a:cs typeface="+mn-cs"/>
              </a:rPr>
              <a:t> 1.</a:t>
            </a:r>
            <a:r>
              <a:rPr kumimoji="0" lang="en-US" altLang="de-DE" sz="1800" b="0" i="0" u="none" strike="noStrike" kern="1200" cap="none" spc="0" normalizeH="0" baseline="0" noProof="0" smtClean="0">
                <a:ln>
                  <a:noFill/>
                </a:ln>
                <a:solidFill>
                  <a:srgbClr val="0B0506"/>
                </a:solidFill>
                <a:effectLst/>
                <a:uLnTx/>
                <a:uFillTx/>
                <a:latin typeface="Arial" panose="020B0604020202020204" pitchFamily="34" charset="0"/>
                <a:ea typeface="+mn-ea"/>
                <a:cs typeface="+mn-cs"/>
              </a:rPr>
              <a:t>Deflection voltage electrodes </a:t>
            </a:r>
            <a:r>
              <a:rPr kumimoji="0" lang="tr-TR" altLang="de-DE" sz="1800" b="0" i="0" u="none" strike="noStrike" kern="1200" cap="none" spc="0" normalizeH="0" baseline="0" noProof="0" smtClean="0">
                <a:ln>
                  <a:noFill/>
                </a:ln>
                <a:solidFill>
                  <a:srgbClr val="0B0506"/>
                </a:solidFill>
                <a:effectLst/>
                <a:uLnTx/>
                <a:uFillTx/>
                <a:latin typeface="Arial" panose="020B0604020202020204" pitchFamily="34" charset="0"/>
                <a:ea typeface="+mn-ea"/>
                <a:cs typeface="+mn-cs"/>
              </a:rPr>
              <a:t>2.</a:t>
            </a:r>
            <a:r>
              <a:rPr kumimoji="0" lang="en-US" altLang="de-DE" sz="1800" b="0" i="0" u="none" strike="noStrike" kern="1200" cap="none" spc="0" normalizeH="0" baseline="0" noProof="0" smtClean="0">
                <a:ln>
                  <a:noFill/>
                </a:ln>
                <a:solidFill>
                  <a:srgbClr val="0B0506"/>
                </a:solidFill>
                <a:effectLst/>
                <a:uLnTx/>
                <a:uFillTx/>
                <a:latin typeface="Arial" panose="020B0604020202020204" pitchFamily="34" charset="0"/>
                <a:ea typeface="+mn-ea"/>
                <a:cs typeface="+mn-cs"/>
              </a:rPr>
              <a:t>Electron gun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tr-TR" altLang="de-DE" sz="1800" b="0" i="0" u="none" strike="noStrike" kern="1200" cap="none" spc="0" normalizeH="0" baseline="0" noProof="0" smtClean="0">
                <a:ln>
                  <a:noFill/>
                </a:ln>
                <a:solidFill>
                  <a:srgbClr val="0B0506"/>
                </a:solidFill>
                <a:effectLst/>
                <a:uLnTx/>
                <a:uFillTx/>
                <a:latin typeface="Arial" panose="020B0604020202020204" pitchFamily="34" charset="0"/>
                <a:ea typeface="+mn-ea"/>
                <a:cs typeface="+mn-cs"/>
              </a:rPr>
              <a:t>3. </a:t>
            </a:r>
            <a:r>
              <a:rPr kumimoji="0" lang="en-US" altLang="de-DE" sz="1800" b="0" i="0" u="none" strike="noStrike" kern="1200" cap="none" spc="0" normalizeH="0" baseline="0" noProof="0" smtClean="0">
                <a:ln>
                  <a:noFill/>
                </a:ln>
                <a:solidFill>
                  <a:srgbClr val="0B0506"/>
                </a:solidFill>
                <a:effectLst/>
                <a:uLnTx/>
                <a:uFillTx/>
                <a:latin typeface="Arial" panose="020B0604020202020204" pitchFamily="34" charset="0"/>
                <a:ea typeface="+mn-ea"/>
                <a:cs typeface="+mn-cs"/>
              </a:rPr>
              <a:t>Electron beam </a:t>
            </a:r>
            <a:r>
              <a:rPr kumimoji="0" lang="tr-TR" altLang="de-DE" sz="1800" b="0" i="0" u="none" strike="noStrike" kern="1200" cap="none" spc="0" normalizeH="0" baseline="0" noProof="0" smtClean="0">
                <a:ln>
                  <a:noFill/>
                </a:ln>
                <a:solidFill>
                  <a:srgbClr val="0B0506"/>
                </a:solidFill>
                <a:effectLst/>
                <a:uLnTx/>
                <a:uFillTx/>
                <a:latin typeface="Arial" panose="020B0604020202020204" pitchFamily="34" charset="0"/>
                <a:ea typeface="+mn-ea"/>
                <a:cs typeface="+mn-cs"/>
              </a:rPr>
              <a:t>4.</a:t>
            </a:r>
            <a:r>
              <a:rPr kumimoji="0" lang="en-US" altLang="de-DE" sz="1800" b="0" i="0" u="none" strike="noStrike" kern="1200" cap="none" spc="0" normalizeH="0" baseline="0" noProof="0" smtClean="0">
                <a:ln>
                  <a:noFill/>
                </a:ln>
                <a:solidFill>
                  <a:srgbClr val="0B0506"/>
                </a:solidFill>
                <a:effectLst/>
                <a:uLnTx/>
                <a:uFillTx/>
                <a:latin typeface="Arial" panose="020B0604020202020204" pitchFamily="34" charset="0"/>
                <a:ea typeface="+mn-ea"/>
                <a:cs typeface="+mn-cs"/>
              </a:rPr>
              <a:t>Focusing coil </a:t>
            </a:r>
            <a:r>
              <a:rPr kumimoji="0" lang="tr-TR" altLang="de-DE" sz="1800" b="0" i="0" u="none" strike="noStrike" kern="1200" cap="none" spc="0" normalizeH="0" baseline="0" noProof="0" smtClean="0">
                <a:ln>
                  <a:noFill/>
                </a:ln>
                <a:solidFill>
                  <a:srgbClr val="0B0506"/>
                </a:solidFill>
                <a:effectLst/>
                <a:uLnTx/>
                <a:uFillTx/>
                <a:latin typeface="Arial" panose="020B0604020202020204" pitchFamily="34" charset="0"/>
                <a:ea typeface="+mn-ea"/>
                <a:cs typeface="+mn-cs"/>
              </a:rPr>
              <a:t>5.</a:t>
            </a:r>
            <a:r>
              <a:rPr kumimoji="0" lang="en-US" altLang="de-DE" sz="1800" b="0" i="0" u="none" strike="noStrike" kern="1200" cap="none" spc="0" normalizeH="0" baseline="0" noProof="0" smtClean="0">
                <a:ln>
                  <a:noFill/>
                </a:ln>
                <a:solidFill>
                  <a:srgbClr val="0B0506"/>
                </a:solidFill>
                <a:effectLst/>
                <a:uLnTx/>
                <a:uFillTx/>
                <a:latin typeface="Arial" panose="020B0604020202020204" pitchFamily="34" charset="0"/>
                <a:ea typeface="+mn-ea"/>
                <a:cs typeface="+mn-cs"/>
              </a:rPr>
              <a:t>Phosphor-coated inner side of the screen </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altLang="de-DE" sz="1800" b="0" i="0" u="none" strike="noStrike" kern="1200" cap="none" spc="0" normalizeH="0" baseline="0" noProof="0" smtClean="0">
              <a:ln>
                <a:noFill/>
              </a:ln>
              <a:solidFill>
                <a:srgbClr val="0B0506"/>
              </a:solidFill>
              <a:effectLst/>
              <a:uLnTx/>
              <a:uFillTx/>
              <a:latin typeface="Arial" panose="020B0604020202020204" pitchFamily="34" charset="0"/>
              <a:ea typeface="+mn-ea"/>
              <a:cs typeface="+mn-cs"/>
            </a:endParaRPr>
          </a:p>
        </p:txBody>
      </p:sp>
      <p:sp>
        <p:nvSpPr>
          <p:cNvPr id="39941" name="Rectangle 7"/>
          <p:cNvSpPr>
            <a:spLocks noChangeArrowheads="1"/>
          </p:cNvSpPr>
          <p:nvPr/>
        </p:nvSpPr>
        <p:spPr bwMode="auto">
          <a:xfrm>
            <a:off x="7105650" y="6491288"/>
            <a:ext cx="20383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tr-TR" altLang="de-DE" sz="1800" b="0" i="0" u="none" strike="noStrike" kern="1200" cap="none" spc="0" normalizeH="0" baseline="0" noProof="0" smtClean="0">
                <a:ln>
                  <a:noFill/>
                </a:ln>
                <a:solidFill>
                  <a:srgbClr val="CCCCFF"/>
                </a:solidFill>
                <a:effectLst/>
                <a:uLnTx/>
                <a:uFillTx/>
                <a:latin typeface="Arial" panose="020B0604020202020204" pitchFamily="34" charset="0"/>
                <a:ea typeface="+mn-ea"/>
                <a:cs typeface="+mn-cs"/>
              </a:rPr>
              <a:t>from </a:t>
            </a:r>
            <a:r>
              <a:rPr kumimoji="0" lang="en-US" altLang="de-DE" sz="1800" b="0" i="0" u="none" strike="noStrike" kern="1200" cap="none" spc="0" normalizeH="0" baseline="0" noProof="0" smtClean="0">
                <a:ln>
                  <a:noFill/>
                </a:ln>
                <a:solidFill>
                  <a:srgbClr val="CCCCFF"/>
                </a:solidFill>
                <a:effectLst/>
                <a:uLnTx/>
                <a:uFillTx/>
                <a:latin typeface="Arial" panose="020B0604020202020204" pitchFamily="34" charset="0"/>
                <a:ea typeface="+mn-ea"/>
                <a:cs typeface="+mn-cs"/>
              </a:rPr>
              <a:t>wikipedia.org</a:t>
            </a:r>
          </a:p>
        </p:txBody>
      </p:sp>
      <p:sp>
        <p:nvSpPr>
          <p:cNvPr id="39942" name="Foliennummernplatzhalter 1"/>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CF1774CD-5CA1-4A19-93F8-73A344C790C5}" type="slidenum">
              <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31</a:t>
            </a:fld>
            <a:endPar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endParaRPr>
          </a:p>
        </p:txBody>
      </p:sp>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p:cNvSpPr>
            <a:spLocks noGrp="1"/>
          </p:cNvSpPr>
          <p:nvPr>
            <p:ph type="ftr" sz="quarter" idx="10"/>
          </p:nvPr>
        </p:nvSpPr>
        <p:spPr/>
        <p:txBody>
          <a:bodyPr/>
          <a:lstStyle/>
          <a:p>
            <a:pPr>
              <a:defRPr/>
            </a:pPr>
            <a:r>
              <a:rPr lang="en-US" altLang="en-US" smtClean="0"/>
              <a:t>Introduction, overview and OpenGL</a:t>
            </a:r>
            <a:endParaRPr lang="en-US" altLang="en-US"/>
          </a:p>
        </p:txBody>
      </p:sp>
    </p:spTree>
    <p:extLst>
      <p:ext uri="{BB962C8B-B14F-4D97-AF65-F5344CB8AC3E}">
        <p14:creationId xmlns:p14="http://schemas.microsoft.com/office/powerpoint/2010/main" val="4027502018"/>
      </p:ext>
    </p:extLst>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457200" y="115888"/>
            <a:ext cx="8229600" cy="1152525"/>
          </a:xfrm>
        </p:spPr>
        <p:txBody>
          <a:bodyPr/>
          <a:lstStyle/>
          <a:p>
            <a:r>
              <a:rPr lang="tr-TR" altLang="de-DE" smtClean="0"/>
              <a:t>Cathode Ray Tube (cont.)</a:t>
            </a:r>
            <a:endParaRPr lang="en-US" altLang="de-DE" smtClean="0"/>
          </a:p>
        </p:txBody>
      </p:sp>
      <p:pic>
        <p:nvPicPr>
          <p:cNvPr id="40963" name="Picture 8" descr="AADGGVV0"/>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5650" y="533400"/>
            <a:ext cx="7445375" cy="559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64" name="Rectangle 6"/>
          <p:cNvSpPr>
            <a:spLocks noChangeArrowheads="1"/>
          </p:cNvSpPr>
          <p:nvPr/>
        </p:nvSpPr>
        <p:spPr bwMode="auto">
          <a:xfrm>
            <a:off x="2843213" y="6096000"/>
            <a:ext cx="25971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de-DE" sz="1800" b="0" i="0" u="none" strike="noStrike" kern="1200" cap="none" spc="0" normalizeH="0" baseline="0" noProof="0" smtClean="0">
                <a:ln>
                  <a:noFill/>
                </a:ln>
                <a:solidFill>
                  <a:srgbClr val="0B0506"/>
                </a:solidFill>
                <a:effectLst/>
                <a:uLnTx/>
                <a:uFillTx/>
                <a:latin typeface="Arial" panose="020B0604020202020204" pitchFamily="34" charset="0"/>
                <a:ea typeface="+mn-ea"/>
                <a:cs typeface="+mn-cs"/>
              </a:rPr>
              <a:t>Diagram of a CRT tube </a:t>
            </a:r>
          </a:p>
        </p:txBody>
      </p:sp>
      <p:sp>
        <p:nvSpPr>
          <p:cNvPr id="40965" name="Rectangle 7"/>
          <p:cNvSpPr>
            <a:spLocks noChangeArrowheads="1"/>
          </p:cNvSpPr>
          <p:nvPr/>
        </p:nvSpPr>
        <p:spPr bwMode="auto">
          <a:xfrm>
            <a:off x="5562600" y="6096000"/>
            <a:ext cx="1030288" cy="369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tr-TR" altLang="de-DE" sz="1800" b="0" i="0" u="none" strike="noStrike" kern="1200" cap="none" spc="0" normalizeH="0" baseline="0" noProof="0" dirty="0" smtClean="0">
                <a:ln>
                  <a:noFill/>
                </a:ln>
                <a:solidFill>
                  <a:srgbClr val="0B0506"/>
                </a:solidFill>
                <a:effectLst/>
                <a:uLnTx/>
                <a:uFillTx/>
                <a:latin typeface="Arial" panose="020B0604020202020204" pitchFamily="34" charset="0"/>
                <a:ea typeface="+mn-ea"/>
                <a:cs typeface="+mn-cs"/>
              </a:rPr>
              <a:t>from HB</a:t>
            </a:r>
            <a:endParaRPr kumimoji="0" lang="en-US" altLang="de-DE" sz="1800" b="0" i="0" u="none" strike="noStrike" kern="1200" cap="none" spc="0" normalizeH="0" baseline="0" noProof="0" dirty="0" smtClean="0">
              <a:ln>
                <a:noFill/>
              </a:ln>
              <a:solidFill>
                <a:srgbClr val="0B0506"/>
              </a:solidFill>
              <a:effectLst/>
              <a:uLnTx/>
              <a:uFillTx/>
              <a:latin typeface="Arial" panose="020B0604020202020204" pitchFamily="34" charset="0"/>
              <a:ea typeface="+mn-ea"/>
              <a:cs typeface="+mn-cs"/>
            </a:endParaRPr>
          </a:p>
        </p:txBody>
      </p:sp>
      <p:sp>
        <p:nvSpPr>
          <p:cNvPr id="40966" name="Foliennummernplatzhalter 1"/>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BCB14753-FAEB-4BB2-9BEE-844FA211AD38}" type="slidenum">
              <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32</a:t>
            </a:fld>
            <a:endPar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endParaRPr>
          </a:p>
        </p:txBody>
      </p:sp>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p:cNvSpPr>
            <a:spLocks noGrp="1"/>
          </p:cNvSpPr>
          <p:nvPr>
            <p:ph type="ftr" sz="quarter" idx="10"/>
          </p:nvPr>
        </p:nvSpPr>
        <p:spPr/>
        <p:txBody>
          <a:bodyPr/>
          <a:lstStyle/>
          <a:p>
            <a:pPr>
              <a:defRPr/>
            </a:pPr>
            <a:r>
              <a:rPr lang="en-US" altLang="en-US" smtClean="0"/>
              <a:t>Introduction, overview and OpenGL</a:t>
            </a:r>
            <a:endParaRPr lang="en-US" altLang="en-US"/>
          </a:p>
        </p:txBody>
      </p:sp>
    </p:spTree>
    <p:extLst>
      <p:ext uri="{BB962C8B-B14F-4D97-AF65-F5344CB8AC3E}">
        <p14:creationId xmlns:p14="http://schemas.microsoft.com/office/powerpoint/2010/main" val="3915027653"/>
      </p:ext>
    </p:extLst>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AADGGVW0"/>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4213" y="900113"/>
            <a:ext cx="7878762" cy="557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3412" name="Rectangle 4"/>
          <p:cNvSpPr>
            <a:spLocks noChangeArrowheads="1"/>
          </p:cNvSpPr>
          <p:nvPr/>
        </p:nvSpPr>
        <p:spPr bwMode="auto">
          <a:xfrm>
            <a:off x="457200" y="115888"/>
            <a:ext cx="8229600" cy="1152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tr-TR" sz="4200" b="0" i="0" u="none" strike="noStrike" kern="0" cap="none" spc="0" normalizeH="0" baseline="0" noProof="0" dirty="0">
                <a:ln>
                  <a:noFill/>
                </a:ln>
                <a:solidFill>
                  <a:srgbClr val="0B0506"/>
                </a:solidFill>
                <a:effectLst/>
                <a:uLnTx/>
                <a:uFillTx/>
                <a:latin typeface="Arial"/>
                <a:ea typeface="+mn-ea"/>
                <a:cs typeface="+mn-cs"/>
              </a:rPr>
              <a:t>Cathode Ray Tube (cont.)</a:t>
            </a:r>
            <a:endParaRPr kumimoji="0" lang="en-US" sz="4400" b="0" i="0" u="none" strike="noStrike" kern="1200" cap="none" spc="0" normalizeH="0" baseline="0" noProof="0" dirty="0">
              <a:ln>
                <a:noFill/>
              </a:ln>
              <a:solidFill>
                <a:srgbClr val="0B0506"/>
              </a:solidFill>
              <a:effectLst>
                <a:outerShdw blurRad="38100" dist="38100" dir="2700000" algn="tl">
                  <a:srgbClr val="000000"/>
                </a:outerShdw>
              </a:effectLst>
              <a:uLnTx/>
              <a:uFillTx/>
              <a:latin typeface="Arial" charset="0"/>
              <a:ea typeface="+mn-ea"/>
              <a:cs typeface="+mn-cs"/>
            </a:endParaRPr>
          </a:p>
        </p:txBody>
      </p:sp>
      <p:sp>
        <p:nvSpPr>
          <p:cNvPr id="41988" name="Foliennummernplatzhalter 1"/>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71E5EC9-86DF-4EC8-88B6-5461E6C14091}" type="slidenum">
              <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33</a:t>
            </a:fld>
            <a:endPar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endParaRPr>
          </a:p>
        </p:txBody>
      </p:sp>
      <p:sp>
        <p:nvSpPr>
          <p:cNvPr id="41989" name="Rectangle 7"/>
          <p:cNvSpPr>
            <a:spLocks noChangeArrowheads="1"/>
          </p:cNvSpPr>
          <p:nvPr/>
        </p:nvSpPr>
        <p:spPr bwMode="auto">
          <a:xfrm>
            <a:off x="6711950" y="6491288"/>
            <a:ext cx="1030288" cy="369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tr-TR" altLang="de-DE" sz="1800" b="0" i="0" u="none" strike="noStrike" kern="1200" cap="none" spc="0" normalizeH="0" baseline="0" noProof="0" smtClean="0">
                <a:ln>
                  <a:noFill/>
                </a:ln>
                <a:solidFill>
                  <a:srgbClr val="0B0506"/>
                </a:solidFill>
                <a:effectLst/>
                <a:uLnTx/>
                <a:uFillTx/>
                <a:latin typeface="Arial" panose="020B0604020202020204" pitchFamily="34" charset="0"/>
                <a:ea typeface="+mn-ea"/>
                <a:cs typeface="+mn-cs"/>
              </a:rPr>
              <a:t>from HB</a:t>
            </a:r>
            <a:endParaRPr kumimoji="0" lang="en-US" altLang="de-DE" sz="1800" b="0" i="0" u="none" strike="noStrike" kern="1200" cap="none" spc="0" normalizeH="0" baseline="0" noProof="0" smtClean="0">
              <a:ln>
                <a:noFill/>
              </a:ln>
              <a:solidFill>
                <a:srgbClr val="0B0506"/>
              </a:solidFill>
              <a:effectLst/>
              <a:uLnTx/>
              <a:uFillTx/>
              <a:latin typeface="Arial" panose="020B0604020202020204" pitchFamily="34" charset="0"/>
              <a:ea typeface="+mn-ea"/>
              <a:cs typeface="+mn-cs"/>
            </a:endParaRPr>
          </a:p>
        </p:txBody>
      </p:sp>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p:cNvSpPr>
            <a:spLocks noGrp="1"/>
          </p:cNvSpPr>
          <p:nvPr>
            <p:ph type="ftr" sz="quarter" idx="10"/>
          </p:nvPr>
        </p:nvSpPr>
        <p:spPr/>
        <p:txBody>
          <a:bodyPr/>
          <a:lstStyle/>
          <a:p>
            <a:pPr>
              <a:defRPr/>
            </a:pPr>
            <a:r>
              <a:rPr lang="en-US" altLang="en-US" smtClean="0"/>
              <a:t>Introduction, overview and OpenGL</a:t>
            </a:r>
            <a:endParaRPr lang="en-US" altLang="en-US"/>
          </a:p>
        </p:txBody>
      </p:sp>
    </p:spTree>
    <p:extLst>
      <p:ext uri="{BB962C8B-B14F-4D97-AF65-F5344CB8AC3E}">
        <p14:creationId xmlns:p14="http://schemas.microsoft.com/office/powerpoint/2010/main" val="95054061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descr="AADGGVX0"/>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4213" y="998538"/>
            <a:ext cx="7838459" cy="5402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4436" name="Rectangle 4"/>
          <p:cNvSpPr>
            <a:spLocks noChangeArrowheads="1"/>
          </p:cNvSpPr>
          <p:nvPr/>
        </p:nvSpPr>
        <p:spPr bwMode="auto">
          <a:xfrm>
            <a:off x="457200" y="115888"/>
            <a:ext cx="8229600" cy="1152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tr-TR" sz="4200" b="0" i="0" u="none" strike="noStrike" kern="0" cap="none" spc="0" normalizeH="0" baseline="0" noProof="0" dirty="0">
                <a:ln>
                  <a:noFill/>
                </a:ln>
                <a:solidFill>
                  <a:srgbClr val="0B0506"/>
                </a:solidFill>
                <a:effectLst/>
                <a:uLnTx/>
                <a:uFillTx/>
                <a:latin typeface="Arial"/>
                <a:ea typeface="+mn-ea"/>
                <a:cs typeface="+mn-cs"/>
              </a:rPr>
              <a:t>Cathode Ray Tube (cont.)</a:t>
            </a:r>
            <a:endParaRPr kumimoji="0" lang="en-US" sz="4400" b="0" i="0" u="none" strike="noStrike" kern="1200" cap="none" spc="0" normalizeH="0" baseline="0" noProof="0" dirty="0">
              <a:ln>
                <a:noFill/>
              </a:ln>
              <a:solidFill>
                <a:srgbClr val="FFFFFF"/>
              </a:solidFill>
              <a:effectLst>
                <a:outerShdw blurRad="38100" dist="38100" dir="2700000" algn="tl">
                  <a:srgbClr val="000000"/>
                </a:outerShdw>
              </a:effectLst>
              <a:uLnTx/>
              <a:uFillTx/>
              <a:latin typeface="Arial" charset="0"/>
              <a:ea typeface="+mn-ea"/>
              <a:cs typeface="+mn-cs"/>
            </a:endParaRPr>
          </a:p>
        </p:txBody>
      </p:sp>
      <p:sp>
        <p:nvSpPr>
          <p:cNvPr id="43012" name="Foliennummernplatzhalter 1"/>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BB39239B-36D3-46F8-B25F-2FC5184D231F}" type="slidenum">
              <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34</a:t>
            </a:fld>
            <a:endPar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endParaRPr>
          </a:p>
        </p:txBody>
      </p:sp>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p:cNvSpPr>
            <a:spLocks noGrp="1"/>
          </p:cNvSpPr>
          <p:nvPr>
            <p:ph type="ftr" sz="quarter" idx="10"/>
          </p:nvPr>
        </p:nvSpPr>
        <p:spPr/>
        <p:txBody>
          <a:bodyPr/>
          <a:lstStyle/>
          <a:p>
            <a:pPr>
              <a:defRPr/>
            </a:pPr>
            <a:r>
              <a:rPr lang="en-US" altLang="en-US" smtClean="0"/>
              <a:t>Introduction, overview and OpenGL</a:t>
            </a:r>
            <a:endParaRPr lang="en-US" altLang="en-US"/>
          </a:p>
        </p:txBody>
      </p:sp>
    </p:spTree>
    <p:extLst>
      <p:ext uri="{BB962C8B-B14F-4D97-AF65-F5344CB8AC3E}">
        <p14:creationId xmlns:p14="http://schemas.microsoft.com/office/powerpoint/2010/main" val="35134812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4"/>
          <p:cNvSpPr>
            <a:spLocks noGrp="1" noChangeArrowheads="1"/>
          </p:cNvSpPr>
          <p:nvPr>
            <p:ph type="title"/>
          </p:nvPr>
        </p:nvSpPr>
        <p:spPr>
          <a:xfrm>
            <a:off x="457200" y="188913"/>
            <a:ext cx="8229600" cy="1152525"/>
          </a:xfrm>
        </p:spPr>
        <p:txBody>
          <a:bodyPr/>
          <a:lstStyle/>
          <a:p>
            <a:r>
              <a:rPr lang="tr-TR" altLang="de-DE" smtClean="0"/>
              <a:t>Raster Scan Display</a:t>
            </a:r>
            <a:endParaRPr lang="en-US" altLang="de-DE" smtClean="0"/>
          </a:p>
        </p:txBody>
      </p:sp>
      <p:pic>
        <p:nvPicPr>
          <p:cNvPr id="44035" name="Picture 5" descr="AADGGWA0"/>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11188" y="990600"/>
            <a:ext cx="8075612" cy="5379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36" name="Foliennummernplatzhalter 1"/>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0DE864D0-3DF2-4D03-8418-5F3D6E3B7EEA}" type="slidenum">
              <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35</a:t>
            </a:fld>
            <a:endPar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endParaRPr>
          </a:p>
        </p:txBody>
      </p:sp>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p:cNvSpPr>
            <a:spLocks noGrp="1"/>
          </p:cNvSpPr>
          <p:nvPr>
            <p:ph type="ftr" sz="quarter" idx="10"/>
          </p:nvPr>
        </p:nvSpPr>
        <p:spPr/>
        <p:txBody>
          <a:bodyPr/>
          <a:lstStyle/>
          <a:p>
            <a:pPr>
              <a:defRPr/>
            </a:pPr>
            <a:r>
              <a:rPr lang="en-US" altLang="en-US" smtClean="0"/>
              <a:t>Introduction, overview and OpenGL</a:t>
            </a:r>
            <a:endParaRPr lang="en-US" altLang="en-US"/>
          </a:p>
        </p:txBody>
      </p:sp>
    </p:spTree>
    <p:extLst>
      <p:ext uri="{BB962C8B-B14F-4D97-AF65-F5344CB8AC3E}">
        <p14:creationId xmlns:p14="http://schemas.microsoft.com/office/powerpoint/2010/main" val="3998770017"/>
      </p:ext>
    </p:extLst>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p:cNvSpPr>
            <a:spLocks noGrp="1"/>
          </p:cNvSpPr>
          <p:nvPr>
            <p:ph type="title"/>
          </p:nvPr>
        </p:nvSpPr>
        <p:spPr/>
        <p:txBody>
          <a:bodyPr/>
          <a:lstStyle/>
          <a:p>
            <a:r>
              <a:rPr lang="tr-TR" altLang="de-DE" dirty="0" smtClean="0"/>
              <a:t>R</a:t>
            </a:r>
            <a:r>
              <a:rPr lang="en-US" altLang="de-DE" dirty="0" err="1" smtClean="0"/>
              <a:t>andom</a:t>
            </a:r>
            <a:r>
              <a:rPr lang="tr-TR" altLang="de-DE" dirty="0" smtClean="0"/>
              <a:t> S</a:t>
            </a:r>
            <a:r>
              <a:rPr lang="en-US" altLang="de-DE" dirty="0" smtClean="0"/>
              <a:t>can </a:t>
            </a:r>
            <a:r>
              <a:rPr lang="tr-TR" altLang="de-DE" dirty="0" smtClean="0"/>
              <a:t>Display</a:t>
            </a:r>
            <a:r>
              <a:rPr lang="de-DE" altLang="de-DE" dirty="0" smtClean="0"/>
              <a:t> (</a:t>
            </a:r>
            <a:r>
              <a:rPr lang="de-DE" altLang="de-DE" dirty="0" err="1" smtClean="0"/>
              <a:t>cont</a:t>
            </a:r>
            <a:r>
              <a:rPr lang="de-DE" altLang="de-DE" dirty="0" smtClean="0"/>
              <a:t>.)</a:t>
            </a:r>
            <a:endParaRPr lang="en-US" altLang="de-DE" dirty="0" smtClean="0"/>
          </a:p>
        </p:txBody>
      </p:sp>
      <p:pic>
        <p:nvPicPr>
          <p:cNvPr id="45059" name="AADGGWC0.jpg" descr="AADGGWC0.jpg"/>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1524000" y="1295400"/>
            <a:ext cx="6153150" cy="443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060" name="Rechteck 1"/>
          <p:cNvSpPr>
            <a:spLocks noChangeArrowheads="1"/>
          </p:cNvSpPr>
          <p:nvPr/>
        </p:nvSpPr>
        <p:spPr bwMode="auto">
          <a:xfrm>
            <a:off x="838200" y="5867400"/>
            <a:ext cx="75438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de-DE" sz="2000" b="0" i="0" u="none" strike="noStrike" kern="1200" cap="none" spc="0" normalizeH="0" baseline="0" noProof="0" dirty="0" smtClean="0">
                <a:ln>
                  <a:noFill/>
                </a:ln>
                <a:solidFill>
                  <a:srgbClr val="0B0506"/>
                </a:solidFill>
                <a:effectLst/>
                <a:uLnTx/>
                <a:uFillTx/>
                <a:latin typeface="Arial" panose="020B0604020202020204" pitchFamily="34" charset="0"/>
                <a:ea typeface="+mn-ea"/>
                <a:cs typeface="+mn-cs"/>
              </a:rPr>
              <a:t> </a:t>
            </a:r>
            <a:r>
              <a:rPr kumimoji="0" lang="tr-TR" altLang="de-DE" sz="2000" b="0" i="0" u="none" strike="noStrike" kern="1200" cap="none" spc="0" normalizeH="0" baseline="0" noProof="0" dirty="0" smtClean="0">
                <a:ln>
                  <a:noFill/>
                </a:ln>
                <a:solidFill>
                  <a:srgbClr val="0B0506"/>
                </a:solidFill>
                <a:effectLst/>
                <a:uLnTx/>
                <a:uFillTx/>
                <a:latin typeface="Arial" panose="020B0604020202020204" pitchFamily="34" charset="0"/>
                <a:ea typeface="+mn-ea"/>
                <a:cs typeface="+mn-cs"/>
              </a:rPr>
              <a:t>D</a:t>
            </a:r>
            <a:r>
              <a:rPr kumimoji="0" lang="en-US" altLang="de-DE" sz="2000" b="0" i="0" u="none" strike="noStrike" kern="1200" cap="none" spc="0" normalizeH="0" baseline="0" noProof="0" dirty="0" err="1" smtClean="0">
                <a:ln>
                  <a:noFill/>
                </a:ln>
                <a:solidFill>
                  <a:srgbClr val="0B0506"/>
                </a:solidFill>
                <a:effectLst/>
                <a:uLnTx/>
                <a:uFillTx/>
                <a:latin typeface="Arial" panose="020B0604020202020204" pitchFamily="34" charset="0"/>
                <a:ea typeface="+mn-ea"/>
                <a:cs typeface="+mn-cs"/>
              </a:rPr>
              <a:t>raws</a:t>
            </a:r>
            <a:r>
              <a:rPr kumimoji="0" lang="en-US" altLang="de-DE" sz="2000" b="0" i="0" u="none" strike="noStrike" kern="1200" cap="none" spc="0" normalizeH="0" baseline="0" noProof="0" dirty="0" smtClean="0">
                <a:ln>
                  <a:noFill/>
                </a:ln>
                <a:solidFill>
                  <a:srgbClr val="0B0506"/>
                </a:solidFill>
                <a:effectLst/>
                <a:uLnTx/>
                <a:uFillTx/>
                <a:latin typeface="Arial" panose="020B0604020202020204" pitchFamily="34" charset="0"/>
                <a:ea typeface="+mn-ea"/>
                <a:cs typeface="+mn-cs"/>
              </a:rPr>
              <a:t> the component lines of an object in any specified order.</a:t>
            </a:r>
            <a:endParaRPr kumimoji="0" lang="de-DE" altLang="de-DE" sz="2000" b="0" i="0" u="none" strike="noStrike" kern="1200" cap="none" spc="0" normalizeH="0" baseline="0" noProof="0" dirty="0" smtClean="0">
              <a:ln>
                <a:noFill/>
              </a:ln>
              <a:solidFill>
                <a:srgbClr val="0B0506"/>
              </a:solidFill>
              <a:effectLst/>
              <a:uLnTx/>
              <a:uFillTx/>
              <a:latin typeface="Arial" panose="020B0604020202020204" pitchFamily="34" charset="0"/>
              <a:ea typeface="+mn-ea"/>
              <a:cs typeface="+mn-cs"/>
            </a:endParaRPr>
          </a:p>
        </p:txBody>
      </p:sp>
      <p:sp>
        <p:nvSpPr>
          <p:cNvPr id="45061" name="Foliennummernplatzhalter 2"/>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F75DEA3-00FD-434A-A3D7-018F73E0177C}" type="slidenum">
              <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36</a:t>
            </a:fld>
            <a:endPar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endParaRPr>
          </a:p>
        </p:txBody>
      </p:sp>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p:cNvSpPr>
            <a:spLocks noGrp="1"/>
          </p:cNvSpPr>
          <p:nvPr>
            <p:ph type="ftr" sz="quarter" idx="10"/>
          </p:nvPr>
        </p:nvSpPr>
        <p:spPr/>
        <p:txBody>
          <a:bodyPr/>
          <a:lstStyle/>
          <a:p>
            <a:pPr>
              <a:defRPr/>
            </a:pPr>
            <a:r>
              <a:rPr lang="en-US" altLang="en-US" smtClean="0"/>
              <a:t>Introduction, overview and OpenGL</a:t>
            </a:r>
            <a:endParaRPr lang="en-US" altLang="en-US"/>
          </a:p>
        </p:txBody>
      </p:sp>
    </p:spTree>
    <p:extLst>
      <p:ext uri="{BB962C8B-B14F-4D97-AF65-F5344CB8AC3E}">
        <p14:creationId xmlns:p14="http://schemas.microsoft.com/office/powerpoint/2010/main" val="24565003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Freeform 5"/>
          <p:cNvSpPr>
            <a:spLocks/>
          </p:cNvSpPr>
          <p:nvPr/>
        </p:nvSpPr>
        <p:spPr bwMode="auto">
          <a:xfrm>
            <a:off x="638175" y="1335088"/>
            <a:ext cx="3402013" cy="1855787"/>
          </a:xfrm>
          <a:custGeom>
            <a:avLst/>
            <a:gdLst>
              <a:gd name="T0" fmla="*/ 2147483647 w 2180"/>
              <a:gd name="T1" fmla="*/ 2147483647 h 1190"/>
              <a:gd name="T2" fmla="*/ 2147483647 w 2180"/>
              <a:gd name="T3" fmla="*/ 2147483647 h 1190"/>
              <a:gd name="T4" fmla="*/ 2147483647 w 2180"/>
              <a:gd name="T5" fmla="*/ 2147483647 h 1190"/>
              <a:gd name="T6" fmla="*/ 2147483647 w 2180"/>
              <a:gd name="T7" fmla="*/ 2147483647 h 1190"/>
              <a:gd name="T8" fmla="*/ 2147483647 w 2180"/>
              <a:gd name="T9" fmla="*/ 2147483647 h 1190"/>
              <a:gd name="T10" fmla="*/ 2147483647 w 2180"/>
              <a:gd name="T11" fmla="*/ 2147483647 h 1190"/>
              <a:gd name="T12" fmla="*/ 2147483647 w 2180"/>
              <a:gd name="T13" fmla="*/ 2147483647 h 1190"/>
              <a:gd name="T14" fmla="*/ 2147483647 w 2180"/>
              <a:gd name="T15" fmla="*/ 2147483647 h 1190"/>
              <a:gd name="T16" fmla="*/ 2147483647 w 2180"/>
              <a:gd name="T17" fmla="*/ 2147483647 h 1190"/>
              <a:gd name="T18" fmla="*/ 2147483647 w 2180"/>
              <a:gd name="T19" fmla="*/ 2147483647 h 1190"/>
              <a:gd name="T20" fmla="*/ 2147483647 w 2180"/>
              <a:gd name="T21" fmla="*/ 2147483647 h 1190"/>
              <a:gd name="T22" fmla="*/ 2147483647 w 2180"/>
              <a:gd name="T23" fmla="*/ 2147483647 h 1190"/>
              <a:gd name="T24" fmla="*/ 2147483647 w 2180"/>
              <a:gd name="T25" fmla="*/ 2147483647 h 1190"/>
              <a:gd name="T26" fmla="*/ 2147483647 w 2180"/>
              <a:gd name="T27" fmla="*/ 2147483647 h 119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180" h="1190">
                <a:moveTo>
                  <a:pt x="54" y="385"/>
                </a:moveTo>
                <a:cubicBezTo>
                  <a:pt x="92" y="340"/>
                  <a:pt x="154" y="317"/>
                  <a:pt x="240" y="303"/>
                </a:cubicBezTo>
                <a:cubicBezTo>
                  <a:pt x="326" y="289"/>
                  <a:pt x="431" y="341"/>
                  <a:pt x="573" y="303"/>
                </a:cubicBezTo>
                <a:cubicBezTo>
                  <a:pt x="715" y="265"/>
                  <a:pt x="964" y="123"/>
                  <a:pt x="1091" y="74"/>
                </a:cubicBezTo>
                <a:cubicBezTo>
                  <a:pt x="1218" y="25"/>
                  <a:pt x="1200" y="0"/>
                  <a:pt x="1336" y="8"/>
                </a:cubicBezTo>
                <a:cubicBezTo>
                  <a:pt x="1472" y="16"/>
                  <a:pt x="1779" y="40"/>
                  <a:pt x="1909" y="123"/>
                </a:cubicBezTo>
                <a:cubicBezTo>
                  <a:pt x="2039" y="206"/>
                  <a:pt x="2083" y="388"/>
                  <a:pt x="2116" y="505"/>
                </a:cubicBezTo>
                <a:cubicBezTo>
                  <a:pt x="2149" y="622"/>
                  <a:pt x="2180" y="726"/>
                  <a:pt x="2105" y="826"/>
                </a:cubicBezTo>
                <a:cubicBezTo>
                  <a:pt x="2030" y="926"/>
                  <a:pt x="1858" y="1051"/>
                  <a:pt x="1669" y="1105"/>
                </a:cubicBezTo>
                <a:cubicBezTo>
                  <a:pt x="1480" y="1159"/>
                  <a:pt x="1148" y="1190"/>
                  <a:pt x="971" y="1148"/>
                </a:cubicBezTo>
                <a:cubicBezTo>
                  <a:pt x="794" y="1106"/>
                  <a:pt x="748" y="924"/>
                  <a:pt x="605" y="854"/>
                </a:cubicBezTo>
                <a:cubicBezTo>
                  <a:pt x="462" y="784"/>
                  <a:pt x="213" y="775"/>
                  <a:pt x="114" y="728"/>
                </a:cubicBezTo>
                <a:cubicBezTo>
                  <a:pt x="15" y="681"/>
                  <a:pt x="22" y="627"/>
                  <a:pt x="11" y="570"/>
                </a:cubicBezTo>
                <a:cubicBezTo>
                  <a:pt x="0" y="513"/>
                  <a:pt x="16" y="430"/>
                  <a:pt x="54" y="385"/>
                </a:cubicBezTo>
                <a:close/>
              </a:path>
            </a:pathLst>
          </a:custGeom>
          <a:solidFill>
            <a:schemeClr val="accent1"/>
          </a:solidFill>
          <a:ln w="12700" cap="sq" cmpd="sng">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tr-TR" sz="1800" b="0" i="0" u="none" strike="noStrike" kern="1200" cap="none" spc="0" normalizeH="0" baseline="0" noProof="0" smtClean="0">
              <a:ln>
                <a:noFill/>
              </a:ln>
              <a:solidFill>
                <a:srgbClr val="000000"/>
              </a:solidFill>
              <a:effectLst/>
              <a:uLnTx/>
              <a:uFillTx/>
              <a:latin typeface="Arial" panose="020B0604020202020204" pitchFamily="34" charset="0"/>
              <a:ea typeface="굴림"/>
              <a:cs typeface="+mn-cs"/>
            </a:endParaRPr>
          </a:p>
        </p:txBody>
      </p:sp>
      <p:sp>
        <p:nvSpPr>
          <p:cNvPr id="46083" name="Freeform 6"/>
          <p:cNvSpPr>
            <a:spLocks/>
          </p:cNvSpPr>
          <p:nvPr/>
        </p:nvSpPr>
        <p:spPr bwMode="auto">
          <a:xfrm>
            <a:off x="2011363" y="1649413"/>
            <a:ext cx="1819275" cy="1341437"/>
          </a:xfrm>
          <a:custGeom>
            <a:avLst/>
            <a:gdLst>
              <a:gd name="T0" fmla="*/ 2147483647 w 999"/>
              <a:gd name="T1" fmla="*/ 2147483647 h 682"/>
              <a:gd name="T2" fmla="*/ 2147483647 w 999"/>
              <a:gd name="T3" fmla="*/ 2147483647 h 682"/>
              <a:gd name="T4" fmla="*/ 2147483647 w 999"/>
              <a:gd name="T5" fmla="*/ 2147483647 h 682"/>
              <a:gd name="T6" fmla="*/ 2147483647 w 999"/>
              <a:gd name="T7" fmla="*/ 2147483647 h 682"/>
              <a:gd name="T8" fmla="*/ 2147483647 w 999"/>
              <a:gd name="T9" fmla="*/ 2147483647 h 682"/>
              <a:gd name="T10" fmla="*/ 2147483647 w 999"/>
              <a:gd name="T11" fmla="*/ 2147483647 h 682"/>
              <a:gd name="T12" fmla="*/ 2147483647 w 999"/>
              <a:gd name="T13" fmla="*/ 2147483647 h 682"/>
              <a:gd name="T14" fmla="*/ 2147483647 w 999"/>
              <a:gd name="T15" fmla="*/ 2147483647 h 682"/>
              <a:gd name="T16" fmla="*/ 2147483647 w 999"/>
              <a:gd name="T17" fmla="*/ 2147483647 h 68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999" h="682">
                <a:moveTo>
                  <a:pt x="46" y="257"/>
                </a:moveTo>
                <a:cubicBezTo>
                  <a:pt x="68" y="172"/>
                  <a:pt x="123" y="132"/>
                  <a:pt x="204" y="93"/>
                </a:cubicBezTo>
                <a:cubicBezTo>
                  <a:pt x="285" y="54"/>
                  <a:pt x="424" y="29"/>
                  <a:pt x="532" y="22"/>
                </a:cubicBezTo>
                <a:cubicBezTo>
                  <a:pt x="640" y="15"/>
                  <a:pt x="780" y="0"/>
                  <a:pt x="854" y="49"/>
                </a:cubicBezTo>
                <a:cubicBezTo>
                  <a:pt x="928" y="98"/>
                  <a:pt x="964" y="229"/>
                  <a:pt x="974" y="317"/>
                </a:cubicBezTo>
                <a:cubicBezTo>
                  <a:pt x="984" y="405"/>
                  <a:pt x="999" y="518"/>
                  <a:pt x="914" y="578"/>
                </a:cubicBezTo>
                <a:cubicBezTo>
                  <a:pt x="829" y="638"/>
                  <a:pt x="606" y="672"/>
                  <a:pt x="466" y="677"/>
                </a:cubicBezTo>
                <a:cubicBezTo>
                  <a:pt x="326" y="682"/>
                  <a:pt x="148" y="675"/>
                  <a:pt x="74" y="606"/>
                </a:cubicBezTo>
                <a:cubicBezTo>
                  <a:pt x="0" y="537"/>
                  <a:pt x="24" y="342"/>
                  <a:pt x="46" y="257"/>
                </a:cubicBezTo>
                <a:close/>
              </a:path>
            </a:pathLst>
          </a:custGeom>
          <a:solidFill>
            <a:schemeClr val="bg1"/>
          </a:solidFill>
          <a:ln w="12700" cap="sq" cmpd="sng">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tr-TR" sz="1800" b="0" i="0" u="none" strike="noStrike" kern="1200" cap="none" spc="0" normalizeH="0" baseline="0" noProof="0" smtClean="0">
              <a:ln>
                <a:noFill/>
              </a:ln>
              <a:solidFill>
                <a:srgbClr val="000000"/>
              </a:solidFill>
              <a:effectLst/>
              <a:uLnTx/>
              <a:uFillTx/>
              <a:latin typeface="Arial" panose="020B0604020202020204" pitchFamily="34" charset="0"/>
              <a:ea typeface="굴림"/>
              <a:cs typeface="+mn-cs"/>
            </a:endParaRPr>
          </a:p>
        </p:txBody>
      </p:sp>
      <p:grpSp>
        <p:nvGrpSpPr>
          <p:cNvPr id="46084" name="Group 7"/>
          <p:cNvGrpSpPr>
            <a:grpSpLocks/>
          </p:cNvGrpSpPr>
          <p:nvPr/>
        </p:nvGrpSpPr>
        <p:grpSpPr bwMode="auto">
          <a:xfrm>
            <a:off x="866775" y="2020888"/>
            <a:ext cx="452438" cy="220662"/>
            <a:chOff x="907" y="1079"/>
            <a:chExt cx="285" cy="139"/>
          </a:xfrm>
        </p:grpSpPr>
        <p:sp>
          <p:nvSpPr>
            <p:cNvPr id="46157" name="Oval 8"/>
            <p:cNvSpPr>
              <a:spLocks noChangeArrowheads="1"/>
            </p:cNvSpPr>
            <p:nvPr/>
          </p:nvSpPr>
          <p:spPr bwMode="auto">
            <a:xfrm>
              <a:off x="1134" y="1113"/>
              <a:ext cx="58" cy="104"/>
            </a:xfrm>
            <a:prstGeom prst="ellipse">
              <a:avLst/>
            </a:prstGeom>
            <a:solidFill>
              <a:schemeClr val="bg1"/>
            </a:solidFill>
            <a:ln w="19050" cap="sq">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1" hangingPunct="1">
                <a:lnSpc>
                  <a:spcPct val="100000"/>
                </a:lnSpc>
                <a:spcBef>
                  <a:spcPct val="0"/>
                </a:spcBef>
                <a:spcAft>
                  <a:spcPct val="0"/>
                </a:spcAft>
                <a:buClrTx/>
                <a:buSzTx/>
                <a:buFontTx/>
                <a:buNone/>
                <a:tabLst/>
                <a:defRPr/>
              </a:pPr>
              <a:endParaRPr kumimoji="1" lang="de-DE" altLang="de-DE" sz="2400" b="0" i="0" u="none" strike="noStrike" kern="1200" cap="none" spc="0" normalizeH="0" baseline="0" noProof="0" smtClean="0">
                <a:ln>
                  <a:noFill/>
                </a:ln>
                <a:solidFill>
                  <a:srgbClr val="000000"/>
                </a:solidFill>
                <a:effectLst/>
                <a:uLnTx/>
                <a:uFillTx/>
                <a:latin typeface="Gulim" pitchFamily="34" charset="-127"/>
                <a:ea typeface="굴림"/>
                <a:cs typeface="+mn-cs"/>
              </a:endParaRPr>
            </a:p>
          </p:txBody>
        </p:sp>
        <p:sp>
          <p:nvSpPr>
            <p:cNvPr id="46158" name="Line 9"/>
            <p:cNvSpPr>
              <a:spLocks noChangeShapeType="1"/>
            </p:cNvSpPr>
            <p:nvPr/>
          </p:nvSpPr>
          <p:spPr bwMode="auto">
            <a:xfrm>
              <a:off x="930" y="1179"/>
              <a:ext cx="229" cy="39"/>
            </a:xfrm>
            <a:prstGeom prst="line">
              <a:avLst/>
            </a:prstGeom>
            <a:noFill/>
            <a:ln w="19050" cap="sq">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tr-TR" sz="1800" b="0" i="0" u="none" strike="noStrike" kern="1200" cap="none" spc="0" normalizeH="0" baseline="0" noProof="0" smtClean="0">
                <a:ln>
                  <a:noFill/>
                </a:ln>
                <a:solidFill>
                  <a:srgbClr val="000000"/>
                </a:solidFill>
                <a:effectLst/>
                <a:uLnTx/>
                <a:uFillTx/>
                <a:latin typeface="Arial" panose="020B0604020202020204" pitchFamily="34" charset="0"/>
                <a:ea typeface="굴림"/>
                <a:cs typeface="+mn-cs"/>
              </a:endParaRPr>
            </a:p>
          </p:txBody>
        </p:sp>
        <p:sp>
          <p:nvSpPr>
            <p:cNvPr id="46159" name="Line 10"/>
            <p:cNvSpPr>
              <a:spLocks noChangeShapeType="1"/>
            </p:cNvSpPr>
            <p:nvPr/>
          </p:nvSpPr>
          <p:spPr bwMode="auto">
            <a:xfrm>
              <a:off x="950" y="1079"/>
              <a:ext cx="229" cy="39"/>
            </a:xfrm>
            <a:prstGeom prst="line">
              <a:avLst/>
            </a:prstGeom>
            <a:noFill/>
            <a:ln w="19050" cap="sq">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tr-TR" sz="1800" b="0" i="0" u="none" strike="noStrike" kern="1200" cap="none" spc="0" normalizeH="0" baseline="0" noProof="0" smtClean="0">
                <a:ln>
                  <a:noFill/>
                </a:ln>
                <a:solidFill>
                  <a:srgbClr val="000000"/>
                </a:solidFill>
                <a:effectLst/>
                <a:uLnTx/>
                <a:uFillTx/>
                <a:latin typeface="Arial" panose="020B0604020202020204" pitchFamily="34" charset="0"/>
                <a:ea typeface="굴림"/>
                <a:cs typeface="+mn-cs"/>
              </a:endParaRPr>
            </a:p>
          </p:txBody>
        </p:sp>
        <p:sp>
          <p:nvSpPr>
            <p:cNvPr id="46160" name="Freeform 11"/>
            <p:cNvSpPr>
              <a:spLocks/>
            </p:cNvSpPr>
            <p:nvPr/>
          </p:nvSpPr>
          <p:spPr bwMode="auto">
            <a:xfrm>
              <a:off x="907" y="1085"/>
              <a:ext cx="47" cy="93"/>
            </a:xfrm>
            <a:custGeom>
              <a:avLst/>
              <a:gdLst>
                <a:gd name="T0" fmla="*/ 59 w 42"/>
                <a:gd name="T1" fmla="*/ 0 h 103"/>
                <a:gd name="T2" fmla="*/ 4 w 42"/>
                <a:gd name="T3" fmla="*/ 36 h 103"/>
                <a:gd name="T4" fmla="*/ 28 w 42"/>
                <a:gd name="T5" fmla="*/ 76 h 103"/>
                <a:gd name="T6" fmla="*/ 0 60000 65536"/>
                <a:gd name="T7" fmla="*/ 0 60000 65536"/>
                <a:gd name="T8" fmla="*/ 0 60000 65536"/>
              </a:gdLst>
              <a:ahLst/>
              <a:cxnLst>
                <a:cxn ang="T6">
                  <a:pos x="T0" y="T1"/>
                </a:cxn>
                <a:cxn ang="T7">
                  <a:pos x="T2" y="T3"/>
                </a:cxn>
                <a:cxn ang="T8">
                  <a:pos x="T4" y="T5"/>
                </a:cxn>
              </a:cxnLst>
              <a:rect l="0" t="0" r="r" b="b"/>
              <a:pathLst>
                <a:path w="42" h="103">
                  <a:moveTo>
                    <a:pt x="42" y="0"/>
                  </a:moveTo>
                  <a:cubicBezTo>
                    <a:pt x="25" y="16"/>
                    <a:pt x="8" y="32"/>
                    <a:pt x="4" y="49"/>
                  </a:cubicBezTo>
                  <a:cubicBezTo>
                    <a:pt x="0" y="66"/>
                    <a:pt x="10" y="84"/>
                    <a:pt x="20" y="103"/>
                  </a:cubicBezTo>
                </a:path>
              </a:pathLst>
            </a:custGeom>
            <a:noFill/>
            <a:ln w="19050" cap="sq" cmpd="sng">
              <a:solidFill>
                <a:schemeClr val="tx1"/>
              </a:solidFill>
              <a:prstDash val="solid"/>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tr-TR" sz="1800" b="0" i="0" u="none" strike="noStrike" kern="1200" cap="none" spc="0" normalizeH="0" baseline="0" noProof="0" smtClean="0">
                <a:ln>
                  <a:noFill/>
                </a:ln>
                <a:solidFill>
                  <a:srgbClr val="000000"/>
                </a:solidFill>
                <a:effectLst/>
                <a:uLnTx/>
                <a:uFillTx/>
                <a:latin typeface="Arial" panose="020B0604020202020204" pitchFamily="34" charset="0"/>
                <a:ea typeface="굴림"/>
                <a:cs typeface="+mn-cs"/>
              </a:endParaRPr>
            </a:p>
          </p:txBody>
        </p:sp>
        <p:sp>
          <p:nvSpPr>
            <p:cNvPr id="46161" name="Line 12"/>
            <p:cNvSpPr>
              <a:spLocks noChangeShapeType="1"/>
            </p:cNvSpPr>
            <p:nvPr/>
          </p:nvSpPr>
          <p:spPr bwMode="auto">
            <a:xfrm>
              <a:off x="916" y="1126"/>
              <a:ext cx="213" cy="34"/>
            </a:xfrm>
            <a:prstGeom prst="line">
              <a:avLst/>
            </a:prstGeom>
            <a:noFill/>
            <a:ln w="19050" cap="sq">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tr-TR" sz="1800" b="0" i="0" u="none" strike="noStrike" kern="1200" cap="none" spc="0" normalizeH="0" baseline="0" noProof="0" smtClean="0">
                <a:ln>
                  <a:noFill/>
                </a:ln>
                <a:solidFill>
                  <a:srgbClr val="000000"/>
                </a:solidFill>
                <a:effectLst/>
                <a:uLnTx/>
                <a:uFillTx/>
                <a:latin typeface="Arial" panose="020B0604020202020204" pitchFamily="34" charset="0"/>
                <a:ea typeface="굴림"/>
                <a:cs typeface="+mn-cs"/>
              </a:endParaRPr>
            </a:p>
          </p:txBody>
        </p:sp>
        <p:sp>
          <p:nvSpPr>
            <p:cNvPr id="46162" name="Line 13"/>
            <p:cNvSpPr>
              <a:spLocks noChangeShapeType="1"/>
            </p:cNvSpPr>
            <p:nvPr/>
          </p:nvSpPr>
          <p:spPr bwMode="auto">
            <a:xfrm>
              <a:off x="914" y="1157"/>
              <a:ext cx="213" cy="34"/>
            </a:xfrm>
            <a:prstGeom prst="line">
              <a:avLst/>
            </a:prstGeom>
            <a:noFill/>
            <a:ln w="19050" cap="sq">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tr-TR" sz="1800" b="0" i="0" u="none" strike="noStrike" kern="1200" cap="none" spc="0" normalizeH="0" baseline="0" noProof="0" smtClean="0">
                <a:ln>
                  <a:noFill/>
                </a:ln>
                <a:solidFill>
                  <a:srgbClr val="000000"/>
                </a:solidFill>
                <a:effectLst/>
                <a:uLnTx/>
                <a:uFillTx/>
                <a:latin typeface="Arial" panose="020B0604020202020204" pitchFamily="34" charset="0"/>
                <a:ea typeface="굴림"/>
                <a:cs typeface="+mn-cs"/>
              </a:endParaRPr>
            </a:p>
          </p:txBody>
        </p:sp>
        <p:sp>
          <p:nvSpPr>
            <p:cNvPr id="46163" name="Line 14"/>
            <p:cNvSpPr>
              <a:spLocks noChangeShapeType="1"/>
            </p:cNvSpPr>
            <p:nvPr/>
          </p:nvSpPr>
          <p:spPr bwMode="auto">
            <a:xfrm>
              <a:off x="941" y="1102"/>
              <a:ext cx="191" cy="34"/>
            </a:xfrm>
            <a:prstGeom prst="line">
              <a:avLst/>
            </a:prstGeom>
            <a:noFill/>
            <a:ln w="19050" cap="sq">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tr-TR" sz="1800" b="0" i="0" u="none" strike="noStrike" kern="1200" cap="none" spc="0" normalizeH="0" baseline="0" noProof="0" smtClean="0">
                <a:ln>
                  <a:noFill/>
                </a:ln>
                <a:solidFill>
                  <a:srgbClr val="000000"/>
                </a:solidFill>
                <a:effectLst/>
                <a:uLnTx/>
                <a:uFillTx/>
                <a:latin typeface="Arial" panose="020B0604020202020204" pitchFamily="34" charset="0"/>
                <a:ea typeface="굴림"/>
                <a:cs typeface="+mn-cs"/>
              </a:endParaRPr>
            </a:p>
          </p:txBody>
        </p:sp>
      </p:grpSp>
      <p:sp>
        <p:nvSpPr>
          <p:cNvPr id="46085" name="Line 16"/>
          <p:cNvSpPr>
            <a:spLocks noChangeShapeType="1"/>
          </p:cNvSpPr>
          <p:nvPr/>
        </p:nvSpPr>
        <p:spPr bwMode="auto">
          <a:xfrm flipH="1">
            <a:off x="2314575" y="1868488"/>
            <a:ext cx="1219200" cy="228600"/>
          </a:xfrm>
          <a:prstGeom prst="line">
            <a:avLst/>
          </a:prstGeom>
          <a:noFill/>
          <a:ln w="19050" cap="sq">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tr-TR" sz="1800" b="0" i="0" u="none" strike="noStrike" kern="1200" cap="none" spc="0" normalizeH="0" baseline="0" noProof="0" smtClean="0">
              <a:ln>
                <a:noFill/>
              </a:ln>
              <a:solidFill>
                <a:srgbClr val="000000"/>
              </a:solidFill>
              <a:effectLst/>
              <a:uLnTx/>
              <a:uFillTx/>
              <a:latin typeface="Arial" panose="020B0604020202020204" pitchFamily="34" charset="0"/>
              <a:ea typeface="굴림"/>
              <a:cs typeface="+mn-cs"/>
            </a:endParaRPr>
          </a:p>
        </p:txBody>
      </p:sp>
      <p:sp>
        <p:nvSpPr>
          <p:cNvPr id="46086" name="Line 17"/>
          <p:cNvSpPr>
            <a:spLocks noChangeShapeType="1"/>
          </p:cNvSpPr>
          <p:nvPr/>
        </p:nvSpPr>
        <p:spPr bwMode="auto">
          <a:xfrm flipH="1">
            <a:off x="2314575" y="2020888"/>
            <a:ext cx="1219200" cy="228600"/>
          </a:xfrm>
          <a:prstGeom prst="line">
            <a:avLst/>
          </a:prstGeom>
          <a:noFill/>
          <a:ln w="19050" cap="sq">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tr-TR" sz="1800" b="0" i="0" u="none" strike="noStrike" kern="1200" cap="none" spc="0" normalizeH="0" baseline="0" noProof="0" smtClean="0">
              <a:ln>
                <a:noFill/>
              </a:ln>
              <a:solidFill>
                <a:srgbClr val="000000"/>
              </a:solidFill>
              <a:effectLst/>
              <a:uLnTx/>
              <a:uFillTx/>
              <a:latin typeface="Arial" panose="020B0604020202020204" pitchFamily="34" charset="0"/>
              <a:ea typeface="굴림"/>
              <a:cs typeface="+mn-cs"/>
            </a:endParaRPr>
          </a:p>
        </p:txBody>
      </p:sp>
      <p:sp>
        <p:nvSpPr>
          <p:cNvPr id="46087" name="Line 18"/>
          <p:cNvSpPr>
            <a:spLocks noChangeShapeType="1"/>
          </p:cNvSpPr>
          <p:nvPr/>
        </p:nvSpPr>
        <p:spPr bwMode="auto">
          <a:xfrm flipH="1">
            <a:off x="2314575" y="2173288"/>
            <a:ext cx="1219200" cy="228600"/>
          </a:xfrm>
          <a:prstGeom prst="line">
            <a:avLst/>
          </a:prstGeom>
          <a:noFill/>
          <a:ln w="19050" cap="sq">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tr-TR" sz="1800" b="0" i="0" u="none" strike="noStrike" kern="1200" cap="none" spc="0" normalizeH="0" baseline="0" noProof="0" smtClean="0">
              <a:ln>
                <a:noFill/>
              </a:ln>
              <a:solidFill>
                <a:srgbClr val="000000"/>
              </a:solidFill>
              <a:effectLst/>
              <a:uLnTx/>
              <a:uFillTx/>
              <a:latin typeface="Arial" panose="020B0604020202020204" pitchFamily="34" charset="0"/>
              <a:ea typeface="굴림"/>
              <a:cs typeface="+mn-cs"/>
            </a:endParaRPr>
          </a:p>
        </p:txBody>
      </p:sp>
      <p:sp>
        <p:nvSpPr>
          <p:cNvPr id="46088" name="Line 19"/>
          <p:cNvSpPr>
            <a:spLocks noChangeShapeType="1"/>
          </p:cNvSpPr>
          <p:nvPr/>
        </p:nvSpPr>
        <p:spPr bwMode="auto">
          <a:xfrm flipH="1">
            <a:off x="2314575" y="2325688"/>
            <a:ext cx="1219200" cy="228600"/>
          </a:xfrm>
          <a:prstGeom prst="line">
            <a:avLst/>
          </a:prstGeom>
          <a:noFill/>
          <a:ln w="19050" cap="sq">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tr-TR" sz="1800" b="0" i="0" u="none" strike="noStrike" kern="1200" cap="none" spc="0" normalizeH="0" baseline="0" noProof="0" smtClean="0">
              <a:ln>
                <a:noFill/>
              </a:ln>
              <a:solidFill>
                <a:srgbClr val="000000"/>
              </a:solidFill>
              <a:effectLst/>
              <a:uLnTx/>
              <a:uFillTx/>
              <a:latin typeface="Arial" panose="020B0604020202020204" pitchFamily="34" charset="0"/>
              <a:ea typeface="굴림"/>
              <a:cs typeface="+mn-cs"/>
            </a:endParaRPr>
          </a:p>
        </p:txBody>
      </p:sp>
      <p:sp>
        <p:nvSpPr>
          <p:cNvPr id="46089" name="Line 20"/>
          <p:cNvSpPr>
            <a:spLocks noChangeShapeType="1"/>
          </p:cNvSpPr>
          <p:nvPr/>
        </p:nvSpPr>
        <p:spPr bwMode="auto">
          <a:xfrm flipH="1">
            <a:off x="2314575" y="2478088"/>
            <a:ext cx="1219200" cy="228600"/>
          </a:xfrm>
          <a:prstGeom prst="line">
            <a:avLst/>
          </a:prstGeom>
          <a:noFill/>
          <a:ln w="19050" cap="sq">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tr-TR" sz="1800" b="0" i="0" u="none" strike="noStrike" kern="1200" cap="none" spc="0" normalizeH="0" baseline="0" noProof="0" smtClean="0">
              <a:ln>
                <a:noFill/>
              </a:ln>
              <a:solidFill>
                <a:srgbClr val="000000"/>
              </a:solidFill>
              <a:effectLst/>
              <a:uLnTx/>
              <a:uFillTx/>
              <a:latin typeface="Arial" panose="020B0604020202020204" pitchFamily="34" charset="0"/>
              <a:ea typeface="굴림"/>
              <a:cs typeface="+mn-cs"/>
            </a:endParaRPr>
          </a:p>
        </p:txBody>
      </p:sp>
      <p:sp>
        <p:nvSpPr>
          <p:cNvPr id="46090" name="Line 21"/>
          <p:cNvSpPr>
            <a:spLocks noChangeShapeType="1"/>
          </p:cNvSpPr>
          <p:nvPr/>
        </p:nvSpPr>
        <p:spPr bwMode="auto">
          <a:xfrm flipH="1">
            <a:off x="2314575" y="2630488"/>
            <a:ext cx="1219200" cy="228600"/>
          </a:xfrm>
          <a:prstGeom prst="line">
            <a:avLst/>
          </a:prstGeom>
          <a:noFill/>
          <a:ln w="19050" cap="sq">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tr-TR" sz="1800" b="0" i="0" u="none" strike="noStrike" kern="1200" cap="none" spc="0" normalizeH="0" baseline="0" noProof="0" smtClean="0">
              <a:ln>
                <a:noFill/>
              </a:ln>
              <a:solidFill>
                <a:srgbClr val="000000"/>
              </a:solidFill>
              <a:effectLst/>
              <a:uLnTx/>
              <a:uFillTx/>
              <a:latin typeface="Arial" panose="020B0604020202020204" pitchFamily="34" charset="0"/>
              <a:ea typeface="굴림"/>
              <a:cs typeface="+mn-cs"/>
            </a:endParaRPr>
          </a:p>
        </p:txBody>
      </p:sp>
      <p:sp>
        <p:nvSpPr>
          <p:cNvPr id="46091" name="Line 22"/>
          <p:cNvSpPr>
            <a:spLocks noChangeShapeType="1"/>
          </p:cNvSpPr>
          <p:nvPr/>
        </p:nvSpPr>
        <p:spPr bwMode="auto">
          <a:xfrm flipH="1">
            <a:off x="2314575" y="1944688"/>
            <a:ext cx="1219200" cy="228600"/>
          </a:xfrm>
          <a:prstGeom prst="line">
            <a:avLst/>
          </a:prstGeom>
          <a:noFill/>
          <a:ln w="19050" cap="sq">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tr-TR" sz="1800" b="0" i="0" u="none" strike="noStrike" kern="1200" cap="none" spc="0" normalizeH="0" baseline="0" noProof="0" smtClean="0">
              <a:ln>
                <a:noFill/>
              </a:ln>
              <a:solidFill>
                <a:srgbClr val="000000"/>
              </a:solidFill>
              <a:effectLst/>
              <a:uLnTx/>
              <a:uFillTx/>
              <a:latin typeface="Arial" panose="020B0604020202020204" pitchFamily="34" charset="0"/>
              <a:ea typeface="굴림"/>
              <a:cs typeface="+mn-cs"/>
            </a:endParaRPr>
          </a:p>
        </p:txBody>
      </p:sp>
      <p:sp>
        <p:nvSpPr>
          <p:cNvPr id="46092" name="Line 23"/>
          <p:cNvSpPr>
            <a:spLocks noChangeShapeType="1"/>
          </p:cNvSpPr>
          <p:nvPr/>
        </p:nvSpPr>
        <p:spPr bwMode="auto">
          <a:xfrm flipH="1">
            <a:off x="2314575" y="2097088"/>
            <a:ext cx="1219200" cy="228600"/>
          </a:xfrm>
          <a:prstGeom prst="line">
            <a:avLst/>
          </a:prstGeom>
          <a:noFill/>
          <a:ln w="19050" cap="sq">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tr-TR" sz="1800" b="0" i="0" u="none" strike="noStrike" kern="1200" cap="none" spc="0" normalizeH="0" baseline="0" noProof="0" smtClean="0">
              <a:ln>
                <a:noFill/>
              </a:ln>
              <a:solidFill>
                <a:srgbClr val="000000"/>
              </a:solidFill>
              <a:effectLst/>
              <a:uLnTx/>
              <a:uFillTx/>
              <a:latin typeface="Arial" panose="020B0604020202020204" pitchFamily="34" charset="0"/>
              <a:ea typeface="굴림"/>
              <a:cs typeface="+mn-cs"/>
            </a:endParaRPr>
          </a:p>
        </p:txBody>
      </p:sp>
      <p:sp>
        <p:nvSpPr>
          <p:cNvPr id="46093" name="Line 24"/>
          <p:cNvSpPr>
            <a:spLocks noChangeShapeType="1"/>
          </p:cNvSpPr>
          <p:nvPr/>
        </p:nvSpPr>
        <p:spPr bwMode="auto">
          <a:xfrm flipH="1">
            <a:off x="2314575" y="2249488"/>
            <a:ext cx="1219200" cy="228600"/>
          </a:xfrm>
          <a:prstGeom prst="line">
            <a:avLst/>
          </a:prstGeom>
          <a:noFill/>
          <a:ln w="19050" cap="sq">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tr-TR" sz="1800" b="0" i="0" u="none" strike="noStrike" kern="1200" cap="none" spc="0" normalizeH="0" baseline="0" noProof="0" smtClean="0">
              <a:ln>
                <a:noFill/>
              </a:ln>
              <a:solidFill>
                <a:srgbClr val="000000"/>
              </a:solidFill>
              <a:effectLst/>
              <a:uLnTx/>
              <a:uFillTx/>
              <a:latin typeface="Arial" panose="020B0604020202020204" pitchFamily="34" charset="0"/>
              <a:ea typeface="굴림"/>
              <a:cs typeface="+mn-cs"/>
            </a:endParaRPr>
          </a:p>
        </p:txBody>
      </p:sp>
      <p:sp>
        <p:nvSpPr>
          <p:cNvPr id="46094" name="Line 25"/>
          <p:cNvSpPr>
            <a:spLocks noChangeShapeType="1"/>
          </p:cNvSpPr>
          <p:nvPr/>
        </p:nvSpPr>
        <p:spPr bwMode="auto">
          <a:xfrm flipH="1">
            <a:off x="2314575" y="2401888"/>
            <a:ext cx="1219200" cy="228600"/>
          </a:xfrm>
          <a:prstGeom prst="line">
            <a:avLst/>
          </a:prstGeom>
          <a:noFill/>
          <a:ln w="19050" cap="sq">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tr-TR" sz="1800" b="0" i="0" u="none" strike="noStrike" kern="1200" cap="none" spc="0" normalizeH="0" baseline="0" noProof="0" smtClean="0">
              <a:ln>
                <a:noFill/>
              </a:ln>
              <a:solidFill>
                <a:srgbClr val="000000"/>
              </a:solidFill>
              <a:effectLst/>
              <a:uLnTx/>
              <a:uFillTx/>
              <a:latin typeface="Arial" panose="020B0604020202020204" pitchFamily="34" charset="0"/>
              <a:ea typeface="굴림"/>
              <a:cs typeface="+mn-cs"/>
            </a:endParaRPr>
          </a:p>
        </p:txBody>
      </p:sp>
      <p:sp>
        <p:nvSpPr>
          <p:cNvPr id="46095" name="Line 26"/>
          <p:cNvSpPr>
            <a:spLocks noChangeShapeType="1"/>
          </p:cNvSpPr>
          <p:nvPr/>
        </p:nvSpPr>
        <p:spPr bwMode="auto">
          <a:xfrm flipH="1">
            <a:off x="2314575" y="2554288"/>
            <a:ext cx="1219200" cy="228600"/>
          </a:xfrm>
          <a:prstGeom prst="line">
            <a:avLst/>
          </a:prstGeom>
          <a:noFill/>
          <a:ln w="19050" cap="sq">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tr-TR" sz="1800" b="0" i="0" u="none" strike="noStrike" kern="1200" cap="none" spc="0" normalizeH="0" baseline="0" noProof="0" smtClean="0">
              <a:ln>
                <a:noFill/>
              </a:ln>
              <a:solidFill>
                <a:srgbClr val="000000"/>
              </a:solidFill>
              <a:effectLst/>
              <a:uLnTx/>
              <a:uFillTx/>
              <a:latin typeface="Arial" panose="020B0604020202020204" pitchFamily="34" charset="0"/>
              <a:ea typeface="굴림"/>
              <a:cs typeface="+mn-cs"/>
            </a:endParaRPr>
          </a:p>
        </p:txBody>
      </p:sp>
      <p:grpSp>
        <p:nvGrpSpPr>
          <p:cNvPr id="46096" name="Group 157"/>
          <p:cNvGrpSpPr>
            <a:grpSpLocks/>
          </p:cNvGrpSpPr>
          <p:nvPr/>
        </p:nvGrpSpPr>
        <p:grpSpPr bwMode="auto">
          <a:xfrm>
            <a:off x="1676400" y="3511550"/>
            <a:ext cx="5638800" cy="2546350"/>
            <a:chOff x="1056" y="2160"/>
            <a:chExt cx="3552" cy="1604"/>
          </a:xfrm>
        </p:grpSpPr>
        <p:sp>
          <p:nvSpPr>
            <p:cNvPr id="46100" name="Rectangle 54"/>
            <p:cNvSpPr>
              <a:spLocks noChangeArrowheads="1"/>
            </p:cNvSpPr>
            <p:nvPr/>
          </p:nvSpPr>
          <p:spPr bwMode="auto">
            <a:xfrm>
              <a:off x="1242" y="2160"/>
              <a:ext cx="3366" cy="1557"/>
            </a:xfrm>
            <a:prstGeom prst="rect">
              <a:avLst/>
            </a:prstGeom>
            <a:noFill/>
            <a:ln w="19050" cap="sq">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1" hangingPunct="1">
                <a:lnSpc>
                  <a:spcPct val="100000"/>
                </a:lnSpc>
                <a:spcBef>
                  <a:spcPct val="0"/>
                </a:spcBef>
                <a:spcAft>
                  <a:spcPct val="0"/>
                </a:spcAft>
                <a:buClrTx/>
                <a:buSzTx/>
                <a:buFontTx/>
                <a:buNone/>
                <a:tabLst/>
                <a:defRPr/>
              </a:pPr>
              <a:endParaRPr kumimoji="1" lang="de-DE" altLang="de-DE" sz="2400" b="0" i="0" u="none" strike="noStrike" kern="1200" cap="none" spc="0" normalizeH="0" baseline="0" noProof="0" smtClean="0">
                <a:ln>
                  <a:noFill/>
                </a:ln>
                <a:solidFill>
                  <a:srgbClr val="000000"/>
                </a:solidFill>
                <a:effectLst/>
                <a:uLnTx/>
                <a:uFillTx/>
                <a:latin typeface="Gulim" pitchFamily="34" charset="-127"/>
                <a:ea typeface="굴림"/>
                <a:cs typeface="+mn-cs"/>
              </a:endParaRPr>
            </a:p>
          </p:txBody>
        </p:sp>
        <p:sp>
          <p:nvSpPr>
            <p:cNvPr id="46101" name="Line 70"/>
            <p:cNvSpPr>
              <a:spLocks noChangeShapeType="1"/>
            </p:cNvSpPr>
            <p:nvPr/>
          </p:nvSpPr>
          <p:spPr bwMode="auto">
            <a:xfrm flipH="1" flipV="1">
              <a:off x="1248" y="2304"/>
              <a:ext cx="3360" cy="144"/>
            </a:xfrm>
            <a:prstGeom prst="line">
              <a:avLst/>
            </a:prstGeom>
            <a:noFill/>
            <a:ln w="19050" cap="sq">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tr-TR" sz="1800" b="0" i="0" u="none" strike="noStrike" kern="1200" cap="none" spc="0" normalizeH="0" baseline="0" noProof="0" smtClean="0">
                <a:ln>
                  <a:noFill/>
                </a:ln>
                <a:solidFill>
                  <a:srgbClr val="000000"/>
                </a:solidFill>
                <a:effectLst/>
                <a:uLnTx/>
                <a:uFillTx/>
                <a:latin typeface="Arial" panose="020B0604020202020204" pitchFamily="34" charset="0"/>
                <a:ea typeface="굴림"/>
                <a:cs typeface="+mn-cs"/>
              </a:endParaRPr>
            </a:p>
          </p:txBody>
        </p:sp>
        <p:sp>
          <p:nvSpPr>
            <p:cNvPr id="46102" name="Line 71"/>
            <p:cNvSpPr>
              <a:spLocks noChangeShapeType="1"/>
            </p:cNvSpPr>
            <p:nvPr/>
          </p:nvSpPr>
          <p:spPr bwMode="auto">
            <a:xfrm flipH="1" flipV="1">
              <a:off x="1248" y="2496"/>
              <a:ext cx="3360" cy="144"/>
            </a:xfrm>
            <a:prstGeom prst="line">
              <a:avLst/>
            </a:prstGeom>
            <a:noFill/>
            <a:ln w="19050" cap="sq">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tr-TR" sz="1800" b="0" i="0" u="none" strike="noStrike" kern="1200" cap="none" spc="0" normalizeH="0" baseline="0" noProof="0" smtClean="0">
                <a:ln>
                  <a:noFill/>
                </a:ln>
                <a:solidFill>
                  <a:srgbClr val="000000"/>
                </a:solidFill>
                <a:effectLst/>
                <a:uLnTx/>
                <a:uFillTx/>
                <a:latin typeface="Arial" panose="020B0604020202020204" pitchFamily="34" charset="0"/>
                <a:ea typeface="굴림"/>
                <a:cs typeface="+mn-cs"/>
              </a:endParaRPr>
            </a:p>
          </p:txBody>
        </p:sp>
        <p:sp>
          <p:nvSpPr>
            <p:cNvPr id="46103" name="Line 72"/>
            <p:cNvSpPr>
              <a:spLocks noChangeShapeType="1"/>
            </p:cNvSpPr>
            <p:nvPr/>
          </p:nvSpPr>
          <p:spPr bwMode="auto">
            <a:xfrm flipH="1" flipV="1">
              <a:off x="1248" y="2688"/>
              <a:ext cx="3360" cy="144"/>
            </a:xfrm>
            <a:prstGeom prst="line">
              <a:avLst/>
            </a:prstGeom>
            <a:noFill/>
            <a:ln w="19050" cap="sq">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tr-TR" sz="1800" b="0" i="0" u="none" strike="noStrike" kern="1200" cap="none" spc="0" normalizeH="0" baseline="0" noProof="0" smtClean="0">
                <a:ln>
                  <a:noFill/>
                </a:ln>
                <a:solidFill>
                  <a:srgbClr val="000000"/>
                </a:solidFill>
                <a:effectLst/>
                <a:uLnTx/>
                <a:uFillTx/>
                <a:latin typeface="Arial" panose="020B0604020202020204" pitchFamily="34" charset="0"/>
                <a:ea typeface="굴림"/>
                <a:cs typeface="+mn-cs"/>
              </a:endParaRPr>
            </a:p>
          </p:txBody>
        </p:sp>
        <p:sp>
          <p:nvSpPr>
            <p:cNvPr id="46104" name="Line 73"/>
            <p:cNvSpPr>
              <a:spLocks noChangeShapeType="1"/>
            </p:cNvSpPr>
            <p:nvPr/>
          </p:nvSpPr>
          <p:spPr bwMode="auto">
            <a:xfrm flipH="1" flipV="1">
              <a:off x="1248" y="2880"/>
              <a:ext cx="3360" cy="144"/>
            </a:xfrm>
            <a:prstGeom prst="line">
              <a:avLst/>
            </a:prstGeom>
            <a:noFill/>
            <a:ln w="19050" cap="sq">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tr-TR" sz="1800" b="0" i="0" u="none" strike="noStrike" kern="1200" cap="none" spc="0" normalizeH="0" baseline="0" noProof="0" smtClean="0">
                <a:ln>
                  <a:noFill/>
                </a:ln>
                <a:solidFill>
                  <a:srgbClr val="000000"/>
                </a:solidFill>
                <a:effectLst/>
                <a:uLnTx/>
                <a:uFillTx/>
                <a:latin typeface="Arial" panose="020B0604020202020204" pitchFamily="34" charset="0"/>
                <a:ea typeface="굴림"/>
                <a:cs typeface="+mn-cs"/>
              </a:endParaRPr>
            </a:p>
          </p:txBody>
        </p:sp>
        <p:sp>
          <p:nvSpPr>
            <p:cNvPr id="46105" name="Line 74"/>
            <p:cNvSpPr>
              <a:spLocks noChangeShapeType="1"/>
            </p:cNvSpPr>
            <p:nvPr/>
          </p:nvSpPr>
          <p:spPr bwMode="auto">
            <a:xfrm flipH="1" flipV="1">
              <a:off x="1248" y="3072"/>
              <a:ext cx="3360" cy="144"/>
            </a:xfrm>
            <a:prstGeom prst="line">
              <a:avLst/>
            </a:prstGeom>
            <a:noFill/>
            <a:ln w="19050" cap="sq">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tr-TR" sz="1800" b="0" i="0" u="none" strike="noStrike" kern="1200" cap="none" spc="0" normalizeH="0" baseline="0" noProof="0" smtClean="0">
                <a:ln>
                  <a:noFill/>
                </a:ln>
                <a:solidFill>
                  <a:srgbClr val="000000"/>
                </a:solidFill>
                <a:effectLst/>
                <a:uLnTx/>
                <a:uFillTx/>
                <a:latin typeface="Arial" panose="020B0604020202020204" pitchFamily="34" charset="0"/>
                <a:ea typeface="굴림"/>
                <a:cs typeface="+mn-cs"/>
              </a:endParaRPr>
            </a:p>
          </p:txBody>
        </p:sp>
        <p:sp>
          <p:nvSpPr>
            <p:cNvPr id="46106" name="Line 77"/>
            <p:cNvSpPr>
              <a:spLocks noChangeShapeType="1"/>
            </p:cNvSpPr>
            <p:nvPr/>
          </p:nvSpPr>
          <p:spPr bwMode="auto">
            <a:xfrm flipH="1" flipV="1">
              <a:off x="1248" y="3264"/>
              <a:ext cx="3360" cy="144"/>
            </a:xfrm>
            <a:prstGeom prst="line">
              <a:avLst/>
            </a:prstGeom>
            <a:noFill/>
            <a:ln w="19050" cap="sq">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tr-TR" sz="1800" b="0" i="0" u="none" strike="noStrike" kern="1200" cap="none" spc="0" normalizeH="0" baseline="0" noProof="0" smtClean="0">
                <a:ln>
                  <a:noFill/>
                </a:ln>
                <a:solidFill>
                  <a:srgbClr val="000000"/>
                </a:solidFill>
                <a:effectLst/>
                <a:uLnTx/>
                <a:uFillTx/>
                <a:latin typeface="Arial" panose="020B0604020202020204" pitchFamily="34" charset="0"/>
                <a:ea typeface="굴림"/>
                <a:cs typeface="+mn-cs"/>
              </a:endParaRPr>
            </a:p>
          </p:txBody>
        </p:sp>
        <p:sp>
          <p:nvSpPr>
            <p:cNvPr id="46107" name="Line 78"/>
            <p:cNvSpPr>
              <a:spLocks noChangeShapeType="1"/>
            </p:cNvSpPr>
            <p:nvPr/>
          </p:nvSpPr>
          <p:spPr bwMode="auto">
            <a:xfrm flipH="1" flipV="1">
              <a:off x="1248" y="3456"/>
              <a:ext cx="3360" cy="144"/>
            </a:xfrm>
            <a:prstGeom prst="line">
              <a:avLst/>
            </a:prstGeom>
            <a:noFill/>
            <a:ln w="19050" cap="sq">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tr-TR" sz="1800" b="0" i="0" u="none" strike="noStrike" kern="1200" cap="none" spc="0" normalizeH="0" baseline="0" noProof="0" smtClean="0">
                <a:ln>
                  <a:noFill/>
                </a:ln>
                <a:solidFill>
                  <a:srgbClr val="000000"/>
                </a:solidFill>
                <a:effectLst/>
                <a:uLnTx/>
                <a:uFillTx/>
                <a:latin typeface="Arial" panose="020B0604020202020204" pitchFamily="34" charset="0"/>
                <a:ea typeface="굴림"/>
                <a:cs typeface="+mn-cs"/>
              </a:endParaRPr>
            </a:p>
          </p:txBody>
        </p:sp>
        <p:sp>
          <p:nvSpPr>
            <p:cNvPr id="46108" name="Line 84"/>
            <p:cNvSpPr>
              <a:spLocks noChangeShapeType="1"/>
            </p:cNvSpPr>
            <p:nvPr/>
          </p:nvSpPr>
          <p:spPr bwMode="auto">
            <a:xfrm>
              <a:off x="1248" y="2304"/>
              <a:ext cx="2400" cy="96"/>
            </a:xfrm>
            <a:prstGeom prst="line">
              <a:avLst/>
            </a:prstGeom>
            <a:noFill/>
            <a:ln w="12700" cap="sq">
              <a:solidFill>
                <a:schemeClr val="tx1"/>
              </a:solidFill>
              <a:round/>
              <a:headEnd type="none" w="sm" len="sm"/>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tr-TR" sz="1800" b="0" i="0" u="none" strike="noStrike" kern="1200" cap="none" spc="0" normalizeH="0" baseline="0" noProof="0" smtClean="0">
                <a:ln>
                  <a:noFill/>
                </a:ln>
                <a:solidFill>
                  <a:srgbClr val="000000"/>
                </a:solidFill>
                <a:effectLst/>
                <a:uLnTx/>
                <a:uFillTx/>
                <a:latin typeface="Arial" panose="020B0604020202020204" pitchFamily="34" charset="0"/>
                <a:ea typeface="굴림"/>
                <a:cs typeface="+mn-cs"/>
              </a:endParaRPr>
            </a:p>
          </p:txBody>
        </p:sp>
        <p:sp>
          <p:nvSpPr>
            <p:cNvPr id="46109" name="Line 85"/>
            <p:cNvSpPr>
              <a:spLocks noChangeShapeType="1"/>
            </p:cNvSpPr>
            <p:nvPr/>
          </p:nvSpPr>
          <p:spPr bwMode="auto">
            <a:xfrm>
              <a:off x="1248" y="2688"/>
              <a:ext cx="2400" cy="96"/>
            </a:xfrm>
            <a:prstGeom prst="line">
              <a:avLst/>
            </a:prstGeom>
            <a:noFill/>
            <a:ln w="12700" cap="sq">
              <a:solidFill>
                <a:schemeClr val="tx1"/>
              </a:solidFill>
              <a:round/>
              <a:headEnd type="none" w="sm" len="sm"/>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tr-TR" sz="1800" b="0" i="0" u="none" strike="noStrike" kern="1200" cap="none" spc="0" normalizeH="0" baseline="0" noProof="0" smtClean="0">
                <a:ln>
                  <a:noFill/>
                </a:ln>
                <a:solidFill>
                  <a:srgbClr val="000000"/>
                </a:solidFill>
                <a:effectLst/>
                <a:uLnTx/>
                <a:uFillTx/>
                <a:latin typeface="Arial" panose="020B0604020202020204" pitchFamily="34" charset="0"/>
                <a:ea typeface="굴림"/>
                <a:cs typeface="+mn-cs"/>
              </a:endParaRPr>
            </a:p>
          </p:txBody>
        </p:sp>
        <p:sp>
          <p:nvSpPr>
            <p:cNvPr id="46110" name="Line 86"/>
            <p:cNvSpPr>
              <a:spLocks noChangeShapeType="1"/>
            </p:cNvSpPr>
            <p:nvPr/>
          </p:nvSpPr>
          <p:spPr bwMode="auto">
            <a:xfrm>
              <a:off x="1248" y="2880"/>
              <a:ext cx="2400" cy="96"/>
            </a:xfrm>
            <a:prstGeom prst="line">
              <a:avLst/>
            </a:prstGeom>
            <a:noFill/>
            <a:ln w="12700" cap="sq">
              <a:solidFill>
                <a:schemeClr val="tx1"/>
              </a:solidFill>
              <a:round/>
              <a:headEnd type="none" w="sm" len="sm"/>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tr-TR" sz="1800" b="0" i="0" u="none" strike="noStrike" kern="1200" cap="none" spc="0" normalizeH="0" baseline="0" noProof="0" smtClean="0">
                <a:ln>
                  <a:noFill/>
                </a:ln>
                <a:solidFill>
                  <a:srgbClr val="000000"/>
                </a:solidFill>
                <a:effectLst/>
                <a:uLnTx/>
                <a:uFillTx/>
                <a:latin typeface="Arial" panose="020B0604020202020204" pitchFamily="34" charset="0"/>
                <a:ea typeface="굴림"/>
                <a:cs typeface="+mn-cs"/>
              </a:endParaRPr>
            </a:p>
          </p:txBody>
        </p:sp>
        <p:sp>
          <p:nvSpPr>
            <p:cNvPr id="46111" name="Line 87"/>
            <p:cNvSpPr>
              <a:spLocks noChangeShapeType="1"/>
            </p:cNvSpPr>
            <p:nvPr/>
          </p:nvSpPr>
          <p:spPr bwMode="auto">
            <a:xfrm>
              <a:off x="1248" y="3072"/>
              <a:ext cx="2400" cy="96"/>
            </a:xfrm>
            <a:prstGeom prst="line">
              <a:avLst/>
            </a:prstGeom>
            <a:noFill/>
            <a:ln w="12700" cap="sq">
              <a:solidFill>
                <a:schemeClr val="tx1"/>
              </a:solidFill>
              <a:round/>
              <a:headEnd type="none" w="sm" len="sm"/>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tr-TR" sz="1800" b="0" i="0" u="none" strike="noStrike" kern="1200" cap="none" spc="0" normalizeH="0" baseline="0" noProof="0" smtClean="0">
                <a:ln>
                  <a:noFill/>
                </a:ln>
                <a:solidFill>
                  <a:srgbClr val="000000"/>
                </a:solidFill>
                <a:effectLst/>
                <a:uLnTx/>
                <a:uFillTx/>
                <a:latin typeface="Arial" panose="020B0604020202020204" pitchFamily="34" charset="0"/>
                <a:ea typeface="굴림"/>
                <a:cs typeface="+mn-cs"/>
              </a:endParaRPr>
            </a:p>
          </p:txBody>
        </p:sp>
        <p:sp>
          <p:nvSpPr>
            <p:cNvPr id="46112" name="Line 88"/>
            <p:cNvSpPr>
              <a:spLocks noChangeShapeType="1"/>
            </p:cNvSpPr>
            <p:nvPr/>
          </p:nvSpPr>
          <p:spPr bwMode="auto">
            <a:xfrm>
              <a:off x="1248" y="3264"/>
              <a:ext cx="2400" cy="96"/>
            </a:xfrm>
            <a:prstGeom prst="line">
              <a:avLst/>
            </a:prstGeom>
            <a:noFill/>
            <a:ln w="12700" cap="sq">
              <a:solidFill>
                <a:schemeClr val="tx1"/>
              </a:solidFill>
              <a:round/>
              <a:headEnd type="none" w="sm" len="sm"/>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tr-TR" sz="1800" b="0" i="0" u="none" strike="noStrike" kern="1200" cap="none" spc="0" normalizeH="0" baseline="0" noProof="0" smtClean="0">
                <a:ln>
                  <a:noFill/>
                </a:ln>
                <a:solidFill>
                  <a:srgbClr val="000000"/>
                </a:solidFill>
                <a:effectLst/>
                <a:uLnTx/>
                <a:uFillTx/>
                <a:latin typeface="Arial" panose="020B0604020202020204" pitchFamily="34" charset="0"/>
                <a:ea typeface="굴림"/>
                <a:cs typeface="+mn-cs"/>
              </a:endParaRPr>
            </a:p>
          </p:txBody>
        </p:sp>
        <p:sp>
          <p:nvSpPr>
            <p:cNvPr id="46113" name="Line 89"/>
            <p:cNvSpPr>
              <a:spLocks noChangeShapeType="1"/>
            </p:cNvSpPr>
            <p:nvPr/>
          </p:nvSpPr>
          <p:spPr bwMode="auto">
            <a:xfrm>
              <a:off x="1248" y="3456"/>
              <a:ext cx="2400" cy="96"/>
            </a:xfrm>
            <a:prstGeom prst="line">
              <a:avLst/>
            </a:prstGeom>
            <a:noFill/>
            <a:ln w="12700" cap="sq">
              <a:solidFill>
                <a:schemeClr val="tx1"/>
              </a:solidFill>
              <a:round/>
              <a:headEnd type="none" w="sm" len="sm"/>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tr-TR" sz="1800" b="0" i="0" u="none" strike="noStrike" kern="1200" cap="none" spc="0" normalizeH="0" baseline="0" noProof="0" smtClean="0">
                <a:ln>
                  <a:noFill/>
                </a:ln>
                <a:solidFill>
                  <a:srgbClr val="000000"/>
                </a:solidFill>
                <a:effectLst/>
                <a:uLnTx/>
                <a:uFillTx/>
                <a:latin typeface="Arial" panose="020B0604020202020204" pitchFamily="34" charset="0"/>
                <a:ea typeface="굴림"/>
                <a:cs typeface="+mn-cs"/>
              </a:endParaRPr>
            </a:p>
          </p:txBody>
        </p:sp>
        <p:sp>
          <p:nvSpPr>
            <p:cNvPr id="46114" name="Line 90"/>
            <p:cNvSpPr>
              <a:spLocks noChangeShapeType="1"/>
            </p:cNvSpPr>
            <p:nvPr/>
          </p:nvSpPr>
          <p:spPr bwMode="auto">
            <a:xfrm>
              <a:off x="1248" y="2496"/>
              <a:ext cx="2400" cy="96"/>
            </a:xfrm>
            <a:prstGeom prst="line">
              <a:avLst/>
            </a:prstGeom>
            <a:noFill/>
            <a:ln w="12700" cap="sq">
              <a:solidFill>
                <a:schemeClr val="tx1"/>
              </a:solidFill>
              <a:round/>
              <a:headEnd type="none" w="sm" len="sm"/>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tr-TR" sz="1800" b="0" i="0" u="none" strike="noStrike" kern="1200" cap="none" spc="0" normalizeH="0" baseline="0" noProof="0" smtClean="0">
                <a:ln>
                  <a:noFill/>
                </a:ln>
                <a:solidFill>
                  <a:srgbClr val="000000"/>
                </a:solidFill>
                <a:effectLst/>
                <a:uLnTx/>
                <a:uFillTx/>
                <a:latin typeface="Arial" panose="020B0604020202020204" pitchFamily="34" charset="0"/>
                <a:ea typeface="굴림"/>
                <a:cs typeface="+mn-cs"/>
              </a:endParaRPr>
            </a:p>
          </p:txBody>
        </p:sp>
        <p:sp>
          <p:nvSpPr>
            <p:cNvPr id="46115" name="Line 106"/>
            <p:cNvSpPr>
              <a:spLocks noChangeShapeType="1"/>
            </p:cNvSpPr>
            <p:nvPr/>
          </p:nvSpPr>
          <p:spPr bwMode="auto">
            <a:xfrm>
              <a:off x="1248" y="3648"/>
              <a:ext cx="1680" cy="64"/>
            </a:xfrm>
            <a:prstGeom prst="line">
              <a:avLst/>
            </a:prstGeom>
            <a:noFill/>
            <a:ln w="19050" cap="sq">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tr-TR" sz="1800" b="0" i="0" u="none" strike="noStrike" kern="1200" cap="none" spc="0" normalizeH="0" baseline="0" noProof="0" smtClean="0">
                <a:ln>
                  <a:noFill/>
                </a:ln>
                <a:solidFill>
                  <a:srgbClr val="000000"/>
                </a:solidFill>
                <a:effectLst/>
                <a:uLnTx/>
                <a:uFillTx/>
                <a:latin typeface="Arial" panose="020B0604020202020204" pitchFamily="34" charset="0"/>
                <a:ea typeface="굴림"/>
                <a:cs typeface="+mn-cs"/>
              </a:endParaRPr>
            </a:p>
          </p:txBody>
        </p:sp>
        <p:sp>
          <p:nvSpPr>
            <p:cNvPr id="46116" name="Line 107"/>
            <p:cNvSpPr>
              <a:spLocks noChangeShapeType="1"/>
            </p:cNvSpPr>
            <p:nvPr/>
          </p:nvSpPr>
          <p:spPr bwMode="auto">
            <a:xfrm>
              <a:off x="2928" y="2160"/>
              <a:ext cx="1680" cy="88"/>
            </a:xfrm>
            <a:prstGeom prst="line">
              <a:avLst/>
            </a:prstGeom>
            <a:noFill/>
            <a:ln w="19050" cap="sq">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tr-TR" sz="1800" b="0" i="0" u="none" strike="noStrike" kern="1200" cap="none" spc="0" normalizeH="0" baseline="0" noProof="0" smtClean="0">
                <a:ln>
                  <a:noFill/>
                </a:ln>
                <a:solidFill>
                  <a:srgbClr val="000000"/>
                </a:solidFill>
                <a:effectLst/>
                <a:uLnTx/>
                <a:uFillTx/>
                <a:latin typeface="Arial" panose="020B0604020202020204" pitchFamily="34" charset="0"/>
                <a:ea typeface="굴림"/>
                <a:cs typeface="+mn-cs"/>
              </a:endParaRPr>
            </a:p>
          </p:txBody>
        </p:sp>
        <p:grpSp>
          <p:nvGrpSpPr>
            <p:cNvPr id="46117" name="Group 115"/>
            <p:cNvGrpSpPr>
              <a:grpSpLocks/>
            </p:cNvGrpSpPr>
            <p:nvPr/>
          </p:nvGrpSpPr>
          <p:grpSpPr bwMode="auto">
            <a:xfrm>
              <a:off x="1248" y="2256"/>
              <a:ext cx="3360" cy="240"/>
              <a:chOff x="1344" y="2352"/>
              <a:chExt cx="3360" cy="240"/>
            </a:xfrm>
          </p:grpSpPr>
          <p:sp>
            <p:nvSpPr>
              <p:cNvPr id="46154" name="Line 110"/>
              <p:cNvSpPr>
                <a:spLocks noChangeShapeType="1"/>
              </p:cNvSpPr>
              <p:nvPr/>
            </p:nvSpPr>
            <p:spPr bwMode="auto">
              <a:xfrm flipH="1">
                <a:off x="2496" y="2400"/>
                <a:ext cx="1536" cy="96"/>
              </a:xfrm>
              <a:prstGeom prst="line">
                <a:avLst/>
              </a:prstGeom>
              <a:noFill/>
              <a:ln w="19050">
                <a:solidFill>
                  <a:schemeClr val="tx1"/>
                </a:solidFill>
                <a:prstDash val="sysDot"/>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tr-TR" sz="1800" b="0" i="0" u="none" strike="noStrike" kern="1200" cap="none" spc="0" normalizeH="0" baseline="0" noProof="0" smtClean="0">
                  <a:ln>
                    <a:noFill/>
                  </a:ln>
                  <a:solidFill>
                    <a:srgbClr val="000000"/>
                  </a:solidFill>
                  <a:effectLst/>
                  <a:uLnTx/>
                  <a:uFillTx/>
                  <a:latin typeface="Arial" panose="020B0604020202020204" pitchFamily="34" charset="0"/>
                  <a:ea typeface="굴림"/>
                  <a:cs typeface="+mn-cs"/>
                </a:endParaRPr>
              </a:p>
            </p:txBody>
          </p:sp>
          <p:sp>
            <p:nvSpPr>
              <p:cNvPr id="46155" name="Line 111"/>
              <p:cNvSpPr>
                <a:spLocks noChangeShapeType="1"/>
              </p:cNvSpPr>
              <p:nvPr/>
            </p:nvSpPr>
            <p:spPr bwMode="auto">
              <a:xfrm flipH="1">
                <a:off x="1344" y="2496"/>
                <a:ext cx="1152" cy="96"/>
              </a:xfrm>
              <a:prstGeom prst="line">
                <a:avLst/>
              </a:prstGeom>
              <a:noFill/>
              <a:ln w="19050">
                <a:solidFill>
                  <a:schemeClr val="tx1"/>
                </a:solidFill>
                <a:prstDash val="sysDot"/>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tr-TR" sz="1800" b="0" i="0" u="none" strike="noStrike" kern="1200" cap="none" spc="0" normalizeH="0" baseline="0" noProof="0" smtClean="0">
                  <a:ln>
                    <a:noFill/>
                  </a:ln>
                  <a:solidFill>
                    <a:srgbClr val="000000"/>
                  </a:solidFill>
                  <a:effectLst/>
                  <a:uLnTx/>
                  <a:uFillTx/>
                  <a:latin typeface="Arial" panose="020B0604020202020204" pitchFamily="34" charset="0"/>
                  <a:ea typeface="굴림"/>
                  <a:cs typeface="+mn-cs"/>
                </a:endParaRPr>
              </a:p>
            </p:txBody>
          </p:sp>
          <p:sp>
            <p:nvSpPr>
              <p:cNvPr id="46156" name="Line 113"/>
              <p:cNvSpPr>
                <a:spLocks noChangeShapeType="1"/>
              </p:cNvSpPr>
              <p:nvPr/>
            </p:nvSpPr>
            <p:spPr bwMode="auto">
              <a:xfrm flipV="1">
                <a:off x="4032" y="2352"/>
                <a:ext cx="672" cy="48"/>
              </a:xfrm>
              <a:prstGeom prst="line">
                <a:avLst/>
              </a:prstGeom>
              <a:noFill/>
              <a:ln w="19050">
                <a:solidFill>
                  <a:schemeClr val="tx1"/>
                </a:solidFill>
                <a:prstDash val="sysDot"/>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tr-TR" sz="1800" b="0" i="0" u="none" strike="noStrike" kern="1200" cap="none" spc="0" normalizeH="0" baseline="0" noProof="0" smtClean="0">
                  <a:ln>
                    <a:noFill/>
                  </a:ln>
                  <a:solidFill>
                    <a:srgbClr val="000000"/>
                  </a:solidFill>
                  <a:effectLst/>
                  <a:uLnTx/>
                  <a:uFillTx/>
                  <a:latin typeface="Arial" panose="020B0604020202020204" pitchFamily="34" charset="0"/>
                  <a:ea typeface="굴림"/>
                  <a:cs typeface="+mn-cs"/>
                </a:endParaRPr>
              </a:p>
            </p:txBody>
          </p:sp>
        </p:grpSp>
        <p:grpSp>
          <p:nvGrpSpPr>
            <p:cNvPr id="46118" name="Group 116"/>
            <p:cNvGrpSpPr>
              <a:grpSpLocks/>
            </p:cNvGrpSpPr>
            <p:nvPr/>
          </p:nvGrpSpPr>
          <p:grpSpPr bwMode="auto">
            <a:xfrm>
              <a:off x="1248" y="2448"/>
              <a:ext cx="3360" cy="240"/>
              <a:chOff x="1344" y="2352"/>
              <a:chExt cx="3360" cy="240"/>
            </a:xfrm>
          </p:grpSpPr>
          <p:sp>
            <p:nvSpPr>
              <p:cNvPr id="46151" name="Line 117"/>
              <p:cNvSpPr>
                <a:spLocks noChangeShapeType="1"/>
              </p:cNvSpPr>
              <p:nvPr/>
            </p:nvSpPr>
            <p:spPr bwMode="auto">
              <a:xfrm flipH="1">
                <a:off x="2496" y="2400"/>
                <a:ext cx="1536" cy="96"/>
              </a:xfrm>
              <a:prstGeom prst="line">
                <a:avLst/>
              </a:prstGeom>
              <a:noFill/>
              <a:ln w="19050">
                <a:solidFill>
                  <a:schemeClr val="tx1"/>
                </a:solidFill>
                <a:prstDash val="sysDot"/>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tr-TR" sz="1800" b="0" i="0" u="none" strike="noStrike" kern="1200" cap="none" spc="0" normalizeH="0" baseline="0" noProof="0" smtClean="0">
                  <a:ln>
                    <a:noFill/>
                  </a:ln>
                  <a:solidFill>
                    <a:srgbClr val="000000"/>
                  </a:solidFill>
                  <a:effectLst/>
                  <a:uLnTx/>
                  <a:uFillTx/>
                  <a:latin typeface="Arial" panose="020B0604020202020204" pitchFamily="34" charset="0"/>
                  <a:ea typeface="굴림"/>
                  <a:cs typeface="+mn-cs"/>
                </a:endParaRPr>
              </a:p>
            </p:txBody>
          </p:sp>
          <p:sp>
            <p:nvSpPr>
              <p:cNvPr id="46152" name="Line 118"/>
              <p:cNvSpPr>
                <a:spLocks noChangeShapeType="1"/>
              </p:cNvSpPr>
              <p:nvPr/>
            </p:nvSpPr>
            <p:spPr bwMode="auto">
              <a:xfrm flipH="1">
                <a:off x="1344" y="2496"/>
                <a:ext cx="1152" cy="96"/>
              </a:xfrm>
              <a:prstGeom prst="line">
                <a:avLst/>
              </a:prstGeom>
              <a:noFill/>
              <a:ln w="19050">
                <a:solidFill>
                  <a:schemeClr val="tx1"/>
                </a:solidFill>
                <a:prstDash val="sysDot"/>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tr-TR" sz="1800" b="0" i="0" u="none" strike="noStrike" kern="1200" cap="none" spc="0" normalizeH="0" baseline="0" noProof="0" smtClean="0">
                  <a:ln>
                    <a:noFill/>
                  </a:ln>
                  <a:solidFill>
                    <a:srgbClr val="000000"/>
                  </a:solidFill>
                  <a:effectLst/>
                  <a:uLnTx/>
                  <a:uFillTx/>
                  <a:latin typeface="Arial" panose="020B0604020202020204" pitchFamily="34" charset="0"/>
                  <a:ea typeface="굴림"/>
                  <a:cs typeface="+mn-cs"/>
                </a:endParaRPr>
              </a:p>
            </p:txBody>
          </p:sp>
          <p:sp>
            <p:nvSpPr>
              <p:cNvPr id="46153" name="Line 119"/>
              <p:cNvSpPr>
                <a:spLocks noChangeShapeType="1"/>
              </p:cNvSpPr>
              <p:nvPr/>
            </p:nvSpPr>
            <p:spPr bwMode="auto">
              <a:xfrm flipV="1">
                <a:off x="4032" y="2352"/>
                <a:ext cx="672" cy="48"/>
              </a:xfrm>
              <a:prstGeom prst="line">
                <a:avLst/>
              </a:prstGeom>
              <a:noFill/>
              <a:ln w="19050">
                <a:solidFill>
                  <a:schemeClr val="tx1"/>
                </a:solidFill>
                <a:prstDash val="sysDot"/>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tr-TR" sz="1800" b="0" i="0" u="none" strike="noStrike" kern="1200" cap="none" spc="0" normalizeH="0" baseline="0" noProof="0" smtClean="0">
                  <a:ln>
                    <a:noFill/>
                  </a:ln>
                  <a:solidFill>
                    <a:srgbClr val="000000"/>
                  </a:solidFill>
                  <a:effectLst/>
                  <a:uLnTx/>
                  <a:uFillTx/>
                  <a:latin typeface="Arial" panose="020B0604020202020204" pitchFamily="34" charset="0"/>
                  <a:ea typeface="굴림"/>
                  <a:cs typeface="+mn-cs"/>
                </a:endParaRPr>
              </a:p>
            </p:txBody>
          </p:sp>
        </p:grpSp>
        <p:grpSp>
          <p:nvGrpSpPr>
            <p:cNvPr id="46119" name="Group 120"/>
            <p:cNvGrpSpPr>
              <a:grpSpLocks/>
            </p:cNvGrpSpPr>
            <p:nvPr/>
          </p:nvGrpSpPr>
          <p:grpSpPr bwMode="auto">
            <a:xfrm>
              <a:off x="1248" y="2640"/>
              <a:ext cx="3360" cy="240"/>
              <a:chOff x="1344" y="2352"/>
              <a:chExt cx="3360" cy="240"/>
            </a:xfrm>
          </p:grpSpPr>
          <p:sp>
            <p:nvSpPr>
              <p:cNvPr id="46148" name="Line 121"/>
              <p:cNvSpPr>
                <a:spLocks noChangeShapeType="1"/>
              </p:cNvSpPr>
              <p:nvPr/>
            </p:nvSpPr>
            <p:spPr bwMode="auto">
              <a:xfrm flipH="1">
                <a:off x="2496" y="2400"/>
                <a:ext cx="1536" cy="96"/>
              </a:xfrm>
              <a:prstGeom prst="line">
                <a:avLst/>
              </a:prstGeom>
              <a:noFill/>
              <a:ln w="19050">
                <a:solidFill>
                  <a:schemeClr val="tx1"/>
                </a:solidFill>
                <a:prstDash val="sysDot"/>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tr-TR" sz="1800" b="0" i="0" u="none" strike="noStrike" kern="1200" cap="none" spc="0" normalizeH="0" baseline="0" noProof="0" smtClean="0">
                  <a:ln>
                    <a:noFill/>
                  </a:ln>
                  <a:solidFill>
                    <a:srgbClr val="000000"/>
                  </a:solidFill>
                  <a:effectLst/>
                  <a:uLnTx/>
                  <a:uFillTx/>
                  <a:latin typeface="Arial" panose="020B0604020202020204" pitchFamily="34" charset="0"/>
                  <a:ea typeface="굴림"/>
                  <a:cs typeface="+mn-cs"/>
                </a:endParaRPr>
              </a:p>
            </p:txBody>
          </p:sp>
          <p:sp>
            <p:nvSpPr>
              <p:cNvPr id="46149" name="Line 122"/>
              <p:cNvSpPr>
                <a:spLocks noChangeShapeType="1"/>
              </p:cNvSpPr>
              <p:nvPr/>
            </p:nvSpPr>
            <p:spPr bwMode="auto">
              <a:xfrm flipH="1">
                <a:off x="1344" y="2496"/>
                <a:ext cx="1152" cy="96"/>
              </a:xfrm>
              <a:prstGeom prst="line">
                <a:avLst/>
              </a:prstGeom>
              <a:noFill/>
              <a:ln w="19050">
                <a:solidFill>
                  <a:schemeClr val="tx1"/>
                </a:solidFill>
                <a:prstDash val="sysDot"/>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tr-TR" sz="1800" b="0" i="0" u="none" strike="noStrike" kern="1200" cap="none" spc="0" normalizeH="0" baseline="0" noProof="0" smtClean="0">
                  <a:ln>
                    <a:noFill/>
                  </a:ln>
                  <a:solidFill>
                    <a:srgbClr val="000000"/>
                  </a:solidFill>
                  <a:effectLst/>
                  <a:uLnTx/>
                  <a:uFillTx/>
                  <a:latin typeface="Arial" panose="020B0604020202020204" pitchFamily="34" charset="0"/>
                  <a:ea typeface="굴림"/>
                  <a:cs typeface="+mn-cs"/>
                </a:endParaRPr>
              </a:p>
            </p:txBody>
          </p:sp>
          <p:sp>
            <p:nvSpPr>
              <p:cNvPr id="46150" name="Line 123"/>
              <p:cNvSpPr>
                <a:spLocks noChangeShapeType="1"/>
              </p:cNvSpPr>
              <p:nvPr/>
            </p:nvSpPr>
            <p:spPr bwMode="auto">
              <a:xfrm flipV="1">
                <a:off x="4032" y="2352"/>
                <a:ext cx="672" cy="48"/>
              </a:xfrm>
              <a:prstGeom prst="line">
                <a:avLst/>
              </a:prstGeom>
              <a:noFill/>
              <a:ln w="19050">
                <a:solidFill>
                  <a:schemeClr val="tx1"/>
                </a:solidFill>
                <a:prstDash val="sysDot"/>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tr-TR" sz="1800" b="0" i="0" u="none" strike="noStrike" kern="1200" cap="none" spc="0" normalizeH="0" baseline="0" noProof="0" smtClean="0">
                  <a:ln>
                    <a:noFill/>
                  </a:ln>
                  <a:solidFill>
                    <a:srgbClr val="000000"/>
                  </a:solidFill>
                  <a:effectLst/>
                  <a:uLnTx/>
                  <a:uFillTx/>
                  <a:latin typeface="Arial" panose="020B0604020202020204" pitchFamily="34" charset="0"/>
                  <a:ea typeface="굴림"/>
                  <a:cs typeface="+mn-cs"/>
                </a:endParaRPr>
              </a:p>
            </p:txBody>
          </p:sp>
        </p:grpSp>
        <p:grpSp>
          <p:nvGrpSpPr>
            <p:cNvPr id="46120" name="Group 124"/>
            <p:cNvGrpSpPr>
              <a:grpSpLocks/>
            </p:cNvGrpSpPr>
            <p:nvPr/>
          </p:nvGrpSpPr>
          <p:grpSpPr bwMode="auto">
            <a:xfrm>
              <a:off x="1248" y="2832"/>
              <a:ext cx="3360" cy="240"/>
              <a:chOff x="1344" y="2352"/>
              <a:chExt cx="3360" cy="240"/>
            </a:xfrm>
          </p:grpSpPr>
          <p:sp>
            <p:nvSpPr>
              <p:cNvPr id="46145" name="Line 125"/>
              <p:cNvSpPr>
                <a:spLocks noChangeShapeType="1"/>
              </p:cNvSpPr>
              <p:nvPr/>
            </p:nvSpPr>
            <p:spPr bwMode="auto">
              <a:xfrm flipH="1">
                <a:off x="2496" y="2400"/>
                <a:ext cx="1536" cy="96"/>
              </a:xfrm>
              <a:prstGeom prst="line">
                <a:avLst/>
              </a:prstGeom>
              <a:noFill/>
              <a:ln w="19050">
                <a:solidFill>
                  <a:schemeClr val="tx1"/>
                </a:solidFill>
                <a:prstDash val="sysDot"/>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tr-TR" sz="1800" b="0" i="0" u="none" strike="noStrike" kern="1200" cap="none" spc="0" normalizeH="0" baseline="0" noProof="0" smtClean="0">
                  <a:ln>
                    <a:noFill/>
                  </a:ln>
                  <a:solidFill>
                    <a:srgbClr val="000000"/>
                  </a:solidFill>
                  <a:effectLst/>
                  <a:uLnTx/>
                  <a:uFillTx/>
                  <a:latin typeface="Arial" panose="020B0604020202020204" pitchFamily="34" charset="0"/>
                  <a:ea typeface="굴림"/>
                  <a:cs typeface="+mn-cs"/>
                </a:endParaRPr>
              </a:p>
            </p:txBody>
          </p:sp>
          <p:sp>
            <p:nvSpPr>
              <p:cNvPr id="46146" name="Line 126"/>
              <p:cNvSpPr>
                <a:spLocks noChangeShapeType="1"/>
              </p:cNvSpPr>
              <p:nvPr/>
            </p:nvSpPr>
            <p:spPr bwMode="auto">
              <a:xfrm flipH="1">
                <a:off x="1344" y="2496"/>
                <a:ext cx="1152" cy="96"/>
              </a:xfrm>
              <a:prstGeom prst="line">
                <a:avLst/>
              </a:prstGeom>
              <a:noFill/>
              <a:ln w="19050">
                <a:solidFill>
                  <a:schemeClr val="tx1"/>
                </a:solidFill>
                <a:prstDash val="sysDot"/>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tr-TR" sz="1800" b="0" i="0" u="none" strike="noStrike" kern="1200" cap="none" spc="0" normalizeH="0" baseline="0" noProof="0" smtClean="0">
                  <a:ln>
                    <a:noFill/>
                  </a:ln>
                  <a:solidFill>
                    <a:srgbClr val="000000"/>
                  </a:solidFill>
                  <a:effectLst/>
                  <a:uLnTx/>
                  <a:uFillTx/>
                  <a:latin typeface="Arial" panose="020B0604020202020204" pitchFamily="34" charset="0"/>
                  <a:ea typeface="굴림"/>
                  <a:cs typeface="+mn-cs"/>
                </a:endParaRPr>
              </a:p>
            </p:txBody>
          </p:sp>
          <p:sp>
            <p:nvSpPr>
              <p:cNvPr id="46147" name="Line 127"/>
              <p:cNvSpPr>
                <a:spLocks noChangeShapeType="1"/>
              </p:cNvSpPr>
              <p:nvPr/>
            </p:nvSpPr>
            <p:spPr bwMode="auto">
              <a:xfrm flipV="1">
                <a:off x="4032" y="2352"/>
                <a:ext cx="672" cy="48"/>
              </a:xfrm>
              <a:prstGeom prst="line">
                <a:avLst/>
              </a:prstGeom>
              <a:noFill/>
              <a:ln w="19050">
                <a:solidFill>
                  <a:schemeClr val="tx1"/>
                </a:solidFill>
                <a:prstDash val="sysDot"/>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tr-TR" sz="1800" b="0" i="0" u="none" strike="noStrike" kern="1200" cap="none" spc="0" normalizeH="0" baseline="0" noProof="0" smtClean="0">
                  <a:ln>
                    <a:noFill/>
                  </a:ln>
                  <a:solidFill>
                    <a:srgbClr val="000000"/>
                  </a:solidFill>
                  <a:effectLst/>
                  <a:uLnTx/>
                  <a:uFillTx/>
                  <a:latin typeface="Arial" panose="020B0604020202020204" pitchFamily="34" charset="0"/>
                  <a:ea typeface="굴림"/>
                  <a:cs typeface="+mn-cs"/>
                </a:endParaRPr>
              </a:p>
            </p:txBody>
          </p:sp>
        </p:grpSp>
        <p:grpSp>
          <p:nvGrpSpPr>
            <p:cNvPr id="46121" name="Group 128"/>
            <p:cNvGrpSpPr>
              <a:grpSpLocks/>
            </p:cNvGrpSpPr>
            <p:nvPr/>
          </p:nvGrpSpPr>
          <p:grpSpPr bwMode="auto">
            <a:xfrm>
              <a:off x="1248" y="3024"/>
              <a:ext cx="3360" cy="240"/>
              <a:chOff x="1344" y="2352"/>
              <a:chExt cx="3360" cy="240"/>
            </a:xfrm>
          </p:grpSpPr>
          <p:sp>
            <p:nvSpPr>
              <p:cNvPr id="46142" name="Line 129"/>
              <p:cNvSpPr>
                <a:spLocks noChangeShapeType="1"/>
              </p:cNvSpPr>
              <p:nvPr/>
            </p:nvSpPr>
            <p:spPr bwMode="auto">
              <a:xfrm flipH="1">
                <a:off x="2496" y="2400"/>
                <a:ext cx="1536" cy="96"/>
              </a:xfrm>
              <a:prstGeom prst="line">
                <a:avLst/>
              </a:prstGeom>
              <a:noFill/>
              <a:ln w="19050">
                <a:solidFill>
                  <a:schemeClr val="tx1"/>
                </a:solidFill>
                <a:prstDash val="sysDot"/>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tr-TR" sz="1800" b="0" i="0" u="none" strike="noStrike" kern="1200" cap="none" spc="0" normalizeH="0" baseline="0" noProof="0" smtClean="0">
                  <a:ln>
                    <a:noFill/>
                  </a:ln>
                  <a:solidFill>
                    <a:srgbClr val="000000"/>
                  </a:solidFill>
                  <a:effectLst/>
                  <a:uLnTx/>
                  <a:uFillTx/>
                  <a:latin typeface="Arial" panose="020B0604020202020204" pitchFamily="34" charset="0"/>
                  <a:ea typeface="굴림"/>
                  <a:cs typeface="+mn-cs"/>
                </a:endParaRPr>
              </a:p>
            </p:txBody>
          </p:sp>
          <p:sp>
            <p:nvSpPr>
              <p:cNvPr id="46143" name="Line 130"/>
              <p:cNvSpPr>
                <a:spLocks noChangeShapeType="1"/>
              </p:cNvSpPr>
              <p:nvPr/>
            </p:nvSpPr>
            <p:spPr bwMode="auto">
              <a:xfrm flipH="1">
                <a:off x="1344" y="2496"/>
                <a:ext cx="1152" cy="96"/>
              </a:xfrm>
              <a:prstGeom prst="line">
                <a:avLst/>
              </a:prstGeom>
              <a:noFill/>
              <a:ln w="19050">
                <a:solidFill>
                  <a:schemeClr val="tx1"/>
                </a:solidFill>
                <a:prstDash val="sysDot"/>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tr-TR" sz="1800" b="0" i="0" u="none" strike="noStrike" kern="1200" cap="none" spc="0" normalizeH="0" baseline="0" noProof="0" smtClean="0">
                  <a:ln>
                    <a:noFill/>
                  </a:ln>
                  <a:solidFill>
                    <a:srgbClr val="000000"/>
                  </a:solidFill>
                  <a:effectLst/>
                  <a:uLnTx/>
                  <a:uFillTx/>
                  <a:latin typeface="Arial" panose="020B0604020202020204" pitchFamily="34" charset="0"/>
                  <a:ea typeface="굴림"/>
                  <a:cs typeface="+mn-cs"/>
                </a:endParaRPr>
              </a:p>
            </p:txBody>
          </p:sp>
          <p:sp>
            <p:nvSpPr>
              <p:cNvPr id="46144" name="Line 131"/>
              <p:cNvSpPr>
                <a:spLocks noChangeShapeType="1"/>
              </p:cNvSpPr>
              <p:nvPr/>
            </p:nvSpPr>
            <p:spPr bwMode="auto">
              <a:xfrm flipV="1">
                <a:off x="4032" y="2352"/>
                <a:ext cx="672" cy="48"/>
              </a:xfrm>
              <a:prstGeom prst="line">
                <a:avLst/>
              </a:prstGeom>
              <a:noFill/>
              <a:ln w="19050">
                <a:solidFill>
                  <a:schemeClr val="tx1"/>
                </a:solidFill>
                <a:prstDash val="sysDot"/>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tr-TR" sz="1800" b="0" i="0" u="none" strike="noStrike" kern="1200" cap="none" spc="0" normalizeH="0" baseline="0" noProof="0" smtClean="0">
                  <a:ln>
                    <a:noFill/>
                  </a:ln>
                  <a:solidFill>
                    <a:srgbClr val="000000"/>
                  </a:solidFill>
                  <a:effectLst/>
                  <a:uLnTx/>
                  <a:uFillTx/>
                  <a:latin typeface="Arial" panose="020B0604020202020204" pitchFamily="34" charset="0"/>
                  <a:ea typeface="굴림"/>
                  <a:cs typeface="+mn-cs"/>
                </a:endParaRPr>
              </a:p>
            </p:txBody>
          </p:sp>
        </p:grpSp>
        <p:grpSp>
          <p:nvGrpSpPr>
            <p:cNvPr id="46122" name="Group 132"/>
            <p:cNvGrpSpPr>
              <a:grpSpLocks/>
            </p:cNvGrpSpPr>
            <p:nvPr/>
          </p:nvGrpSpPr>
          <p:grpSpPr bwMode="auto">
            <a:xfrm>
              <a:off x="1248" y="3216"/>
              <a:ext cx="3360" cy="240"/>
              <a:chOff x="1344" y="2352"/>
              <a:chExt cx="3360" cy="240"/>
            </a:xfrm>
          </p:grpSpPr>
          <p:sp>
            <p:nvSpPr>
              <p:cNvPr id="46139" name="Line 133"/>
              <p:cNvSpPr>
                <a:spLocks noChangeShapeType="1"/>
              </p:cNvSpPr>
              <p:nvPr/>
            </p:nvSpPr>
            <p:spPr bwMode="auto">
              <a:xfrm flipH="1">
                <a:off x="2496" y="2400"/>
                <a:ext cx="1536" cy="96"/>
              </a:xfrm>
              <a:prstGeom prst="line">
                <a:avLst/>
              </a:prstGeom>
              <a:noFill/>
              <a:ln w="19050">
                <a:solidFill>
                  <a:schemeClr val="tx1"/>
                </a:solidFill>
                <a:prstDash val="sysDot"/>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tr-TR" sz="1800" b="0" i="0" u="none" strike="noStrike" kern="1200" cap="none" spc="0" normalizeH="0" baseline="0" noProof="0" smtClean="0">
                  <a:ln>
                    <a:noFill/>
                  </a:ln>
                  <a:solidFill>
                    <a:srgbClr val="000000"/>
                  </a:solidFill>
                  <a:effectLst/>
                  <a:uLnTx/>
                  <a:uFillTx/>
                  <a:latin typeface="Arial" panose="020B0604020202020204" pitchFamily="34" charset="0"/>
                  <a:ea typeface="굴림"/>
                  <a:cs typeface="+mn-cs"/>
                </a:endParaRPr>
              </a:p>
            </p:txBody>
          </p:sp>
          <p:sp>
            <p:nvSpPr>
              <p:cNvPr id="46140" name="Line 134"/>
              <p:cNvSpPr>
                <a:spLocks noChangeShapeType="1"/>
              </p:cNvSpPr>
              <p:nvPr/>
            </p:nvSpPr>
            <p:spPr bwMode="auto">
              <a:xfrm flipH="1">
                <a:off x="1344" y="2496"/>
                <a:ext cx="1152" cy="96"/>
              </a:xfrm>
              <a:prstGeom prst="line">
                <a:avLst/>
              </a:prstGeom>
              <a:noFill/>
              <a:ln w="19050">
                <a:solidFill>
                  <a:schemeClr val="tx1"/>
                </a:solidFill>
                <a:prstDash val="sysDot"/>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tr-TR" sz="1800" b="0" i="0" u="none" strike="noStrike" kern="1200" cap="none" spc="0" normalizeH="0" baseline="0" noProof="0" smtClean="0">
                  <a:ln>
                    <a:noFill/>
                  </a:ln>
                  <a:solidFill>
                    <a:srgbClr val="000000"/>
                  </a:solidFill>
                  <a:effectLst/>
                  <a:uLnTx/>
                  <a:uFillTx/>
                  <a:latin typeface="Arial" panose="020B0604020202020204" pitchFamily="34" charset="0"/>
                  <a:ea typeface="굴림"/>
                  <a:cs typeface="+mn-cs"/>
                </a:endParaRPr>
              </a:p>
            </p:txBody>
          </p:sp>
          <p:sp>
            <p:nvSpPr>
              <p:cNvPr id="46141" name="Line 135"/>
              <p:cNvSpPr>
                <a:spLocks noChangeShapeType="1"/>
              </p:cNvSpPr>
              <p:nvPr/>
            </p:nvSpPr>
            <p:spPr bwMode="auto">
              <a:xfrm flipV="1">
                <a:off x="4032" y="2352"/>
                <a:ext cx="672" cy="48"/>
              </a:xfrm>
              <a:prstGeom prst="line">
                <a:avLst/>
              </a:prstGeom>
              <a:noFill/>
              <a:ln w="19050">
                <a:solidFill>
                  <a:schemeClr val="tx1"/>
                </a:solidFill>
                <a:prstDash val="sysDot"/>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tr-TR" sz="1800" b="0" i="0" u="none" strike="noStrike" kern="1200" cap="none" spc="0" normalizeH="0" baseline="0" noProof="0" smtClean="0">
                  <a:ln>
                    <a:noFill/>
                  </a:ln>
                  <a:solidFill>
                    <a:srgbClr val="000000"/>
                  </a:solidFill>
                  <a:effectLst/>
                  <a:uLnTx/>
                  <a:uFillTx/>
                  <a:latin typeface="Arial" panose="020B0604020202020204" pitchFamily="34" charset="0"/>
                  <a:ea typeface="굴림"/>
                  <a:cs typeface="+mn-cs"/>
                </a:endParaRPr>
              </a:p>
            </p:txBody>
          </p:sp>
        </p:grpSp>
        <p:grpSp>
          <p:nvGrpSpPr>
            <p:cNvPr id="46123" name="Group 136"/>
            <p:cNvGrpSpPr>
              <a:grpSpLocks/>
            </p:cNvGrpSpPr>
            <p:nvPr/>
          </p:nvGrpSpPr>
          <p:grpSpPr bwMode="auto">
            <a:xfrm>
              <a:off x="1248" y="3408"/>
              <a:ext cx="3360" cy="240"/>
              <a:chOff x="1344" y="2352"/>
              <a:chExt cx="3360" cy="240"/>
            </a:xfrm>
          </p:grpSpPr>
          <p:sp>
            <p:nvSpPr>
              <p:cNvPr id="46136" name="Line 137"/>
              <p:cNvSpPr>
                <a:spLocks noChangeShapeType="1"/>
              </p:cNvSpPr>
              <p:nvPr/>
            </p:nvSpPr>
            <p:spPr bwMode="auto">
              <a:xfrm flipH="1">
                <a:off x="2496" y="2400"/>
                <a:ext cx="1536" cy="96"/>
              </a:xfrm>
              <a:prstGeom prst="line">
                <a:avLst/>
              </a:prstGeom>
              <a:noFill/>
              <a:ln w="19050">
                <a:solidFill>
                  <a:schemeClr val="tx1"/>
                </a:solidFill>
                <a:prstDash val="sysDot"/>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tr-TR" sz="1800" b="0" i="0" u="none" strike="noStrike" kern="1200" cap="none" spc="0" normalizeH="0" baseline="0" noProof="0" smtClean="0">
                  <a:ln>
                    <a:noFill/>
                  </a:ln>
                  <a:solidFill>
                    <a:srgbClr val="000000"/>
                  </a:solidFill>
                  <a:effectLst/>
                  <a:uLnTx/>
                  <a:uFillTx/>
                  <a:latin typeface="Arial" panose="020B0604020202020204" pitchFamily="34" charset="0"/>
                  <a:ea typeface="굴림"/>
                  <a:cs typeface="+mn-cs"/>
                </a:endParaRPr>
              </a:p>
            </p:txBody>
          </p:sp>
          <p:sp>
            <p:nvSpPr>
              <p:cNvPr id="46137" name="Line 138"/>
              <p:cNvSpPr>
                <a:spLocks noChangeShapeType="1"/>
              </p:cNvSpPr>
              <p:nvPr/>
            </p:nvSpPr>
            <p:spPr bwMode="auto">
              <a:xfrm flipH="1">
                <a:off x="1344" y="2496"/>
                <a:ext cx="1152" cy="96"/>
              </a:xfrm>
              <a:prstGeom prst="line">
                <a:avLst/>
              </a:prstGeom>
              <a:noFill/>
              <a:ln w="19050">
                <a:solidFill>
                  <a:schemeClr val="tx1"/>
                </a:solidFill>
                <a:prstDash val="sysDot"/>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tr-TR" sz="1800" b="0" i="0" u="none" strike="noStrike" kern="1200" cap="none" spc="0" normalizeH="0" baseline="0" noProof="0" smtClean="0">
                  <a:ln>
                    <a:noFill/>
                  </a:ln>
                  <a:solidFill>
                    <a:srgbClr val="000000"/>
                  </a:solidFill>
                  <a:effectLst/>
                  <a:uLnTx/>
                  <a:uFillTx/>
                  <a:latin typeface="Arial" panose="020B0604020202020204" pitchFamily="34" charset="0"/>
                  <a:ea typeface="굴림"/>
                  <a:cs typeface="+mn-cs"/>
                </a:endParaRPr>
              </a:p>
            </p:txBody>
          </p:sp>
          <p:sp>
            <p:nvSpPr>
              <p:cNvPr id="46138" name="Line 139"/>
              <p:cNvSpPr>
                <a:spLocks noChangeShapeType="1"/>
              </p:cNvSpPr>
              <p:nvPr/>
            </p:nvSpPr>
            <p:spPr bwMode="auto">
              <a:xfrm flipV="1">
                <a:off x="4032" y="2352"/>
                <a:ext cx="672" cy="48"/>
              </a:xfrm>
              <a:prstGeom prst="line">
                <a:avLst/>
              </a:prstGeom>
              <a:noFill/>
              <a:ln w="19050">
                <a:solidFill>
                  <a:schemeClr val="tx1"/>
                </a:solidFill>
                <a:prstDash val="sysDot"/>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tr-TR" sz="1800" b="0" i="0" u="none" strike="noStrike" kern="1200" cap="none" spc="0" normalizeH="0" baseline="0" noProof="0" smtClean="0">
                  <a:ln>
                    <a:noFill/>
                  </a:ln>
                  <a:solidFill>
                    <a:srgbClr val="000000"/>
                  </a:solidFill>
                  <a:effectLst/>
                  <a:uLnTx/>
                  <a:uFillTx/>
                  <a:latin typeface="Arial" panose="020B0604020202020204" pitchFamily="34" charset="0"/>
                  <a:ea typeface="굴림"/>
                  <a:cs typeface="+mn-cs"/>
                </a:endParaRPr>
              </a:p>
            </p:txBody>
          </p:sp>
        </p:grpSp>
        <p:sp>
          <p:nvSpPr>
            <p:cNvPr id="46124" name="Line 140"/>
            <p:cNvSpPr>
              <a:spLocks noChangeShapeType="1"/>
            </p:cNvSpPr>
            <p:nvPr/>
          </p:nvSpPr>
          <p:spPr bwMode="auto">
            <a:xfrm flipV="1">
              <a:off x="2928" y="3024"/>
              <a:ext cx="0" cy="672"/>
            </a:xfrm>
            <a:prstGeom prst="line">
              <a:avLst/>
            </a:prstGeom>
            <a:noFill/>
            <a:ln w="19050">
              <a:solidFill>
                <a:schemeClr val="tx1"/>
              </a:solidFill>
              <a:prstDash val="sysDot"/>
              <a:round/>
              <a:headEnd type="none" w="sm" len="sm"/>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tr-TR" sz="1800" b="0" i="0" u="none" strike="noStrike" kern="1200" cap="none" spc="0" normalizeH="0" baseline="0" noProof="0" smtClean="0">
                <a:ln>
                  <a:noFill/>
                </a:ln>
                <a:solidFill>
                  <a:srgbClr val="000000"/>
                </a:solidFill>
                <a:effectLst/>
                <a:uLnTx/>
                <a:uFillTx/>
                <a:latin typeface="Arial" panose="020B0604020202020204" pitchFamily="34" charset="0"/>
                <a:ea typeface="굴림"/>
                <a:cs typeface="+mn-cs"/>
              </a:endParaRPr>
            </a:p>
          </p:txBody>
        </p:sp>
        <p:sp>
          <p:nvSpPr>
            <p:cNvPr id="46125" name="Line 141"/>
            <p:cNvSpPr>
              <a:spLocks noChangeShapeType="1"/>
            </p:cNvSpPr>
            <p:nvPr/>
          </p:nvSpPr>
          <p:spPr bwMode="auto">
            <a:xfrm flipV="1">
              <a:off x="2928" y="2160"/>
              <a:ext cx="0" cy="864"/>
            </a:xfrm>
            <a:prstGeom prst="line">
              <a:avLst/>
            </a:prstGeom>
            <a:noFill/>
            <a:ln w="19050">
              <a:solidFill>
                <a:schemeClr val="tx1"/>
              </a:solidFill>
              <a:prstDash val="sysDot"/>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tr-TR" sz="1800" b="0" i="0" u="none" strike="noStrike" kern="1200" cap="none" spc="0" normalizeH="0" baseline="0" noProof="0" smtClean="0">
                <a:ln>
                  <a:noFill/>
                </a:ln>
                <a:solidFill>
                  <a:srgbClr val="000000"/>
                </a:solidFill>
                <a:effectLst/>
                <a:uLnTx/>
                <a:uFillTx/>
                <a:latin typeface="Arial" panose="020B0604020202020204" pitchFamily="34" charset="0"/>
                <a:ea typeface="굴림"/>
                <a:cs typeface="+mn-cs"/>
              </a:endParaRPr>
            </a:p>
          </p:txBody>
        </p:sp>
        <p:sp>
          <p:nvSpPr>
            <p:cNvPr id="46126" name="Text Box 142"/>
            <p:cNvSpPr txBox="1">
              <a:spLocks noChangeArrowheads="1"/>
            </p:cNvSpPr>
            <p:nvPr/>
          </p:nvSpPr>
          <p:spPr bwMode="auto">
            <a:xfrm>
              <a:off x="1056" y="2208"/>
              <a:ext cx="174"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1" hangingPunct="1">
                <a:lnSpc>
                  <a:spcPct val="100000"/>
                </a:lnSpc>
                <a:spcBef>
                  <a:spcPct val="0"/>
                </a:spcBef>
                <a:spcAft>
                  <a:spcPct val="0"/>
                </a:spcAft>
                <a:buClrTx/>
                <a:buSzTx/>
                <a:buFontTx/>
                <a:buNone/>
                <a:tabLst/>
                <a:defRPr/>
              </a:pPr>
              <a:r>
                <a:rPr kumimoji="1" lang="ko-KR" altLang="en-US" sz="1600" b="0" i="0" u="none" strike="noStrike" kern="1200" cap="none" spc="0" normalizeH="0" baseline="0" noProof="0" smtClean="0">
                  <a:ln>
                    <a:noFill/>
                  </a:ln>
                  <a:solidFill>
                    <a:srgbClr val="000000"/>
                  </a:solidFill>
                  <a:effectLst/>
                  <a:uLnTx/>
                  <a:uFillTx/>
                  <a:latin typeface="Arial Narrow" panose="020B0606020202030204" pitchFamily="34" charset="0"/>
                  <a:ea typeface="굴림"/>
                  <a:cs typeface="+mn-cs"/>
                </a:rPr>
                <a:t>1</a:t>
              </a:r>
            </a:p>
          </p:txBody>
        </p:sp>
        <p:sp>
          <p:nvSpPr>
            <p:cNvPr id="46127" name="Text Box 143"/>
            <p:cNvSpPr txBox="1">
              <a:spLocks noChangeArrowheads="1"/>
            </p:cNvSpPr>
            <p:nvPr/>
          </p:nvSpPr>
          <p:spPr bwMode="auto">
            <a:xfrm>
              <a:off x="1056" y="2400"/>
              <a:ext cx="174"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1" hangingPunct="1">
                <a:lnSpc>
                  <a:spcPct val="100000"/>
                </a:lnSpc>
                <a:spcBef>
                  <a:spcPct val="0"/>
                </a:spcBef>
                <a:spcAft>
                  <a:spcPct val="0"/>
                </a:spcAft>
                <a:buClrTx/>
                <a:buSzTx/>
                <a:buFontTx/>
                <a:buNone/>
                <a:tabLst/>
                <a:defRPr/>
              </a:pPr>
              <a:r>
                <a:rPr kumimoji="1" lang="ko-KR" altLang="en-US" sz="1600" b="0" i="0" u="none" strike="noStrike" kern="1200" cap="none" spc="0" normalizeH="0" baseline="0" noProof="0" smtClean="0">
                  <a:ln>
                    <a:noFill/>
                  </a:ln>
                  <a:solidFill>
                    <a:srgbClr val="000000"/>
                  </a:solidFill>
                  <a:effectLst/>
                  <a:uLnTx/>
                  <a:uFillTx/>
                  <a:latin typeface="Arial Narrow" panose="020B0606020202030204" pitchFamily="34" charset="0"/>
                  <a:ea typeface="굴림"/>
                  <a:cs typeface="+mn-cs"/>
                </a:rPr>
                <a:t>2</a:t>
              </a:r>
            </a:p>
          </p:txBody>
        </p:sp>
        <p:sp>
          <p:nvSpPr>
            <p:cNvPr id="46128" name="Text Box 144"/>
            <p:cNvSpPr txBox="1">
              <a:spLocks noChangeArrowheads="1"/>
            </p:cNvSpPr>
            <p:nvPr/>
          </p:nvSpPr>
          <p:spPr bwMode="auto">
            <a:xfrm>
              <a:off x="1056" y="2592"/>
              <a:ext cx="174"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1" hangingPunct="1">
                <a:lnSpc>
                  <a:spcPct val="100000"/>
                </a:lnSpc>
                <a:spcBef>
                  <a:spcPct val="0"/>
                </a:spcBef>
                <a:spcAft>
                  <a:spcPct val="0"/>
                </a:spcAft>
                <a:buClrTx/>
                <a:buSzTx/>
                <a:buFontTx/>
                <a:buNone/>
                <a:tabLst/>
                <a:defRPr/>
              </a:pPr>
              <a:r>
                <a:rPr kumimoji="1" lang="ko-KR" altLang="en-US" sz="1600" b="0" i="0" u="none" strike="noStrike" kern="1200" cap="none" spc="0" normalizeH="0" baseline="0" noProof="0" smtClean="0">
                  <a:ln>
                    <a:noFill/>
                  </a:ln>
                  <a:solidFill>
                    <a:srgbClr val="000000"/>
                  </a:solidFill>
                  <a:effectLst/>
                  <a:uLnTx/>
                  <a:uFillTx/>
                  <a:latin typeface="Arial Narrow" panose="020B0606020202030204" pitchFamily="34" charset="0"/>
                  <a:ea typeface="굴림"/>
                  <a:cs typeface="+mn-cs"/>
                </a:rPr>
                <a:t>3</a:t>
              </a:r>
            </a:p>
          </p:txBody>
        </p:sp>
        <p:sp>
          <p:nvSpPr>
            <p:cNvPr id="46129" name="Text Box 145"/>
            <p:cNvSpPr txBox="1">
              <a:spLocks noChangeArrowheads="1"/>
            </p:cNvSpPr>
            <p:nvPr/>
          </p:nvSpPr>
          <p:spPr bwMode="auto">
            <a:xfrm>
              <a:off x="1056" y="2784"/>
              <a:ext cx="174"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1" hangingPunct="1">
                <a:lnSpc>
                  <a:spcPct val="100000"/>
                </a:lnSpc>
                <a:spcBef>
                  <a:spcPct val="0"/>
                </a:spcBef>
                <a:spcAft>
                  <a:spcPct val="0"/>
                </a:spcAft>
                <a:buClrTx/>
                <a:buSzTx/>
                <a:buFontTx/>
                <a:buNone/>
                <a:tabLst/>
                <a:defRPr/>
              </a:pPr>
              <a:r>
                <a:rPr kumimoji="1" lang="ko-KR" altLang="en-US" sz="1600" b="0" i="0" u="none" strike="noStrike" kern="1200" cap="none" spc="0" normalizeH="0" baseline="0" noProof="0" smtClean="0">
                  <a:ln>
                    <a:noFill/>
                  </a:ln>
                  <a:solidFill>
                    <a:srgbClr val="000000"/>
                  </a:solidFill>
                  <a:effectLst/>
                  <a:uLnTx/>
                  <a:uFillTx/>
                  <a:latin typeface="Arial Narrow" panose="020B0606020202030204" pitchFamily="34" charset="0"/>
                  <a:ea typeface="굴림"/>
                  <a:cs typeface="+mn-cs"/>
                </a:rPr>
                <a:t>4</a:t>
              </a:r>
            </a:p>
          </p:txBody>
        </p:sp>
        <p:sp>
          <p:nvSpPr>
            <p:cNvPr id="46130" name="Text Box 146"/>
            <p:cNvSpPr txBox="1">
              <a:spLocks noChangeArrowheads="1"/>
            </p:cNvSpPr>
            <p:nvPr/>
          </p:nvSpPr>
          <p:spPr bwMode="auto">
            <a:xfrm>
              <a:off x="1056" y="2976"/>
              <a:ext cx="174"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1" hangingPunct="1">
                <a:lnSpc>
                  <a:spcPct val="100000"/>
                </a:lnSpc>
                <a:spcBef>
                  <a:spcPct val="0"/>
                </a:spcBef>
                <a:spcAft>
                  <a:spcPct val="0"/>
                </a:spcAft>
                <a:buClrTx/>
                <a:buSzTx/>
                <a:buFontTx/>
                <a:buNone/>
                <a:tabLst/>
                <a:defRPr/>
              </a:pPr>
              <a:r>
                <a:rPr kumimoji="1" lang="ko-KR" altLang="en-US" sz="1600" b="0" i="0" u="none" strike="noStrike" kern="1200" cap="none" spc="0" normalizeH="0" baseline="0" noProof="0" smtClean="0">
                  <a:ln>
                    <a:noFill/>
                  </a:ln>
                  <a:solidFill>
                    <a:srgbClr val="000000"/>
                  </a:solidFill>
                  <a:effectLst/>
                  <a:uLnTx/>
                  <a:uFillTx/>
                  <a:latin typeface="Arial Narrow" panose="020B0606020202030204" pitchFamily="34" charset="0"/>
                  <a:ea typeface="굴림"/>
                  <a:cs typeface="+mn-cs"/>
                </a:rPr>
                <a:t>5</a:t>
              </a:r>
            </a:p>
          </p:txBody>
        </p:sp>
        <p:sp>
          <p:nvSpPr>
            <p:cNvPr id="46131" name="Text Box 147"/>
            <p:cNvSpPr txBox="1">
              <a:spLocks noChangeArrowheads="1"/>
            </p:cNvSpPr>
            <p:nvPr/>
          </p:nvSpPr>
          <p:spPr bwMode="auto">
            <a:xfrm>
              <a:off x="1056" y="3168"/>
              <a:ext cx="174"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1" hangingPunct="1">
                <a:lnSpc>
                  <a:spcPct val="100000"/>
                </a:lnSpc>
                <a:spcBef>
                  <a:spcPct val="0"/>
                </a:spcBef>
                <a:spcAft>
                  <a:spcPct val="0"/>
                </a:spcAft>
                <a:buClrTx/>
                <a:buSzTx/>
                <a:buFontTx/>
                <a:buNone/>
                <a:tabLst/>
                <a:defRPr/>
              </a:pPr>
              <a:r>
                <a:rPr kumimoji="1" lang="ko-KR" altLang="en-US" sz="1600" b="0" i="0" u="none" strike="noStrike" kern="1200" cap="none" spc="0" normalizeH="0" baseline="0" noProof="0" smtClean="0">
                  <a:ln>
                    <a:noFill/>
                  </a:ln>
                  <a:solidFill>
                    <a:srgbClr val="000000"/>
                  </a:solidFill>
                  <a:effectLst/>
                  <a:uLnTx/>
                  <a:uFillTx/>
                  <a:latin typeface="Arial Narrow" panose="020B0606020202030204" pitchFamily="34" charset="0"/>
                  <a:ea typeface="굴림"/>
                  <a:cs typeface="+mn-cs"/>
                </a:rPr>
                <a:t>6</a:t>
              </a:r>
            </a:p>
          </p:txBody>
        </p:sp>
        <p:sp>
          <p:nvSpPr>
            <p:cNvPr id="46132" name="Text Box 148"/>
            <p:cNvSpPr txBox="1">
              <a:spLocks noChangeArrowheads="1"/>
            </p:cNvSpPr>
            <p:nvPr/>
          </p:nvSpPr>
          <p:spPr bwMode="auto">
            <a:xfrm>
              <a:off x="1056" y="3360"/>
              <a:ext cx="174"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1" hangingPunct="1">
                <a:lnSpc>
                  <a:spcPct val="100000"/>
                </a:lnSpc>
                <a:spcBef>
                  <a:spcPct val="0"/>
                </a:spcBef>
                <a:spcAft>
                  <a:spcPct val="0"/>
                </a:spcAft>
                <a:buClrTx/>
                <a:buSzTx/>
                <a:buFontTx/>
                <a:buNone/>
                <a:tabLst/>
                <a:defRPr/>
              </a:pPr>
              <a:r>
                <a:rPr kumimoji="1" lang="ko-KR" altLang="en-US" sz="1600" b="0" i="0" u="none" strike="noStrike" kern="1200" cap="none" spc="0" normalizeH="0" baseline="0" noProof="0" smtClean="0">
                  <a:ln>
                    <a:noFill/>
                  </a:ln>
                  <a:solidFill>
                    <a:srgbClr val="000000"/>
                  </a:solidFill>
                  <a:effectLst/>
                  <a:uLnTx/>
                  <a:uFillTx/>
                  <a:latin typeface="Arial Narrow" panose="020B0606020202030204" pitchFamily="34" charset="0"/>
                  <a:ea typeface="굴림"/>
                  <a:cs typeface="+mn-cs"/>
                </a:rPr>
                <a:t>7</a:t>
              </a:r>
            </a:p>
          </p:txBody>
        </p:sp>
        <p:sp>
          <p:nvSpPr>
            <p:cNvPr id="46133" name="Text Box 150"/>
            <p:cNvSpPr txBox="1">
              <a:spLocks noChangeArrowheads="1"/>
            </p:cNvSpPr>
            <p:nvPr/>
          </p:nvSpPr>
          <p:spPr bwMode="auto">
            <a:xfrm>
              <a:off x="1056" y="3552"/>
              <a:ext cx="174"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1" hangingPunct="1">
                <a:lnSpc>
                  <a:spcPct val="100000"/>
                </a:lnSpc>
                <a:spcBef>
                  <a:spcPct val="0"/>
                </a:spcBef>
                <a:spcAft>
                  <a:spcPct val="0"/>
                </a:spcAft>
                <a:buClrTx/>
                <a:buSzTx/>
                <a:buFontTx/>
                <a:buNone/>
                <a:tabLst/>
                <a:defRPr/>
              </a:pPr>
              <a:r>
                <a:rPr kumimoji="1" lang="ko-KR" altLang="en-US" sz="1600" b="0" i="0" u="none" strike="noStrike" kern="1200" cap="none" spc="0" normalizeH="0" baseline="0" noProof="0" smtClean="0">
                  <a:ln>
                    <a:noFill/>
                  </a:ln>
                  <a:solidFill>
                    <a:srgbClr val="000000"/>
                  </a:solidFill>
                  <a:effectLst/>
                  <a:uLnTx/>
                  <a:uFillTx/>
                  <a:latin typeface="Arial Narrow" panose="020B0606020202030204" pitchFamily="34" charset="0"/>
                  <a:ea typeface="굴림"/>
                  <a:cs typeface="+mn-cs"/>
                </a:rPr>
                <a:t>8</a:t>
              </a:r>
            </a:p>
          </p:txBody>
        </p:sp>
        <p:sp>
          <p:nvSpPr>
            <p:cNvPr id="46134" name="Line 155"/>
            <p:cNvSpPr>
              <a:spLocks noChangeShapeType="1"/>
            </p:cNvSpPr>
            <p:nvPr/>
          </p:nvSpPr>
          <p:spPr bwMode="auto">
            <a:xfrm flipH="1" flipV="1">
              <a:off x="3120" y="3024"/>
              <a:ext cx="1488" cy="576"/>
            </a:xfrm>
            <a:prstGeom prst="line">
              <a:avLst/>
            </a:prstGeom>
            <a:noFill/>
            <a:ln w="19050">
              <a:solidFill>
                <a:schemeClr val="tx1"/>
              </a:solidFill>
              <a:prstDash val="sysDot"/>
              <a:round/>
              <a:headEnd type="none" w="sm" len="sm"/>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tr-TR" sz="1800" b="0" i="0" u="none" strike="noStrike" kern="1200" cap="none" spc="0" normalizeH="0" baseline="0" noProof="0" smtClean="0">
                <a:ln>
                  <a:noFill/>
                </a:ln>
                <a:solidFill>
                  <a:srgbClr val="000000"/>
                </a:solidFill>
                <a:effectLst/>
                <a:uLnTx/>
                <a:uFillTx/>
                <a:latin typeface="Arial" panose="020B0604020202020204" pitchFamily="34" charset="0"/>
                <a:ea typeface="굴림"/>
                <a:cs typeface="+mn-cs"/>
              </a:endParaRPr>
            </a:p>
          </p:txBody>
        </p:sp>
        <p:sp>
          <p:nvSpPr>
            <p:cNvPr id="46135" name="Line 156"/>
            <p:cNvSpPr>
              <a:spLocks noChangeShapeType="1"/>
            </p:cNvSpPr>
            <p:nvPr/>
          </p:nvSpPr>
          <p:spPr bwMode="auto">
            <a:xfrm flipH="1" flipV="1">
              <a:off x="1248" y="2304"/>
              <a:ext cx="1872" cy="720"/>
            </a:xfrm>
            <a:prstGeom prst="line">
              <a:avLst/>
            </a:prstGeom>
            <a:noFill/>
            <a:ln w="19050">
              <a:solidFill>
                <a:schemeClr val="tx1"/>
              </a:solidFill>
              <a:prstDash val="sysDot"/>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tr-TR" sz="1800" b="0" i="0" u="none" strike="noStrike" kern="1200" cap="none" spc="0" normalizeH="0" baseline="0" noProof="0" smtClean="0">
                <a:ln>
                  <a:noFill/>
                </a:ln>
                <a:solidFill>
                  <a:srgbClr val="000000"/>
                </a:solidFill>
                <a:effectLst/>
                <a:uLnTx/>
                <a:uFillTx/>
                <a:latin typeface="Arial" panose="020B0604020202020204" pitchFamily="34" charset="0"/>
                <a:ea typeface="굴림"/>
                <a:cs typeface="+mn-cs"/>
              </a:endParaRPr>
            </a:p>
          </p:txBody>
        </p:sp>
      </p:grpSp>
      <p:sp>
        <p:nvSpPr>
          <p:cNvPr id="46097" name="Rectangle 158"/>
          <p:cNvSpPr>
            <a:spLocks noGrp="1" noChangeArrowheads="1"/>
          </p:cNvSpPr>
          <p:nvPr>
            <p:ph type="title"/>
          </p:nvPr>
        </p:nvSpPr>
        <p:spPr>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algn="l"/>
            <a:r>
              <a:rPr lang="en-US" altLang="ko-KR" sz="4200" dirty="0">
                <a:solidFill>
                  <a:schemeClr val="tx1"/>
                </a:solidFill>
                <a:ea typeface="+mj-ea"/>
              </a:rPr>
              <a:t>Interlacing</a:t>
            </a:r>
          </a:p>
        </p:txBody>
      </p:sp>
      <p:pic>
        <p:nvPicPr>
          <p:cNvPr id="46098" name="AADGGWB0.jpg" descr="AADGGWB0.jpg"/>
          <p:cNvPicPr>
            <a:picLocks/>
          </p:cNvPicPr>
          <p:nvPr/>
        </p:nvPicPr>
        <p:blipFill>
          <a:blip r:embed="rId2">
            <a:extLst>
              <a:ext uri="{28A0092B-C50C-407E-A947-70E740481C1C}">
                <a14:useLocalDpi xmlns:a14="http://schemas.microsoft.com/office/drawing/2010/main" val="0"/>
              </a:ext>
            </a:extLst>
          </a:blip>
          <a:srcRect/>
          <a:stretch>
            <a:fillRect/>
          </a:stretch>
        </p:blipFill>
        <p:spPr bwMode="auto">
          <a:xfrm>
            <a:off x="4191000" y="1101725"/>
            <a:ext cx="4419600"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3" name="Title 1"/>
          <p:cNvSpPr txBox="1">
            <a:spLocks/>
          </p:cNvSpPr>
          <p:nvPr/>
        </p:nvSpPr>
        <p:spPr bwMode="auto">
          <a:xfrm>
            <a:off x="304800" y="6035675"/>
            <a:ext cx="86868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rtl="0" fontAlgn="base" latinLnBrk="1">
              <a:spcBef>
                <a:spcPct val="0"/>
              </a:spcBef>
              <a:spcAft>
                <a:spcPct val="0"/>
              </a:spcAft>
              <a:defRPr kumimoji="1" sz="3200">
                <a:solidFill>
                  <a:schemeClr val="tx2"/>
                </a:solidFill>
                <a:latin typeface="+mj-lt"/>
                <a:ea typeface="+mj-ea"/>
                <a:cs typeface="+mj-cs"/>
              </a:defRPr>
            </a:lvl1pPr>
            <a:lvl2pPr algn="ctr" rtl="0" fontAlgn="base" latinLnBrk="1">
              <a:spcBef>
                <a:spcPct val="0"/>
              </a:spcBef>
              <a:spcAft>
                <a:spcPct val="0"/>
              </a:spcAft>
              <a:defRPr kumimoji="1" sz="3200">
                <a:solidFill>
                  <a:schemeClr val="tx2"/>
                </a:solidFill>
                <a:latin typeface="Arial Narrow" pitchFamily="34" charset="0"/>
                <a:ea typeface="굴림" pitchFamily="50" charset="-127"/>
              </a:defRPr>
            </a:lvl2pPr>
            <a:lvl3pPr algn="ctr" rtl="0" fontAlgn="base" latinLnBrk="1">
              <a:spcBef>
                <a:spcPct val="0"/>
              </a:spcBef>
              <a:spcAft>
                <a:spcPct val="0"/>
              </a:spcAft>
              <a:defRPr kumimoji="1" sz="3200">
                <a:solidFill>
                  <a:schemeClr val="tx2"/>
                </a:solidFill>
                <a:latin typeface="Arial Narrow" pitchFamily="34" charset="0"/>
                <a:ea typeface="굴림" pitchFamily="50" charset="-127"/>
              </a:defRPr>
            </a:lvl3pPr>
            <a:lvl4pPr algn="ctr" rtl="0" fontAlgn="base" latinLnBrk="1">
              <a:spcBef>
                <a:spcPct val="0"/>
              </a:spcBef>
              <a:spcAft>
                <a:spcPct val="0"/>
              </a:spcAft>
              <a:defRPr kumimoji="1" sz="3200">
                <a:solidFill>
                  <a:schemeClr val="tx2"/>
                </a:solidFill>
                <a:latin typeface="Arial Narrow" pitchFamily="34" charset="0"/>
                <a:ea typeface="굴림" pitchFamily="50" charset="-127"/>
              </a:defRPr>
            </a:lvl4pPr>
            <a:lvl5pPr algn="ctr" rtl="0" fontAlgn="base" latinLnBrk="1">
              <a:spcBef>
                <a:spcPct val="0"/>
              </a:spcBef>
              <a:spcAft>
                <a:spcPct val="0"/>
              </a:spcAft>
              <a:defRPr kumimoji="1" sz="3200">
                <a:solidFill>
                  <a:schemeClr val="tx2"/>
                </a:solidFill>
                <a:latin typeface="Arial Narrow" pitchFamily="34" charset="0"/>
                <a:ea typeface="굴림" pitchFamily="50" charset="-127"/>
              </a:defRPr>
            </a:lvl5pPr>
            <a:lvl6pPr marL="457200" algn="ctr" rtl="0" fontAlgn="base" latinLnBrk="1">
              <a:spcBef>
                <a:spcPct val="0"/>
              </a:spcBef>
              <a:spcAft>
                <a:spcPct val="0"/>
              </a:spcAft>
              <a:defRPr kumimoji="1" sz="3200">
                <a:solidFill>
                  <a:schemeClr val="tx2"/>
                </a:solidFill>
                <a:latin typeface="Arial Narrow" pitchFamily="34" charset="0"/>
                <a:ea typeface="굴림" pitchFamily="50" charset="-127"/>
              </a:defRPr>
            </a:lvl6pPr>
            <a:lvl7pPr marL="914400" algn="ctr" rtl="0" fontAlgn="base" latinLnBrk="1">
              <a:spcBef>
                <a:spcPct val="0"/>
              </a:spcBef>
              <a:spcAft>
                <a:spcPct val="0"/>
              </a:spcAft>
              <a:defRPr kumimoji="1" sz="3200">
                <a:solidFill>
                  <a:schemeClr val="tx2"/>
                </a:solidFill>
                <a:latin typeface="Arial Narrow" pitchFamily="34" charset="0"/>
                <a:ea typeface="굴림" pitchFamily="50" charset="-127"/>
              </a:defRPr>
            </a:lvl7pPr>
            <a:lvl8pPr marL="1371600" algn="ctr" rtl="0" fontAlgn="base" latinLnBrk="1">
              <a:spcBef>
                <a:spcPct val="0"/>
              </a:spcBef>
              <a:spcAft>
                <a:spcPct val="0"/>
              </a:spcAft>
              <a:defRPr kumimoji="1" sz="3200">
                <a:solidFill>
                  <a:schemeClr val="tx2"/>
                </a:solidFill>
                <a:latin typeface="Arial Narrow" pitchFamily="34" charset="0"/>
                <a:ea typeface="굴림" pitchFamily="50" charset="-127"/>
              </a:defRPr>
            </a:lvl8pPr>
            <a:lvl9pPr marL="1828800" algn="ctr" rtl="0" fontAlgn="base" latinLnBrk="1">
              <a:spcBef>
                <a:spcPct val="0"/>
              </a:spcBef>
              <a:spcAft>
                <a:spcPct val="0"/>
              </a:spcAft>
              <a:defRPr kumimoji="1" sz="3200">
                <a:solidFill>
                  <a:schemeClr val="tx2"/>
                </a:solidFill>
                <a:latin typeface="Arial Narrow" pitchFamily="34" charset="0"/>
                <a:ea typeface="굴림" pitchFamily="50" charset="-127"/>
              </a:defRPr>
            </a:lvl9pPr>
          </a:lstStyle>
          <a:p>
            <a:pPr marL="0" marR="0" lvl="0" indent="0" algn="l" defTabSz="914400" rtl="0" eaLnBrk="1" fontAlgn="base" latinLnBrk="1" hangingPunct="1">
              <a:lnSpc>
                <a:spcPct val="100000"/>
              </a:lnSpc>
              <a:spcBef>
                <a:spcPct val="0"/>
              </a:spcBef>
              <a:spcAft>
                <a:spcPct val="0"/>
              </a:spcAft>
              <a:buClrTx/>
              <a:buSzTx/>
              <a:buFontTx/>
              <a:buNone/>
              <a:tabLst/>
              <a:defRPr/>
            </a:pPr>
            <a:r>
              <a:rPr kumimoji="1" lang="en-US" sz="2000" b="0" i="0" u="none" strike="noStrike" kern="0" cap="none" spc="0" normalizeH="0" baseline="0" noProof="0" dirty="0" smtClean="0">
                <a:ln>
                  <a:noFill/>
                </a:ln>
                <a:solidFill>
                  <a:srgbClr val="000000"/>
                </a:solidFill>
                <a:effectLst/>
                <a:uLnTx/>
                <a:uFillTx/>
                <a:latin typeface="Arial" pitchFamily="34" charset="0"/>
                <a:ea typeface="굴림"/>
                <a:cs typeface="Arial" pitchFamily="34" charset="0"/>
              </a:rPr>
              <a:t>First, all points on the even-numbered (solid) scan lines are displayed; then all points along the odd-numbered (dashed) lines are displayed.</a:t>
            </a:r>
          </a:p>
        </p:txBody>
      </p:sp>
      <p:pic>
        <p:nvPicPr>
          <p:cNvPr id="84" name="Grafik 8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5" name="Grafik 8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54353884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descr="AADGGWD0"/>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71550" y="990600"/>
            <a:ext cx="7373938" cy="566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5461" name="Rectangle 5"/>
          <p:cNvSpPr>
            <a:spLocks noChangeArrowheads="1"/>
          </p:cNvSpPr>
          <p:nvPr/>
        </p:nvSpPr>
        <p:spPr bwMode="auto">
          <a:xfrm>
            <a:off x="457200" y="188913"/>
            <a:ext cx="8229600" cy="1152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4200" b="0" i="0" u="none" strike="noStrike" kern="1200" cap="none" spc="0" normalizeH="0" baseline="0" noProof="0" dirty="0">
                <a:ln>
                  <a:noFill/>
                </a:ln>
                <a:solidFill>
                  <a:srgbClr val="0B0506"/>
                </a:solidFill>
                <a:effectLst/>
                <a:uLnTx/>
                <a:uFillTx/>
                <a:latin typeface="Arial"/>
                <a:ea typeface="+mn-ea"/>
                <a:cs typeface="+mn-cs"/>
              </a:rPr>
              <a:t>Color Cathode Ray Tube</a:t>
            </a:r>
          </a:p>
        </p:txBody>
      </p:sp>
      <p:sp>
        <p:nvSpPr>
          <p:cNvPr id="47108" name="Foliennummernplatzhalter 1"/>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F823341B-F70A-4123-8056-074BFF552D28}" type="slidenum">
              <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38</a:t>
            </a:fld>
            <a:endPar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endParaRPr>
          </a:p>
        </p:txBody>
      </p:sp>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p:cNvSpPr>
            <a:spLocks noGrp="1"/>
          </p:cNvSpPr>
          <p:nvPr>
            <p:ph type="ftr" sz="quarter" idx="10"/>
          </p:nvPr>
        </p:nvSpPr>
        <p:spPr/>
        <p:txBody>
          <a:bodyPr/>
          <a:lstStyle/>
          <a:p>
            <a:pPr>
              <a:defRPr/>
            </a:pPr>
            <a:r>
              <a:rPr lang="en-US" altLang="en-US" smtClean="0"/>
              <a:t>Introduction, overview and OpenGL</a:t>
            </a:r>
            <a:endParaRPr lang="en-US" altLang="en-US"/>
          </a:p>
        </p:txBody>
      </p:sp>
    </p:spTree>
    <p:extLst>
      <p:ext uri="{BB962C8B-B14F-4D97-AF65-F5344CB8AC3E}">
        <p14:creationId xmlns:p14="http://schemas.microsoft.com/office/powerpoint/2010/main" val="331807904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457200" y="188913"/>
            <a:ext cx="8229600" cy="1152525"/>
          </a:xfrm>
        </p:spPr>
        <p:txBody>
          <a:bodyPr/>
          <a:lstStyle/>
          <a:p>
            <a:r>
              <a:rPr lang="en-US" altLang="de-DE" dirty="0" smtClean="0"/>
              <a:t>Color Cathode Ray </a:t>
            </a:r>
            <a:r>
              <a:rPr lang="en-US" altLang="de-DE" dirty="0" smtClean="0"/>
              <a:t>Tube (cont.)</a:t>
            </a:r>
            <a:endParaRPr lang="en-US" altLang="de-DE" dirty="0" smtClean="0"/>
          </a:p>
        </p:txBody>
      </p:sp>
      <p:pic>
        <p:nvPicPr>
          <p:cNvPr id="48131" name="Picture 5" descr="CRT_colo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46263" y="838200"/>
            <a:ext cx="5689600" cy="426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132" name="Rectangle 6"/>
          <p:cNvSpPr>
            <a:spLocks noChangeArrowheads="1"/>
          </p:cNvSpPr>
          <p:nvPr/>
        </p:nvSpPr>
        <p:spPr bwMode="auto">
          <a:xfrm>
            <a:off x="0" y="5105400"/>
            <a:ext cx="9023350" cy="1739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marL="342900" indent="-342900"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342900" marR="0" lvl="0" indent="-342900" algn="l" defTabSz="914400" rtl="0" eaLnBrk="1" fontAlgn="base" latinLnBrk="0" hangingPunct="1">
              <a:lnSpc>
                <a:spcPct val="100000"/>
              </a:lnSpc>
              <a:spcBef>
                <a:spcPct val="0"/>
              </a:spcBef>
              <a:spcAft>
                <a:spcPct val="0"/>
              </a:spcAft>
              <a:buClrTx/>
              <a:buSzTx/>
              <a:buFontTx/>
              <a:buNone/>
              <a:tabLst/>
              <a:defRPr/>
            </a:pPr>
            <a:r>
              <a:rPr kumimoji="0" lang="en-US" altLang="de-DE" sz="1800" b="0" i="0" u="none" strike="noStrike" kern="1200" cap="none" spc="0" normalizeH="0" baseline="0" noProof="0" dirty="0" smtClean="0">
                <a:ln>
                  <a:noFill/>
                </a:ln>
                <a:solidFill>
                  <a:srgbClr val="0B0506"/>
                </a:solidFill>
                <a:effectLst/>
                <a:uLnTx/>
                <a:uFillTx/>
                <a:latin typeface="Arial" panose="020B0604020202020204" pitchFamily="34" charset="0"/>
                <a:ea typeface="+mn-ea"/>
                <a:cs typeface="+mn-cs"/>
              </a:rPr>
              <a:t>Illustration showing the interior of a cathode-ray tube for color televisions and monitors. </a:t>
            </a:r>
          </a:p>
          <a:p>
            <a:pPr marL="342900" marR="0" lvl="0" indent="-342900" algn="l" defTabSz="914400" rtl="0" eaLnBrk="1" fontAlgn="base" latinLnBrk="0" hangingPunct="1">
              <a:lnSpc>
                <a:spcPct val="100000"/>
              </a:lnSpc>
              <a:spcBef>
                <a:spcPct val="0"/>
              </a:spcBef>
              <a:spcAft>
                <a:spcPct val="0"/>
              </a:spcAft>
              <a:buClrTx/>
              <a:buSzTx/>
              <a:buFontTx/>
              <a:buNone/>
              <a:tabLst/>
              <a:defRPr/>
            </a:pPr>
            <a:r>
              <a:rPr kumimoji="0" lang="en-US" altLang="de-DE" sz="1800" b="0" i="0" u="none" strike="noStrike" kern="1200" cap="none" spc="0" normalizeH="0" baseline="0" noProof="0" dirty="0" smtClean="0">
                <a:ln>
                  <a:noFill/>
                </a:ln>
                <a:solidFill>
                  <a:srgbClr val="0B0506"/>
                </a:solidFill>
                <a:effectLst/>
                <a:uLnTx/>
                <a:uFillTx/>
                <a:latin typeface="Arial" panose="020B0604020202020204" pitchFamily="34" charset="0"/>
                <a:ea typeface="+mn-ea"/>
                <a:cs typeface="+mn-cs"/>
              </a:rPr>
              <a:t>Numbers in the picture indicates:</a:t>
            </a:r>
          </a:p>
          <a:p>
            <a:pPr marL="342900" marR="0" lvl="0" indent="-342900" algn="l" defTabSz="914400" rtl="0" eaLnBrk="1" fontAlgn="base" latinLnBrk="0" hangingPunct="1">
              <a:lnSpc>
                <a:spcPct val="100000"/>
              </a:lnSpc>
              <a:spcBef>
                <a:spcPct val="0"/>
              </a:spcBef>
              <a:spcAft>
                <a:spcPct val="0"/>
              </a:spcAft>
              <a:buClrTx/>
              <a:buSzTx/>
              <a:buFontTx/>
              <a:buNone/>
              <a:tabLst/>
              <a:defRPr/>
            </a:pPr>
            <a:r>
              <a:rPr kumimoji="0" lang="en-US" altLang="de-DE" sz="1800" b="0" i="0" u="none" strike="noStrike" kern="1200" cap="none" spc="0" normalizeH="0" baseline="0" noProof="0" dirty="0" smtClean="0">
                <a:ln>
                  <a:noFill/>
                </a:ln>
                <a:solidFill>
                  <a:srgbClr val="0B0506"/>
                </a:solidFill>
                <a:effectLst/>
                <a:uLnTx/>
                <a:uFillTx/>
                <a:latin typeface="Arial" panose="020B0604020202020204" pitchFamily="34" charset="0"/>
                <a:ea typeface="+mn-ea"/>
                <a:cs typeface="+mn-cs"/>
              </a:rPr>
              <a:t>1.Electron guns 2.Electron beams 3. Mask for separating beams for red, green and blue part of displayed image 4. Phosphor layer with red, green, and blue zones </a:t>
            </a:r>
          </a:p>
          <a:p>
            <a:pPr marL="342900" marR="0" lvl="0" indent="-342900" algn="l" defTabSz="914400" rtl="0" eaLnBrk="1" fontAlgn="base" latinLnBrk="0" hangingPunct="1">
              <a:lnSpc>
                <a:spcPct val="100000"/>
              </a:lnSpc>
              <a:spcBef>
                <a:spcPct val="0"/>
              </a:spcBef>
              <a:spcAft>
                <a:spcPct val="0"/>
              </a:spcAft>
              <a:buClrTx/>
              <a:buSzTx/>
              <a:buFontTx/>
              <a:buNone/>
              <a:tabLst/>
              <a:defRPr/>
            </a:pPr>
            <a:r>
              <a:rPr kumimoji="0" lang="en-US" altLang="de-DE" sz="1800" b="0" i="0" u="none" strike="noStrike" kern="1200" cap="none" spc="0" normalizeH="0" baseline="0" noProof="0" dirty="0" smtClean="0">
                <a:ln>
                  <a:noFill/>
                </a:ln>
                <a:solidFill>
                  <a:srgbClr val="0B0506"/>
                </a:solidFill>
                <a:effectLst/>
                <a:uLnTx/>
                <a:uFillTx/>
                <a:latin typeface="Arial" panose="020B0604020202020204" pitchFamily="34" charset="0"/>
                <a:ea typeface="+mn-ea"/>
                <a:cs typeface="+mn-cs"/>
              </a:rPr>
              <a:t>5.Close-up of the phosphor-coated inner side of the screen</a:t>
            </a:r>
          </a:p>
          <a:p>
            <a:pPr marL="342900" marR="0" lvl="0" indent="-342900" algn="l" defTabSz="914400" rtl="0" eaLnBrk="0" fontAlgn="base" latinLnBrk="0" hangingPunct="0">
              <a:lnSpc>
                <a:spcPct val="100000"/>
              </a:lnSpc>
              <a:spcBef>
                <a:spcPct val="0"/>
              </a:spcBef>
              <a:spcAft>
                <a:spcPct val="0"/>
              </a:spcAft>
              <a:buClrTx/>
              <a:buSzTx/>
              <a:buFontTx/>
              <a:buNone/>
              <a:tabLst/>
              <a:defRPr/>
            </a:pPr>
            <a:endParaRPr kumimoji="0" lang="en-US" altLang="de-DE" sz="1800" b="0" i="0" u="none" strike="noStrike" kern="1200" cap="none" spc="0" normalizeH="0" baseline="0" noProof="0" dirty="0" smtClean="0">
              <a:ln>
                <a:noFill/>
              </a:ln>
              <a:solidFill>
                <a:srgbClr val="0B0506"/>
              </a:solidFill>
              <a:effectLst/>
              <a:uLnTx/>
              <a:uFillTx/>
              <a:latin typeface="Arial" panose="020B0604020202020204" pitchFamily="34" charset="0"/>
              <a:ea typeface="+mn-ea"/>
              <a:cs typeface="+mn-cs"/>
            </a:endParaRPr>
          </a:p>
        </p:txBody>
      </p:sp>
      <p:sp>
        <p:nvSpPr>
          <p:cNvPr id="48133" name="Rectangle 7"/>
          <p:cNvSpPr>
            <a:spLocks noChangeArrowheads="1"/>
          </p:cNvSpPr>
          <p:nvPr/>
        </p:nvSpPr>
        <p:spPr bwMode="auto">
          <a:xfrm>
            <a:off x="5791200" y="6491288"/>
            <a:ext cx="20383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de-DE" sz="1800" b="0" i="0" u="none" strike="noStrike" kern="1200" cap="none" spc="0" normalizeH="0" baseline="0" noProof="0" smtClean="0">
                <a:ln>
                  <a:noFill/>
                </a:ln>
                <a:solidFill>
                  <a:srgbClr val="0B0506"/>
                </a:solidFill>
                <a:effectLst/>
                <a:uLnTx/>
                <a:uFillTx/>
                <a:latin typeface="Arial" panose="020B0604020202020204" pitchFamily="34" charset="0"/>
                <a:ea typeface="+mn-ea"/>
                <a:cs typeface="+mn-cs"/>
              </a:rPr>
              <a:t>from wikipedia.org</a:t>
            </a:r>
          </a:p>
        </p:txBody>
      </p:sp>
      <p:sp>
        <p:nvSpPr>
          <p:cNvPr id="48134" name="Foliennummernplatzhalter 1"/>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1E6C164D-11E3-44F8-AF72-46745405A12D}" type="slidenum">
              <a:rPr kumimoji="0" lang="en-US" altLang="en-US" sz="1200" b="0" i="0" u="none" strike="noStrike" kern="1200" cap="none" spc="0" normalizeH="0" baseline="0" noProof="0" smtClean="0">
                <a:ln>
                  <a:noFill/>
                </a:ln>
                <a:solidFill>
                  <a:srgbClr val="0B0506"/>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39</a:t>
            </a:fld>
            <a:endParaRPr kumimoji="0" lang="en-US" altLang="en-US" sz="1200" b="0" i="0" u="none" strike="noStrike" kern="1200" cap="none" spc="0" normalizeH="0" baseline="0" noProof="0" smtClean="0">
              <a:ln>
                <a:noFill/>
              </a:ln>
              <a:solidFill>
                <a:srgbClr val="0B0506"/>
              </a:solidFill>
              <a:effectLst/>
              <a:uLnTx/>
              <a:uFillTx/>
              <a:latin typeface="Arial" panose="020B0604020202020204" pitchFamily="34" charset="0"/>
              <a:ea typeface="+mn-ea"/>
              <a:cs typeface="+mn-cs"/>
            </a:endParaRPr>
          </a:p>
        </p:txBody>
      </p:sp>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p:cNvSpPr>
            <a:spLocks noGrp="1"/>
          </p:cNvSpPr>
          <p:nvPr>
            <p:ph type="ftr" sz="quarter" idx="10"/>
          </p:nvPr>
        </p:nvSpPr>
        <p:spPr/>
        <p:txBody>
          <a:bodyPr/>
          <a:lstStyle/>
          <a:p>
            <a:pPr>
              <a:defRPr/>
            </a:pPr>
            <a:r>
              <a:rPr lang="en-US" altLang="en-US" smtClean="0"/>
              <a:t>Introduction, overview and OpenGL</a:t>
            </a:r>
            <a:endParaRPr lang="en-US" altLang="en-US"/>
          </a:p>
        </p:txBody>
      </p:sp>
    </p:spTree>
    <p:extLst>
      <p:ext uri="{BB962C8B-B14F-4D97-AF65-F5344CB8AC3E}">
        <p14:creationId xmlns:p14="http://schemas.microsoft.com/office/powerpoint/2010/main" val="1618731713"/>
      </p:ext>
    </p:extLst>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r>
              <a:rPr lang="en-US" altLang="de-DE" smtClean="0"/>
              <a:t>Cathode Ray Tube</a:t>
            </a:r>
          </a:p>
        </p:txBody>
      </p:sp>
      <p:sp>
        <p:nvSpPr>
          <p:cNvPr id="49155" name="Rectangle 4"/>
          <p:cNvSpPr>
            <a:spLocks noChangeArrowheads="1"/>
          </p:cNvSpPr>
          <p:nvPr/>
        </p:nvSpPr>
        <p:spPr bwMode="auto">
          <a:xfrm>
            <a:off x="395288" y="5105400"/>
            <a:ext cx="8569325"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de-DE" sz="1800" b="0" i="0" u="none" strike="noStrike" kern="1200" cap="none" spc="0" normalizeH="0" baseline="0" noProof="0" dirty="0" smtClean="0">
                <a:ln>
                  <a:noFill/>
                </a:ln>
                <a:solidFill>
                  <a:srgbClr val="0B0506"/>
                </a:solidFill>
                <a:effectLst/>
                <a:uLnTx/>
                <a:uFillTx/>
                <a:latin typeface="Arial" panose="020B0604020202020204" pitchFamily="34" charset="0"/>
                <a:ea typeface="+mn-ea"/>
                <a:cs typeface="+mn-cs"/>
              </a:rPr>
              <a:t>Aperture grille CRT close-up</a:t>
            </a:r>
          </a:p>
        </p:txBody>
      </p:sp>
      <p:sp>
        <p:nvSpPr>
          <p:cNvPr id="49156" name="Rectangle 5"/>
          <p:cNvSpPr>
            <a:spLocks noChangeArrowheads="1"/>
          </p:cNvSpPr>
          <p:nvPr/>
        </p:nvSpPr>
        <p:spPr bwMode="auto">
          <a:xfrm>
            <a:off x="3733800" y="5532437"/>
            <a:ext cx="20383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de-DE" sz="1800" b="0" i="0" u="none" strike="noStrike" kern="1200" cap="none" spc="0" normalizeH="0" baseline="0" noProof="0" dirty="0" smtClean="0">
                <a:ln>
                  <a:noFill/>
                </a:ln>
                <a:solidFill>
                  <a:srgbClr val="0B0506"/>
                </a:solidFill>
                <a:effectLst/>
                <a:uLnTx/>
                <a:uFillTx/>
                <a:latin typeface="Arial" panose="020B0604020202020204" pitchFamily="34" charset="0"/>
                <a:ea typeface="+mn-ea"/>
                <a:cs typeface="+mn-cs"/>
              </a:rPr>
              <a:t>from wikipedia.org</a:t>
            </a:r>
          </a:p>
        </p:txBody>
      </p:sp>
      <p:pic>
        <p:nvPicPr>
          <p:cNvPr id="49157" name="Picture 7" descr="Aperture_grill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7000" y="2000250"/>
            <a:ext cx="3810000" cy="285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158" name="Foliennummernplatzhalter 1"/>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D7CD92F-2E81-481F-AB14-247BBCA7BF05}" type="slidenum">
              <a:rPr kumimoji="0" lang="en-US" altLang="en-US" sz="1200" b="0" i="0" u="none" strike="noStrike" kern="1200" cap="none" spc="0" normalizeH="0" baseline="0" noProof="0" smtClean="0">
                <a:ln>
                  <a:noFill/>
                </a:ln>
                <a:solidFill>
                  <a:srgbClr val="0B0506"/>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40</a:t>
            </a:fld>
            <a:endParaRPr kumimoji="0" lang="en-US" altLang="en-US" sz="1200" b="0" i="0" u="none" strike="noStrike" kern="1200" cap="none" spc="0" normalizeH="0" baseline="0" noProof="0" smtClean="0">
              <a:ln>
                <a:noFill/>
              </a:ln>
              <a:solidFill>
                <a:srgbClr val="0B0506"/>
              </a:solidFill>
              <a:effectLst/>
              <a:uLnTx/>
              <a:uFillTx/>
              <a:latin typeface="Arial" panose="020B0604020202020204" pitchFamily="34" charset="0"/>
              <a:ea typeface="+mn-ea"/>
              <a:cs typeface="+mn-cs"/>
            </a:endParaRPr>
          </a:p>
        </p:txBody>
      </p:sp>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p:cNvSpPr>
            <a:spLocks noGrp="1"/>
          </p:cNvSpPr>
          <p:nvPr>
            <p:ph type="ftr" sz="quarter" idx="10"/>
          </p:nvPr>
        </p:nvSpPr>
        <p:spPr/>
        <p:txBody>
          <a:bodyPr/>
          <a:lstStyle/>
          <a:p>
            <a:pPr>
              <a:defRPr/>
            </a:pPr>
            <a:r>
              <a:rPr lang="en-US" altLang="en-US" smtClean="0"/>
              <a:t>Introduction, overview and OpenGL</a:t>
            </a:r>
            <a:endParaRPr lang="en-US" altLang="en-US"/>
          </a:p>
        </p:txBody>
      </p:sp>
    </p:spTree>
    <p:extLst>
      <p:ext uri="{BB962C8B-B14F-4D97-AF65-F5344CB8AC3E}">
        <p14:creationId xmlns:p14="http://schemas.microsoft.com/office/powerpoint/2010/main" val="1154918190"/>
      </p:ext>
    </p:extLst>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1042"/>
          <p:cNvSpPr>
            <a:spLocks noChangeArrowheads="1"/>
          </p:cNvSpPr>
          <p:nvPr/>
        </p:nvSpPr>
        <p:spPr bwMode="auto">
          <a:xfrm>
            <a:off x="787400" y="3633788"/>
            <a:ext cx="4976813" cy="2635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Pct val="80000"/>
              <a:buFont typeface="Wingdings" panose="05000000000000000000" pitchFamily="2" charset="2"/>
              <a:buNone/>
              <a:tabLst/>
              <a:defRPr/>
            </a:pPr>
            <a:r>
              <a:rPr kumimoji="0" lang="en-US" altLang="ko-KR" sz="2400" b="1" i="0" u="none" strike="noStrike" kern="1200" cap="none" spc="0" normalizeH="0" baseline="0" noProof="0" smtClean="0">
                <a:ln>
                  <a:noFill/>
                </a:ln>
                <a:solidFill>
                  <a:srgbClr val="0B0506"/>
                </a:solidFill>
                <a:effectLst/>
                <a:uLnTx/>
                <a:uFillTx/>
                <a:latin typeface="Arial Narrow" panose="020B0606020202030204" pitchFamily="34" charset="0"/>
                <a:ea typeface="Gulim" pitchFamily="34" charset="-127"/>
                <a:cs typeface="+mn-cs"/>
              </a:rPr>
              <a:t>Persistence	Refresh rate</a:t>
            </a:r>
          </a:p>
          <a:p>
            <a:pPr marL="0" marR="0" lvl="0" indent="0" algn="l" defTabSz="914400" rtl="0" eaLnBrk="1" fontAlgn="base" latinLnBrk="0" hangingPunct="1">
              <a:lnSpc>
                <a:spcPct val="100000"/>
              </a:lnSpc>
              <a:spcBef>
                <a:spcPct val="20000"/>
              </a:spcBef>
              <a:spcAft>
                <a:spcPct val="0"/>
              </a:spcAft>
              <a:buClrTx/>
              <a:buSzPct val="80000"/>
              <a:buFont typeface="Wingdings" panose="05000000000000000000" pitchFamily="2" charset="2"/>
              <a:buNone/>
              <a:tabLst/>
              <a:defRPr/>
            </a:pPr>
            <a:endParaRPr kumimoji="0" lang="en-US" altLang="ko-KR" sz="1800" b="1" i="0" u="none" strike="noStrike" kern="1200" cap="none" spc="0" normalizeH="0" baseline="0" noProof="0" smtClean="0">
              <a:ln>
                <a:noFill/>
              </a:ln>
              <a:solidFill>
                <a:srgbClr val="0B0506"/>
              </a:solidFill>
              <a:effectLst/>
              <a:uLnTx/>
              <a:uFillTx/>
              <a:latin typeface="Arial Narrow" panose="020B0606020202030204" pitchFamily="34" charset="0"/>
              <a:ea typeface="Gulim" pitchFamily="34" charset="-127"/>
              <a:cs typeface="+mn-cs"/>
            </a:endParaRPr>
          </a:p>
          <a:p>
            <a:pPr marL="0" marR="0" lvl="0" indent="0" algn="ctr" defTabSz="914400" rtl="0" eaLnBrk="1" fontAlgn="base" latinLnBrk="0" hangingPunct="1">
              <a:lnSpc>
                <a:spcPct val="100000"/>
              </a:lnSpc>
              <a:spcBef>
                <a:spcPct val="20000"/>
              </a:spcBef>
              <a:spcAft>
                <a:spcPct val="0"/>
              </a:spcAft>
              <a:buClrTx/>
              <a:buSzPct val="80000"/>
              <a:buFont typeface="Wingdings" panose="05000000000000000000" pitchFamily="2" charset="2"/>
              <a:buNone/>
              <a:tabLst/>
              <a:defRPr/>
            </a:pPr>
            <a:r>
              <a:rPr kumimoji="0" lang="en-US" altLang="ko-KR" sz="2000" b="1" i="1" u="none" strike="noStrike" kern="1200" cap="none" spc="0" normalizeH="0" baseline="0" noProof="0" smtClean="0">
                <a:ln>
                  <a:noFill/>
                </a:ln>
                <a:solidFill>
                  <a:srgbClr val="0B0506"/>
                </a:solidFill>
                <a:effectLst/>
                <a:uLnTx/>
                <a:uFillTx/>
                <a:latin typeface="Arial Narrow" panose="020B0606020202030204" pitchFamily="34" charset="0"/>
                <a:ea typeface="Gulim" pitchFamily="34" charset="-127"/>
                <a:cs typeface="+mn-cs"/>
              </a:rPr>
              <a:t>Is higher persistence always better ?</a:t>
            </a:r>
          </a:p>
          <a:p>
            <a:pPr marL="0" marR="0" lvl="0" indent="0" algn="ctr" defTabSz="914400" rtl="0" eaLnBrk="1" fontAlgn="base" latinLnBrk="0" hangingPunct="1">
              <a:lnSpc>
                <a:spcPct val="100000"/>
              </a:lnSpc>
              <a:spcBef>
                <a:spcPct val="20000"/>
              </a:spcBef>
              <a:spcAft>
                <a:spcPct val="0"/>
              </a:spcAft>
              <a:buClrTx/>
              <a:buSzPct val="80000"/>
              <a:buFont typeface="Wingdings" panose="05000000000000000000" pitchFamily="2" charset="2"/>
              <a:buNone/>
              <a:tabLst/>
              <a:defRPr/>
            </a:pPr>
            <a:r>
              <a:rPr kumimoji="0" lang="en-US" altLang="ko-KR" sz="2000" b="1" i="0" u="none" strike="noStrike" kern="1200" cap="none" spc="0" normalizeH="0" baseline="0" noProof="0" smtClean="0">
                <a:ln>
                  <a:noFill/>
                </a:ln>
                <a:solidFill>
                  <a:srgbClr val="0B0506"/>
                </a:solidFill>
                <a:effectLst/>
                <a:uLnTx/>
                <a:uFillTx/>
                <a:latin typeface="Arial Narrow" panose="020B0606020202030204" pitchFamily="34" charset="0"/>
                <a:ea typeface="Gulim" pitchFamily="34" charset="-127"/>
                <a:cs typeface="+mn-cs"/>
              </a:rPr>
              <a:t>No !!!</a:t>
            </a:r>
          </a:p>
          <a:p>
            <a:pPr marL="0" marR="0" lvl="0" indent="0" algn="ctr" defTabSz="914400" rtl="0" eaLnBrk="1" fontAlgn="base" latinLnBrk="0" hangingPunct="1">
              <a:lnSpc>
                <a:spcPct val="100000"/>
              </a:lnSpc>
              <a:spcBef>
                <a:spcPct val="20000"/>
              </a:spcBef>
              <a:spcAft>
                <a:spcPct val="0"/>
              </a:spcAft>
              <a:buClrTx/>
              <a:buSzPct val="80000"/>
              <a:buFont typeface="Wingdings" panose="05000000000000000000" pitchFamily="2" charset="2"/>
              <a:buNone/>
              <a:tabLst/>
              <a:defRPr/>
            </a:pPr>
            <a:r>
              <a:rPr kumimoji="0" lang="en-US" altLang="ko-KR" sz="2000" b="1" i="0" u="none" strike="noStrike" kern="1200" cap="none" spc="0" normalizeH="0" baseline="0" noProof="0" smtClean="0">
                <a:ln>
                  <a:noFill/>
                </a:ln>
                <a:solidFill>
                  <a:srgbClr val="0B0506"/>
                </a:solidFill>
                <a:effectLst/>
                <a:uLnTx/>
                <a:uFillTx/>
                <a:latin typeface="Arial Narrow" panose="020B0606020202030204" pitchFamily="34" charset="0"/>
                <a:ea typeface="Gulim" pitchFamily="34" charset="-127"/>
                <a:cs typeface="+mn-cs"/>
              </a:rPr>
              <a:t>Why ?</a:t>
            </a:r>
          </a:p>
        </p:txBody>
      </p:sp>
      <p:sp>
        <p:nvSpPr>
          <p:cNvPr id="93187" name="Rectangle 1027"/>
          <p:cNvSpPr>
            <a:spLocks noGrp="1" noChangeArrowheads="1"/>
          </p:cNvSpPr>
          <p:nvPr>
            <p:ph type="body" idx="1"/>
          </p:nvPr>
        </p:nvSpPr>
        <p:spPr>
          <a:xfrm>
            <a:off x="457200" y="1219200"/>
            <a:ext cx="8229600" cy="1431925"/>
          </a:xfrm>
        </p:spPr>
        <p:txBody>
          <a:bodyPr/>
          <a:lstStyle/>
          <a:p>
            <a:pPr>
              <a:defRPr/>
            </a:pPr>
            <a:r>
              <a:rPr lang="tr-TR" altLang="ko-KR" sz="2000" dirty="0">
                <a:solidFill>
                  <a:schemeClr val="bg1"/>
                </a:solidFill>
              </a:rPr>
              <a:t>P</a:t>
            </a:r>
            <a:r>
              <a:rPr lang="en-US" altLang="ko-KR" sz="2000" dirty="0" err="1">
                <a:solidFill>
                  <a:schemeClr val="bg1"/>
                </a:solidFill>
              </a:rPr>
              <a:t>ersistence</a:t>
            </a:r>
            <a:r>
              <a:rPr lang="en-US" altLang="ko-KR" sz="2000" dirty="0">
                <a:solidFill>
                  <a:schemeClr val="bg1"/>
                </a:solidFill>
              </a:rPr>
              <a:t>:</a:t>
            </a:r>
            <a:r>
              <a:rPr lang="tr-TR" altLang="ko-KR" sz="2000" dirty="0">
                <a:solidFill>
                  <a:schemeClr val="bg1"/>
                </a:solidFill>
              </a:rPr>
              <a:t> </a:t>
            </a:r>
            <a:r>
              <a:rPr lang="en-US" altLang="ko-KR" sz="2000" dirty="0">
                <a:solidFill>
                  <a:schemeClr val="bg1"/>
                </a:solidFill>
              </a:rPr>
              <a:t>How long a phosphor continues to emit </a:t>
            </a:r>
            <a:r>
              <a:rPr lang="en-US" altLang="ko-KR" sz="2000" dirty="0" smtClean="0">
                <a:solidFill>
                  <a:schemeClr val="bg1"/>
                </a:solidFill>
              </a:rPr>
              <a:t>light</a:t>
            </a:r>
            <a:r>
              <a:rPr lang="tr-TR" altLang="ko-KR" sz="2000" dirty="0" smtClean="0">
                <a:solidFill>
                  <a:schemeClr val="bg1"/>
                </a:solidFill>
              </a:rPr>
              <a:t> </a:t>
            </a:r>
            <a:r>
              <a:rPr lang="en-US" altLang="ko-KR" sz="2000" dirty="0" smtClean="0">
                <a:solidFill>
                  <a:schemeClr val="bg1"/>
                </a:solidFill>
              </a:rPr>
              <a:t>after </a:t>
            </a:r>
            <a:r>
              <a:rPr lang="en-US" altLang="ko-KR" sz="2000" dirty="0">
                <a:solidFill>
                  <a:schemeClr val="bg1"/>
                </a:solidFill>
              </a:rPr>
              <a:t>the electron beam is </a:t>
            </a:r>
            <a:r>
              <a:rPr lang="en-US" altLang="ko-KR" sz="2000" dirty="0" smtClean="0">
                <a:solidFill>
                  <a:schemeClr val="bg1"/>
                </a:solidFill>
              </a:rPr>
              <a:t>removed</a:t>
            </a:r>
            <a:endParaRPr lang="tr-TR" altLang="ko-KR" sz="2000" dirty="0" smtClean="0">
              <a:solidFill>
                <a:schemeClr val="bg1"/>
              </a:solidFill>
            </a:endParaRPr>
          </a:p>
          <a:p>
            <a:pPr>
              <a:defRPr/>
            </a:pPr>
            <a:endParaRPr lang="tr-TR" altLang="ko-KR" sz="2000" dirty="0">
              <a:solidFill>
                <a:schemeClr val="bg1"/>
              </a:solidFill>
            </a:endParaRPr>
          </a:p>
          <a:p>
            <a:pPr>
              <a:defRPr/>
            </a:pPr>
            <a:r>
              <a:rPr lang="en-US" altLang="ko-KR" sz="2000" dirty="0" smtClean="0">
                <a:solidFill>
                  <a:schemeClr val="bg1"/>
                </a:solidFill>
              </a:rPr>
              <a:t>The </a:t>
            </a:r>
            <a:r>
              <a:rPr lang="en-US" altLang="ko-KR" sz="2000" b="1" dirty="0" smtClean="0">
                <a:solidFill>
                  <a:schemeClr val="bg1"/>
                </a:solidFill>
              </a:rPr>
              <a:t>persistence </a:t>
            </a:r>
            <a:r>
              <a:rPr lang="en-US" altLang="ko-KR" sz="2000" dirty="0" smtClean="0">
                <a:solidFill>
                  <a:schemeClr val="bg1"/>
                </a:solidFill>
              </a:rPr>
              <a:t>of a phosphor is defined as the </a:t>
            </a:r>
            <a:r>
              <a:rPr lang="en-US" altLang="ko-KR" sz="2000" b="1" dirty="0" smtClean="0">
                <a:solidFill>
                  <a:schemeClr val="bg1"/>
                </a:solidFill>
              </a:rPr>
              <a:t>time</a:t>
            </a:r>
            <a:r>
              <a:rPr lang="en-US" altLang="ko-KR" sz="2000" dirty="0" smtClean="0">
                <a:solidFill>
                  <a:schemeClr val="bg1"/>
                </a:solidFill>
              </a:rPr>
              <a:t> it takes</a:t>
            </a:r>
            <a:r>
              <a:rPr lang="tr-TR" altLang="ko-KR" sz="2000" dirty="0" smtClean="0">
                <a:solidFill>
                  <a:schemeClr val="bg1"/>
                </a:solidFill>
              </a:rPr>
              <a:t> </a:t>
            </a:r>
            <a:r>
              <a:rPr lang="en-US" altLang="ko-KR" sz="2000" dirty="0" smtClean="0">
                <a:solidFill>
                  <a:schemeClr val="bg1"/>
                </a:solidFill>
              </a:rPr>
              <a:t>for emitted light to decay to </a:t>
            </a:r>
            <a:r>
              <a:rPr lang="en-US" altLang="ko-KR" sz="2000" b="1" dirty="0" smtClean="0">
                <a:solidFill>
                  <a:schemeClr val="bg1"/>
                </a:solidFill>
              </a:rPr>
              <a:t>1/10</a:t>
            </a:r>
            <a:r>
              <a:rPr lang="en-US" altLang="ko-KR" sz="2000" dirty="0" smtClean="0">
                <a:solidFill>
                  <a:schemeClr val="bg1"/>
                </a:solidFill>
              </a:rPr>
              <a:t> of its original intensity</a:t>
            </a:r>
          </a:p>
          <a:p>
            <a:pPr>
              <a:defRPr/>
            </a:pPr>
            <a:endParaRPr lang="tr-TR" altLang="ko-KR" sz="2000" dirty="0" smtClean="0"/>
          </a:p>
          <a:p>
            <a:pPr>
              <a:defRPr/>
            </a:pPr>
            <a:endParaRPr lang="tr-TR" altLang="ko-KR" sz="2000" dirty="0"/>
          </a:p>
          <a:p>
            <a:pPr>
              <a:defRPr/>
            </a:pPr>
            <a:endParaRPr lang="en-US" altLang="ko-KR" sz="2000" dirty="0"/>
          </a:p>
          <a:p>
            <a:pPr marL="1520825" indent="-1520825">
              <a:buFont typeface="Wingdings" panose="05000000000000000000" pitchFamily="2" charset="2"/>
              <a:buNone/>
              <a:defRPr/>
            </a:pPr>
            <a:endParaRPr lang="ko-KR" altLang="ko-KR" sz="2000" dirty="0">
              <a:solidFill>
                <a:schemeClr val="bg1"/>
              </a:solidFill>
            </a:endParaRPr>
          </a:p>
        </p:txBody>
      </p:sp>
      <p:grpSp>
        <p:nvGrpSpPr>
          <p:cNvPr id="50180" name="Group 1043"/>
          <p:cNvGrpSpPr>
            <a:grpSpLocks/>
          </p:cNvGrpSpPr>
          <p:nvPr/>
        </p:nvGrpSpPr>
        <p:grpSpPr bwMode="auto">
          <a:xfrm>
            <a:off x="6394450" y="4006850"/>
            <a:ext cx="1836738" cy="1736725"/>
            <a:chOff x="3748" y="2502"/>
            <a:chExt cx="1157" cy="1094"/>
          </a:xfrm>
        </p:grpSpPr>
        <p:sp>
          <p:nvSpPr>
            <p:cNvPr id="93189" name="Freeform 1029"/>
            <p:cNvSpPr>
              <a:spLocks/>
            </p:cNvSpPr>
            <p:nvPr/>
          </p:nvSpPr>
          <p:spPr bwMode="auto">
            <a:xfrm>
              <a:off x="3760" y="2502"/>
              <a:ext cx="955" cy="374"/>
            </a:xfrm>
            <a:custGeom>
              <a:avLst/>
              <a:gdLst>
                <a:gd name="T0" fmla="*/ 0 w 775"/>
                <a:gd name="T1" fmla="*/ 290 h 290"/>
                <a:gd name="T2" fmla="*/ 265 w 775"/>
                <a:gd name="T3" fmla="*/ 237 h 290"/>
                <a:gd name="T4" fmla="*/ 488 w 775"/>
                <a:gd name="T5" fmla="*/ 120 h 290"/>
                <a:gd name="T6" fmla="*/ 621 w 775"/>
                <a:gd name="T7" fmla="*/ 19 h 290"/>
                <a:gd name="T8" fmla="*/ 727 w 775"/>
                <a:gd name="T9" fmla="*/ 4 h 290"/>
                <a:gd name="T10" fmla="*/ 775 w 775"/>
                <a:gd name="T11" fmla="*/ 30 h 290"/>
              </a:gdLst>
              <a:ahLst/>
              <a:cxnLst>
                <a:cxn ang="0">
                  <a:pos x="T0" y="T1"/>
                </a:cxn>
                <a:cxn ang="0">
                  <a:pos x="T2" y="T3"/>
                </a:cxn>
                <a:cxn ang="0">
                  <a:pos x="T4" y="T5"/>
                </a:cxn>
                <a:cxn ang="0">
                  <a:pos x="T6" y="T7"/>
                </a:cxn>
                <a:cxn ang="0">
                  <a:pos x="T8" y="T9"/>
                </a:cxn>
                <a:cxn ang="0">
                  <a:pos x="T10" y="T11"/>
                </a:cxn>
              </a:cxnLst>
              <a:rect l="0" t="0" r="r" b="b"/>
              <a:pathLst>
                <a:path w="775" h="290">
                  <a:moveTo>
                    <a:pt x="0" y="290"/>
                  </a:moveTo>
                  <a:cubicBezTo>
                    <a:pt x="92" y="277"/>
                    <a:pt x="184" y="265"/>
                    <a:pt x="265" y="237"/>
                  </a:cubicBezTo>
                  <a:cubicBezTo>
                    <a:pt x="346" y="209"/>
                    <a:pt x="429" y="156"/>
                    <a:pt x="488" y="120"/>
                  </a:cubicBezTo>
                  <a:cubicBezTo>
                    <a:pt x="547" y="84"/>
                    <a:pt x="581" y="38"/>
                    <a:pt x="621" y="19"/>
                  </a:cubicBezTo>
                  <a:cubicBezTo>
                    <a:pt x="661" y="0"/>
                    <a:pt x="701" y="2"/>
                    <a:pt x="727" y="4"/>
                  </a:cubicBezTo>
                  <a:cubicBezTo>
                    <a:pt x="753" y="6"/>
                    <a:pt x="764" y="18"/>
                    <a:pt x="775" y="30"/>
                  </a:cubicBezTo>
                </a:path>
              </a:pathLst>
            </a:custGeom>
            <a:ln>
              <a:headEnd type="none" w="sm" len="sm"/>
              <a:tailEnd type="none" w="sm" len="sm"/>
            </a:ln>
          </p:spPr>
          <p:style>
            <a:lnRef idx="2">
              <a:schemeClr val="accent1"/>
            </a:lnRef>
            <a:fillRef idx="0">
              <a:schemeClr val="accent1"/>
            </a:fillRef>
            <a:effectRef idx="1">
              <a:schemeClr val="accent1"/>
            </a:effectRef>
            <a:fontRef idx="minor">
              <a:schemeClr val="tx1"/>
            </a:fontRef>
          </p:style>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DE" sz="1800" b="0" i="0" u="none" strike="noStrike" kern="1200" cap="none" spc="0" normalizeH="0" baseline="0" noProof="0">
                <a:ln>
                  <a:noFill/>
                </a:ln>
                <a:solidFill>
                  <a:srgbClr val="0B0506"/>
                </a:solidFill>
                <a:effectLst/>
                <a:uLnTx/>
                <a:uFillTx/>
                <a:latin typeface="Arial"/>
                <a:ea typeface="+mn-ea"/>
                <a:cs typeface="+mn-cs"/>
              </a:endParaRPr>
            </a:p>
          </p:txBody>
        </p:sp>
        <p:sp>
          <p:nvSpPr>
            <p:cNvPr id="93190" name="Freeform 1030"/>
            <p:cNvSpPr>
              <a:spLocks/>
            </p:cNvSpPr>
            <p:nvPr/>
          </p:nvSpPr>
          <p:spPr bwMode="auto">
            <a:xfrm flipV="1">
              <a:off x="3762" y="3222"/>
              <a:ext cx="954" cy="374"/>
            </a:xfrm>
            <a:custGeom>
              <a:avLst/>
              <a:gdLst>
                <a:gd name="T0" fmla="*/ 0 w 775"/>
                <a:gd name="T1" fmla="*/ 290 h 290"/>
                <a:gd name="T2" fmla="*/ 265 w 775"/>
                <a:gd name="T3" fmla="*/ 237 h 290"/>
                <a:gd name="T4" fmla="*/ 488 w 775"/>
                <a:gd name="T5" fmla="*/ 120 h 290"/>
                <a:gd name="T6" fmla="*/ 621 w 775"/>
                <a:gd name="T7" fmla="*/ 19 h 290"/>
                <a:gd name="T8" fmla="*/ 727 w 775"/>
                <a:gd name="T9" fmla="*/ 4 h 290"/>
                <a:gd name="T10" fmla="*/ 775 w 775"/>
                <a:gd name="T11" fmla="*/ 30 h 290"/>
              </a:gdLst>
              <a:ahLst/>
              <a:cxnLst>
                <a:cxn ang="0">
                  <a:pos x="T0" y="T1"/>
                </a:cxn>
                <a:cxn ang="0">
                  <a:pos x="T2" y="T3"/>
                </a:cxn>
                <a:cxn ang="0">
                  <a:pos x="T4" y="T5"/>
                </a:cxn>
                <a:cxn ang="0">
                  <a:pos x="T6" y="T7"/>
                </a:cxn>
                <a:cxn ang="0">
                  <a:pos x="T8" y="T9"/>
                </a:cxn>
                <a:cxn ang="0">
                  <a:pos x="T10" y="T11"/>
                </a:cxn>
              </a:cxnLst>
              <a:rect l="0" t="0" r="r" b="b"/>
              <a:pathLst>
                <a:path w="775" h="290">
                  <a:moveTo>
                    <a:pt x="0" y="290"/>
                  </a:moveTo>
                  <a:cubicBezTo>
                    <a:pt x="92" y="277"/>
                    <a:pt x="184" y="265"/>
                    <a:pt x="265" y="237"/>
                  </a:cubicBezTo>
                  <a:cubicBezTo>
                    <a:pt x="346" y="209"/>
                    <a:pt x="429" y="156"/>
                    <a:pt x="488" y="120"/>
                  </a:cubicBezTo>
                  <a:cubicBezTo>
                    <a:pt x="547" y="84"/>
                    <a:pt x="581" y="38"/>
                    <a:pt x="621" y="19"/>
                  </a:cubicBezTo>
                  <a:cubicBezTo>
                    <a:pt x="661" y="0"/>
                    <a:pt x="701" y="2"/>
                    <a:pt x="727" y="4"/>
                  </a:cubicBezTo>
                  <a:cubicBezTo>
                    <a:pt x="753" y="6"/>
                    <a:pt x="764" y="18"/>
                    <a:pt x="775" y="30"/>
                  </a:cubicBezTo>
                </a:path>
              </a:pathLst>
            </a:custGeom>
            <a:ln>
              <a:headEnd type="none" w="sm" len="sm"/>
              <a:tailEnd type="none" w="sm" len="sm"/>
            </a:ln>
          </p:spPr>
          <p:style>
            <a:lnRef idx="2">
              <a:schemeClr val="accent1"/>
            </a:lnRef>
            <a:fillRef idx="0">
              <a:schemeClr val="accent1"/>
            </a:fillRef>
            <a:effectRef idx="1">
              <a:schemeClr val="accent1"/>
            </a:effectRef>
            <a:fontRef idx="minor">
              <a:schemeClr val="tx1"/>
            </a:fontRef>
          </p:style>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DE" sz="1800" b="0" i="0" u="none" strike="noStrike" kern="1200" cap="none" spc="0" normalizeH="0" baseline="0" noProof="0">
                <a:ln>
                  <a:noFill/>
                </a:ln>
                <a:solidFill>
                  <a:srgbClr val="0B0506"/>
                </a:solidFill>
                <a:effectLst/>
                <a:uLnTx/>
                <a:uFillTx/>
                <a:latin typeface="Arial"/>
                <a:ea typeface="+mn-ea"/>
                <a:cs typeface="+mn-cs"/>
              </a:endParaRPr>
            </a:p>
          </p:txBody>
        </p:sp>
        <p:sp>
          <p:nvSpPr>
            <p:cNvPr id="93191" name="Freeform 1031"/>
            <p:cNvSpPr>
              <a:spLocks/>
            </p:cNvSpPr>
            <p:nvPr/>
          </p:nvSpPr>
          <p:spPr bwMode="auto">
            <a:xfrm>
              <a:off x="4722" y="2555"/>
              <a:ext cx="88" cy="1000"/>
            </a:xfrm>
            <a:custGeom>
              <a:avLst/>
              <a:gdLst>
                <a:gd name="T0" fmla="*/ 6 w 81"/>
                <a:gd name="T1" fmla="*/ 0 h 786"/>
                <a:gd name="T2" fmla="*/ 80 w 81"/>
                <a:gd name="T3" fmla="*/ 398 h 786"/>
                <a:gd name="T4" fmla="*/ 0 w 81"/>
                <a:gd name="T5" fmla="*/ 786 h 786"/>
              </a:gdLst>
              <a:ahLst/>
              <a:cxnLst>
                <a:cxn ang="0">
                  <a:pos x="T0" y="T1"/>
                </a:cxn>
                <a:cxn ang="0">
                  <a:pos x="T2" y="T3"/>
                </a:cxn>
                <a:cxn ang="0">
                  <a:pos x="T4" y="T5"/>
                </a:cxn>
              </a:cxnLst>
              <a:rect l="0" t="0" r="r" b="b"/>
              <a:pathLst>
                <a:path w="81" h="786">
                  <a:moveTo>
                    <a:pt x="6" y="0"/>
                  </a:moveTo>
                  <a:cubicBezTo>
                    <a:pt x="43" y="133"/>
                    <a:pt x="81" y="267"/>
                    <a:pt x="80" y="398"/>
                  </a:cubicBezTo>
                  <a:cubicBezTo>
                    <a:pt x="79" y="529"/>
                    <a:pt x="39" y="657"/>
                    <a:pt x="0" y="786"/>
                  </a:cubicBezTo>
                </a:path>
              </a:pathLst>
            </a:custGeom>
            <a:ln>
              <a:headEnd type="none" w="sm" len="sm"/>
              <a:tailEnd type="none" w="sm" len="sm"/>
            </a:ln>
          </p:spPr>
          <p:style>
            <a:lnRef idx="2">
              <a:schemeClr val="accent1"/>
            </a:lnRef>
            <a:fillRef idx="0">
              <a:schemeClr val="accent1"/>
            </a:fillRef>
            <a:effectRef idx="1">
              <a:schemeClr val="accent1"/>
            </a:effectRef>
            <a:fontRef idx="minor">
              <a:schemeClr val="tx1"/>
            </a:fontRef>
          </p:style>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DE" sz="1800" b="0" i="0" u="none" strike="noStrike" kern="1200" cap="none" spc="0" normalizeH="0" baseline="0" noProof="0">
                <a:ln>
                  <a:noFill/>
                </a:ln>
                <a:solidFill>
                  <a:srgbClr val="0B0506"/>
                </a:solidFill>
                <a:effectLst/>
                <a:uLnTx/>
                <a:uFillTx/>
                <a:latin typeface="Arial"/>
                <a:ea typeface="+mn-ea"/>
                <a:cs typeface="+mn-cs"/>
              </a:endParaRPr>
            </a:p>
          </p:txBody>
        </p:sp>
        <p:sp>
          <p:nvSpPr>
            <p:cNvPr id="50189" name="Freeform 1032"/>
            <p:cNvSpPr>
              <a:spLocks/>
            </p:cNvSpPr>
            <p:nvPr/>
          </p:nvSpPr>
          <p:spPr bwMode="auto">
            <a:xfrm>
              <a:off x="4683" y="2542"/>
              <a:ext cx="100" cy="1013"/>
            </a:xfrm>
            <a:custGeom>
              <a:avLst/>
              <a:gdLst>
                <a:gd name="T0" fmla="*/ 11 w 81"/>
                <a:gd name="T1" fmla="*/ 0 h 786"/>
                <a:gd name="T2" fmla="*/ 151 w 81"/>
                <a:gd name="T3" fmla="*/ 852 h 786"/>
                <a:gd name="T4" fmla="*/ 0 w 81"/>
                <a:gd name="T5" fmla="*/ 1683 h 786"/>
                <a:gd name="T6" fmla="*/ 0 60000 65536"/>
                <a:gd name="T7" fmla="*/ 0 60000 65536"/>
                <a:gd name="T8" fmla="*/ 0 60000 65536"/>
              </a:gdLst>
              <a:ahLst/>
              <a:cxnLst>
                <a:cxn ang="T6">
                  <a:pos x="T0" y="T1"/>
                </a:cxn>
                <a:cxn ang="T7">
                  <a:pos x="T2" y="T3"/>
                </a:cxn>
                <a:cxn ang="T8">
                  <a:pos x="T4" y="T5"/>
                </a:cxn>
              </a:cxnLst>
              <a:rect l="0" t="0" r="r" b="b"/>
              <a:pathLst>
                <a:path w="81" h="786">
                  <a:moveTo>
                    <a:pt x="6" y="0"/>
                  </a:moveTo>
                  <a:cubicBezTo>
                    <a:pt x="43" y="133"/>
                    <a:pt x="81" y="267"/>
                    <a:pt x="80" y="398"/>
                  </a:cubicBezTo>
                  <a:cubicBezTo>
                    <a:pt x="79" y="529"/>
                    <a:pt x="39" y="657"/>
                    <a:pt x="0" y="786"/>
                  </a:cubicBezTo>
                </a:path>
              </a:pathLst>
            </a:custGeom>
            <a:noFill/>
            <a:ln w="38100" cap="sq" cmpd="sng">
              <a:solidFill>
                <a:schemeClr val="hlink"/>
              </a:solidFill>
              <a:prstDash val="solid"/>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tr-TR" sz="1800" b="0" i="0" u="none" strike="noStrike" kern="1200" cap="none" spc="0" normalizeH="0" baseline="0" noProof="0" smtClean="0">
                <a:ln>
                  <a:noFill/>
                </a:ln>
                <a:solidFill>
                  <a:srgbClr val="CCCCFF"/>
                </a:solidFill>
                <a:effectLst/>
                <a:uLnTx/>
                <a:uFillTx/>
                <a:latin typeface="Arial" panose="020B0604020202020204" pitchFamily="34" charset="0"/>
                <a:ea typeface="+mn-ea"/>
                <a:cs typeface="+mn-cs"/>
              </a:endParaRPr>
            </a:p>
          </p:txBody>
        </p:sp>
        <p:sp>
          <p:nvSpPr>
            <p:cNvPr id="93193" name="Freeform 1033"/>
            <p:cNvSpPr>
              <a:spLocks/>
            </p:cNvSpPr>
            <p:nvPr/>
          </p:nvSpPr>
          <p:spPr bwMode="auto">
            <a:xfrm>
              <a:off x="3748" y="2761"/>
              <a:ext cx="1001" cy="300"/>
            </a:xfrm>
            <a:custGeom>
              <a:avLst/>
              <a:gdLst>
                <a:gd name="T0" fmla="*/ 0 w 812"/>
                <a:gd name="T1" fmla="*/ 223 h 233"/>
                <a:gd name="T2" fmla="*/ 414 w 812"/>
                <a:gd name="T3" fmla="*/ 196 h 233"/>
                <a:gd name="T4" fmla="*/ 812 w 812"/>
                <a:gd name="T5" fmla="*/ 0 h 233"/>
              </a:gdLst>
              <a:ahLst/>
              <a:cxnLst>
                <a:cxn ang="0">
                  <a:pos x="T0" y="T1"/>
                </a:cxn>
                <a:cxn ang="0">
                  <a:pos x="T2" y="T3"/>
                </a:cxn>
                <a:cxn ang="0">
                  <a:pos x="T4" y="T5"/>
                </a:cxn>
              </a:cxnLst>
              <a:rect l="0" t="0" r="r" b="b"/>
              <a:pathLst>
                <a:path w="812" h="233">
                  <a:moveTo>
                    <a:pt x="0" y="223"/>
                  </a:moveTo>
                  <a:cubicBezTo>
                    <a:pt x="139" y="228"/>
                    <a:pt x="279" y="233"/>
                    <a:pt x="414" y="196"/>
                  </a:cubicBezTo>
                  <a:cubicBezTo>
                    <a:pt x="549" y="159"/>
                    <a:pt x="680" y="79"/>
                    <a:pt x="812" y="0"/>
                  </a:cubicBezTo>
                </a:path>
              </a:pathLst>
            </a:custGeom>
            <a:ln>
              <a:headEnd type="none" w="sm" len="sm"/>
              <a:tailEnd type="none" w="sm" len="sm"/>
            </a:ln>
          </p:spPr>
          <p:style>
            <a:lnRef idx="2">
              <a:schemeClr val="accent1"/>
            </a:lnRef>
            <a:fillRef idx="0">
              <a:schemeClr val="accent1"/>
            </a:fillRef>
            <a:effectRef idx="1">
              <a:schemeClr val="accent1"/>
            </a:effectRef>
            <a:fontRef idx="minor">
              <a:schemeClr val="tx1"/>
            </a:fontRef>
          </p:style>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DE" sz="1800" b="0" i="0" u="none" strike="noStrike" kern="1200" cap="none" spc="0" normalizeH="0" baseline="0" noProof="0">
                <a:ln>
                  <a:noFill/>
                </a:ln>
                <a:solidFill>
                  <a:srgbClr val="0B0506"/>
                </a:solidFill>
                <a:effectLst/>
                <a:uLnTx/>
                <a:uFillTx/>
                <a:latin typeface="Arial"/>
                <a:ea typeface="+mn-ea"/>
                <a:cs typeface="+mn-cs"/>
              </a:endParaRPr>
            </a:p>
          </p:txBody>
        </p:sp>
        <p:sp>
          <p:nvSpPr>
            <p:cNvPr id="93194" name="Oval 1034"/>
            <p:cNvSpPr>
              <a:spLocks noChangeArrowheads="1"/>
            </p:cNvSpPr>
            <p:nvPr/>
          </p:nvSpPr>
          <p:spPr bwMode="auto">
            <a:xfrm>
              <a:off x="4741" y="2713"/>
              <a:ext cx="67" cy="68"/>
            </a:xfrm>
            <a:prstGeom prst="ellipse">
              <a:avLst/>
            </a:prstGeom>
            <a:ln>
              <a:headEnd type="none" w="sm" len="sm"/>
              <a:tailEnd type="none" w="sm" len="sm"/>
            </a:ln>
          </p:spPr>
          <p:style>
            <a:lnRef idx="2">
              <a:schemeClr val="dk1"/>
            </a:lnRef>
            <a:fillRef idx="1">
              <a:schemeClr val="lt1"/>
            </a:fillRef>
            <a:effectRef idx="0">
              <a:schemeClr val="dk1"/>
            </a:effectRef>
            <a:fontRef idx="minor">
              <a:schemeClr val="dk1"/>
            </a:fontRef>
          </p:style>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DE" sz="1800" b="0" i="0" u="none" strike="noStrike" kern="1200" cap="none" spc="0" normalizeH="0" baseline="0" noProof="0">
                <a:ln>
                  <a:noFill/>
                </a:ln>
                <a:solidFill>
                  <a:srgbClr val="0B0506"/>
                </a:solidFill>
                <a:effectLst/>
                <a:uLnTx/>
                <a:uFillTx/>
                <a:latin typeface="Arial"/>
                <a:ea typeface="+mn-ea"/>
                <a:cs typeface="+mn-cs"/>
              </a:endParaRPr>
            </a:p>
          </p:txBody>
        </p:sp>
        <p:sp>
          <p:nvSpPr>
            <p:cNvPr id="50192" name="Line 1035"/>
            <p:cNvSpPr>
              <a:spLocks noChangeShapeType="1"/>
            </p:cNvSpPr>
            <p:nvPr/>
          </p:nvSpPr>
          <p:spPr bwMode="auto">
            <a:xfrm flipV="1">
              <a:off x="4817" y="2646"/>
              <a:ext cx="48" cy="59"/>
            </a:xfrm>
            <a:prstGeom prst="line">
              <a:avLst/>
            </a:prstGeom>
            <a:noFill/>
            <a:ln w="19050" cap="sq">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tr-TR" sz="1800" b="0" i="0" u="none" strike="noStrike" kern="1200" cap="none" spc="0" normalizeH="0" baseline="0" noProof="0" smtClean="0">
                <a:ln>
                  <a:noFill/>
                </a:ln>
                <a:solidFill>
                  <a:srgbClr val="CCCCFF"/>
                </a:solidFill>
                <a:effectLst/>
                <a:uLnTx/>
                <a:uFillTx/>
                <a:latin typeface="Arial" panose="020B0604020202020204" pitchFamily="34" charset="0"/>
                <a:ea typeface="+mn-ea"/>
                <a:cs typeface="+mn-cs"/>
              </a:endParaRPr>
            </a:p>
          </p:txBody>
        </p:sp>
        <p:sp>
          <p:nvSpPr>
            <p:cNvPr id="50193" name="Line 1036"/>
            <p:cNvSpPr>
              <a:spLocks noChangeShapeType="1"/>
            </p:cNvSpPr>
            <p:nvPr/>
          </p:nvSpPr>
          <p:spPr bwMode="auto">
            <a:xfrm flipV="1">
              <a:off x="4820" y="2719"/>
              <a:ext cx="65" cy="21"/>
            </a:xfrm>
            <a:prstGeom prst="line">
              <a:avLst/>
            </a:prstGeom>
            <a:noFill/>
            <a:ln w="19050" cap="sq">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tr-TR" sz="1800" b="0" i="0" u="none" strike="noStrike" kern="1200" cap="none" spc="0" normalizeH="0" baseline="0" noProof="0" smtClean="0">
                <a:ln>
                  <a:noFill/>
                </a:ln>
                <a:solidFill>
                  <a:srgbClr val="CCCCFF"/>
                </a:solidFill>
                <a:effectLst/>
                <a:uLnTx/>
                <a:uFillTx/>
                <a:latin typeface="Arial" panose="020B0604020202020204" pitchFamily="34" charset="0"/>
                <a:ea typeface="+mn-ea"/>
                <a:cs typeface="+mn-cs"/>
              </a:endParaRPr>
            </a:p>
          </p:txBody>
        </p:sp>
        <p:sp>
          <p:nvSpPr>
            <p:cNvPr id="50194" name="Line 1037"/>
            <p:cNvSpPr>
              <a:spLocks noChangeShapeType="1"/>
            </p:cNvSpPr>
            <p:nvPr/>
          </p:nvSpPr>
          <p:spPr bwMode="auto">
            <a:xfrm>
              <a:off x="4827" y="2768"/>
              <a:ext cx="78" cy="28"/>
            </a:xfrm>
            <a:prstGeom prst="line">
              <a:avLst/>
            </a:prstGeom>
            <a:noFill/>
            <a:ln w="19050" cap="sq">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tr-TR" sz="1800" b="0" i="0" u="none" strike="noStrike" kern="1200" cap="none" spc="0" normalizeH="0" baseline="0" noProof="0" smtClean="0">
                <a:ln>
                  <a:noFill/>
                </a:ln>
                <a:solidFill>
                  <a:srgbClr val="CCCCFF"/>
                </a:solidFill>
                <a:effectLst/>
                <a:uLnTx/>
                <a:uFillTx/>
                <a:latin typeface="Arial" panose="020B0604020202020204" pitchFamily="34" charset="0"/>
                <a:ea typeface="+mn-ea"/>
                <a:cs typeface="+mn-cs"/>
              </a:endParaRPr>
            </a:p>
          </p:txBody>
        </p:sp>
      </p:grpSp>
      <p:sp>
        <p:nvSpPr>
          <p:cNvPr id="93199" name="Line 1039"/>
          <p:cNvSpPr>
            <a:spLocks noChangeShapeType="1"/>
          </p:cNvSpPr>
          <p:nvPr/>
        </p:nvSpPr>
        <p:spPr bwMode="auto">
          <a:xfrm flipV="1">
            <a:off x="2205038" y="4021138"/>
            <a:ext cx="0" cy="387350"/>
          </a:xfrm>
          <a:prstGeom prst="line">
            <a:avLst/>
          </a:prstGeom>
          <a:ln>
            <a:headEnd type="none" w="sm" len="sm"/>
            <a:tailEnd type="triangle" w="med" len="med"/>
          </a:ln>
        </p:spPr>
        <p:style>
          <a:lnRef idx="2">
            <a:schemeClr val="accent1"/>
          </a:lnRef>
          <a:fillRef idx="0">
            <a:schemeClr val="accent1"/>
          </a:fillRef>
          <a:effectRef idx="1">
            <a:schemeClr val="accent1"/>
          </a:effectRef>
          <a:fontRef idx="minor">
            <a:schemeClr val="tx1"/>
          </a:fontRef>
        </p:style>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DE" sz="1800" b="0" i="0" u="none" strike="noStrike" kern="1200" cap="none" spc="0" normalizeH="0" baseline="0" noProof="0">
              <a:ln>
                <a:noFill/>
              </a:ln>
              <a:solidFill>
                <a:srgbClr val="0B0506"/>
              </a:solidFill>
              <a:effectLst/>
              <a:uLnTx/>
              <a:uFillTx/>
              <a:latin typeface="Arial"/>
              <a:ea typeface="+mn-ea"/>
              <a:cs typeface="+mn-cs"/>
            </a:endParaRPr>
          </a:p>
        </p:txBody>
      </p:sp>
      <p:sp>
        <p:nvSpPr>
          <p:cNvPr id="93200" name="Line 1040"/>
          <p:cNvSpPr>
            <a:spLocks noChangeShapeType="1"/>
          </p:cNvSpPr>
          <p:nvPr/>
        </p:nvSpPr>
        <p:spPr bwMode="auto">
          <a:xfrm flipV="1">
            <a:off x="4160838" y="4030663"/>
            <a:ext cx="0" cy="387350"/>
          </a:xfrm>
          <a:prstGeom prst="line">
            <a:avLst/>
          </a:prstGeom>
          <a:ln>
            <a:headEnd type="triangle" w="med" len="med"/>
            <a:tailEnd/>
          </a:ln>
        </p:spPr>
        <p:style>
          <a:lnRef idx="2">
            <a:schemeClr val="accent1"/>
          </a:lnRef>
          <a:fillRef idx="0">
            <a:schemeClr val="accent1"/>
          </a:fillRef>
          <a:effectRef idx="1">
            <a:schemeClr val="accent1"/>
          </a:effectRef>
          <a:fontRef idx="minor">
            <a:schemeClr val="tx1"/>
          </a:fontRef>
        </p:style>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DE" sz="1800" b="0" i="0" u="none" strike="noStrike" kern="1200" cap="none" spc="0" normalizeH="0" baseline="0" noProof="0">
              <a:ln>
                <a:noFill/>
              </a:ln>
              <a:solidFill>
                <a:srgbClr val="0B0506"/>
              </a:solidFill>
              <a:effectLst/>
              <a:uLnTx/>
              <a:uFillTx/>
              <a:latin typeface="Arial"/>
              <a:ea typeface="+mn-ea"/>
              <a:cs typeface="+mn-cs"/>
            </a:endParaRPr>
          </a:p>
        </p:txBody>
      </p:sp>
      <p:sp>
        <p:nvSpPr>
          <p:cNvPr id="93201" name="Rectangle 1041"/>
          <p:cNvSpPr>
            <a:spLocks noChangeArrowheads="1"/>
          </p:cNvSpPr>
          <p:nvPr/>
        </p:nvSpPr>
        <p:spPr bwMode="auto">
          <a:xfrm>
            <a:off x="679450" y="2292350"/>
            <a:ext cx="7772400" cy="895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pPr marL="0" marR="0" lvl="0" indent="0" algn="l" defTabSz="914400" rtl="0" eaLnBrk="1" fontAlgn="base" latinLnBrk="0" hangingPunct="1">
              <a:lnSpc>
                <a:spcPct val="100000"/>
              </a:lnSpc>
              <a:spcBef>
                <a:spcPct val="20000"/>
              </a:spcBef>
              <a:spcAft>
                <a:spcPct val="0"/>
              </a:spcAft>
              <a:buClrTx/>
              <a:buSzPct val="80000"/>
              <a:buFont typeface="Wingdings" pitchFamily="2" charset="2"/>
              <a:buNone/>
              <a:tabLst/>
              <a:defRPr/>
            </a:pPr>
            <a:endParaRPr kumimoji="0" lang="en-US" altLang="ko-KR" sz="2000" b="0" i="0" u="none" strike="noStrike" kern="1200" cap="none" spc="0" normalizeH="0" baseline="0" noProof="0" dirty="0">
              <a:ln>
                <a:noFill/>
              </a:ln>
              <a:solidFill>
                <a:srgbClr val="003399"/>
              </a:solidFill>
              <a:effectLst/>
              <a:uLnTx/>
              <a:uFillTx/>
              <a:latin typeface="Arial"/>
              <a:ea typeface="+mn-ea"/>
              <a:cs typeface="+mn-cs"/>
            </a:endParaRPr>
          </a:p>
        </p:txBody>
      </p:sp>
      <p:sp>
        <p:nvSpPr>
          <p:cNvPr id="50184" name="Rectangle 1044"/>
          <p:cNvSpPr>
            <a:spLocks noGrp="1" noChangeArrowheads="1"/>
          </p:cNvSpPr>
          <p:nvPr>
            <p:ph type="title"/>
          </p:nvPr>
        </p:nvSpPr>
        <p:spPr/>
        <p:txBody>
          <a:bodyPr/>
          <a:lstStyle/>
          <a:p>
            <a:r>
              <a:rPr lang="en-US" altLang="ko-KR" smtClean="0">
                <a:ea typeface="Gulim" pitchFamily="34" charset="-127"/>
              </a:rPr>
              <a:t>Phosphor</a:t>
            </a:r>
          </a:p>
        </p:txBody>
      </p:sp>
      <p:sp>
        <p:nvSpPr>
          <p:cNvPr id="50185" name="Foliennummernplatzhalter 1"/>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B6F96AAF-1A80-4622-8430-BAD54281D906}" type="slidenum">
              <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41</a:t>
            </a:fld>
            <a:endPar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endParaRPr>
          </a:p>
        </p:txBody>
      </p:sp>
      <p:pic>
        <p:nvPicPr>
          <p:cNvPr id="19" name="Grafik 1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20" name="Grafik 1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p:cNvSpPr>
            <a:spLocks noGrp="1"/>
          </p:cNvSpPr>
          <p:nvPr>
            <p:ph type="ftr" sz="quarter" idx="10"/>
          </p:nvPr>
        </p:nvSpPr>
        <p:spPr/>
        <p:txBody>
          <a:bodyPr/>
          <a:lstStyle/>
          <a:p>
            <a:pPr>
              <a:defRPr/>
            </a:pPr>
            <a:r>
              <a:rPr lang="en-US" altLang="en-US" smtClean="0"/>
              <a:t>Introduction, overview and OpenGL</a:t>
            </a:r>
            <a:endParaRPr lang="en-US" altLang="en-US"/>
          </a:p>
        </p:txBody>
      </p:sp>
    </p:spTree>
    <p:extLst>
      <p:ext uri="{BB962C8B-B14F-4D97-AF65-F5344CB8AC3E}">
        <p14:creationId xmlns:p14="http://schemas.microsoft.com/office/powerpoint/2010/main" val="64434670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38"/>
          <p:cNvSpPr>
            <a:spLocks noChangeArrowheads="1"/>
          </p:cNvSpPr>
          <p:nvPr/>
        </p:nvSpPr>
        <p:spPr bwMode="auto">
          <a:xfrm>
            <a:off x="228600" y="609600"/>
            <a:ext cx="86106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1" hangingPunct="1">
              <a:lnSpc>
                <a:spcPct val="100000"/>
              </a:lnSpc>
              <a:spcBef>
                <a:spcPct val="0"/>
              </a:spcBef>
              <a:spcAft>
                <a:spcPct val="0"/>
              </a:spcAft>
              <a:buClrTx/>
              <a:buSzTx/>
              <a:buFontTx/>
              <a:buNone/>
              <a:tabLst/>
              <a:defRPr/>
            </a:pPr>
            <a:endParaRPr kumimoji="1" lang="de-DE" altLang="de-DE" sz="2400" b="0" i="0" u="none" strike="noStrike" kern="1200" cap="none" spc="0" normalizeH="0" baseline="0" noProof="0" smtClean="0">
              <a:ln>
                <a:noFill/>
              </a:ln>
              <a:solidFill>
                <a:srgbClr val="000000"/>
              </a:solidFill>
              <a:effectLst/>
              <a:uLnTx/>
              <a:uFillTx/>
              <a:latin typeface="Gulim" pitchFamily="34" charset="-127"/>
              <a:ea typeface="굴림"/>
              <a:cs typeface="+mn-cs"/>
            </a:endParaRPr>
          </a:p>
        </p:txBody>
      </p:sp>
      <p:sp>
        <p:nvSpPr>
          <p:cNvPr id="51203" name="Rectangle 3"/>
          <p:cNvSpPr>
            <a:spLocks noGrp="1" noChangeArrowheads="1"/>
          </p:cNvSpPr>
          <p:nvPr>
            <p:ph type="body" idx="1"/>
          </p:nvPr>
        </p:nvSpPr>
        <p:spPr>
          <a:xfrm>
            <a:off x="457200" y="3429000"/>
            <a:ext cx="8229600" cy="2816225"/>
          </a:xfrm>
        </p:spPr>
        <p:txBody>
          <a:bodyPr/>
          <a:lstStyle/>
          <a:p>
            <a:pPr lvl="1" eaLnBrk="1" hangingPunct="1"/>
            <a:r>
              <a:rPr lang="en-US" altLang="ko-KR" sz="2000" dirty="0" smtClean="0"/>
              <a:t>Fluorescence</a:t>
            </a:r>
            <a:endParaRPr lang="ko-KR" altLang="en-US" sz="2000" dirty="0" smtClean="0"/>
          </a:p>
          <a:p>
            <a:pPr lvl="1" eaLnBrk="1" hangingPunct="1"/>
            <a:r>
              <a:rPr lang="en-US" altLang="ko-KR" sz="2000" dirty="0" smtClean="0"/>
              <a:t>Phosphorescence</a:t>
            </a:r>
            <a:endParaRPr lang="ko-KR" altLang="en-US" sz="2000" dirty="0" smtClean="0"/>
          </a:p>
          <a:p>
            <a:pPr eaLnBrk="1" hangingPunct="1"/>
            <a:endParaRPr lang="ko-KR" altLang="en-US" sz="700" dirty="0" smtClean="0"/>
          </a:p>
          <a:p>
            <a:pPr eaLnBrk="1" hangingPunct="1">
              <a:buFont typeface="Wingdings" panose="05000000000000000000" pitchFamily="2" charset="2"/>
              <a:buNone/>
            </a:pPr>
            <a:r>
              <a:rPr lang="en-US" altLang="ko-KR" sz="1800" dirty="0" smtClean="0"/>
              <a:t>Refresh rate</a:t>
            </a:r>
          </a:p>
          <a:p>
            <a:pPr lvl="1" eaLnBrk="1" hangingPunct="1"/>
            <a:r>
              <a:rPr lang="en-US" altLang="ko-KR" sz="2000" i="1" dirty="0" smtClean="0"/>
              <a:t># of times/sec </a:t>
            </a:r>
            <a:r>
              <a:rPr lang="en-US" altLang="ko-KR" sz="2000" dirty="0" smtClean="0"/>
              <a:t>a picture is</a:t>
            </a:r>
            <a:r>
              <a:rPr lang="en-US" altLang="ko-KR" sz="2000" i="1" dirty="0" smtClean="0"/>
              <a:t> redrawn</a:t>
            </a:r>
          </a:p>
          <a:p>
            <a:pPr lvl="1" eaLnBrk="1" hangingPunct="1">
              <a:buFont typeface="Wingdings" panose="05000000000000000000" pitchFamily="2" charset="2"/>
              <a:buNone/>
            </a:pPr>
            <a:r>
              <a:rPr lang="en-US" altLang="ko-KR" sz="2000" dirty="0" smtClean="0"/>
              <a:t>	required to be </a:t>
            </a:r>
            <a:r>
              <a:rPr lang="en-US" altLang="ko-KR" sz="2000" i="1" dirty="0" smtClean="0"/>
              <a:t>flicker-free</a:t>
            </a:r>
          </a:p>
          <a:p>
            <a:pPr lvl="1" eaLnBrk="1" hangingPunct="1"/>
            <a:r>
              <a:rPr lang="en-US" altLang="ko-KR" sz="2000" dirty="0" smtClean="0"/>
              <a:t>60 Hz for raster scan displays</a:t>
            </a:r>
          </a:p>
          <a:p>
            <a:pPr lvl="1" eaLnBrk="1" hangingPunct="1"/>
            <a:r>
              <a:rPr lang="en-US" altLang="ko-KR" sz="2000" dirty="0" smtClean="0"/>
              <a:t>For refresh displays, it depends on picture complexity !!!</a:t>
            </a:r>
          </a:p>
          <a:p>
            <a:pPr lvl="1" eaLnBrk="1" hangingPunct="1">
              <a:buFont typeface="Wingdings" panose="05000000000000000000" pitchFamily="2" charset="2"/>
              <a:buNone/>
            </a:pPr>
            <a:r>
              <a:rPr lang="en-US" altLang="ko-KR" b="0" dirty="0" smtClean="0"/>
              <a:t>				</a:t>
            </a:r>
            <a:r>
              <a:rPr lang="en-US" altLang="ko-KR" dirty="0" smtClean="0"/>
              <a:t>Why ?</a:t>
            </a:r>
          </a:p>
        </p:txBody>
      </p:sp>
      <p:grpSp>
        <p:nvGrpSpPr>
          <p:cNvPr id="51204" name="Group 37"/>
          <p:cNvGrpSpPr>
            <a:grpSpLocks/>
          </p:cNvGrpSpPr>
          <p:nvPr/>
        </p:nvGrpSpPr>
        <p:grpSpPr bwMode="auto">
          <a:xfrm>
            <a:off x="957263" y="795338"/>
            <a:ext cx="7075487" cy="2562225"/>
            <a:chOff x="685" y="158"/>
            <a:chExt cx="4457" cy="1614"/>
          </a:xfrm>
        </p:grpSpPr>
        <p:sp>
          <p:nvSpPr>
            <p:cNvPr id="51206" name="Line 4"/>
            <p:cNvSpPr>
              <a:spLocks noChangeShapeType="1"/>
            </p:cNvSpPr>
            <p:nvPr/>
          </p:nvSpPr>
          <p:spPr bwMode="auto">
            <a:xfrm>
              <a:off x="1211" y="1280"/>
              <a:ext cx="3931" cy="0"/>
            </a:xfrm>
            <a:prstGeom prst="line">
              <a:avLst/>
            </a:prstGeom>
            <a:noFill/>
            <a:ln w="19050" cap="sq">
              <a:solidFill>
                <a:schemeClr val="tx1"/>
              </a:solidFill>
              <a:round/>
              <a:headEnd type="none" w="sm" len="sm"/>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tr-TR" sz="1800" b="0" i="0" u="none" strike="noStrike" kern="1200" cap="none" spc="0" normalizeH="0" baseline="0" noProof="0" smtClean="0">
                <a:ln>
                  <a:noFill/>
                </a:ln>
                <a:solidFill>
                  <a:srgbClr val="000000"/>
                </a:solidFill>
                <a:effectLst/>
                <a:uLnTx/>
                <a:uFillTx/>
                <a:latin typeface="Arial" panose="020B0604020202020204" pitchFamily="34" charset="0"/>
                <a:ea typeface="굴림"/>
                <a:cs typeface="+mn-cs"/>
              </a:endParaRPr>
            </a:p>
          </p:txBody>
        </p:sp>
        <p:sp>
          <p:nvSpPr>
            <p:cNvPr id="51207" name="Line 5"/>
            <p:cNvSpPr>
              <a:spLocks noChangeShapeType="1"/>
            </p:cNvSpPr>
            <p:nvPr/>
          </p:nvSpPr>
          <p:spPr bwMode="auto">
            <a:xfrm flipH="1" flipV="1">
              <a:off x="1327" y="228"/>
              <a:ext cx="5" cy="1214"/>
            </a:xfrm>
            <a:prstGeom prst="line">
              <a:avLst/>
            </a:prstGeom>
            <a:noFill/>
            <a:ln w="19050" cap="sq">
              <a:solidFill>
                <a:schemeClr val="tx1"/>
              </a:solidFill>
              <a:round/>
              <a:headEnd type="none" w="sm" len="sm"/>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tr-TR" sz="1800" b="0" i="0" u="none" strike="noStrike" kern="1200" cap="none" spc="0" normalizeH="0" baseline="0" noProof="0" smtClean="0">
                <a:ln>
                  <a:noFill/>
                </a:ln>
                <a:solidFill>
                  <a:srgbClr val="000000"/>
                </a:solidFill>
                <a:effectLst/>
                <a:uLnTx/>
                <a:uFillTx/>
                <a:latin typeface="Arial" panose="020B0604020202020204" pitchFamily="34" charset="0"/>
                <a:ea typeface="굴림"/>
                <a:cs typeface="+mn-cs"/>
              </a:endParaRPr>
            </a:p>
          </p:txBody>
        </p:sp>
        <p:sp>
          <p:nvSpPr>
            <p:cNvPr id="51208" name="Line 8"/>
            <p:cNvSpPr>
              <a:spLocks noChangeShapeType="1"/>
            </p:cNvSpPr>
            <p:nvPr/>
          </p:nvSpPr>
          <p:spPr bwMode="auto">
            <a:xfrm flipH="1" flipV="1">
              <a:off x="2044" y="261"/>
              <a:ext cx="0" cy="1005"/>
            </a:xfrm>
            <a:prstGeom prst="line">
              <a:avLst/>
            </a:prstGeom>
            <a:noFill/>
            <a:ln w="19050">
              <a:solidFill>
                <a:schemeClr val="tx1"/>
              </a:solidFill>
              <a:prstDash val="sysDot"/>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tr-TR" sz="1800" b="0" i="0" u="none" strike="noStrike" kern="1200" cap="none" spc="0" normalizeH="0" baseline="0" noProof="0" smtClean="0">
                <a:ln>
                  <a:noFill/>
                </a:ln>
                <a:solidFill>
                  <a:srgbClr val="000000"/>
                </a:solidFill>
                <a:effectLst/>
                <a:uLnTx/>
                <a:uFillTx/>
                <a:latin typeface="Arial" panose="020B0604020202020204" pitchFamily="34" charset="0"/>
                <a:ea typeface="굴림"/>
                <a:cs typeface="+mn-cs"/>
              </a:endParaRPr>
            </a:p>
          </p:txBody>
        </p:sp>
        <p:grpSp>
          <p:nvGrpSpPr>
            <p:cNvPr id="51209" name="Group 17"/>
            <p:cNvGrpSpPr>
              <a:grpSpLocks/>
            </p:cNvGrpSpPr>
            <p:nvPr/>
          </p:nvGrpSpPr>
          <p:grpSpPr bwMode="auto">
            <a:xfrm>
              <a:off x="1327" y="575"/>
              <a:ext cx="1255" cy="699"/>
              <a:chOff x="848" y="897"/>
              <a:chExt cx="1255" cy="699"/>
            </a:xfrm>
          </p:grpSpPr>
          <p:sp>
            <p:nvSpPr>
              <p:cNvPr id="51227" name="Freeform 13"/>
              <p:cNvSpPr>
                <a:spLocks/>
              </p:cNvSpPr>
              <p:nvPr/>
            </p:nvSpPr>
            <p:spPr bwMode="auto">
              <a:xfrm>
                <a:off x="848" y="897"/>
                <a:ext cx="710" cy="699"/>
              </a:xfrm>
              <a:custGeom>
                <a:avLst/>
                <a:gdLst>
                  <a:gd name="T0" fmla="*/ 0 w 710"/>
                  <a:gd name="T1" fmla="*/ 699 h 699"/>
                  <a:gd name="T2" fmla="*/ 71 w 710"/>
                  <a:gd name="T3" fmla="*/ 452 h 699"/>
                  <a:gd name="T4" fmla="*/ 341 w 710"/>
                  <a:gd name="T5" fmla="*/ 138 h 699"/>
                  <a:gd name="T6" fmla="*/ 710 w 710"/>
                  <a:gd name="T7" fmla="*/ 0 h 69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10" h="699">
                    <a:moveTo>
                      <a:pt x="0" y="699"/>
                    </a:moveTo>
                    <a:cubicBezTo>
                      <a:pt x="7" y="622"/>
                      <a:pt x="14" y="545"/>
                      <a:pt x="71" y="452"/>
                    </a:cubicBezTo>
                    <a:cubicBezTo>
                      <a:pt x="128" y="359"/>
                      <a:pt x="234" y="213"/>
                      <a:pt x="341" y="138"/>
                    </a:cubicBezTo>
                    <a:cubicBezTo>
                      <a:pt x="448" y="63"/>
                      <a:pt x="579" y="31"/>
                      <a:pt x="710" y="0"/>
                    </a:cubicBezTo>
                  </a:path>
                </a:pathLst>
              </a:custGeom>
              <a:noFill/>
              <a:ln w="19050" cap="sq" cmpd="sng">
                <a:solidFill>
                  <a:schemeClr val="tx1"/>
                </a:solidFill>
                <a:prstDash val="solid"/>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tr-TR" sz="1800" b="0" i="0" u="none" strike="noStrike" kern="1200" cap="none" spc="0" normalizeH="0" baseline="0" noProof="0" smtClean="0">
                  <a:ln>
                    <a:noFill/>
                  </a:ln>
                  <a:solidFill>
                    <a:srgbClr val="000000"/>
                  </a:solidFill>
                  <a:effectLst/>
                  <a:uLnTx/>
                  <a:uFillTx/>
                  <a:latin typeface="Arial" panose="020B0604020202020204" pitchFamily="34" charset="0"/>
                  <a:ea typeface="굴림"/>
                  <a:cs typeface="+mn-cs"/>
                </a:endParaRPr>
              </a:p>
            </p:txBody>
          </p:sp>
          <p:sp>
            <p:nvSpPr>
              <p:cNvPr id="51228" name="Freeform 14"/>
              <p:cNvSpPr>
                <a:spLocks/>
              </p:cNvSpPr>
              <p:nvPr/>
            </p:nvSpPr>
            <p:spPr bwMode="auto">
              <a:xfrm>
                <a:off x="1558" y="897"/>
                <a:ext cx="545" cy="601"/>
              </a:xfrm>
              <a:custGeom>
                <a:avLst/>
                <a:gdLst>
                  <a:gd name="T0" fmla="*/ 0 w 534"/>
                  <a:gd name="T1" fmla="*/ 0 h 694"/>
                  <a:gd name="T2" fmla="*/ 205 w 534"/>
                  <a:gd name="T3" fmla="*/ 279 h 694"/>
                  <a:gd name="T4" fmla="*/ 567 w 534"/>
                  <a:gd name="T5" fmla="*/ 450 h 694"/>
                  <a:gd name="T6" fmla="*/ 0 60000 65536"/>
                  <a:gd name="T7" fmla="*/ 0 60000 65536"/>
                  <a:gd name="T8" fmla="*/ 0 60000 65536"/>
                </a:gdLst>
                <a:ahLst/>
                <a:cxnLst>
                  <a:cxn ang="T6">
                    <a:pos x="T0" y="T1"/>
                  </a:cxn>
                  <a:cxn ang="T7">
                    <a:pos x="T2" y="T3"/>
                  </a:cxn>
                  <a:cxn ang="T8">
                    <a:pos x="T4" y="T5"/>
                  </a:cxn>
                </a:cxnLst>
                <a:rect l="0" t="0" r="r" b="b"/>
                <a:pathLst>
                  <a:path w="534" h="694">
                    <a:moveTo>
                      <a:pt x="0" y="0"/>
                    </a:moveTo>
                    <a:cubicBezTo>
                      <a:pt x="52" y="157"/>
                      <a:pt x="104" y="314"/>
                      <a:pt x="193" y="430"/>
                    </a:cubicBezTo>
                    <a:cubicBezTo>
                      <a:pt x="282" y="546"/>
                      <a:pt x="408" y="620"/>
                      <a:pt x="534" y="694"/>
                    </a:cubicBezTo>
                  </a:path>
                </a:pathLst>
              </a:custGeom>
              <a:noFill/>
              <a:ln w="19050" cap="sq" cmpd="sng">
                <a:solidFill>
                  <a:schemeClr val="tx1"/>
                </a:solidFill>
                <a:prstDash val="solid"/>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tr-TR" sz="1800" b="0" i="0" u="none" strike="noStrike" kern="1200" cap="none" spc="0" normalizeH="0" baseline="0" noProof="0" smtClean="0">
                  <a:ln>
                    <a:noFill/>
                  </a:ln>
                  <a:solidFill>
                    <a:srgbClr val="000000"/>
                  </a:solidFill>
                  <a:effectLst/>
                  <a:uLnTx/>
                  <a:uFillTx/>
                  <a:latin typeface="Arial" panose="020B0604020202020204" pitchFamily="34" charset="0"/>
                  <a:ea typeface="굴림"/>
                  <a:cs typeface="+mn-cs"/>
                </a:endParaRPr>
              </a:p>
            </p:txBody>
          </p:sp>
        </p:grpSp>
        <p:sp>
          <p:nvSpPr>
            <p:cNvPr id="51210" name="Line 16"/>
            <p:cNvSpPr>
              <a:spLocks noChangeShapeType="1"/>
            </p:cNvSpPr>
            <p:nvPr/>
          </p:nvSpPr>
          <p:spPr bwMode="auto">
            <a:xfrm>
              <a:off x="1211" y="1169"/>
              <a:ext cx="1838" cy="0"/>
            </a:xfrm>
            <a:prstGeom prst="line">
              <a:avLst/>
            </a:prstGeom>
            <a:noFill/>
            <a:ln w="19050">
              <a:solidFill>
                <a:schemeClr val="tx1"/>
              </a:solidFill>
              <a:prstDash val="sysDot"/>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tr-TR" sz="1800" b="0" i="0" u="none" strike="noStrike" kern="1200" cap="none" spc="0" normalizeH="0" baseline="0" noProof="0" smtClean="0">
                <a:ln>
                  <a:noFill/>
                </a:ln>
                <a:solidFill>
                  <a:srgbClr val="000000"/>
                </a:solidFill>
                <a:effectLst/>
                <a:uLnTx/>
                <a:uFillTx/>
                <a:latin typeface="Arial" panose="020B0604020202020204" pitchFamily="34" charset="0"/>
                <a:ea typeface="굴림"/>
                <a:cs typeface="+mn-cs"/>
              </a:endParaRPr>
            </a:p>
          </p:txBody>
        </p:sp>
        <p:grpSp>
          <p:nvGrpSpPr>
            <p:cNvPr id="51211" name="Group 18"/>
            <p:cNvGrpSpPr>
              <a:grpSpLocks/>
            </p:cNvGrpSpPr>
            <p:nvPr/>
          </p:nvGrpSpPr>
          <p:grpSpPr bwMode="auto">
            <a:xfrm>
              <a:off x="2574" y="572"/>
              <a:ext cx="1255" cy="699"/>
              <a:chOff x="848" y="897"/>
              <a:chExt cx="1255" cy="699"/>
            </a:xfrm>
          </p:grpSpPr>
          <p:sp>
            <p:nvSpPr>
              <p:cNvPr id="51225" name="Freeform 19"/>
              <p:cNvSpPr>
                <a:spLocks/>
              </p:cNvSpPr>
              <p:nvPr/>
            </p:nvSpPr>
            <p:spPr bwMode="auto">
              <a:xfrm>
                <a:off x="848" y="897"/>
                <a:ext cx="710" cy="699"/>
              </a:xfrm>
              <a:custGeom>
                <a:avLst/>
                <a:gdLst>
                  <a:gd name="T0" fmla="*/ 0 w 710"/>
                  <a:gd name="T1" fmla="*/ 699 h 699"/>
                  <a:gd name="T2" fmla="*/ 71 w 710"/>
                  <a:gd name="T3" fmla="*/ 452 h 699"/>
                  <a:gd name="T4" fmla="*/ 341 w 710"/>
                  <a:gd name="T5" fmla="*/ 138 h 699"/>
                  <a:gd name="T6" fmla="*/ 710 w 710"/>
                  <a:gd name="T7" fmla="*/ 0 h 69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10" h="699">
                    <a:moveTo>
                      <a:pt x="0" y="699"/>
                    </a:moveTo>
                    <a:cubicBezTo>
                      <a:pt x="7" y="622"/>
                      <a:pt x="14" y="545"/>
                      <a:pt x="71" y="452"/>
                    </a:cubicBezTo>
                    <a:cubicBezTo>
                      <a:pt x="128" y="359"/>
                      <a:pt x="234" y="213"/>
                      <a:pt x="341" y="138"/>
                    </a:cubicBezTo>
                    <a:cubicBezTo>
                      <a:pt x="448" y="63"/>
                      <a:pt x="579" y="31"/>
                      <a:pt x="710" y="0"/>
                    </a:cubicBezTo>
                  </a:path>
                </a:pathLst>
              </a:custGeom>
              <a:noFill/>
              <a:ln w="19050" cap="sq" cmpd="sng">
                <a:solidFill>
                  <a:schemeClr val="tx1"/>
                </a:solidFill>
                <a:prstDash val="solid"/>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tr-TR" sz="1800" b="0" i="0" u="none" strike="noStrike" kern="1200" cap="none" spc="0" normalizeH="0" baseline="0" noProof="0" smtClean="0">
                  <a:ln>
                    <a:noFill/>
                  </a:ln>
                  <a:solidFill>
                    <a:srgbClr val="000000"/>
                  </a:solidFill>
                  <a:effectLst/>
                  <a:uLnTx/>
                  <a:uFillTx/>
                  <a:latin typeface="Arial" panose="020B0604020202020204" pitchFamily="34" charset="0"/>
                  <a:ea typeface="굴림"/>
                  <a:cs typeface="+mn-cs"/>
                </a:endParaRPr>
              </a:p>
            </p:txBody>
          </p:sp>
          <p:sp>
            <p:nvSpPr>
              <p:cNvPr id="51226" name="Freeform 20"/>
              <p:cNvSpPr>
                <a:spLocks/>
              </p:cNvSpPr>
              <p:nvPr/>
            </p:nvSpPr>
            <p:spPr bwMode="auto">
              <a:xfrm>
                <a:off x="1558" y="897"/>
                <a:ext cx="545" cy="601"/>
              </a:xfrm>
              <a:custGeom>
                <a:avLst/>
                <a:gdLst>
                  <a:gd name="T0" fmla="*/ 0 w 534"/>
                  <a:gd name="T1" fmla="*/ 0 h 694"/>
                  <a:gd name="T2" fmla="*/ 205 w 534"/>
                  <a:gd name="T3" fmla="*/ 279 h 694"/>
                  <a:gd name="T4" fmla="*/ 567 w 534"/>
                  <a:gd name="T5" fmla="*/ 450 h 694"/>
                  <a:gd name="T6" fmla="*/ 0 60000 65536"/>
                  <a:gd name="T7" fmla="*/ 0 60000 65536"/>
                  <a:gd name="T8" fmla="*/ 0 60000 65536"/>
                </a:gdLst>
                <a:ahLst/>
                <a:cxnLst>
                  <a:cxn ang="T6">
                    <a:pos x="T0" y="T1"/>
                  </a:cxn>
                  <a:cxn ang="T7">
                    <a:pos x="T2" y="T3"/>
                  </a:cxn>
                  <a:cxn ang="T8">
                    <a:pos x="T4" y="T5"/>
                  </a:cxn>
                </a:cxnLst>
                <a:rect l="0" t="0" r="r" b="b"/>
                <a:pathLst>
                  <a:path w="534" h="694">
                    <a:moveTo>
                      <a:pt x="0" y="0"/>
                    </a:moveTo>
                    <a:cubicBezTo>
                      <a:pt x="52" y="157"/>
                      <a:pt x="104" y="314"/>
                      <a:pt x="193" y="430"/>
                    </a:cubicBezTo>
                    <a:cubicBezTo>
                      <a:pt x="282" y="546"/>
                      <a:pt x="408" y="620"/>
                      <a:pt x="534" y="694"/>
                    </a:cubicBezTo>
                  </a:path>
                </a:pathLst>
              </a:custGeom>
              <a:noFill/>
              <a:ln w="19050" cap="sq" cmpd="sng">
                <a:solidFill>
                  <a:schemeClr val="tx1"/>
                </a:solidFill>
                <a:prstDash val="solid"/>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tr-TR" sz="1800" b="0" i="0" u="none" strike="noStrike" kern="1200" cap="none" spc="0" normalizeH="0" baseline="0" noProof="0" smtClean="0">
                  <a:ln>
                    <a:noFill/>
                  </a:ln>
                  <a:solidFill>
                    <a:srgbClr val="000000"/>
                  </a:solidFill>
                  <a:effectLst/>
                  <a:uLnTx/>
                  <a:uFillTx/>
                  <a:latin typeface="Arial" panose="020B0604020202020204" pitchFamily="34" charset="0"/>
                  <a:ea typeface="굴림"/>
                  <a:cs typeface="+mn-cs"/>
                </a:endParaRPr>
              </a:p>
            </p:txBody>
          </p:sp>
        </p:grpSp>
        <p:sp>
          <p:nvSpPr>
            <p:cNvPr id="51212" name="Freeform 23"/>
            <p:cNvSpPr>
              <a:spLocks/>
            </p:cNvSpPr>
            <p:nvPr/>
          </p:nvSpPr>
          <p:spPr bwMode="auto">
            <a:xfrm>
              <a:off x="4536" y="585"/>
              <a:ext cx="545" cy="601"/>
            </a:xfrm>
            <a:custGeom>
              <a:avLst/>
              <a:gdLst>
                <a:gd name="T0" fmla="*/ 0 w 534"/>
                <a:gd name="T1" fmla="*/ 0 h 694"/>
                <a:gd name="T2" fmla="*/ 205 w 534"/>
                <a:gd name="T3" fmla="*/ 279 h 694"/>
                <a:gd name="T4" fmla="*/ 567 w 534"/>
                <a:gd name="T5" fmla="*/ 450 h 694"/>
                <a:gd name="T6" fmla="*/ 0 60000 65536"/>
                <a:gd name="T7" fmla="*/ 0 60000 65536"/>
                <a:gd name="T8" fmla="*/ 0 60000 65536"/>
              </a:gdLst>
              <a:ahLst/>
              <a:cxnLst>
                <a:cxn ang="T6">
                  <a:pos x="T0" y="T1"/>
                </a:cxn>
                <a:cxn ang="T7">
                  <a:pos x="T2" y="T3"/>
                </a:cxn>
                <a:cxn ang="T8">
                  <a:pos x="T4" y="T5"/>
                </a:cxn>
              </a:cxnLst>
              <a:rect l="0" t="0" r="r" b="b"/>
              <a:pathLst>
                <a:path w="534" h="694">
                  <a:moveTo>
                    <a:pt x="0" y="0"/>
                  </a:moveTo>
                  <a:cubicBezTo>
                    <a:pt x="52" y="157"/>
                    <a:pt x="104" y="314"/>
                    <a:pt x="193" y="430"/>
                  </a:cubicBezTo>
                  <a:cubicBezTo>
                    <a:pt x="282" y="546"/>
                    <a:pt x="408" y="620"/>
                    <a:pt x="534" y="694"/>
                  </a:cubicBezTo>
                </a:path>
              </a:pathLst>
            </a:custGeom>
            <a:noFill/>
            <a:ln w="19050" cap="sq" cmpd="sng">
              <a:solidFill>
                <a:schemeClr val="tx1"/>
              </a:solidFill>
              <a:prstDash val="solid"/>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tr-TR" sz="1800" b="0" i="0" u="none" strike="noStrike" kern="1200" cap="none" spc="0" normalizeH="0" baseline="0" noProof="0" smtClean="0">
                <a:ln>
                  <a:noFill/>
                </a:ln>
                <a:solidFill>
                  <a:srgbClr val="000000"/>
                </a:solidFill>
                <a:effectLst/>
                <a:uLnTx/>
                <a:uFillTx/>
                <a:latin typeface="Arial" panose="020B0604020202020204" pitchFamily="34" charset="0"/>
                <a:ea typeface="굴림"/>
                <a:cs typeface="+mn-cs"/>
              </a:endParaRPr>
            </a:p>
          </p:txBody>
        </p:sp>
        <p:sp>
          <p:nvSpPr>
            <p:cNvPr id="51213" name="Text Box 24"/>
            <p:cNvSpPr txBox="1">
              <a:spLocks noChangeArrowheads="1"/>
            </p:cNvSpPr>
            <p:nvPr/>
          </p:nvSpPr>
          <p:spPr bwMode="auto">
            <a:xfrm>
              <a:off x="2701" y="158"/>
              <a:ext cx="1099"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1" hangingPunct="1">
                <a:lnSpc>
                  <a:spcPct val="100000"/>
                </a:lnSpc>
                <a:spcBef>
                  <a:spcPct val="0"/>
                </a:spcBef>
                <a:spcAft>
                  <a:spcPct val="0"/>
                </a:spcAft>
                <a:buClrTx/>
                <a:buSzTx/>
                <a:buFontTx/>
                <a:buNone/>
                <a:tabLst/>
                <a:defRPr/>
              </a:pPr>
              <a:r>
                <a:rPr kumimoji="1" lang="en-US" altLang="ko-KR" sz="2000" b="1" i="0" u="none" strike="noStrike" kern="1200" cap="none" spc="0" normalizeH="0" baseline="0" noProof="0" smtClean="0">
                  <a:ln>
                    <a:noFill/>
                  </a:ln>
                  <a:solidFill>
                    <a:srgbClr val="000000"/>
                  </a:solidFill>
                  <a:effectLst/>
                  <a:uLnTx/>
                  <a:uFillTx/>
                  <a:latin typeface="Arial Narrow" panose="020B0606020202030204" pitchFamily="34" charset="0"/>
                  <a:ea typeface="굴림"/>
                  <a:cs typeface="+mn-cs"/>
                </a:rPr>
                <a:t>need refreshing</a:t>
              </a:r>
            </a:p>
          </p:txBody>
        </p:sp>
        <p:sp>
          <p:nvSpPr>
            <p:cNvPr id="51214" name="Text Box 25"/>
            <p:cNvSpPr txBox="1">
              <a:spLocks noChangeArrowheads="1"/>
            </p:cNvSpPr>
            <p:nvPr/>
          </p:nvSpPr>
          <p:spPr bwMode="auto">
            <a:xfrm>
              <a:off x="685" y="297"/>
              <a:ext cx="604"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1" hangingPunct="1">
                <a:lnSpc>
                  <a:spcPct val="100000"/>
                </a:lnSpc>
                <a:spcBef>
                  <a:spcPct val="0"/>
                </a:spcBef>
                <a:spcAft>
                  <a:spcPct val="0"/>
                </a:spcAft>
                <a:buClrTx/>
                <a:buSzTx/>
                <a:buFontTx/>
                <a:buNone/>
                <a:tabLst/>
                <a:defRPr/>
              </a:pPr>
              <a:r>
                <a:rPr kumimoji="1" lang="en-US" altLang="ko-KR" sz="2000" b="0" i="0" u="none" strike="noStrike" kern="1200" cap="none" spc="0" normalizeH="0" baseline="0" noProof="0" smtClean="0">
                  <a:ln>
                    <a:noFill/>
                  </a:ln>
                  <a:solidFill>
                    <a:srgbClr val="000000"/>
                  </a:solidFill>
                  <a:effectLst/>
                  <a:uLnTx/>
                  <a:uFillTx/>
                  <a:latin typeface="Arial Narrow" panose="020B0606020202030204" pitchFamily="34" charset="0"/>
                  <a:ea typeface="굴림"/>
                  <a:cs typeface="+mn-cs"/>
                </a:rPr>
                <a:t>Intensity</a:t>
              </a:r>
            </a:p>
          </p:txBody>
        </p:sp>
        <p:sp>
          <p:nvSpPr>
            <p:cNvPr id="51215" name="Text Box 26"/>
            <p:cNvSpPr txBox="1">
              <a:spLocks noChangeArrowheads="1"/>
            </p:cNvSpPr>
            <p:nvPr/>
          </p:nvSpPr>
          <p:spPr bwMode="auto">
            <a:xfrm>
              <a:off x="734" y="1110"/>
              <a:ext cx="38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1" hangingPunct="1">
                <a:lnSpc>
                  <a:spcPct val="100000"/>
                </a:lnSpc>
                <a:spcBef>
                  <a:spcPct val="0"/>
                </a:spcBef>
                <a:spcAft>
                  <a:spcPct val="0"/>
                </a:spcAft>
                <a:buClrTx/>
                <a:buSzTx/>
                <a:buFontTx/>
                <a:buNone/>
                <a:tabLst/>
                <a:defRPr/>
              </a:pPr>
              <a:r>
                <a:rPr kumimoji="1" lang="ko-KR" altLang="en-US" sz="1800" b="0" i="0" u="none" strike="noStrike" kern="1200" cap="none" spc="0" normalizeH="0" baseline="0" noProof="0" smtClean="0">
                  <a:ln>
                    <a:noFill/>
                  </a:ln>
                  <a:solidFill>
                    <a:srgbClr val="000000"/>
                  </a:solidFill>
                  <a:effectLst/>
                  <a:uLnTx/>
                  <a:uFillTx/>
                  <a:latin typeface="Arial Narrow" panose="020B0606020202030204" pitchFamily="34" charset="0"/>
                  <a:ea typeface="굴림"/>
                  <a:cs typeface="+mn-cs"/>
                </a:rPr>
                <a:t>10 %</a:t>
              </a:r>
            </a:p>
          </p:txBody>
        </p:sp>
        <p:sp>
          <p:nvSpPr>
            <p:cNvPr id="51216" name="Line 28"/>
            <p:cNvSpPr>
              <a:spLocks noChangeShapeType="1"/>
            </p:cNvSpPr>
            <p:nvPr/>
          </p:nvSpPr>
          <p:spPr bwMode="auto">
            <a:xfrm flipH="1" flipV="1">
              <a:off x="2569" y="263"/>
              <a:ext cx="0" cy="1005"/>
            </a:xfrm>
            <a:prstGeom prst="line">
              <a:avLst/>
            </a:prstGeom>
            <a:noFill/>
            <a:ln w="19050">
              <a:solidFill>
                <a:schemeClr val="tx1"/>
              </a:solidFill>
              <a:prstDash val="sysDot"/>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tr-TR" sz="1800" b="0" i="0" u="none" strike="noStrike" kern="1200" cap="none" spc="0" normalizeH="0" baseline="0" noProof="0" smtClean="0">
                <a:ln>
                  <a:noFill/>
                </a:ln>
                <a:solidFill>
                  <a:srgbClr val="000000"/>
                </a:solidFill>
                <a:effectLst/>
                <a:uLnTx/>
                <a:uFillTx/>
                <a:latin typeface="Arial" panose="020B0604020202020204" pitchFamily="34" charset="0"/>
                <a:ea typeface="굴림"/>
                <a:cs typeface="+mn-cs"/>
              </a:endParaRPr>
            </a:p>
          </p:txBody>
        </p:sp>
        <p:sp>
          <p:nvSpPr>
            <p:cNvPr id="51217" name="Line 29"/>
            <p:cNvSpPr>
              <a:spLocks noChangeShapeType="1"/>
            </p:cNvSpPr>
            <p:nvPr/>
          </p:nvSpPr>
          <p:spPr bwMode="auto">
            <a:xfrm>
              <a:off x="2571" y="1288"/>
              <a:ext cx="0" cy="154"/>
            </a:xfrm>
            <a:prstGeom prst="line">
              <a:avLst/>
            </a:prstGeom>
            <a:noFill/>
            <a:ln w="19050" cap="sq">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tr-TR" sz="1800" b="0" i="0" u="none" strike="noStrike" kern="1200" cap="none" spc="0" normalizeH="0" baseline="0" noProof="0" smtClean="0">
                <a:ln>
                  <a:noFill/>
                </a:ln>
                <a:solidFill>
                  <a:srgbClr val="000000"/>
                </a:solidFill>
                <a:effectLst/>
                <a:uLnTx/>
                <a:uFillTx/>
                <a:latin typeface="Arial" panose="020B0604020202020204" pitchFamily="34" charset="0"/>
                <a:ea typeface="굴림"/>
                <a:cs typeface="+mn-cs"/>
              </a:endParaRPr>
            </a:p>
          </p:txBody>
        </p:sp>
        <p:sp>
          <p:nvSpPr>
            <p:cNvPr id="51218" name="Line 30"/>
            <p:cNvSpPr>
              <a:spLocks noChangeShapeType="1"/>
            </p:cNvSpPr>
            <p:nvPr/>
          </p:nvSpPr>
          <p:spPr bwMode="auto">
            <a:xfrm>
              <a:off x="1343" y="1370"/>
              <a:ext cx="1233" cy="0"/>
            </a:xfrm>
            <a:prstGeom prst="line">
              <a:avLst/>
            </a:prstGeom>
            <a:noFill/>
            <a:ln w="19050" cap="sq">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tr-TR" sz="1800" b="0" i="0" u="none" strike="noStrike" kern="1200" cap="none" spc="0" normalizeH="0" baseline="0" noProof="0" smtClean="0">
                <a:ln>
                  <a:noFill/>
                </a:ln>
                <a:solidFill>
                  <a:srgbClr val="000000"/>
                </a:solidFill>
                <a:effectLst/>
                <a:uLnTx/>
                <a:uFillTx/>
                <a:latin typeface="Arial" panose="020B0604020202020204" pitchFamily="34" charset="0"/>
                <a:ea typeface="굴림"/>
                <a:cs typeface="+mn-cs"/>
              </a:endParaRPr>
            </a:p>
          </p:txBody>
        </p:sp>
        <p:sp>
          <p:nvSpPr>
            <p:cNvPr id="51219" name="Line 31"/>
            <p:cNvSpPr>
              <a:spLocks noChangeShapeType="1"/>
            </p:cNvSpPr>
            <p:nvPr/>
          </p:nvSpPr>
          <p:spPr bwMode="auto">
            <a:xfrm>
              <a:off x="2037" y="1442"/>
              <a:ext cx="534" cy="0"/>
            </a:xfrm>
            <a:prstGeom prst="line">
              <a:avLst/>
            </a:prstGeom>
            <a:noFill/>
            <a:ln w="19050" cap="sq">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tr-TR" sz="1800" b="0" i="0" u="none" strike="noStrike" kern="1200" cap="none" spc="0" normalizeH="0" baseline="0" noProof="0" smtClean="0">
                <a:ln>
                  <a:noFill/>
                </a:ln>
                <a:solidFill>
                  <a:srgbClr val="000000"/>
                </a:solidFill>
                <a:effectLst/>
                <a:uLnTx/>
                <a:uFillTx/>
                <a:latin typeface="Arial" panose="020B0604020202020204" pitchFamily="34" charset="0"/>
                <a:ea typeface="굴림"/>
                <a:cs typeface="+mn-cs"/>
              </a:endParaRPr>
            </a:p>
          </p:txBody>
        </p:sp>
        <p:sp>
          <p:nvSpPr>
            <p:cNvPr id="51220" name="AutoShape 32"/>
            <p:cNvSpPr>
              <a:spLocks/>
            </p:cNvSpPr>
            <p:nvPr/>
          </p:nvSpPr>
          <p:spPr bwMode="auto">
            <a:xfrm>
              <a:off x="2807" y="1510"/>
              <a:ext cx="824" cy="262"/>
            </a:xfrm>
            <a:prstGeom prst="callout2">
              <a:avLst>
                <a:gd name="adj1" fmla="val 27907"/>
                <a:gd name="adj2" fmla="val -5824"/>
                <a:gd name="adj3" fmla="val 27907"/>
                <a:gd name="adj4" fmla="val -17356"/>
                <a:gd name="adj5" fmla="val -19380"/>
                <a:gd name="adj6" fmla="val -59222"/>
              </a:avLst>
            </a:prstGeom>
            <a:noFill/>
            <a:ln w="19050" cap="sq">
              <a:solidFill>
                <a:schemeClr val="tx1"/>
              </a:solidFill>
              <a:miter lim="800000"/>
              <a:headEnd type="none" w="sm" len="sm"/>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1" hangingPunct="1">
                <a:lnSpc>
                  <a:spcPct val="100000"/>
                </a:lnSpc>
                <a:spcBef>
                  <a:spcPct val="0"/>
                </a:spcBef>
                <a:spcAft>
                  <a:spcPct val="0"/>
                </a:spcAft>
                <a:buClrTx/>
                <a:buSzTx/>
                <a:buFontTx/>
                <a:buNone/>
                <a:tabLst/>
                <a:defRPr/>
              </a:pPr>
              <a:r>
                <a:rPr kumimoji="1" lang="en-US" altLang="ko-KR" sz="2000" b="0" i="0" u="none" strike="noStrike" kern="1200" cap="none" spc="0" normalizeH="0" baseline="0" noProof="0" smtClean="0">
                  <a:ln>
                    <a:noFill/>
                  </a:ln>
                  <a:solidFill>
                    <a:srgbClr val="000000"/>
                  </a:solidFill>
                  <a:effectLst/>
                  <a:uLnTx/>
                  <a:uFillTx/>
                  <a:latin typeface="Arial Narrow" panose="020B0606020202030204" pitchFamily="34" charset="0"/>
                  <a:ea typeface="굴림"/>
                  <a:cs typeface="+mn-cs"/>
                </a:rPr>
                <a:t>persistence</a:t>
              </a:r>
            </a:p>
          </p:txBody>
        </p:sp>
        <p:sp>
          <p:nvSpPr>
            <p:cNvPr id="51221" name="Line 33"/>
            <p:cNvSpPr>
              <a:spLocks noChangeShapeType="1"/>
            </p:cNvSpPr>
            <p:nvPr/>
          </p:nvSpPr>
          <p:spPr bwMode="auto">
            <a:xfrm flipH="1">
              <a:off x="1244" y="902"/>
              <a:ext cx="5" cy="265"/>
            </a:xfrm>
            <a:prstGeom prst="line">
              <a:avLst/>
            </a:prstGeom>
            <a:noFill/>
            <a:ln w="19050" cap="sq">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tr-TR" sz="1800" b="0" i="0" u="none" strike="noStrike" kern="1200" cap="none" spc="0" normalizeH="0" baseline="0" noProof="0" smtClean="0">
                <a:ln>
                  <a:noFill/>
                </a:ln>
                <a:solidFill>
                  <a:srgbClr val="000000"/>
                </a:solidFill>
                <a:effectLst/>
                <a:uLnTx/>
                <a:uFillTx/>
                <a:latin typeface="Arial" panose="020B0604020202020204" pitchFamily="34" charset="0"/>
                <a:ea typeface="굴림"/>
                <a:cs typeface="+mn-cs"/>
              </a:endParaRPr>
            </a:p>
          </p:txBody>
        </p:sp>
        <p:sp>
          <p:nvSpPr>
            <p:cNvPr id="51222" name="Line 34"/>
            <p:cNvSpPr>
              <a:spLocks noChangeShapeType="1"/>
            </p:cNvSpPr>
            <p:nvPr/>
          </p:nvSpPr>
          <p:spPr bwMode="auto">
            <a:xfrm flipH="1" flipV="1">
              <a:off x="1241" y="1285"/>
              <a:ext cx="5" cy="265"/>
            </a:xfrm>
            <a:prstGeom prst="line">
              <a:avLst/>
            </a:prstGeom>
            <a:noFill/>
            <a:ln w="19050" cap="sq">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tr-TR" sz="1800" b="0" i="0" u="none" strike="noStrike" kern="1200" cap="none" spc="0" normalizeH="0" baseline="0" noProof="0" smtClean="0">
                <a:ln>
                  <a:noFill/>
                </a:ln>
                <a:solidFill>
                  <a:srgbClr val="000000"/>
                </a:solidFill>
                <a:effectLst/>
                <a:uLnTx/>
                <a:uFillTx/>
                <a:latin typeface="Arial" panose="020B0604020202020204" pitchFamily="34" charset="0"/>
                <a:ea typeface="굴림"/>
                <a:cs typeface="+mn-cs"/>
              </a:endParaRPr>
            </a:p>
          </p:txBody>
        </p:sp>
        <p:sp>
          <p:nvSpPr>
            <p:cNvPr id="51223" name="Text Box 35"/>
            <p:cNvSpPr txBox="1">
              <a:spLocks noChangeArrowheads="1"/>
            </p:cNvSpPr>
            <p:nvPr/>
          </p:nvSpPr>
          <p:spPr bwMode="auto">
            <a:xfrm>
              <a:off x="4489" y="1296"/>
              <a:ext cx="407"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1" hangingPunct="1">
                <a:lnSpc>
                  <a:spcPct val="100000"/>
                </a:lnSpc>
                <a:spcBef>
                  <a:spcPct val="0"/>
                </a:spcBef>
                <a:spcAft>
                  <a:spcPct val="0"/>
                </a:spcAft>
                <a:buClrTx/>
                <a:buSzTx/>
                <a:buFontTx/>
                <a:buNone/>
                <a:tabLst/>
                <a:defRPr/>
              </a:pPr>
              <a:r>
                <a:rPr kumimoji="1" lang="en-US" altLang="ko-KR" sz="2000" b="0" i="0" u="none" strike="noStrike" kern="1200" cap="none" spc="0" normalizeH="0" baseline="0" noProof="0" smtClean="0">
                  <a:ln>
                    <a:noFill/>
                  </a:ln>
                  <a:solidFill>
                    <a:srgbClr val="000000"/>
                  </a:solidFill>
                  <a:effectLst/>
                  <a:uLnTx/>
                  <a:uFillTx/>
                  <a:latin typeface="Arial Narrow" panose="020B0606020202030204" pitchFamily="34" charset="0"/>
                  <a:ea typeface="굴림"/>
                  <a:cs typeface="+mn-cs"/>
                </a:rPr>
                <a:t>Time</a:t>
              </a:r>
            </a:p>
          </p:txBody>
        </p:sp>
        <p:sp>
          <p:nvSpPr>
            <p:cNvPr id="51224" name="Freeform 36"/>
            <p:cNvSpPr>
              <a:spLocks/>
            </p:cNvSpPr>
            <p:nvPr/>
          </p:nvSpPr>
          <p:spPr bwMode="auto">
            <a:xfrm>
              <a:off x="3837" y="589"/>
              <a:ext cx="699" cy="589"/>
            </a:xfrm>
            <a:custGeom>
              <a:avLst/>
              <a:gdLst>
                <a:gd name="T0" fmla="*/ 0 w 699"/>
                <a:gd name="T1" fmla="*/ 589 h 589"/>
                <a:gd name="T2" fmla="*/ 83 w 699"/>
                <a:gd name="T3" fmla="*/ 402 h 589"/>
                <a:gd name="T4" fmla="*/ 314 w 699"/>
                <a:gd name="T5" fmla="*/ 143 h 589"/>
                <a:gd name="T6" fmla="*/ 699 w 699"/>
                <a:gd name="T7" fmla="*/ 0 h 58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99" h="589">
                  <a:moveTo>
                    <a:pt x="0" y="589"/>
                  </a:moveTo>
                  <a:cubicBezTo>
                    <a:pt x="15" y="532"/>
                    <a:pt x="31" y="476"/>
                    <a:pt x="83" y="402"/>
                  </a:cubicBezTo>
                  <a:cubicBezTo>
                    <a:pt x="135" y="328"/>
                    <a:pt x="211" y="210"/>
                    <a:pt x="314" y="143"/>
                  </a:cubicBezTo>
                  <a:cubicBezTo>
                    <a:pt x="417" y="76"/>
                    <a:pt x="558" y="38"/>
                    <a:pt x="699" y="0"/>
                  </a:cubicBezTo>
                </a:path>
              </a:pathLst>
            </a:custGeom>
            <a:noFill/>
            <a:ln w="19050" cap="sq" cmpd="sng">
              <a:solidFill>
                <a:schemeClr val="tx1"/>
              </a:solidFill>
              <a:prstDash val="solid"/>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tr-TR" sz="1800" b="0" i="0" u="none" strike="noStrike" kern="1200" cap="none" spc="0" normalizeH="0" baseline="0" noProof="0" smtClean="0">
                <a:ln>
                  <a:noFill/>
                </a:ln>
                <a:solidFill>
                  <a:srgbClr val="000000"/>
                </a:solidFill>
                <a:effectLst/>
                <a:uLnTx/>
                <a:uFillTx/>
                <a:latin typeface="Arial" panose="020B0604020202020204" pitchFamily="34" charset="0"/>
                <a:ea typeface="굴림"/>
                <a:cs typeface="+mn-cs"/>
              </a:endParaRPr>
            </a:p>
          </p:txBody>
        </p:sp>
      </p:grpSp>
      <p:sp>
        <p:nvSpPr>
          <p:cNvPr id="30" name="Rectangle 1044"/>
          <p:cNvSpPr txBox="1">
            <a:spLocks noChangeArrowheads="1"/>
          </p:cNvSpPr>
          <p:nvPr/>
        </p:nvSpPr>
        <p:spPr bwMode="auto">
          <a:xfrm>
            <a:off x="457200" y="277813"/>
            <a:ext cx="8229600" cy="1139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gn="l" rtl="0" eaLnBrk="0" fontAlgn="base" hangingPunct="0">
              <a:spcBef>
                <a:spcPct val="0"/>
              </a:spcBef>
              <a:spcAft>
                <a:spcPct val="0"/>
              </a:spcAft>
              <a:defRPr sz="4200">
                <a:solidFill>
                  <a:schemeClr val="bg1"/>
                </a:solidFill>
                <a:latin typeface="+mj-lt"/>
                <a:ea typeface="+mj-ea"/>
                <a:cs typeface="+mj-cs"/>
              </a:defRPr>
            </a:lvl1pPr>
            <a:lvl2pPr algn="l" rtl="0" eaLnBrk="0" fontAlgn="base" hangingPunct="0">
              <a:spcBef>
                <a:spcPct val="0"/>
              </a:spcBef>
              <a:spcAft>
                <a:spcPct val="0"/>
              </a:spcAft>
              <a:defRPr sz="4200">
                <a:solidFill>
                  <a:schemeClr val="bg1"/>
                </a:solidFill>
                <a:latin typeface="Arial" charset="0"/>
              </a:defRPr>
            </a:lvl2pPr>
            <a:lvl3pPr algn="l" rtl="0" eaLnBrk="0" fontAlgn="base" hangingPunct="0">
              <a:spcBef>
                <a:spcPct val="0"/>
              </a:spcBef>
              <a:spcAft>
                <a:spcPct val="0"/>
              </a:spcAft>
              <a:defRPr sz="4200">
                <a:solidFill>
                  <a:schemeClr val="bg1"/>
                </a:solidFill>
                <a:latin typeface="Arial" charset="0"/>
              </a:defRPr>
            </a:lvl3pPr>
            <a:lvl4pPr algn="l" rtl="0" eaLnBrk="0" fontAlgn="base" hangingPunct="0">
              <a:spcBef>
                <a:spcPct val="0"/>
              </a:spcBef>
              <a:spcAft>
                <a:spcPct val="0"/>
              </a:spcAft>
              <a:defRPr sz="4200">
                <a:solidFill>
                  <a:schemeClr val="bg1"/>
                </a:solidFill>
                <a:latin typeface="Arial" charset="0"/>
              </a:defRPr>
            </a:lvl4pPr>
            <a:lvl5pPr algn="l" rtl="0" eaLnBrk="0" fontAlgn="base" hangingPunct="0">
              <a:spcBef>
                <a:spcPct val="0"/>
              </a:spcBef>
              <a:spcAft>
                <a:spcPct val="0"/>
              </a:spcAft>
              <a:defRPr sz="4200">
                <a:solidFill>
                  <a:schemeClr val="bg1"/>
                </a:solidFill>
                <a:latin typeface="Arial" charset="0"/>
              </a:defRPr>
            </a:lvl5pPr>
            <a:lvl6pPr marL="457200" algn="l" rtl="0" fontAlgn="base">
              <a:spcBef>
                <a:spcPct val="0"/>
              </a:spcBef>
              <a:spcAft>
                <a:spcPct val="0"/>
              </a:spcAft>
              <a:defRPr sz="4200">
                <a:solidFill>
                  <a:schemeClr val="bg1"/>
                </a:solidFill>
                <a:latin typeface="Arial" charset="0"/>
              </a:defRPr>
            </a:lvl6pPr>
            <a:lvl7pPr marL="914400" algn="l" rtl="0" fontAlgn="base">
              <a:spcBef>
                <a:spcPct val="0"/>
              </a:spcBef>
              <a:spcAft>
                <a:spcPct val="0"/>
              </a:spcAft>
              <a:defRPr sz="4200">
                <a:solidFill>
                  <a:schemeClr val="bg1"/>
                </a:solidFill>
                <a:latin typeface="Arial" charset="0"/>
              </a:defRPr>
            </a:lvl7pPr>
            <a:lvl8pPr marL="1371600" algn="l" rtl="0" fontAlgn="base">
              <a:spcBef>
                <a:spcPct val="0"/>
              </a:spcBef>
              <a:spcAft>
                <a:spcPct val="0"/>
              </a:spcAft>
              <a:defRPr sz="4200">
                <a:solidFill>
                  <a:schemeClr val="bg1"/>
                </a:solidFill>
                <a:latin typeface="Arial" charset="0"/>
              </a:defRPr>
            </a:lvl8pPr>
            <a:lvl9pPr marL="1828800" algn="l" rtl="0" fontAlgn="base">
              <a:spcBef>
                <a:spcPct val="0"/>
              </a:spcBef>
              <a:spcAft>
                <a:spcPct val="0"/>
              </a:spcAft>
              <a:defRPr sz="4200">
                <a:solidFill>
                  <a:schemeClr val="bg1"/>
                </a:solidFill>
                <a:latin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tr-TR" altLang="ko-KR" sz="4200" b="0" i="0" u="none" strike="noStrike" kern="0" cap="none" spc="0" normalizeH="0" baseline="0" noProof="0" dirty="0" smtClean="0">
                <a:ln>
                  <a:noFill/>
                </a:ln>
                <a:solidFill>
                  <a:srgbClr val="0B0506"/>
                </a:solidFill>
                <a:effectLst/>
                <a:uLnTx/>
                <a:uFillTx/>
                <a:latin typeface="Arial Narrow"/>
                <a:ea typeface="굴림"/>
                <a:cs typeface="+mj-cs"/>
              </a:rPr>
              <a:t>Persistence</a:t>
            </a:r>
            <a:endParaRPr kumimoji="0" lang="en-US" altLang="ko-KR" sz="4200" b="0" i="0" u="none" strike="noStrike" kern="0" cap="none" spc="0" normalizeH="0" baseline="0" noProof="0" dirty="0">
              <a:ln>
                <a:noFill/>
              </a:ln>
              <a:solidFill>
                <a:srgbClr val="0B0506"/>
              </a:solidFill>
              <a:effectLst/>
              <a:uLnTx/>
              <a:uFillTx/>
              <a:latin typeface="Arial Narrow"/>
              <a:ea typeface="굴림"/>
              <a:cs typeface="+mj-cs"/>
            </a:endParaRPr>
          </a:p>
        </p:txBody>
      </p:sp>
      <p:pic>
        <p:nvPicPr>
          <p:cNvPr id="29" name="Grafik 2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31" name="Grafik 3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22868778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2226" name="Group 63"/>
          <p:cNvGrpSpPr>
            <a:grpSpLocks/>
          </p:cNvGrpSpPr>
          <p:nvPr/>
        </p:nvGrpSpPr>
        <p:grpSpPr bwMode="auto">
          <a:xfrm>
            <a:off x="5187950" y="4191000"/>
            <a:ext cx="3603625" cy="1920875"/>
            <a:chOff x="2992" y="2656"/>
            <a:chExt cx="2270" cy="1210"/>
          </a:xfrm>
        </p:grpSpPr>
        <p:sp>
          <p:nvSpPr>
            <p:cNvPr id="52273" name="Text Box 4"/>
            <p:cNvSpPr txBox="1">
              <a:spLocks noChangeArrowheads="1"/>
            </p:cNvSpPr>
            <p:nvPr/>
          </p:nvSpPr>
          <p:spPr bwMode="auto">
            <a:xfrm>
              <a:off x="2992" y="2656"/>
              <a:ext cx="2270" cy="12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1" hangingPunct="1">
                <a:lnSpc>
                  <a:spcPct val="100000"/>
                </a:lnSpc>
                <a:spcBef>
                  <a:spcPct val="0"/>
                </a:spcBef>
                <a:spcAft>
                  <a:spcPct val="0"/>
                </a:spcAft>
                <a:buClrTx/>
                <a:buSzTx/>
                <a:buFontTx/>
                <a:buNone/>
                <a:tabLst/>
                <a:defRPr/>
              </a:pPr>
              <a:r>
                <a:rPr kumimoji="1" lang="en-US" altLang="ko-KR" sz="2000" b="0" i="0" u="none" strike="noStrike" kern="1200" cap="none" spc="0" normalizeH="0" baseline="0" noProof="0" smtClean="0">
                  <a:ln>
                    <a:noFill/>
                  </a:ln>
                  <a:solidFill>
                    <a:srgbClr val="000000"/>
                  </a:solidFill>
                  <a:effectLst/>
                  <a:uLnTx/>
                  <a:uFillTx/>
                  <a:latin typeface="Arial Narrow" panose="020B0606020202030204" pitchFamily="34" charset="0"/>
                  <a:ea typeface="굴림"/>
                  <a:cs typeface="+mn-cs"/>
                </a:rPr>
                <a:t>Resolution = 1 / spot size</a:t>
              </a:r>
            </a:p>
            <a:p>
              <a:pPr marL="0" marR="0" lvl="0" indent="0" algn="l" defTabSz="914400" rtl="0" eaLnBrk="1" fontAlgn="base" latinLnBrk="1" hangingPunct="1">
                <a:lnSpc>
                  <a:spcPct val="100000"/>
                </a:lnSpc>
                <a:spcBef>
                  <a:spcPct val="0"/>
                </a:spcBef>
                <a:spcAft>
                  <a:spcPct val="0"/>
                </a:spcAft>
                <a:buClrTx/>
                <a:buSzTx/>
                <a:buFontTx/>
                <a:buNone/>
                <a:tabLst/>
                <a:defRPr/>
              </a:pPr>
              <a:r>
                <a:rPr kumimoji="1" lang="en-US" altLang="ko-KR" sz="2000" b="1" i="0" u="none" strike="noStrike" kern="1200" cap="none" spc="0" normalizeH="0" baseline="0" noProof="0" smtClean="0">
                  <a:ln>
                    <a:noFill/>
                  </a:ln>
                  <a:solidFill>
                    <a:srgbClr val="000000"/>
                  </a:solidFill>
                  <a:effectLst/>
                  <a:uLnTx/>
                  <a:uFillTx/>
                  <a:latin typeface="Arial Narrow" panose="020B0606020202030204" pitchFamily="34" charset="0"/>
                  <a:ea typeface="굴림"/>
                  <a:cs typeface="+mn-cs"/>
                </a:rPr>
                <a:t>     However, informally</a:t>
              </a:r>
            </a:p>
            <a:p>
              <a:pPr marL="0" marR="0" lvl="0" indent="0" algn="l" defTabSz="914400" rtl="0" eaLnBrk="1" fontAlgn="base" latinLnBrk="1" hangingPunct="1">
                <a:lnSpc>
                  <a:spcPct val="100000"/>
                </a:lnSpc>
                <a:spcBef>
                  <a:spcPct val="0"/>
                </a:spcBef>
                <a:spcAft>
                  <a:spcPct val="0"/>
                </a:spcAft>
                <a:buClrTx/>
                <a:buSzTx/>
                <a:buFontTx/>
                <a:buNone/>
                <a:tabLst/>
                <a:defRPr/>
              </a:pPr>
              <a:r>
                <a:rPr kumimoji="1" lang="en-US" altLang="ko-KR" sz="2000" b="0" i="0" u="none" strike="noStrike" kern="1200" cap="none" spc="0" normalizeH="0" baseline="0" noProof="0" smtClean="0">
                  <a:ln>
                    <a:noFill/>
                  </a:ln>
                  <a:solidFill>
                    <a:srgbClr val="000000"/>
                  </a:solidFill>
                  <a:effectLst/>
                  <a:uLnTx/>
                  <a:uFillTx/>
                  <a:latin typeface="Arial Narrow" panose="020B0606020202030204" pitchFamily="34" charset="0"/>
                  <a:ea typeface="굴림"/>
                  <a:cs typeface="+mn-cs"/>
                </a:rPr>
                <a:t>	# of points / scan line</a:t>
              </a:r>
            </a:p>
            <a:p>
              <a:pPr marL="0" marR="0" lvl="0" indent="0" algn="l" defTabSz="914400" rtl="0" eaLnBrk="1" fontAlgn="base" latinLnBrk="1" hangingPunct="1">
                <a:lnSpc>
                  <a:spcPct val="100000"/>
                </a:lnSpc>
                <a:spcBef>
                  <a:spcPct val="0"/>
                </a:spcBef>
                <a:spcAft>
                  <a:spcPct val="0"/>
                </a:spcAft>
                <a:buClrTx/>
                <a:buSzTx/>
                <a:buFontTx/>
                <a:buNone/>
                <a:tabLst/>
                <a:defRPr/>
              </a:pPr>
              <a:r>
                <a:rPr kumimoji="1" lang="en-US" altLang="ko-KR" sz="2000" b="0" i="0" u="none" strike="noStrike" kern="1200" cap="none" spc="0" normalizeH="0" baseline="0" noProof="0" smtClean="0">
                  <a:ln>
                    <a:noFill/>
                  </a:ln>
                  <a:solidFill>
                    <a:srgbClr val="000000"/>
                  </a:solidFill>
                  <a:effectLst/>
                  <a:uLnTx/>
                  <a:uFillTx/>
                  <a:latin typeface="Arial Narrow" panose="020B0606020202030204" pitchFamily="34" charset="0"/>
                  <a:ea typeface="굴림"/>
                  <a:cs typeface="+mn-cs"/>
                </a:rPr>
                <a:t>	# of lines / frame</a:t>
              </a:r>
            </a:p>
            <a:p>
              <a:pPr marL="0" marR="0" lvl="0" indent="0" algn="l" defTabSz="914400" rtl="0" eaLnBrk="1" fontAlgn="base" latinLnBrk="1" hangingPunct="1">
                <a:lnSpc>
                  <a:spcPct val="100000"/>
                </a:lnSpc>
                <a:spcBef>
                  <a:spcPct val="0"/>
                </a:spcBef>
                <a:spcAft>
                  <a:spcPct val="0"/>
                </a:spcAft>
                <a:buClrTx/>
                <a:buSzTx/>
                <a:buFontTx/>
                <a:buNone/>
                <a:tabLst/>
                <a:defRPr/>
              </a:pPr>
              <a:endParaRPr kumimoji="1" lang="en-US" altLang="ko-KR" sz="2000" b="0" i="0" u="none" strike="noStrike" kern="1200" cap="none" spc="0" normalizeH="0" baseline="0" noProof="0" smtClean="0">
                <a:ln>
                  <a:noFill/>
                </a:ln>
                <a:solidFill>
                  <a:srgbClr val="000000"/>
                </a:solidFill>
                <a:effectLst/>
                <a:uLnTx/>
                <a:uFillTx/>
                <a:latin typeface="Arial Narrow" panose="020B0606020202030204" pitchFamily="34" charset="0"/>
                <a:ea typeface="굴림"/>
                <a:cs typeface="+mn-cs"/>
              </a:endParaRPr>
            </a:p>
            <a:p>
              <a:pPr marL="0" marR="0" lvl="0" indent="0" algn="l" defTabSz="914400" rtl="0" eaLnBrk="1" fontAlgn="base" latinLnBrk="1" hangingPunct="1">
                <a:lnSpc>
                  <a:spcPct val="100000"/>
                </a:lnSpc>
                <a:spcBef>
                  <a:spcPct val="0"/>
                </a:spcBef>
                <a:spcAft>
                  <a:spcPct val="0"/>
                </a:spcAft>
                <a:buClrTx/>
                <a:buSzTx/>
                <a:buFontTx/>
                <a:buNone/>
                <a:tabLst/>
                <a:defRPr/>
              </a:pPr>
              <a:r>
                <a:rPr kumimoji="1" lang="en-US" altLang="ko-KR" sz="2000" b="0" i="0" u="none" strike="noStrike" kern="1200" cap="none" spc="0" normalizeH="0" baseline="0" noProof="0" smtClean="0">
                  <a:ln>
                    <a:noFill/>
                  </a:ln>
                  <a:solidFill>
                    <a:srgbClr val="000000"/>
                  </a:solidFill>
                  <a:effectLst/>
                  <a:uLnTx/>
                  <a:uFillTx/>
                  <a:latin typeface="Arial Narrow" panose="020B0606020202030204" pitchFamily="34" charset="0"/>
                  <a:ea typeface="굴림"/>
                  <a:cs typeface="+mn-cs"/>
                </a:rPr>
                <a:t>Addressability = 1 / inter-dot distance</a:t>
              </a:r>
            </a:p>
          </p:txBody>
        </p:sp>
        <p:sp>
          <p:nvSpPr>
            <p:cNvPr id="52274" name="AutoShape 5"/>
            <p:cNvSpPr>
              <a:spLocks noChangeArrowheads="1"/>
            </p:cNvSpPr>
            <p:nvPr/>
          </p:nvSpPr>
          <p:spPr bwMode="auto">
            <a:xfrm>
              <a:off x="3073" y="2941"/>
              <a:ext cx="1863" cy="576"/>
            </a:xfrm>
            <a:prstGeom prst="bracketPair">
              <a:avLst>
                <a:gd name="adj" fmla="val 16667"/>
              </a:avLst>
            </a:prstGeom>
            <a:noFill/>
            <a:ln w="12700" cap="sq">
              <a:solidFill>
                <a:schemeClr val="tx1"/>
              </a:solidFill>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1" hangingPunct="1">
                <a:lnSpc>
                  <a:spcPct val="100000"/>
                </a:lnSpc>
                <a:spcBef>
                  <a:spcPct val="0"/>
                </a:spcBef>
                <a:spcAft>
                  <a:spcPct val="0"/>
                </a:spcAft>
                <a:buClrTx/>
                <a:buSzTx/>
                <a:buFontTx/>
                <a:buNone/>
                <a:tabLst/>
                <a:defRPr/>
              </a:pPr>
              <a:endParaRPr kumimoji="1" lang="de-DE" altLang="de-DE" sz="2400" b="0" i="0" u="none" strike="noStrike" kern="1200" cap="none" spc="0" normalizeH="0" baseline="0" noProof="0" smtClean="0">
                <a:ln>
                  <a:noFill/>
                </a:ln>
                <a:solidFill>
                  <a:srgbClr val="000000"/>
                </a:solidFill>
                <a:effectLst/>
                <a:uLnTx/>
                <a:uFillTx/>
                <a:latin typeface="Gulim" pitchFamily="34" charset="-127"/>
                <a:ea typeface="굴림"/>
                <a:cs typeface="+mn-cs"/>
              </a:endParaRPr>
            </a:p>
          </p:txBody>
        </p:sp>
      </p:grpSp>
      <p:sp>
        <p:nvSpPr>
          <p:cNvPr id="52227" name="Text Box 34"/>
          <p:cNvSpPr txBox="1">
            <a:spLocks noChangeArrowheads="1"/>
          </p:cNvSpPr>
          <p:nvPr/>
        </p:nvSpPr>
        <p:spPr bwMode="auto">
          <a:xfrm>
            <a:off x="6305550" y="242888"/>
            <a:ext cx="18415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1" hangingPunct="1">
              <a:lnSpc>
                <a:spcPct val="100000"/>
              </a:lnSpc>
              <a:spcBef>
                <a:spcPct val="0"/>
              </a:spcBef>
              <a:spcAft>
                <a:spcPct val="0"/>
              </a:spcAft>
              <a:buClrTx/>
              <a:buSzTx/>
              <a:buFontTx/>
              <a:buNone/>
              <a:tabLst/>
              <a:defRPr/>
            </a:pPr>
            <a:endParaRPr kumimoji="1" lang="ko-KR" altLang="ko-KR" sz="2800" b="0" i="0" u="none" strike="noStrike" kern="1200" cap="none" spc="0" normalizeH="0" baseline="0" noProof="0" smtClean="0">
              <a:ln>
                <a:noFill/>
              </a:ln>
              <a:solidFill>
                <a:srgbClr val="000000"/>
              </a:solidFill>
              <a:effectLst/>
              <a:uLnTx/>
              <a:uFillTx/>
              <a:latin typeface="Arial Narrow" panose="020B0606020202030204" pitchFamily="34" charset="0"/>
              <a:ea typeface="굴림"/>
              <a:cs typeface="+mn-cs"/>
            </a:endParaRPr>
          </a:p>
        </p:txBody>
      </p:sp>
      <p:sp>
        <p:nvSpPr>
          <p:cNvPr id="52228" name="Line 38"/>
          <p:cNvSpPr>
            <a:spLocks noChangeShapeType="1"/>
          </p:cNvSpPr>
          <p:nvPr/>
        </p:nvSpPr>
        <p:spPr bwMode="auto">
          <a:xfrm flipV="1">
            <a:off x="960438" y="5224463"/>
            <a:ext cx="3233737" cy="9525"/>
          </a:xfrm>
          <a:prstGeom prst="line">
            <a:avLst/>
          </a:prstGeom>
          <a:noFill/>
          <a:ln w="19050" cap="sq">
            <a:solidFill>
              <a:schemeClr val="tx1"/>
            </a:solidFill>
            <a:round/>
            <a:headEnd type="none" w="sm" len="sm"/>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tr-TR" sz="1800" b="0" i="0" u="none" strike="noStrike" kern="1200" cap="none" spc="0" normalizeH="0" baseline="0" noProof="0" smtClean="0">
              <a:ln>
                <a:noFill/>
              </a:ln>
              <a:solidFill>
                <a:srgbClr val="000000"/>
              </a:solidFill>
              <a:effectLst/>
              <a:uLnTx/>
              <a:uFillTx/>
              <a:latin typeface="Arial" panose="020B0604020202020204" pitchFamily="34" charset="0"/>
              <a:ea typeface="굴림"/>
              <a:cs typeface="+mn-cs"/>
            </a:endParaRPr>
          </a:p>
        </p:txBody>
      </p:sp>
      <p:sp>
        <p:nvSpPr>
          <p:cNvPr id="52229" name="Line 39"/>
          <p:cNvSpPr>
            <a:spLocks noChangeShapeType="1"/>
          </p:cNvSpPr>
          <p:nvPr/>
        </p:nvSpPr>
        <p:spPr bwMode="auto">
          <a:xfrm flipV="1">
            <a:off x="1143000" y="3652838"/>
            <a:ext cx="0" cy="1825625"/>
          </a:xfrm>
          <a:prstGeom prst="line">
            <a:avLst/>
          </a:prstGeom>
          <a:noFill/>
          <a:ln w="19050" cap="sq">
            <a:solidFill>
              <a:schemeClr val="tx1"/>
            </a:solidFill>
            <a:round/>
            <a:headEnd type="none" w="sm" len="sm"/>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tr-TR" sz="1800" b="0" i="0" u="none" strike="noStrike" kern="1200" cap="none" spc="0" normalizeH="0" baseline="0" noProof="0" smtClean="0">
              <a:ln>
                <a:noFill/>
              </a:ln>
              <a:solidFill>
                <a:srgbClr val="000000"/>
              </a:solidFill>
              <a:effectLst/>
              <a:uLnTx/>
              <a:uFillTx/>
              <a:latin typeface="Arial" panose="020B0604020202020204" pitchFamily="34" charset="0"/>
              <a:ea typeface="굴림"/>
              <a:cs typeface="+mn-cs"/>
            </a:endParaRPr>
          </a:p>
        </p:txBody>
      </p:sp>
      <p:sp>
        <p:nvSpPr>
          <p:cNvPr id="52230" name="Freeform 40"/>
          <p:cNvSpPr>
            <a:spLocks/>
          </p:cNvSpPr>
          <p:nvPr/>
        </p:nvSpPr>
        <p:spPr bwMode="auto">
          <a:xfrm>
            <a:off x="1755775" y="3998913"/>
            <a:ext cx="820738" cy="1235075"/>
          </a:xfrm>
          <a:custGeom>
            <a:avLst/>
            <a:gdLst>
              <a:gd name="T0" fmla="*/ 0 w 517"/>
              <a:gd name="T1" fmla="*/ 2147483647 h 778"/>
              <a:gd name="T2" fmla="*/ 2147483647 w 517"/>
              <a:gd name="T3" fmla="*/ 2147483647 h 778"/>
              <a:gd name="T4" fmla="*/ 2147483647 w 517"/>
              <a:gd name="T5" fmla="*/ 2147483647 h 778"/>
              <a:gd name="T6" fmla="*/ 2147483647 w 517"/>
              <a:gd name="T7" fmla="*/ 2147483647 h 778"/>
              <a:gd name="T8" fmla="*/ 2147483647 w 517"/>
              <a:gd name="T9" fmla="*/ 2147483647 h 778"/>
              <a:gd name="T10" fmla="*/ 2147483647 w 517"/>
              <a:gd name="T11" fmla="*/ 2147483647 h 778"/>
              <a:gd name="T12" fmla="*/ 2147483647 w 517"/>
              <a:gd name="T13" fmla="*/ 2147483647 h 77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17" h="778">
                <a:moveTo>
                  <a:pt x="0" y="778"/>
                </a:moveTo>
                <a:cubicBezTo>
                  <a:pt x="43" y="773"/>
                  <a:pt x="87" y="768"/>
                  <a:pt x="132" y="740"/>
                </a:cubicBezTo>
                <a:cubicBezTo>
                  <a:pt x="177" y="712"/>
                  <a:pt x="233" y="670"/>
                  <a:pt x="269" y="613"/>
                </a:cubicBezTo>
                <a:cubicBezTo>
                  <a:pt x="305" y="556"/>
                  <a:pt x="327" y="475"/>
                  <a:pt x="346" y="398"/>
                </a:cubicBezTo>
                <a:cubicBezTo>
                  <a:pt x="365" y="321"/>
                  <a:pt x="362" y="213"/>
                  <a:pt x="385" y="151"/>
                </a:cubicBezTo>
                <a:cubicBezTo>
                  <a:pt x="408" y="89"/>
                  <a:pt x="462" y="48"/>
                  <a:pt x="484" y="24"/>
                </a:cubicBezTo>
                <a:cubicBezTo>
                  <a:pt x="506" y="0"/>
                  <a:pt x="511" y="4"/>
                  <a:pt x="517" y="8"/>
                </a:cubicBezTo>
              </a:path>
            </a:pathLst>
          </a:custGeom>
          <a:noFill/>
          <a:ln w="19050" cap="sq" cmpd="sng">
            <a:solidFill>
              <a:schemeClr val="tx1"/>
            </a:solidFill>
            <a:prstDash val="solid"/>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tr-TR" sz="1800" b="0" i="0" u="none" strike="noStrike" kern="1200" cap="none" spc="0" normalizeH="0" baseline="0" noProof="0" smtClean="0">
              <a:ln>
                <a:noFill/>
              </a:ln>
              <a:solidFill>
                <a:srgbClr val="000000"/>
              </a:solidFill>
              <a:effectLst/>
              <a:uLnTx/>
              <a:uFillTx/>
              <a:latin typeface="Arial" panose="020B0604020202020204" pitchFamily="34" charset="0"/>
              <a:ea typeface="굴림"/>
              <a:cs typeface="+mn-cs"/>
            </a:endParaRPr>
          </a:p>
        </p:txBody>
      </p:sp>
      <p:sp>
        <p:nvSpPr>
          <p:cNvPr id="52231" name="Freeform 41"/>
          <p:cNvSpPr>
            <a:spLocks/>
          </p:cNvSpPr>
          <p:nvPr/>
        </p:nvSpPr>
        <p:spPr bwMode="auto">
          <a:xfrm flipH="1">
            <a:off x="2581275" y="4002088"/>
            <a:ext cx="820738" cy="1235075"/>
          </a:xfrm>
          <a:custGeom>
            <a:avLst/>
            <a:gdLst>
              <a:gd name="T0" fmla="*/ 0 w 517"/>
              <a:gd name="T1" fmla="*/ 2147483647 h 778"/>
              <a:gd name="T2" fmla="*/ 2147483647 w 517"/>
              <a:gd name="T3" fmla="*/ 2147483647 h 778"/>
              <a:gd name="T4" fmla="*/ 2147483647 w 517"/>
              <a:gd name="T5" fmla="*/ 2147483647 h 778"/>
              <a:gd name="T6" fmla="*/ 2147483647 w 517"/>
              <a:gd name="T7" fmla="*/ 2147483647 h 778"/>
              <a:gd name="T8" fmla="*/ 2147483647 w 517"/>
              <a:gd name="T9" fmla="*/ 2147483647 h 778"/>
              <a:gd name="T10" fmla="*/ 2147483647 w 517"/>
              <a:gd name="T11" fmla="*/ 2147483647 h 778"/>
              <a:gd name="T12" fmla="*/ 2147483647 w 517"/>
              <a:gd name="T13" fmla="*/ 2147483647 h 77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17" h="778">
                <a:moveTo>
                  <a:pt x="0" y="778"/>
                </a:moveTo>
                <a:cubicBezTo>
                  <a:pt x="43" y="773"/>
                  <a:pt x="87" y="768"/>
                  <a:pt x="132" y="740"/>
                </a:cubicBezTo>
                <a:cubicBezTo>
                  <a:pt x="177" y="712"/>
                  <a:pt x="233" y="670"/>
                  <a:pt x="269" y="613"/>
                </a:cubicBezTo>
                <a:cubicBezTo>
                  <a:pt x="305" y="556"/>
                  <a:pt x="327" y="475"/>
                  <a:pt x="346" y="398"/>
                </a:cubicBezTo>
                <a:cubicBezTo>
                  <a:pt x="365" y="321"/>
                  <a:pt x="362" y="213"/>
                  <a:pt x="385" y="151"/>
                </a:cubicBezTo>
                <a:cubicBezTo>
                  <a:pt x="408" y="89"/>
                  <a:pt x="462" y="48"/>
                  <a:pt x="484" y="24"/>
                </a:cubicBezTo>
                <a:cubicBezTo>
                  <a:pt x="506" y="0"/>
                  <a:pt x="511" y="4"/>
                  <a:pt x="517" y="8"/>
                </a:cubicBezTo>
              </a:path>
            </a:pathLst>
          </a:custGeom>
          <a:noFill/>
          <a:ln w="19050" cap="sq" cmpd="sng">
            <a:solidFill>
              <a:schemeClr val="tx1"/>
            </a:solidFill>
            <a:prstDash val="solid"/>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tr-TR" sz="1800" b="0" i="0" u="none" strike="noStrike" kern="1200" cap="none" spc="0" normalizeH="0" baseline="0" noProof="0" smtClean="0">
              <a:ln>
                <a:noFill/>
              </a:ln>
              <a:solidFill>
                <a:srgbClr val="000000"/>
              </a:solidFill>
              <a:effectLst/>
              <a:uLnTx/>
              <a:uFillTx/>
              <a:latin typeface="Arial" panose="020B0604020202020204" pitchFamily="34" charset="0"/>
              <a:ea typeface="굴림"/>
              <a:cs typeface="+mn-cs"/>
            </a:endParaRPr>
          </a:p>
        </p:txBody>
      </p:sp>
      <p:sp>
        <p:nvSpPr>
          <p:cNvPr id="52232" name="Text Box 42"/>
          <p:cNvSpPr txBox="1">
            <a:spLocks noChangeArrowheads="1"/>
          </p:cNvSpPr>
          <p:nvPr/>
        </p:nvSpPr>
        <p:spPr bwMode="auto">
          <a:xfrm>
            <a:off x="301625" y="3538538"/>
            <a:ext cx="758825"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1" hangingPunct="1">
              <a:lnSpc>
                <a:spcPct val="100000"/>
              </a:lnSpc>
              <a:spcBef>
                <a:spcPct val="0"/>
              </a:spcBef>
              <a:spcAft>
                <a:spcPct val="0"/>
              </a:spcAft>
              <a:buClrTx/>
              <a:buSzTx/>
              <a:buFontTx/>
              <a:buNone/>
              <a:tabLst/>
              <a:defRPr/>
            </a:pPr>
            <a:r>
              <a:rPr kumimoji="1" lang="en-US" altLang="ko-KR" sz="1800" b="0" i="0" u="none" strike="noStrike" kern="1200" cap="none" spc="0" normalizeH="0" baseline="0" noProof="0" smtClean="0">
                <a:ln>
                  <a:noFill/>
                </a:ln>
                <a:solidFill>
                  <a:srgbClr val="000000"/>
                </a:solidFill>
                <a:effectLst/>
                <a:uLnTx/>
                <a:uFillTx/>
                <a:latin typeface="Arial Narrow" panose="020B0606020202030204" pitchFamily="34" charset="0"/>
                <a:ea typeface="굴림"/>
                <a:cs typeface="+mn-cs"/>
              </a:rPr>
              <a:t>energy</a:t>
            </a:r>
          </a:p>
        </p:txBody>
      </p:sp>
      <p:sp>
        <p:nvSpPr>
          <p:cNvPr id="52233" name="Text Box 43"/>
          <p:cNvSpPr txBox="1">
            <a:spLocks noChangeArrowheads="1"/>
          </p:cNvSpPr>
          <p:nvPr/>
        </p:nvSpPr>
        <p:spPr bwMode="auto">
          <a:xfrm>
            <a:off x="2982913" y="3873500"/>
            <a:ext cx="925512"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1" hangingPunct="1">
              <a:lnSpc>
                <a:spcPct val="100000"/>
              </a:lnSpc>
              <a:spcBef>
                <a:spcPct val="0"/>
              </a:spcBef>
              <a:spcAft>
                <a:spcPct val="0"/>
              </a:spcAft>
              <a:buClrTx/>
              <a:buSzTx/>
              <a:buFontTx/>
              <a:buNone/>
              <a:tabLst/>
              <a:defRPr/>
            </a:pPr>
            <a:r>
              <a:rPr kumimoji="1" lang="en-US" altLang="ko-KR" sz="1800" b="0" i="0" u="none" strike="noStrike" kern="1200" cap="none" spc="0" normalizeH="0" baseline="0" noProof="0" smtClean="0">
                <a:ln>
                  <a:noFill/>
                </a:ln>
                <a:solidFill>
                  <a:srgbClr val="000000"/>
                </a:solidFill>
                <a:effectLst/>
                <a:uLnTx/>
                <a:uFillTx/>
                <a:latin typeface="Arial Narrow" panose="020B0606020202030204" pitchFamily="34" charset="0"/>
                <a:ea typeface="굴림"/>
                <a:cs typeface="+mn-cs"/>
              </a:rPr>
              <a:t>spot size</a:t>
            </a:r>
          </a:p>
        </p:txBody>
      </p:sp>
      <p:sp>
        <p:nvSpPr>
          <p:cNvPr id="52234" name="Text Box 44"/>
          <p:cNvSpPr txBox="1">
            <a:spLocks noChangeArrowheads="1"/>
          </p:cNvSpPr>
          <p:nvPr/>
        </p:nvSpPr>
        <p:spPr bwMode="auto">
          <a:xfrm>
            <a:off x="3689350" y="4849813"/>
            <a:ext cx="884238"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1" hangingPunct="1">
              <a:lnSpc>
                <a:spcPct val="100000"/>
              </a:lnSpc>
              <a:spcBef>
                <a:spcPct val="0"/>
              </a:spcBef>
              <a:spcAft>
                <a:spcPct val="0"/>
              </a:spcAft>
              <a:buClrTx/>
              <a:buSzTx/>
              <a:buFontTx/>
              <a:buNone/>
              <a:tabLst/>
              <a:defRPr/>
            </a:pPr>
            <a:r>
              <a:rPr kumimoji="1" lang="en-US" altLang="ko-KR" sz="1800" b="0" i="0" u="none" strike="noStrike" kern="1200" cap="none" spc="0" normalizeH="0" baseline="0" noProof="0" smtClean="0">
                <a:ln>
                  <a:noFill/>
                </a:ln>
                <a:solidFill>
                  <a:srgbClr val="000000"/>
                </a:solidFill>
                <a:effectLst/>
                <a:uLnTx/>
                <a:uFillTx/>
                <a:latin typeface="Arial Narrow" panose="020B0606020202030204" pitchFamily="34" charset="0"/>
                <a:ea typeface="굴림"/>
                <a:cs typeface="+mn-cs"/>
              </a:rPr>
              <a:t>distance</a:t>
            </a:r>
          </a:p>
        </p:txBody>
      </p:sp>
      <p:sp>
        <p:nvSpPr>
          <p:cNvPr id="52235" name="Text Box 45"/>
          <p:cNvSpPr txBox="1">
            <a:spLocks noChangeArrowheads="1"/>
          </p:cNvSpPr>
          <p:nvPr/>
        </p:nvSpPr>
        <p:spPr bwMode="auto">
          <a:xfrm>
            <a:off x="1828800" y="5576888"/>
            <a:ext cx="1374775"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1" hangingPunct="1">
              <a:lnSpc>
                <a:spcPct val="100000"/>
              </a:lnSpc>
              <a:spcBef>
                <a:spcPct val="0"/>
              </a:spcBef>
              <a:spcAft>
                <a:spcPct val="0"/>
              </a:spcAft>
              <a:buClrTx/>
              <a:buSzTx/>
              <a:buFontTx/>
              <a:buNone/>
              <a:tabLst/>
              <a:defRPr/>
            </a:pPr>
            <a:r>
              <a:rPr kumimoji="1" lang="en-US" altLang="ko-KR" sz="1800" b="0" i="0" u="none" strike="noStrike" kern="1200" cap="none" spc="0" normalizeH="0" baseline="0" noProof="0" smtClean="0">
                <a:ln>
                  <a:noFill/>
                </a:ln>
                <a:solidFill>
                  <a:srgbClr val="000000"/>
                </a:solidFill>
                <a:effectLst/>
                <a:uLnTx/>
                <a:uFillTx/>
                <a:latin typeface="Arial Narrow" panose="020B0606020202030204" pitchFamily="34" charset="0"/>
                <a:ea typeface="굴림"/>
                <a:cs typeface="+mn-cs"/>
              </a:rPr>
              <a:t>electron beam</a:t>
            </a:r>
          </a:p>
        </p:txBody>
      </p:sp>
      <p:sp>
        <p:nvSpPr>
          <p:cNvPr id="52236" name="Text Box 47"/>
          <p:cNvSpPr txBox="1">
            <a:spLocks noChangeArrowheads="1"/>
          </p:cNvSpPr>
          <p:nvPr/>
        </p:nvSpPr>
        <p:spPr bwMode="auto">
          <a:xfrm>
            <a:off x="280988" y="4422775"/>
            <a:ext cx="833437"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1" hangingPunct="1">
              <a:lnSpc>
                <a:spcPct val="100000"/>
              </a:lnSpc>
              <a:spcBef>
                <a:spcPct val="0"/>
              </a:spcBef>
              <a:spcAft>
                <a:spcPct val="0"/>
              </a:spcAft>
              <a:buClrTx/>
              <a:buSzTx/>
              <a:buFontTx/>
              <a:buNone/>
              <a:tabLst/>
              <a:defRPr/>
            </a:pPr>
            <a:r>
              <a:rPr kumimoji="1" lang="ko-KR" altLang="en-US" sz="1600" b="0" i="0" u="none" strike="noStrike" kern="1200" cap="none" spc="0" normalizeH="0" baseline="0" noProof="0" smtClean="0">
                <a:ln>
                  <a:noFill/>
                </a:ln>
                <a:solidFill>
                  <a:srgbClr val="000000"/>
                </a:solidFill>
                <a:effectLst/>
                <a:uLnTx/>
                <a:uFillTx/>
                <a:latin typeface="Arial Narrow" panose="020B0606020202030204" pitchFamily="34" charset="0"/>
                <a:ea typeface="굴림"/>
                <a:cs typeface="+mn-cs"/>
              </a:rPr>
              <a:t>0.5 ~ 0.6</a:t>
            </a:r>
          </a:p>
        </p:txBody>
      </p:sp>
      <p:sp>
        <p:nvSpPr>
          <p:cNvPr id="52237" name="Text Box 48"/>
          <p:cNvSpPr txBox="1">
            <a:spLocks noChangeArrowheads="1"/>
          </p:cNvSpPr>
          <p:nvPr/>
        </p:nvSpPr>
        <p:spPr bwMode="auto">
          <a:xfrm>
            <a:off x="806450" y="3835400"/>
            <a:ext cx="276225"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1" hangingPunct="1">
              <a:lnSpc>
                <a:spcPct val="100000"/>
              </a:lnSpc>
              <a:spcBef>
                <a:spcPct val="0"/>
              </a:spcBef>
              <a:spcAft>
                <a:spcPct val="0"/>
              </a:spcAft>
              <a:buClrTx/>
              <a:buSzTx/>
              <a:buFontTx/>
              <a:buNone/>
              <a:tabLst/>
              <a:defRPr/>
            </a:pPr>
            <a:r>
              <a:rPr kumimoji="1" lang="ko-KR" altLang="en-US" sz="1600" b="0" i="0" u="none" strike="noStrike" kern="1200" cap="none" spc="0" normalizeH="0" baseline="0" noProof="0" smtClean="0">
                <a:ln>
                  <a:noFill/>
                </a:ln>
                <a:solidFill>
                  <a:srgbClr val="000000"/>
                </a:solidFill>
                <a:effectLst/>
                <a:uLnTx/>
                <a:uFillTx/>
                <a:latin typeface="Arial Narrow" panose="020B0606020202030204" pitchFamily="34" charset="0"/>
                <a:ea typeface="굴림"/>
                <a:cs typeface="+mn-cs"/>
              </a:rPr>
              <a:t>1</a:t>
            </a:r>
          </a:p>
        </p:txBody>
      </p:sp>
      <p:sp>
        <p:nvSpPr>
          <p:cNvPr id="52238" name="Line 50"/>
          <p:cNvSpPr>
            <a:spLocks noChangeShapeType="1"/>
          </p:cNvSpPr>
          <p:nvPr/>
        </p:nvSpPr>
        <p:spPr bwMode="auto">
          <a:xfrm flipH="1">
            <a:off x="1135063" y="4003675"/>
            <a:ext cx="1454150" cy="0"/>
          </a:xfrm>
          <a:prstGeom prst="line">
            <a:avLst/>
          </a:prstGeom>
          <a:noFill/>
          <a:ln w="19050">
            <a:solidFill>
              <a:schemeClr val="tx1"/>
            </a:solidFill>
            <a:prstDash val="sysDot"/>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tr-TR" sz="1800" b="0" i="0" u="none" strike="noStrike" kern="1200" cap="none" spc="0" normalizeH="0" baseline="0" noProof="0" smtClean="0">
              <a:ln>
                <a:noFill/>
              </a:ln>
              <a:solidFill>
                <a:srgbClr val="000000"/>
              </a:solidFill>
              <a:effectLst/>
              <a:uLnTx/>
              <a:uFillTx/>
              <a:latin typeface="Arial" panose="020B0604020202020204" pitchFamily="34" charset="0"/>
              <a:ea typeface="굴림"/>
              <a:cs typeface="+mn-cs"/>
            </a:endParaRPr>
          </a:p>
        </p:txBody>
      </p:sp>
      <p:sp>
        <p:nvSpPr>
          <p:cNvPr id="52239" name="Line 51"/>
          <p:cNvSpPr>
            <a:spLocks noChangeShapeType="1"/>
          </p:cNvSpPr>
          <p:nvPr/>
        </p:nvSpPr>
        <p:spPr bwMode="auto">
          <a:xfrm flipH="1">
            <a:off x="1143000" y="4605338"/>
            <a:ext cx="2081213" cy="0"/>
          </a:xfrm>
          <a:prstGeom prst="line">
            <a:avLst/>
          </a:prstGeom>
          <a:noFill/>
          <a:ln w="19050">
            <a:solidFill>
              <a:schemeClr val="tx1"/>
            </a:solidFill>
            <a:prstDash val="sysDot"/>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tr-TR" sz="1800" b="0" i="0" u="none" strike="noStrike" kern="1200" cap="none" spc="0" normalizeH="0" baseline="0" noProof="0" smtClean="0">
              <a:ln>
                <a:noFill/>
              </a:ln>
              <a:solidFill>
                <a:srgbClr val="000000"/>
              </a:solidFill>
              <a:effectLst/>
              <a:uLnTx/>
              <a:uFillTx/>
              <a:latin typeface="Arial" panose="020B0604020202020204" pitchFamily="34" charset="0"/>
              <a:ea typeface="굴림"/>
              <a:cs typeface="+mn-cs"/>
            </a:endParaRPr>
          </a:p>
        </p:txBody>
      </p:sp>
      <p:sp>
        <p:nvSpPr>
          <p:cNvPr id="52240" name="Line 52"/>
          <p:cNvSpPr>
            <a:spLocks noChangeShapeType="1"/>
          </p:cNvSpPr>
          <p:nvPr/>
        </p:nvSpPr>
        <p:spPr bwMode="auto">
          <a:xfrm flipV="1">
            <a:off x="2589213" y="3783013"/>
            <a:ext cx="0" cy="1450975"/>
          </a:xfrm>
          <a:prstGeom prst="line">
            <a:avLst/>
          </a:prstGeom>
          <a:noFill/>
          <a:ln w="19050">
            <a:solidFill>
              <a:schemeClr val="tx1"/>
            </a:solidFill>
            <a:prstDash val="sysDot"/>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tr-TR" sz="1800" b="0" i="0" u="none" strike="noStrike" kern="1200" cap="none" spc="0" normalizeH="0" baseline="0" noProof="0" smtClean="0">
              <a:ln>
                <a:noFill/>
              </a:ln>
              <a:solidFill>
                <a:srgbClr val="000000"/>
              </a:solidFill>
              <a:effectLst/>
              <a:uLnTx/>
              <a:uFillTx/>
              <a:latin typeface="Arial" panose="020B0604020202020204" pitchFamily="34" charset="0"/>
              <a:ea typeface="굴림"/>
              <a:cs typeface="+mn-cs"/>
            </a:endParaRPr>
          </a:p>
        </p:txBody>
      </p:sp>
      <p:sp>
        <p:nvSpPr>
          <p:cNvPr id="52241" name="Line 53"/>
          <p:cNvSpPr>
            <a:spLocks noChangeShapeType="1"/>
          </p:cNvSpPr>
          <p:nvPr/>
        </p:nvSpPr>
        <p:spPr bwMode="auto">
          <a:xfrm>
            <a:off x="2314575" y="4595813"/>
            <a:ext cx="0" cy="830262"/>
          </a:xfrm>
          <a:prstGeom prst="line">
            <a:avLst/>
          </a:prstGeom>
          <a:noFill/>
          <a:ln w="19050">
            <a:solidFill>
              <a:schemeClr val="tx1"/>
            </a:solidFill>
            <a:prstDash val="sysDot"/>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tr-TR" sz="1800" b="0" i="0" u="none" strike="noStrike" kern="1200" cap="none" spc="0" normalizeH="0" baseline="0" noProof="0" smtClean="0">
              <a:ln>
                <a:noFill/>
              </a:ln>
              <a:solidFill>
                <a:srgbClr val="000000"/>
              </a:solidFill>
              <a:effectLst/>
              <a:uLnTx/>
              <a:uFillTx/>
              <a:latin typeface="Arial" panose="020B0604020202020204" pitchFamily="34" charset="0"/>
              <a:ea typeface="굴림"/>
              <a:cs typeface="+mn-cs"/>
            </a:endParaRPr>
          </a:p>
        </p:txBody>
      </p:sp>
      <p:sp>
        <p:nvSpPr>
          <p:cNvPr id="52242" name="Line 54"/>
          <p:cNvSpPr>
            <a:spLocks noChangeShapeType="1"/>
          </p:cNvSpPr>
          <p:nvPr/>
        </p:nvSpPr>
        <p:spPr bwMode="auto">
          <a:xfrm>
            <a:off x="2841625" y="4589463"/>
            <a:ext cx="0" cy="830262"/>
          </a:xfrm>
          <a:prstGeom prst="line">
            <a:avLst/>
          </a:prstGeom>
          <a:noFill/>
          <a:ln w="19050">
            <a:solidFill>
              <a:schemeClr val="tx1"/>
            </a:solidFill>
            <a:prstDash val="sysDot"/>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tr-TR" sz="1800" b="0" i="0" u="none" strike="noStrike" kern="1200" cap="none" spc="0" normalizeH="0" baseline="0" noProof="0" smtClean="0">
              <a:ln>
                <a:noFill/>
              </a:ln>
              <a:solidFill>
                <a:srgbClr val="000000"/>
              </a:solidFill>
              <a:effectLst/>
              <a:uLnTx/>
              <a:uFillTx/>
              <a:latin typeface="Arial" panose="020B0604020202020204" pitchFamily="34" charset="0"/>
              <a:ea typeface="굴림"/>
              <a:cs typeface="+mn-cs"/>
            </a:endParaRPr>
          </a:p>
        </p:txBody>
      </p:sp>
      <p:sp>
        <p:nvSpPr>
          <p:cNvPr id="52243" name="Line 55"/>
          <p:cNvSpPr>
            <a:spLocks noChangeShapeType="1"/>
          </p:cNvSpPr>
          <p:nvPr/>
        </p:nvSpPr>
        <p:spPr bwMode="auto">
          <a:xfrm>
            <a:off x="2305050" y="5341938"/>
            <a:ext cx="525463" cy="0"/>
          </a:xfrm>
          <a:prstGeom prst="line">
            <a:avLst/>
          </a:prstGeom>
          <a:noFill/>
          <a:ln w="19050" cap="sq">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tr-TR" sz="1800" b="0" i="0" u="none" strike="noStrike" kern="1200" cap="none" spc="0" normalizeH="0" baseline="0" noProof="0" smtClean="0">
              <a:ln>
                <a:noFill/>
              </a:ln>
              <a:solidFill>
                <a:srgbClr val="000000"/>
              </a:solidFill>
              <a:effectLst/>
              <a:uLnTx/>
              <a:uFillTx/>
              <a:latin typeface="Arial" panose="020B0604020202020204" pitchFamily="34" charset="0"/>
              <a:ea typeface="굴림"/>
              <a:cs typeface="+mn-cs"/>
            </a:endParaRPr>
          </a:p>
        </p:txBody>
      </p:sp>
      <p:sp>
        <p:nvSpPr>
          <p:cNvPr id="52244" name="Line 57"/>
          <p:cNvSpPr>
            <a:spLocks noChangeShapeType="1"/>
          </p:cNvSpPr>
          <p:nvPr/>
        </p:nvSpPr>
        <p:spPr bwMode="auto">
          <a:xfrm flipV="1">
            <a:off x="2322513" y="4595813"/>
            <a:ext cx="525462" cy="9525"/>
          </a:xfrm>
          <a:prstGeom prst="line">
            <a:avLst/>
          </a:prstGeom>
          <a:noFill/>
          <a:ln w="19050" cap="sq">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tr-TR" sz="1800" b="0" i="0" u="none" strike="noStrike" kern="1200" cap="none" spc="0" normalizeH="0" baseline="0" noProof="0" smtClean="0">
              <a:ln>
                <a:noFill/>
              </a:ln>
              <a:solidFill>
                <a:srgbClr val="000000"/>
              </a:solidFill>
              <a:effectLst/>
              <a:uLnTx/>
              <a:uFillTx/>
              <a:latin typeface="Arial" panose="020B0604020202020204" pitchFamily="34" charset="0"/>
              <a:ea typeface="굴림"/>
              <a:cs typeface="+mn-cs"/>
            </a:endParaRPr>
          </a:p>
        </p:txBody>
      </p:sp>
      <p:sp>
        <p:nvSpPr>
          <p:cNvPr id="52245" name="Line 58"/>
          <p:cNvSpPr>
            <a:spLocks noChangeShapeType="1"/>
          </p:cNvSpPr>
          <p:nvPr/>
        </p:nvSpPr>
        <p:spPr bwMode="auto">
          <a:xfrm flipV="1">
            <a:off x="2589213" y="5233988"/>
            <a:ext cx="0" cy="369887"/>
          </a:xfrm>
          <a:prstGeom prst="line">
            <a:avLst/>
          </a:prstGeom>
          <a:noFill/>
          <a:ln w="19050" cap="sq">
            <a:solidFill>
              <a:schemeClr val="tx1"/>
            </a:solidFill>
            <a:round/>
            <a:headEnd type="none" w="sm" len="sm"/>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tr-TR" sz="1800" b="0" i="0" u="none" strike="noStrike" kern="1200" cap="none" spc="0" normalizeH="0" baseline="0" noProof="0" smtClean="0">
              <a:ln>
                <a:noFill/>
              </a:ln>
              <a:solidFill>
                <a:srgbClr val="000000"/>
              </a:solidFill>
              <a:effectLst/>
              <a:uLnTx/>
              <a:uFillTx/>
              <a:latin typeface="Arial" panose="020B0604020202020204" pitchFamily="34" charset="0"/>
              <a:ea typeface="굴림"/>
              <a:cs typeface="+mn-cs"/>
            </a:endParaRPr>
          </a:p>
        </p:txBody>
      </p:sp>
      <p:sp>
        <p:nvSpPr>
          <p:cNvPr id="52246" name="Line 61"/>
          <p:cNvSpPr>
            <a:spLocks noChangeShapeType="1"/>
          </p:cNvSpPr>
          <p:nvPr/>
        </p:nvSpPr>
        <p:spPr bwMode="auto">
          <a:xfrm flipH="1">
            <a:off x="2587625" y="4159250"/>
            <a:ext cx="406400" cy="419100"/>
          </a:xfrm>
          <a:prstGeom prst="line">
            <a:avLst/>
          </a:prstGeom>
          <a:noFill/>
          <a:ln w="19050" cap="sq">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tr-TR" sz="1800" b="0" i="0" u="none" strike="noStrike" kern="1200" cap="none" spc="0" normalizeH="0" baseline="0" noProof="0" smtClean="0">
              <a:ln>
                <a:noFill/>
              </a:ln>
              <a:solidFill>
                <a:srgbClr val="000000"/>
              </a:solidFill>
              <a:effectLst/>
              <a:uLnTx/>
              <a:uFillTx/>
              <a:latin typeface="Arial" panose="020B0604020202020204" pitchFamily="34" charset="0"/>
              <a:ea typeface="굴림"/>
              <a:cs typeface="+mn-cs"/>
            </a:endParaRPr>
          </a:p>
        </p:txBody>
      </p:sp>
      <p:sp>
        <p:nvSpPr>
          <p:cNvPr id="52247" name="Text Box 65"/>
          <p:cNvSpPr txBox="1">
            <a:spLocks noChangeArrowheads="1"/>
          </p:cNvSpPr>
          <p:nvPr/>
        </p:nvSpPr>
        <p:spPr bwMode="auto">
          <a:xfrm>
            <a:off x="5395913" y="1663700"/>
            <a:ext cx="19812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50000"/>
              </a:spcBef>
              <a:spcAft>
                <a:spcPct val="0"/>
              </a:spcAft>
              <a:buClrTx/>
              <a:buSzTx/>
              <a:buFontTx/>
              <a:buNone/>
              <a:tabLst/>
              <a:defRPr/>
            </a:pPr>
            <a:endParaRPr kumimoji="1" lang="ko-KR" altLang="en-US" sz="1800" b="0" i="0" u="none" strike="noStrike" kern="1200" cap="none" spc="0" normalizeH="0" baseline="0" noProof="0" smtClean="0">
              <a:ln>
                <a:noFill/>
              </a:ln>
              <a:solidFill>
                <a:srgbClr val="000000"/>
              </a:solidFill>
              <a:effectLst/>
              <a:uLnTx/>
              <a:uFillTx/>
              <a:latin typeface="Arial Narrow" panose="020B0606020202030204" pitchFamily="34" charset="0"/>
              <a:ea typeface="굴림"/>
              <a:cs typeface="+mn-cs"/>
            </a:endParaRPr>
          </a:p>
        </p:txBody>
      </p:sp>
      <p:grpSp>
        <p:nvGrpSpPr>
          <p:cNvPr id="52248" name="Group 66"/>
          <p:cNvGrpSpPr>
            <a:grpSpLocks/>
          </p:cNvGrpSpPr>
          <p:nvPr/>
        </p:nvGrpSpPr>
        <p:grpSpPr bwMode="auto">
          <a:xfrm>
            <a:off x="1612900" y="1393825"/>
            <a:ext cx="5321300" cy="1681163"/>
            <a:chOff x="1016" y="878"/>
            <a:chExt cx="3352" cy="1059"/>
          </a:xfrm>
        </p:grpSpPr>
        <p:grpSp>
          <p:nvGrpSpPr>
            <p:cNvPr id="52250" name="Group 67"/>
            <p:cNvGrpSpPr>
              <a:grpSpLocks/>
            </p:cNvGrpSpPr>
            <p:nvPr/>
          </p:nvGrpSpPr>
          <p:grpSpPr bwMode="auto">
            <a:xfrm>
              <a:off x="1200" y="1248"/>
              <a:ext cx="1067" cy="689"/>
              <a:chOff x="3465" y="584"/>
              <a:chExt cx="1346" cy="837"/>
            </a:xfrm>
          </p:grpSpPr>
          <p:sp>
            <p:nvSpPr>
              <p:cNvPr id="52261" name="Oval 68"/>
              <p:cNvSpPr>
                <a:spLocks noChangeArrowheads="1"/>
              </p:cNvSpPr>
              <p:nvPr/>
            </p:nvSpPr>
            <p:spPr bwMode="auto">
              <a:xfrm>
                <a:off x="3691" y="805"/>
                <a:ext cx="473" cy="495"/>
              </a:xfrm>
              <a:prstGeom prst="ellipse">
                <a:avLst/>
              </a:prstGeom>
              <a:noFill/>
              <a:ln w="19050" cap="sq">
                <a:solidFill>
                  <a:schemeClr val="tx1"/>
                </a:solidFill>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1" hangingPunct="1">
                  <a:lnSpc>
                    <a:spcPct val="100000"/>
                  </a:lnSpc>
                  <a:spcBef>
                    <a:spcPct val="0"/>
                  </a:spcBef>
                  <a:spcAft>
                    <a:spcPct val="0"/>
                  </a:spcAft>
                  <a:buClrTx/>
                  <a:buSzTx/>
                  <a:buFontTx/>
                  <a:buNone/>
                  <a:tabLst/>
                  <a:defRPr/>
                </a:pPr>
                <a:endParaRPr kumimoji="1" lang="de-DE" altLang="de-DE" sz="2400" b="0" i="0" u="none" strike="noStrike" kern="1200" cap="none" spc="0" normalizeH="0" baseline="0" noProof="0" smtClean="0">
                  <a:ln>
                    <a:noFill/>
                  </a:ln>
                  <a:solidFill>
                    <a:srgbClr val="000000"/>
                  </a:solidFill>
                  <a:effectLst/>
                  <a:uLnTx/>
                  <a:uFillTx/>
                  <a:latin typeface="Gulim" pitchFamily="34" charset="-127"/>
                  <a:ea typeface="굴림"/>
                  <a:cs typeface="+mn-cs"/>
                </a:endParaRPr>
              </a:p>
            </p:txBody>
          </p:sp>
          <p:sp>
            <p:nvSpPr>
              <p:cNvPr id="52262" name="Line 69"/>
              <p:cNvSpPr>
                <a:spLocks noChangeShapeType="1"/>
              </p:cNvSpPr>
              <p:nvPr/>
            </p:nvSpPr>
            <p:spPr bwMode="auto">
              <a:xfrm flipH="1">
                <a:off x="3746" y="733"/>
                <a:ext cx="0" cy="688"/>
              </a:xfrm>
              <a:prstGeom prst="line">
                <a:avLst/>
              </a:prstGeom>
              <a:noFill/>
              <a:ln w="19050" cap="sq">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tr-TR" sz="1800" b="0" i="0" u="none" strike="noStrike" kern="1200" cap="none" spc="0" normalizeH="0" baseline="0" noProof="0" smtClean="0">
                  <a:ln>
                    <a:noFill/>
                  </a:ln>
                  <a:solidFill>
                    <a:srgbClr val="000000"/>
                  </a:solidFill>
                  <a:effectLst/>
                  <a:uLnTx/>
                  <a:uFillTx/>
                  <a:latin typeface="Arial" panose="020B0604020202020204" pitchFamily="34" charset="0"/>
                  <a:ea typeface="굴림"/>
                  <a:cs typeface="+mn-cs"/>
                </a:endParaRPr>
              </a:p>
            </p:txBody>
          </p:sp>
          <p:sp>
            <p:nvSpPr>
              <p:cNvPr id="52263" name="Line 70"/>
              <p:cNvSpPr>
                <a:spLocks noChangeShapeType="1"/>
              </p:cNvSpPr>
              <p:nvPr/>
            </p:nvSpPr>
            <p:spPr bwMode="auto">
              <a:xfrm flipH="1">
                <a:off x="4106" y="728"/>
                <a:ext cx="0" cy="688"/>
              </a:xfrm>
              <a:prstGeom prst="line">
                <a:avLst/>
              </a:prstGeom>
              <a:noFill/>
              <a:ln w="19050" cap="sq">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tr-TR" sz="1800" b="0" i="0" u="none" strike="noStrike" kern="1200" cap="none" spc="0" normalizeH="0" baseline="0" noProof="0" smtClean="0">
                  <a:ln>
                    <a:noFill/>
                  </a:ln>
                  <a:solidFill>
                    <a:srgbClr val="000000"/>
                  </a:solidFill>
                  <a:effectLst/>
                  <a:uLnTx/>
                  <a:uFillTx/>
                  <a:latin typeface="Arial" panose="020B0604020202020204" pitchFamily="34" charset="0"/>
                  <a:ea typeface="굴림"/>
                  <a:cs typeface="+mn-cs"/>
                </a:endParaRPr>
              </a:p>
            </p:txBody>
          </p:sp>
          <p:sp>
            <p:nvSpPr>
              <p:cNvPr id="52264" name="Line 71"/>
              <p:cNvSpPr>
                <a:spLocks noChangeShapeType="1"/>
              </p:cNvSpPr>
              <p:nvPr/>
            </p:nvSpPr>
            <p:spPr bwMode="auto">
              <a:xfrm flipH="1">
                <a:off x="4449" y="728"/>
                <a:ext cx="0" cy="688"/>
              </a:xfrm>
              <a:prstGeom prst="line">
                <a:avLst/>
              </a:prstGeom>
              <a:noFill/>
              <a:ln w="19050" cap="sq">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tr-TR" sz="1800" b="0" i="0" u="none" strike="noStrike" kern="1200" cap="none" spc="0" normalizeH="0" baseline="0" noProof="0" smtClean="0">
                  <a:ln>
                    <a:noFill/>
                  </a:ln>
                  <a:solidFill>
                    <a:srgbClr val="000000"/>
                  </a:solidFill>
                  <a:effectLst/>
                  <a:uLnTx/>
                  <a:uFillTx/>
                  <a:latin typeface="Arial" panose="020B0604020202020204" pitchFamily="34" charset="0"/>
                  <a:ea typeface="굴림"/>
                  <a:cs typeface="+mn-cs"/>
                </a:endParaRPr>
              </a:p>
            </p:txBody>
          </p:sp>
          <p:sp>
            <p:nvSpPr>
              <p:cNvPr id="52265" name="Line 72"/>
              <p:cNvSpPr>
                <a:spLocks noChangeShapeType="1"/>
              </p:cNvSpPr>
              <p:nvPr/>
            </p:nvSpPr>
            <p:spPr bwMode="auto">
              <a:xfrm flipV="1">
                <a:off x="3465" y="888"/>
                <a:ext cx="1338" cy="0"/>
              </a:xfrm>
              <a:prstGeom prst="line">
                <a:avLst/>
              </a:prstGeom>
              <a:noFill/>
              <a:ln w="19050" cap="sq">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tr-TR" sz="1800" b="0" i="0" u="none" strike="noStrike" kern="1200" cap="none" spc="0" normalizeH="0" baseline="0" noProof="0" smtClean="0">
                  <a:ln>
                    <a:noFill/>
                  </a:ln>
                  <a:solidFill>
                    <a:srgbClr val="000000"/>
                  </a:solidFill>
                  <a:effectLst/>
                  <a:uLnTx/>
                  <a:uFillTx/>
                  <a:latin typeface="Arial" panose="020B0604020202020204" pitchFamily="34" charset="0"/>
                  <a:ea typeface="굴림"/>
                  <a:cs typeface="+mn-cs"/>
                </a:endParaRPr>
              </a:p>
            </p:txBody>
          </p:sp>
          <p:sp>
            <p:nvSpPr>
              <p:cNvPr id="52266" name="Line 73"/>
              <p:cNvSpPr>
                <a:spLocks noChangeShapeType="1"/>
              </p:cNvSpPr>
              <p:nvPr/>
            </p:nvSpPr>
            <p:spPr bwMode="auto">
              <a:xfrm flipV="1">
                <a:off x="3473" y="1221"/>
                <a:ext cx="1338" cy="0"/>
              </a:xfrm>
              <a:prstGeom prst="line">
                <a:avLst/>
              </a:prstGeom>
              <a:noFill/>
              <a:ln w="19050" cap="sq">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tr-TR" sz="1800" b="0" i="0" u="none" strike="noStrike" kern="1200" cap="none" spc="0" normalizeH="0" baseline="0" noProof="0" smtClean="0">
                  <a:ln>
                    <a:noFill/>
                  </a:ln>
                  <a:solidFill>
                    <a:srgbClr val="000000"/>
                  </a:solidFill>
                  <a:effectLst/>
                  <a:uLnTx/>
                  <a:uFillTx/>
                  <a:latin typeface="Arial" panose="020B0604020202020204" pitchFamily="34" charset="0"/>
                  <a:ea typeface="굴림"/>
                  <a:cs typeface="+mn-cs"/>
                </a:endParaRPr>
              </a:p>
            </p:txBody>
          </p:sp>
          <p:sp>
            <p:nvSpPr>
              <p:cNvPr id="52267" name="Oval 74"/>
              <p:cNvSpPr>
                <a:spLocks noChangeArrowheads="1"/>
              </p:cNvSpPr>
              <p:nvPr/>
            </p:nvSpPr>
            <p:spPr bwMode="auto">
              <a:xfrm>
                <a:off x="4035" y="811"/>
                <a:ext cx="473" cy="495"/>
              </a:xfrm>
              <a:prstGeom prst="ellipse">
                <a:avLst/>
              </a:prstGeom>
              <a:noFill/>
              <a:ln w="19050" cap="sq">
                <a:solidFill>
                  <a:schemeClr val="tx1"/>
                </a:solidFill>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1" hangingPunct="1">
                  <a:lnSpc>
                    <a:spcPct val="100000"/>
                  </a:lnSpc>
                  <a:spcBef>
                    <a:spcPct val="0"/>
                  </a:spcBef>
                  <a:spcAft>
                    <a:spcPct val="0"/>
                  </a:spcAft>
                  <a:buClrTx/>
                  <a:buSzTx/>
                  <a:buFontTx/>
                  <a:buNone/>
                  <a:tabLst/>
                  <a:defRPr/>
                </a:pPr>
                <a:endParaRPr kumimoji="1" lang="de-DE" altLang="de-DE" sz="2400" b="0" i="0" u="none" strike="noStrike" kern="1200" cap="none" spc="0" normalizeH="0" baseline="0" noProof="0" smtClean="0">
                  <a:ln>
                    <a:noFill/>
                  </a:ln>
                  <a:solidFill>
                    <a:srgbClr val="000000"/>
                  </a:solidFill>
                  <a:effectLst/>
                  <a:uLnTx/>
                  <a:uFillTx/>
                  <a:latin typeface="Gulim" pitchFamily="34" charset="-127"/>
                  <a:ea typeface="굴림"/>
                  <a:cs typeface="+mn-cs"/>
                </a:endParaRPr>
              </a:p>
            </p:txBody>
          </p:sp>
          <p:sp>
            <p:nvSpPr>
              <p:cNvPr id="52268" name="Oval 75"/>
              <p:cNvSpPr>
                <a:spLocks noChangeArrowheads="1"/>
              </p:cNvSpPr>
              <p:nvPr/>
            </p:nvSpPr>
            <p:spPr bwMode="auto">
              <a:xfrm>
                <a:off x="3898" y="1040"/>
                <a:ext cx="47" cy="47"/>
              </a:xfrm>
              <a:prstGeom prst="ellipse">
                <a:avLst/>
              </a:prstGeom>
              <a:solidFill>
                <a:schemeClr val="tx2"/>
              </a:solidFill>
              <a:ln w="12700" cap="sq">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1" hangingPunct="1">
                  <a:lnSpc>
                    <a:spcPct val="100000"/>
                  </a:lnSpc>
                  <a:spcBef>
                    <a:spcPct val="0"/>
                  </a:spcBef>
                  <a:spcAft>
                    <a:spcPct val="0"/>
                  </a:spcAft>
                  <a:buClrTx/>
                  <a:buSzTx/>
                  <a:buFontTx/>
                  <a:buNone/>
                  <a:tabLst/>
                  <a:defRPr/>
                </a:pPr>
                <a:endParaRPr kumimoji="1" lang="de-DE" altLang="de-DE" sz="2400" b="0" i="0" u="none" strike="noStrike" kern="1200" cap="none" spc="0" normalizeH="0" baseline="0" noProof="0" smtClean="0">
                  <a:ln>
                    <a:noFill/>
                  </a:ln>
                  <a:solidFill>
                    <a:srgbClr val="000000"/>
                  </a:solidFill>
                  <a:effectLst/>
                  <a:uLnTx/>
                  <a:uFillTx/>
                  <a:latin typeface="Gulim" pitchFamily="34" charset="-127"/>
                  <a:ea typeface="굴림"/>
                  <a:cs typeface="+mn-cs"/>
                </a:endParaRPr>
              </a:p>
            </p:txBody>
          </p:sp>
          <p:sp>
            <p:nvSpPr>
              <p:cNvPr id="52269" name="Oval 76"/>
              <p:cNvSpPr>
                <a:spLocks noChangeArrowheads="1"/>
              </p:cNvSpPr>
              <p:nvPr/>
            </p:nvSpPr>
            <p:spPr bwMode="auto">
              <a:xfrm>
                <a:off x="4274" y="1035"/>
                <a:ext cx="47" cy="47"/>
              </a:xfrm>
              <a:prstGeom prst="ellipse">
                <a:avLst/>
              </a:prstGeom>
              <a:solidFill>
                <a:schemeClr val="tx2"/>
              </a:solidFill>
              <a:ln w="12700" cap="sq">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1" hangingPunct="1">
                  <a:lnSpc>
                    <a:spcPct val="100000"/>
                  </a:lnSpc>
                  <a:spcBef>
                    <a:spcPct val="0"/>
                  </a:spcBef>
                  <a:spcAft>
                    <a:spcPct val="0"/>
                  </a:spcAft>
                  <a:buClrTx/>
                  <a:buSzTx/>
                  <a:buFontTx/>
                  <a:buNone/>
                  <a:tabLst/>
                  <a:defRPr/>
                </a:pPr>
                <a:endParaRPr kumimoji="1" lang="de-DE" altLang="de-DE" sz="2400" b="0" i="0" u="none" strike="noStrike" kern="1200" cap="none" spc="0" normalizeH="0" baseline="0" noProof="0" smtClean="0">
                  <a:ln>
                    <a:noFill/>
                  </a:ln>
                  <a:solidFill>
                    <a:srgbClr val="000000"/>
                  </a:solidFill>
                  <a:effectLst/>
                  <a:uLnTx/>
                  <a:uFillTx/>
                  <a:latin typeface="Gulim" pitchFamily="34" charset="-127"/>
                  <a:ea typeface="굴림"/>
                  <a:cs typeface="+mn-cs"/>
                </a:endParaRPr>
              </a:p>
            </p:txBody>
          </p:sp>
          <p:sp>
            <p:nvSpPr>
              <p:cNvPr id="52270" name="Line 77"/>
              <p:cNvSpPr>
                <a:spLocks noChangeShapeType="1"/>
              </p:cNvSpPr>
              <p:nvPr/>
            </p:nvSpPr>
            <p:spPr bwMode="auto">
              <a:xfrm flipH="1" flipV="1">
                <a:off x="3925" y="584"/>
                <a:ext cx="0" cy="478"/>
              </a:xfrm>
              <a:prstGeom prst="line">
                <a:avLst/>
              </a:prstGeom>
              <a:noFill/>
              <a:ln w="19050">
                <a:solidFill>
                  <a:schemeClr val="tx1"/>
                </a:solidFill>
                <a:prstDash val="sysDot"/>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tr-TR" sz="1800" b="0" i="0" u="none" strike="noStrike" kern="1200" cap="none" spc="0" normalizeH="0" baseline="0" noProof="0" smtClean="0">
                  <a:ln>
                    <a:noFill/>
                  </a:ln>
                  <a:solidFill>
                    <a:srgbClr val="000000"/>
                  </a:solidFill>
                  <a:effectLst/>
                  <a:uLnTx/>
                  <a:uFillTx/>
                  <a:latin typeface="Arial" panose="020B0604020202020204" pitchFamily="34" charset="0"/>
                  <a:ea typeface="굴림"/>
                  <a:cs typeface="+mn-cs"/>
                </a:endParaRPr>
              </a:p>
            </p:txBody>
          </p:sp>
          <p:sp>
            <p:nvSpPr>
              <p:cNvPr id="52271" name="Line 78"/>
              <p:cNvSpPr>
                <a:spLocks noChangeShapeType="1"/>
              </p:cNvSpPr>
              <p:nvPr/>
            </p:nvSpPr>
            <p:spPr bwMode="auto">
              <a:xfrm flipV="1">
                <a:off x="4299" y="584"/>
                <a:ext cx="1" cy="484"/>
              </a:xfrm>
              <a:prstGeom prst="line">
                <a:avLst/>
              </a:prstGeom>
              <a:noFill/>
              <a:ln w="19050">
                <a:solidFill>
                  <a:schemeClr val="tx1"/>
                </a:solidFill>
                <a:prstDash val="sysDot"/>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tr-TR" sz="1800" b="0" i="0" u="none" strike="noStrike" kern="1200" cap="none" spc="0" normalizeH="0" baseline="0" noProof="0" smtClean="0">
                  <a:ln>
                    <a:noFill/>
                  </a:ln>
                  <a:solidFill>
                    <a:srgbClr val="000000"/>
                  </a:solidFill>
                  <a:effectLst/>
                  <a:uLnTx/>
                  <a:uFillTx/>
                  <a:latin typeface="Arial" panose="020B0604020202020204" pitchFamily="34" charset="0"/>
                  <a:ea typeface="굴림"/>
                  <a:cs typeface="+mn-cs"/>
                </a:endParaRPr>
              </a:p>
            </p:txBody>
          </p:sp>
          <p:sp>
            <p:nvSpPr>
              <p:cNvPr id="52272" name="Line 79"/>
              <p:cNvSpPr>
                <a:spLocks noChangeShapeType="1"/>
              </p:cNvSpPr>
              <p:nvPr/>
            </p:nvSpPr>
            <p:spPr bwMode="auto">
              <a:xfrm>
                <a:off x="3925" y="677"/>
                <a:ext cx="374" cy="0"/>
              </a:xfrm>
              <a:prstGeom prst="line">
                <a:avLst/>
              </a:prstGeom>
              <a:noFill/>
              <a:ln w="19050" cap="sq">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tr-TR" sz="1800" b="0" i="0" u="none" strike="noStrike" kern="1200" cap="none" spc="0" normalizeH="0" baseline="0" noProof="0" smtClean="0">
                  <a:ln>
                    <a:noFill/>
                  </a:ln>
                  <a:solidFill>
                    <a:srgbClr val="000000"/>
                  </a:solidFill>
                  <a:effectLst/>
                  <a:uLnTx/>
                  <a:uFillTx/>
                  <a:latin typeface="Arial" panose="020B0604020202020204" pitchFamily="34" charset="0"/>
                  <a:ea typeface="굴림"/>
                  <a:cs typeface="+mn-cs"/>
                </a:endParaRPr>
              </a:p>
            </p:txBody>
          </p:sp>
        </p:grpSp>
        <p:sp>
          <p:nvSpPr>
            <p:cNvPr id="52251" name="Text Box 80"/>
            <p:cNvSpPr txBox="1">
              <a:spLocks noChangeArrowheads="1"/>
            </p:cNvSpPr>
            <p:nvPr/>
          </p:nvSpPr>
          <p:spPr bwMode="auto">
            <a:xfrm>
              <a:off x="1016" y="878"/>
              <a:ext cx="1248" cy="4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1" fontAlgn="base" latinLnBrk="1" hangingPunct="1">
                <a:lnSpc>
                  <a:spcPct val="100000"/>
                </a:lnSpc>
                <a:spcBef>
                  <a:spcPct val="0"/>
                </a:spcBef>
                <a:spcAft>
                  <a:spcPct val="0"/>
                </a:spcAft>
                <a:buClrTx/>
                <a:buSzTx/>
                <a:buFontTx/>
                <a:buNone/>
                <a:tabLst/>
                <a:defRPr/>
              </a:pPr>
              <a:r>
                <a:rPr kumimoji="1" lang="en-US" altLang="ko-KR" sz="1800" b="0" i="0" u="none" strike="noStrike" kern="1200" cap="none" spc="0" normalizeH="0" baseline="0" noProof="0" dirty="0" smtClean="0">
                  <a:ln>
                    <a:noFill/>
                  </a:ln>
                  <a:solidFill>
                    <a:srgbClr val="000000"/>
                  </a:solidFill>
                  <a:effectLst/>
                  <a:uLnTx/>
                  <a:uFillTx/>
                  <a:latin typeface="Arial Narrow" panose="020B0606020202030204" pitchFamily="34" charset="0"/>
                  <a:ea typeface="굴림"/>
                  <a:cs typeface="+mn-cs"/>
                </a:rPr>
                <a:t>inter-dot distance</a:t>
              </a:r>
            </a:p>
            <a:p>
              <a:pPr marL="0" marR="0" lvl="0" indent="0" algn="ctr" defTabSz="914400" rtl="0" eaLnBrk="1" fontAlgn="base" latinLnBrk="1" hangingPunct="1">
                <a:lnSpc>
                  <a:spcPct val="100000"/>
                </a:lnSpc>
                <a:spcBef>
                  <a:spcPct val="0"/>
                </a:spcBef>
                <a:spcAft>
                  <a:spcPct val="0"/>
                </a:spcAft>
                <a:buClrTx/>
                <a:buSzTx/>
                <a:buFontTx/>
                <a:buNone/>
                <a:tabLst/>
                <a:defRPr/>
              </a:pPr>
              <a:r>
                <a:rPr kumimoji="1" lang="en-US" altLang="ko-KR" sz="1800" b="0" i="0" u="none" strike="noStrike" kern="1200" cap="none" spc="0" normalizeH="0" baseline="0" noProof="0" dirty="0" smtClean="0">
                  <a:ln>
                    <a:noFill/>
                  </a:ln>
                  <a:solidFill>
                    <a:srgbClr val="000000"/>
                  </a:solidFill>
                  <a:effectLst/>
                  <a:uLnTx/>
                  <a:uFillTx/>
                  <a:latin typeface="Arial Narrow" panose="020B0606020202030204" pitchFamily="34" charset="0"/>
                  <a:ea typeface="굴림"/>
                  <a:cs typeface="+mn-cs"/>
                </a:rPr>
                <a:t>dot pitch</a:t>
              </a:r>
              <a:endParaRPr kumimoji="0" lang="ko-KR" altLang="en-US" sz="2800" b="0" i="0" u="none" strike="noStrike" kern="1200" cap="none" spc="0" normalizeH="0" baseline="0" noProof="0" dirty="0" smtClean="0">
                <a:ln>
                  <a:noFill/>
                </a:ln>
                <a:solidFill>
                  <a:srgbClr val="000000"/>
                </a:solidFill>
                <a:effectLst/>
                <a:uLnTx/>
                <a:uFillTx/>
                <a:latin typeface="Arial Narrow" panose="020B0606020202030204" pitchFamily="34" charset="0"/>
                <a:ea typeface="굴림"/>
                <a:cs typeface="+mn-cs"/>
              </a:endParaRPr>
            </a:p>
          </p:txBody>
        </p:sp>
        <p:grpSp>
          <p:nvGrpSpPr>
            <p:cNvPr id="52252" name="Group 81"/>
            <p:cNvGrpSpPr>
              <a:grpSpLocks/>
            </p:cNvGrpSpPr>
            <p:nvPr/>
          </p:nvGrpSpPr>
          <p:grpSpPr bwMode="auto">
            <a:xfrm>
              <a:off x="3216" y="1344"/>
              <a:ext cx="1067" cy="570"/>
              <a:chOff x="3402" y="1275"/>
              <a:chExt cx="1067" cy="570"/>
            </a:xfrm>
          </p:grpSpPr>
          <p:sp>
            <p:nvSpPr>
              <p:cNvPr id="52254" name="Oval 82"/>
              <p:cNvSpPr>
                <a:spLocks noChangeArrowheads="1"/>
              </p:cNvSpPr>
              <p:nvPr/>
            </p:nvSpPr>
            <p:spPr bwMode="auto">
              <a:xfrm>
                <a:off x="3546" y="1308"/>
                <a:ext cx="445" cy="465"/>
              </a:xfrm>
              <a:prstGeom prst="ellipse">
                <a:avLst/>
              </a:prstGeom>
              <a:noFill/>
              <a:ln w="19050" cap="sq">
                <a:solidFill>
                  <a:schemeClr val="tx1"/>
                </a:solidFill>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1" hangingPunct="1">
                  <a:lnSpc>
                    <a:spcPct val="100000"/>
                  </a:lnSpc>
                  <a:spcBef>
                    <a:spcPct val="0"/>
                  </a:spcBef>
                  <a:spcAft>
                    <a:spcPct val="0"/>
                  </a:spcAft>
                  <a:buClrTx/>
                  <a:buSzTx/>
                  <a:buFontTx/>
                  <a:buNone/>
                  <a:tabLst/>
                  <a:defRPr/>
                </a:pPr>
                <a:endParaRPr kumimoji="1" lang="de-DE" altLang="de-DE" sz="2400" b="0" i="0" u="none" strike="noStrike" kern="1200" cap="none" spc="0" normalizeH="0" baseline="0" noProof="0" smtClean="0">
                  <a:ln>
                    <a:noFill/>
                  </a:ln>
                  <a:solidFill>
                    <a:srgbClr val="000000"/>
                  </a:solidFill>
                  <a:effectLst/>
                  <a:uLnTx/>
                  <a:uFillTx/>
                  <a:latin typeface="Gulim" pitchFamily="34" charset="-127"/>
                  <a:ea typeface="굴림"/>
                  <a:cs typeface="+mn-cs"/>
                </a:endParaRPr>
              </a:p>
            </p:txBody>
          </p:sp>
          <p:sp>
            <p:nvSpPr>
              <p:cNvPr id="52255" name="Line 83"/>
              <p:cNvSpPr>
                <a:spLocks noChangeShapeType="1"/>
              </p:cNvSpPr>
              <p:nvPr/>
            </p:nvSpPr>
            <p:spPr bwMode="auto">
              <a:xfrm flipH="1">
                <a:off x="3625" y="1279"/>
                <a:ext cx="0" cy="566"/>
              </a:xfrm>
              <a:prstGeom prst="line">
                <a:avLst/>
              </a:prstGeom>
              <a:noFill/>
              <a:ln w="19050" cap="sq">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tr-TR" sz="1800" b="0" i="0" u="none" strike="noStrike" kern="1200" cap="none" spc="0" normalizeH="0" baseline="0" noProof="0" smtClean="0">
                  <a:ln>
                    <a:noFill/>
                  </a:ln>
                  <a:solidFill>
                    <a:srgbClr val="000000"/>
                  </a:solidFill>
                  <a:effectLst/>
                  <a:uLnTx/>
                  <a:uFillTx/>
                  <a:latin typeface="Arial" panose="020B0604020202020204" pitchFamily="34" charset="0"/>
                  <a:ea typeface="굴림"/>
                  <a:cs typeface="+mn-cs"/>
                </a:endParaRPr>
              </a:p>
            </p:txBody>
          </p:sp>
          <p:sp>
            <p:nvSpPr>
              <p:cNvPr id="52256" name="Line 84"/>
              <p:cNvSpPr>
                <a:spLocks noChangeShapeType="1"/>
              </p:cNvSpPr>
              <p:nvPr/>
            </p:nvSpPr>
            <p:spPr bwMode="auto">
              <a:xfrm flipH="1">
                <a:off x="3910" y="1275"/>
                <a:ext cx="0" cy="566"/>
              </a:xfrm>
              <a:prstGeom prst="line">
                <a:avLst/>
              </a:prstGeom>
              <a:noFill/>
              <a:ln w="19050" cap="sq">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tr-TR" sz="1800" b="0" i="0" u="none" strike="noStrike" kern="1200" cap="none" spc="0" normalizeH="0" baseline="0" noProof="0" smtClean="0">
                  <a:ln>
                    <a:noFill/>
                  </a:ln>
                  <a:solidFill>
                    <a:srgbClr val="000000"/>
                  </a:solidFill>
                  <a:effectLst/>
                  <a:uLnTx/>
                  <a:uFillTx/>
                  <a:latin typeface="Arial" panose="020B0604020202020204" pitchFamily="34" charset="0"/>
                  <a:ea typeface="굴림"/>
                  <a:cs typeface="+mn-cs"/>
                </a:endParaRPr>
              </a:p>
            </p:txBody>
          </p:sp>
          <p:sp>
            <p:nvSpPr>
              <p:cNvPr id="52257" name="Line 85"/>
              <p:cNvSpPr>
                <a:spLocks noChangeShapeType="1"/>
              </p:cNvSpPr>
              <p:nvPr/>
            </p:nvSpPr>
            <p:spPr bwMode="auto">
              <a:xfrm flipH="1">
                <a:off x="4182" y="1275"/>
                <a:ext cx="0" cy="566"/>
              </a:xfrm>
              <a:prstGeom prst="line">
                <a:avLst/>
              </a:prstGeom>
              <a:noFill/>
              <a:ln w="19050" cap="sq">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tr-TR" sz="1800" b="0" i="0" u="none" strike="noStrike" kern="1200" cap="none" spc="0" normalizeH="0" baseline="0" noProof="0" smtClean="0">
                  <a:ln>
                    <a:noFill/>
                  </a:ln>
                  <a:solidFill>
                    <a:srgbClr val="000000"/>
                  </a:solidFill>
                  <a:effectLst/>
                  <a:uLnTx/>
                  <a:uFillTx/>
                  <a:latin typeface="Arial" panose="020B0604020202020204" pitchFamily="34" charset="0"/>
                  <a:ea typeface="굴림"/>
                  <a:cs typeface="+mn-cs"/>
                </a:endParaRPr>
              </a:p>
            </p:txBody>
          </p:sp>
          <p:sp>
            <p:nvSpPr>
              <p:cNvPr id="52258" name="Line 86"/>
              <p:cNvSpPr>
                <a:spLocks noChangeShapeType="1"/>
              </p:cNvSpPr>
              <p:nvPr/>
            </p:nvSpPr>
            <p:spPr bwMode="auto">
              <a:xfrm flipV="1">
                <a:off x="3402" y="1407"/>
                <a:ext cx="1061" cy="0"/>
              </a:xfrm>
              <a:prstGeom prst="line">
                <a:avLst/>
              </a:prstGeom>
              <a:noFill/>
              <a:ln w="19050" cap="sq">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tr-TR" sz="1800" b="0" i="0" u="none" strike="noStrike" kern="1200" cap="none" spc="0" normalizeH="0" baseline="0" noProof="0" smtClean="0">
                  <a:ln>
                    <a:noFill/>
                  </a:ln>
                  <a:solidFill>
                    <a:srgbClr val="000000"/>
                  </a:solidFill>
                  <a:effectLst/>
                  <a:uLnTx/>
                  <a:uFillTx/>
                  <a:latin typeface="Arial" panose="020B0604020202020204" pitchFamily="34" charset="0"/>
                  <a:ea typeface="굴림"/>
                  <a:cs typeface="+mn-cs"/>
                </a:endParaRPr>
              </a:p>
            </p:txBody>
          </p:sp>
          <p:sp>
            <p:nvSpPr>
              <p:cNvPr id="52259" name="Line 87"/>
              <p:cNvSpPr>
                <a:spLocks noChangeShapeType="1"/>
              </p:cNvSpPr>
              <p:nvPr/>
            </p:nvSpPr>
            <p:spPr bwMode="auto">
              <a:xfrm flipV="1">
                <a:off x="3408" y="1680"/>
                <a:ext cx="1061" cy="0"/>
              </a:xfrm>
              <a:prstGeom prst="line">
                <a:avLst/>
              </a:prstGeom>
              <a:noFill/>
              <a:ln w="19050" cap="sq">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tr-TR" sz="1800" b="0" i="0" u="none" strike="noStrike" kern="1200" cap="none" spc="0" normalizeH="0" baseline="0" noProof="0" smtClean="0">
                  <a:ln>
                    <a:noFill/>
                  </a:ln>
                  <a:solidFill>
                    <a:srgbClr val="000000"/>
                  </a:solidFill>
                  <a:effectLst/>
                  <a:uLnTx/>
                  <a:uFillTx/>
                  <a:latin typeface="Arial" panose="020B0604020202020204" pitchFamily="34" charset="0"/>
                  <a:ea typeface="굴림"/>
                  <a:cs typeface="+mn-cs"/>
                </a:endParaRPr>
              </a:p>
            </p:txBody>
          </p:sp>
          <p:sp>
            <p:nvSpPr>
              <p:cNvPr id="52260" name="Oval 88"/>
              <p:cNvSpPr>
                <a:spLocks noChangeArrowheads="1"/>
              </p:cNvSpPr>
              <p:nvPr/>
            </p:nvSpPr>
            <p:spPr bwMode="auto">
              <a:xfrm>
                <a:off x="3819" y="1313"/>
                <a:ext cx="445" cy="465"/>
              </a:xfrm>
              <a:prstGeom prst="ellipse">
                <a:avLst/>
              </a:prstGeom>
              <a:noFill/>
              <a:ln w="19050" cap="sq">
                <a:solidFill>
                  <a:schemeClr val="tx1"/>
                </a:solidFill>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1" hangingPunct="1">
                  <a:lnSpc>
                    <a:spcPct val="100000"/>
                  </a:lnSpc>
                  <a:spcBef>
                    <a:spcPct val="0"/>
                  </a:spcBef>
                  <a:spcAft>
                    <a:spcPct val="0"/>
                  </a:spcAft>
                  <a:buClrTx/>
                  <a:buSzTx/>
                  <a:buFontTx/>
                  <a:buNone/>
                  <a:tabLst/>
                  <a:defRPr/>
                </a:pPr>
                <a:endParaRPr kumimoji="1" lang="de-DE" altLang="de-DE" sz="2400" b="0" i="0" u="none" strike="noStrike" kern="1200" cap="none" spc="0" normalizeH="0" baseline="0" noProof="0" smtClean="0">
                  <a:ln>
                    <a:noFill/>
                  </a:ln>
                  <a:solidFill>
                    <a:srgbClr val="000000"/>
                  </a:solidFill>
                  <a:effectLst/>
                  <a:uLnTx/>
                  <a:uFillTx/>
                  <a:latin typeface="Gulim" pitchFamily="34" charset="-127"/>
                  <a:ea typeface="굴림"/>
                  <a:cs typeface="+mn-cs"/>
                </a:endParaRPr>
              </a:p>
            </p:txBody>
          </p:sp>
        </p:grpSp>
        <p:sp>
          <p:nvSpPr>
            <p:cNvPr id="52253" name="Text Box 89"/>
            <p:cNvSpPr txBox="1">
              <a:spLocks noChangeArrowheads="1"/>
            </p:cNvSpPr>
            <p:nvPr/>
          </p:nvSpPr>
          <p:spPr bwMode="auto">
            <a:xfrm>
              <a:off x="3168" y="1008"/>
              <a:ext cx="1200"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1" lang="en-US" altLang="ko-KR" sz="1800" b="0" i="0" u="none" strike="noStrike" kern="1200" cap="none" spc="0" normalizeH="0" baseline="0" noProof="0" smtClean="0">
                  <a:ln>
                    <a:noFill/>
                  </a:ln>
                  <a:solidFill>
                    <a:srgbClr val="000000"/>
                  </a:solidFill>
                  <a:effectLst/>
                  <a:uLnTx/>
                  <a:uFillTx/>
                  <a:latin typeface="Arial Narrow" panose="020B0606020202030204" pitchFamily="34" charset="0"/>
                  <a:ea typeface="굴림"/>
                  <a:cs typeface="+mn-cs"/>
                </a:rPr>
                <a:t>dot size, spot size</a:t>
              </a:r>
              <a:endParaRPr kumimoji="1" lang="ko-KR" altLang="en-US" sz="1800" b="0" i="0" u="none" strike="noStrike" kern="1200" cap="none" spc="0" normalizeH="0" baseline="0" noProof="0" smtClean="0">
                <a:ln>
                  <a:noFill/>
                </a:ln>
                <a:solidFill>
                  <a:srgbClr val="000000"/>
                </a:solidFill>
                <a:effectLst/>
                <a:uLnTx/>
                <a:uFillTx/>
                <a:latin typeface="Arial Narrow" panose="020B0606020202030204" pitchFamily="34" charset="0"/>
                <a:ea typeface="굴림"/>
                <a:cs typeface="+mn-cs"/>
              </a:endParaRPr>
            </a:p>
          </p:txBody>
        </p:sp>
      </p:grpSp>
      <p:sp>
        <p:nvSpPr>
          <p:cNvPr id="52249" name="Rectangle 90"/>
          <p:cNvSpPr>
            <a:spLocks noGrp="1" noChangeArrowheads="1"/>
          </p:cNvSpPr>
          <p:nvPr>
            <p:ph type="title"/>
          </p:nvPr>
        </p:nvSpPr>
        <p:spPr>
          <a:xfrm>
            <a:off x="765175" y="381000"/>
            <a:ext cx="7772400" cy="762000"/>
          </a:xfrm>
        </p:spPr>
        <p:txBody>
          <a:bodyPr/>
          <a:lstStyle/>
          <a:p>
            <a:pPr algn="l" eaLnBrk="1" hangingPunct="1"/>
            <a:r>
              <a:rPr kumimoji="0" lang="en-US" altLang="ko-KR" sz="4200" dirty="0" smtClean="0">
                <a:solidFill>
                  <a:srgbClr val="0B0506"/>
                </a:solidFill>
              </a:rPr>
              <a:t>Sharpness</a:t>
            </a:r>
            <a:endParaRPr kumimoji="0" lang="ko-KR" altLang="en-US" sz="4200" dirty="0" smtClean="0">
              <a:solidFill>
                <a:srgbClr val="0B0506"/>
              </a:solidFill>
            </a:endParaRPr>
          </a:p>
        </p:txBody>
      </p:sp>
      <p:pic>
        <p:nvPicPr>
          <p:cNvPr id="51" name="Grafik 5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2" name="Grafik 5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73975674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9" name="Rectangle 3"/>
          <p:cNvSpPr>
            <a:spLocks noGrp="1" noChangeArrowheads="1"/>
          </p:cNvSpPr>
          <p:nvPr>
            <p:ph type="body" idx="1"/>
          </p:nvPr>
        </p:nvSpPr>
        <p:spPr>
          <a:xfrm>
            <a:off x="457200" y="1219200"/>
            <a:ext cx="8229600" cy="1550988"/>
          </a:xfrm>
        </p:spPr>
        <p:txBody>
          <a:bodyPr/>
          <a:lstStyle/>
          <a:p>
            <a:pPr marL="0" indent="0" eaLnBrk="1" hangingPunct="1">
              <a:buFont typeface="Wingdings" panose="05000000000000000000" pitchFamily="2" charset="2"/>
              <a:buNone/>
              <a:defRPr/>
            </a:pPr>
            <a:endParaRPr lang="en-US" altLang="ko-KR" sz="800" b="0" dirty="0" smtClean="0">
              <a:ea typeface="+mn-ea"/>
            </a:endParaRPr>
          </a:p>
          <a:p>
            <a:pPr eaLnBrk="1" hangingPunct="1">
              <a:defRPr/>
            </a:pPr>
            <a:r>
              <a:rPr lang="en-US" altLang="ko-KR" sz="2600" b="0" dirty="0" smtClean="0">
                <a:ea typeface="+mn-ea"/>
              </a:rPr>
              <a:t>The </a:t>
            </a:r>
            <a:r>
              <a:rPr lang="en-US" altLang="ko-KR" sz="2600" dirty="0" smtClean="0">
                <a:ea typeface="+mn-ea"/>
              </a:rPr>
              <a:t>aspect ratio</a:t>
            </a:r>
            <a:r>
              <a:rPr lang="en-US" altLang="ko-KR" sz="2600" b="0" dirty="0" smtClean="0">
                <a:ea typeface="+mn-ea"/>
              </a:rPr>
              <a:t> of </a:t>
            </a:r>
            <a:r>
              <a:rPr lang="en-US" altLang="ko-KR" sz="2600" b="0" i="1" u="sng" dirty="0" smtClean="0">
                <a:ea typeface="+mn-ea"/>
              </a:rPr>
              <a:t>vertical</a:t>
            </a:r>
            <a:r>
              <a:rPr lang="en-US" altLang="ko-KR" sz="2600" b="0" dirty="0" smtClean="0">
                <a:ea typeface="+mn-ea"/>
              </a:rPr>
              <a:t> points to </a:t>
            </a:r>
            <a:r>
              <a:rPr lang="en-US" altLang="ko-KR" sz="2600" b="0" i="1" u="sng" dirty="0" smtClean="0">
                <a:ea typeface="+mn-ea"/>
              </a:rPr>
              <a:t>horizontal</a:t>
            </a:r>
            <a:r>
              <a:rPr lang="en-US" altLang="ko-KR" sz="2600" b="0" dirty="0" smtClean="0">
                <a:ea typeface="+mn-ea"/>
              </a:rPr>
              <a:t> points necessary to produce equal length of lines in both direction on screen</a:t>
            </a:r>
          </a:p>
        </p:txBody>
      </p:sp>
      <p:sp>
        <p:nvSpPr>
          <p:cNvPr id="53251" name="Rectangle 4"/>
          <p:cNvSpPr>
            <a:spLocks noChangeArrowheads="1"/>
          </p:cNvSpPr>
          <p:nvPr/>
        </p:nvSpPr>
        <p:spPr bwMode="auto">
          <a:xfrm>
            <a:off x="787400" y="4729163"/>
            <a:ext cx="7772400" cy="1714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481013" indent="-1588"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1" hangingPunct="1">
              <a:lnSpc>
                <a:spcPct val="100000"/>
              </a:lnSpc>
              <a:spcBef>
                <a:spcPct val="20000"/>
              </a:spcBef>
              <a:spcAft>
                <a:spcPct val="0"/>
              </a:spcAft>
              <a:buClrTx/>
              <a:buSzPct val="80000"/>
              <a:buFont typeface="Wingdings" panose="05000000000000000000" pitchFamily="2" charset="2"/>
              <a:buNone/>
              <a:tabLst/>
              <a:defRPr/>
            </a:pPr>
            <a:r>
              <a:rPr kumimoji="1" lang="en-US" altLang="ko-KR" sz="2400" b="1" i="0" u="none" strike="noStrike" kern="1200" cap="none" spc="0" normalizeH="0" baseline="0" noProof="0" dirty="0" smtClean="0">
                <a:ln>
                  <a:noFill/>
                </a:ln>
                <a:solidFill>
                  <a:srgbClr val="000000"/>
                </a:solidFill>
                <a:effectLst/>
                <a:uLnTx/>
                <a:uFillTx/>
                <a:latin typeface="Arial Narrow" panose="020B0606020202030204" pitchFamily="34" charset="0"/>
                <a:ea typeface="굴림"/>
                <a:cs typeface="+mn-cs"/>
              </a:rPr>
              <a:t>Note</a:t>
            </a:r>
          </a:p>
          <a:p>
            <a:pPr marL="481013" marR="0" lvl="1" indent="-1588" algn="l" defTabSz="914400" rtl="0" eaLnBrk="1" fontAlgn="base" latinLnBrk="1" hangingPunct="1">
              <a:lnSpc>
                <a:spcPct val="100000"/>
              </a:lnSpc>
              <a:spcBef>
                <a:spcPct val="20000"/>
              </a:spcBef>
              <a:spcAft>
                <a:spcPct val="0"/>
              </a:spcAft>
              <a:buClrTx/>
              <a:buSzPct val="90000"/>
              <a:buFont typeface="Wingdings" panose="05000000000000000000" pitchFamily="2" charset="2"/>
              <a:buNone/>
              <a:tabLst/>
              <a:defRPr/>
            </a:pPr>
            <a:r>
              <a:rPr kumimoji="1" lang="en-US" altLang="ko-KR" sz="2400" b="0" i="0" u="none" strike="noStrike" kern="1200" cap="none" spc="0" normalizeH="0" baseline="0" noProof="0" dirty="0" smtClean="0">
                <a:ln>
                  <a:noFill/>
                </a:ln>
                <a:solidFill>
                  <a:srgbClr val="000000"/>
                </a:solidFill>
                <a:effectLst/>
                <a:uLnTx/>
                <a:uFillTx/>
                <a:latin typeface="Arial Narrow" panose="020B0606020202030204" pitchFamily="34" charset="0"/>
                <a:ea typeface="굴림"/>
                <a:cs typeface="+mn-cs"/>
              </a:rPr>
              <a:t>Sometimes, aspect ratio is stated in terms of the ratio of </a:t>
            </a:r>
            <a:r>
              <a:rPr kumimoji="1" lang="en-US" altLang="ko-KR" sz="2400" b="0" i="1" u="sng" strike="noStrike" kern="1200" cap="none" spc="0" normalizeH="0" baseline="0" noProof="0" dirty="0" smtClean="0">
                <a:ln>
                  <a:noFill/>
                </a:ln>
                <a:solidFill>
                  <a:srgbClr val="000000"/>
                </a:solidFill>
                <a:effectLst/>
                <a:uLnTx/>
                <a:uFillTx/>
                <a:latin typeface="Arial Narrow" panose="020B0606020202030204" pitchFamily="34" charset="0"/>
                <a:ea typeface="굴림"/>
                <a:cs typeface="+mn-cs"/>
              </a:rPr>
              <a:t>horizontal</a:t>
            </a:r>
            <a:r>
              <a:rPr kumimoji="1" lang="en-US" altLang="ko-KR" sz="2400" b="0" i="0" u="none" strike="noStrike" kern="1200" cap="none" spc="0" normalizeH="0" baseline="0" noProof="0" dirty="0" smtClean="0">
                <a:ln>
                  <a:noFill/>
                </a:ln>
                <a:solidFill>
                  <a:srgbClr val="000000"/>
                </a:solidFill>
                <a:effectLst/>
                <a:uLnTx/>
                <a:uFillTx/>
                <a:latin typeface="Arial Narrow" panose="020B0606020202030204" pitchFamily="34" charset="0"/>
                <a:ea typeface="굴림"/>
                <a:cs typeface="+mn-cs"/>
              </a:rPr>
              <a:t> to </a:t>
            </a:r>
            <a:r>
              <a:rPr kumimoji="1" lang="en-US" altLang="ko-KR" sz="2400" b="0" i="1" u="sng" strike="noStrike" kern="1200" cap="none" spc="0" normalizeH="0" baseline="0" noProof="0" dirty="0" smtClean="0">
                <a:ln>
                  <a:noFill/>
                </a:ln>
                <a:solidFill>
                  <a:srgbClr val="000000"/>
                </a:solidFill>
                <a:effectLst/>
                <a:uLnTx/>
                <a:uFillTx/>
                <a:latin typeface="Arial Narrow" panose="020B0606020202030204" pitchFamily="34" charset="0"/>
                <a:ea typeface="굴림"/>
                <a:cs typeface="+mn-cs"/>
              </a:rPr>
              <a:t>vertical</a:t>
            </a:r>
            <a:r>
              <a:rPr kumimoji="1" lang="en-US" altLang="ko-KR" sz="2400" b="0" i="0" u="none" strike="noStrike" kern="1200" cap="none" spc="0" normalizeH="0" baseline="0" noProof="0" dirty="0" smtClean="0">
                <a:ln>
                  <a:noFill/>
                </a:ln>
                <a:solidFill>
                  <a:srgbClr val="000000"/>
                </a:solidFill>
                <a:effectLst/>
                <a:uLnTx/>
                <a:uFillTx/>
                <a:latin typeface="Arial Narrow" panose="020B0606020202030204" pitchFamily="34" charset="0"/>
                <a:ea typeface="굴림"/>
                <a:cs typeface="+mn-cs"/>
              </a:rPr>
              <a:t> points</a:t>
            </a:r>
          </a:p>
          <a:p>
            <a:pPr marL="481013" marR="0" lvl="1" indent="-1588" algn="l" defTabSz="914400" rtl="0" eaLnBrk="1" fontAlgn="base" latinLnBrk="1" hangingPunct="1">
              <a:lnSpc>
                <a:spcPct val="100000"/>
              </a:lnSpc>
              <a:spcBef>
                <a:spcPct val="20000"/>
              </a:spcBef>
              <a:spcAft>
                <a:spcPct val="0"/>
              </a:spcAft>
              <a:buClrTx/>
              <a:buSzPct val="90000"/>
              <a:buFont typeface="Wingdings" panose="05000000000000000000" pitchFamily="2" charset="2"/>
              <a:buNone/>
              <a:tabLst/>
              <a:defRPr/>
            </a:pPr>
            <a:r>
              <a:rPr kumimoji="1" lang="en-US" altLang="ko-KR" sz="2400" b="0" i="0" u="none" strike="noStrike" kern="1200" cap="none" spc="0" normalizeH="0" baseline="0" noProof="0" dirty="0" smtClean="0">
                <a:ln>
                  <a:noFill/>
                </a:ln>
                <a:solidFill>
                  <a:srgbClr val="000000"/>
                </a:solidFill>
                <a:effectLst/>
                <a:uLnTx/>
                <a:uFillTx/>
                <a:latin typeface="Arial Narrow" panose="020B0606020202030204" pitchFamily="34" charset="0"/>
                <a:ea typeface="굴림"/>
                <a:cs typeface="+mn-cs"/>
              </a:rPr>
              <a:t>3/4 = 0.75</a:t>
            </a:r>
          </a:p>
        </p:txBody>
      </p:sp>
      <p:grpSp>
        <p:nvGrpSpPr>
          <p:cNvPr id="53252" name="Group 22"/>
          <p:cNvGrpSpPr>
            <a:grpSpLocks/>
          </p:cNvGrpSpPr>
          <p:nvPr/>
        </p:nvGrpSpPr>
        <p:grpSpPr bwMode="auto">
          <a:xfrm>
            <a:off x="2063750" y="2306638"/>
            <a:ext cx="2462213" cy="2457450"/>
            <a:chOff x="1201" y="1337"/>
            <a:chExt cx="1551" cy="1548"/>
          </a:xfrm>
        </p:grpSpPr>
        <p:grpSp>
          <p:nvGrpSpPr>
            <p:cNvPr id="53255" name="Group 18"/>
            <p:cNvGrpSpPr>
              <a:grpSpLocks/>
            </p:cNvGrpSpPr>
            <p:nvPr/>
          </p:nvGrpSpPr>
          <p:grpSpPr bwMode="auto">
            <a:xfrm>
              <a:off x="1201" y="1337"/>
              <a:ext cx="1487" cy="1432"/>
              <a:chOff x="1201" y="1607"/>
              <a:chExt cx="1487" cy="1432"/>
            </a:xfrm>
          </p:grpSpPr>
          <p:sp>
            <p:nvSpPr>
              <p:cNvPr id="53258" name="Line 5"/>
              <p:cNvSpPr>
                <a:spLocks noChangeShapeType="1"/>
              </p:cNvSpPr>
              <p:nvPr/>
            </p:nvSpPr>
            <p:spPr bwMode="auto">
              <a:xfrm>
                <a:off x="1206" y="1613"/>
                <a:ext cx="0" cy="1426"/>
              </a:xfrm>
              <a:prstGeom prst="line">
                <a:avLst/>
              </a:prstGeom>
              <a:noFill/>
              <a:ln w="19050" cap="sq">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tr-TR" sz="1800" b="0" i="0" u="none" strike="noStrike" kern="1200" cap="none" spc="0" normalizeH="0" baseline="0" noProof="0" smtClean="0">
                  <a:ln>
                    <a:noFill/>
                  </a:ln>
                  <a:solidFill>
                    <a:srgbClr val="000000"/>
                  </a:solidFill>
                  <a:effectLst/>
                  <a:uLnTx/>
                  <a:uFillTx/>
                  <a:latin typeface="Arial" panose="020B0604020202020204" pitchFamily="34" charset="0"/>
                  <a:ea typeface="굴림"/>
                  <a:cs typeface="+mn-cs"/>
                </a:endParaRPr>
              </a:p>
            </p:txBody>
          </p:sp>
          <p:sp>
            <p:nvSpPr>
              <p:cNvPr id="53259" name="Line 6"/>
              <p:cNvSpPr>
                <a:spLocks noChangeShapeType="1"/>
              </p:cNvSpPr>
              <p:nvPr/>
            </p:nvSpPr>
            <p:spPr bwMode="auto">
              <a:xfrm flipV="1">
                <a:off x="1206" y="1607"/>
                <a:ext cx="1482" cy="1"/>
              </a:xfrm>
              <a:prstGeom prst="line">
                <a:avLst/>
              </a:prstGeom>
              <a:noFill/>
              <a:ln w="19050" cap="sq">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tr-TR" sz="1800" b="0" i="0" u="none" strike="noStrike" kern="1200" cap="none" spc="0" normalizeH="0" baseline="0" noProof="0" smtClean="0">
                  <a:ln>
                    <a:noFill/>
                  </a:ln>
                  <a:solidFill>
                    <a:srgbClr val="000000"/>
                  </a:solidFill>
                  <a:effectLst/>
                  <a:uLnTx/>
                  <a:uFillTx/>
                  <a:latin typeface="Arial" panose="020B0604020202020204" pitchFamily="34" charset="0"/>
                  <a:ea typeface="굴림"/>
                  <a:cs typeface="+mn-cs"/>
                </a:endParaRPr>
              </a:p>
            </p:txBody>
          </p:sp>
          <p:sp>
            <p:nvSpPr>
              <p:cNvPr id="53260" name="Line 7"/>
              <p:cNvSpPr>
                <a:spLocks noChangeShapeType="1"/>
              </p:cNvSpPr>
              <p:nvPr/>
            </p:nvSpPr>
            <p:spPr bwMode="auto">
              <a:xfrm>
                <a:off x="1207" y="1927"/>
                <a:ext cx="1249" cy="0"/>
              </a:xfrm>
              <a:prstGeom prst="line">
                <a:avLst/>
              </a:prstGeom>
              <a:noFill/>
              <a:ln w="19050" cap="sq">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tr-TR" sz="1800" b="0" i="0" u="none" strike="noStrike" kern="1200" cap="none" spc="0" normalizeH="0" baseline="0" noProof="0" smtClean="0">
                  <a:ln>
                    <a:noFill/>
                  </a:ln>
                  <a:solidFill>
                    <a:srgbClr val="000000"/>
                  </a:solidFill>
                  <a:effectLst/>
                  <a:uLnTx/>
                  <a:uFillTx/>
                  <a:latin typeface="Arial" panose="020B0604020202020204" pitchFamily="34" charset="0"/>
                  <a:ea typeface="굴림"/>
                  <a:cs typeface="+mn-cs"/>
                </a:endParaRPr>
              </a:p>
            </p:txBody>
          </p:sp>
          <p:sp>
            <p:nvSpPr>
              <p:cNvPr id="53261" name="Line 8"/>
              <p:cNvSpPr>
                <a:spLocks noChangeShapeType="1"/>
              </p:cNvSpPr>
              <p:nvPr/>
            </p:nvSpPr>
            <p:spPr bwMode="auto">
              <a:xfrm>
                <a:off x="1218" y="2233"/>
                <a:ext cx="1233" cy="0"/>
              </a:xfrm>
              <a:prstGeom prst="line">
                <a:avLst/>
              </a:prstGeom>
              <a:noFill/>
              <a:ln w="19050" cap="sq">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tr-TR" sz="1800" b="0" i="0" u="none" strike="noStrike" kern="1200" cap="none" spc="0" normalizeH="0" baseline="0" noProof="0" smtClean="0">
                  <a:ln>
                    <a:noFill/>
                  </a:ln>
                  <a:solidFill>
                    <a:srgbClr val="000000"/>
                  </a:solidFill>
                  <a:effectLst/>
                  <a:uLnTx/>
                  <a:uFillTx/>
                  <a:latin typeface="Arial" panose="020B0604020202020204" pitchFamily="34" charset="0"/>
                  <a:ea typeface="굴림"/>
                  <a:cs typeface="+mn-cs"/>
                </a:endParaRPr>
              </a:p>
            </p:txBody>
          </p:sp>
          <p:sp>
            <p:nvSpPr>
              <p:cNvPr id="53262" name="Line 9"/>
              <p:cNvSpPr>
                <a:spLocks noChangeShapeType="1"/>
              </p:cNvSpPr>
              <p:nvPr/>
            </p:nvSpPr>
            <p:spPr bwMode="auto">
              <a:xfrm>
                <a:off x="1212" y="2536"/>
                <a:ext cx="1244" cy="0"/>
              </a:xfrm>
              <a:prstGeom prst="line">
                <a:avLst/>
              </a:prstGeom>
              <a:noFill/>
              <a:ln w="19050" cap="sq">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tr-TR" sz="1800" b="0" i="0" u="none" strike="noStrike" kern="1200" cap="none" spc="0" normalizeH="0" baseline="0" noProof="0" smtClean="0">
                  <a:ln>
                    <a:noFill/>
                  </a:ln>
                  <a:solidFill>
                    <a:srgbClr val="000000"/>
                  </a:solidFill>
                  <a:effectLst/>
                  <a:uLnTx/>
                  <a:uFillTx/>
                  <a:latin typeface="Arial" panose="020B0604020202020204" pitchFamily="34" charset="0"/>
                  <a:ea typeface="굴림"/>
                  <a:cs typeface="+mn-cs"/>
                </a:endParaRPr>
              </a:p>
            </p:txBody>
          </p:sp>
          <p:sp>
            <p:nvSpPr>
              <p:cNvPr id="53263" name="Line 10"/>
              <p:cNvSpPr>
                <a:spLocks noChangeShapeType="1"/>
              </p:cNvSpPr>
              <p:nvPr/>
            </p:nvSpPr>
            <p:spPr bwMode="auto">
              <a:xfrm>
                <a:off x="1201" y="2840"/>
                <a:ext cx="1487" cy="0"/>
              </a:xfrm>
              <a:prstGeom prst="line">
                <a:avLst/>
              </a:prstGeom>
              <a:noFill/>
              <a:ln w="19050" cap="sq">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tr-TR" sz="1800" b="0" i="0" u="none" strike="noStrike" kern="1200" cap="none" spc="0" normalizeH="0" baseline="0" noProof="0" smtClean="0">
                  <a:ln>
                    <a:noFill/>
                  </a:ln>
                  <a:solidFill>
                    <a:srgbClr val="000000"/>
                  </a:solidFill>
                  <a:effectLst/>
                  <a:uLnTx/>
                  <a:uFillTx/>
                  <a:latin typeface="Arial" panose="020B0604020202020204" pitchFamily="34" charset="0"/>
                  <a:ea typeface="굴림"/>
                  <a:cs typeface="+mn-cs"/>
                </a:endParaRPr>
              </a:p>
            </p:txBody>
          </p:sp>
          <p:sp>
            <p:nvSpPr>
              <p:cNvPr id="53264" name="Line 11"/>
              <p:cNvSpPr>
                <a:spLocks noChangeShapeType="1"/>
              </p:cNvSpPr>
              <p:nvPr/>
            </p:nvSpPr>
            <p:spPr bwMode="auto">
              <a:xfrm>
                <a:off x="1597" y="1609"/>
                <a:ext cx="0" cy="1228"/>
              </a:xfrm>
              <a:prstGeom prst="line">
                <a:avLst/>
              </a:prstGeom>
              <a:noFill/>
              <a:ln w="19050" cap="sq">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tr-TR" sz="1800" b="0" i="0" u="none" strike="noStrike" kern="1200" cap="none" spc="0" normalizeH="0" baseline="0" noProof="0" smtClean="0">
                  <a:ln>
                    <a:noFill/>
                  </a:ln>
                  <a:solidFill>
                    <a:srgbClr val="000000"/>
                  </a:solidFill>
                  <a:effectLst/>
                  <a:uLnTx/>
                  <a:uFillTx/>
                  <a:latin typeface="Arial" panose="020B0604020202020204" pitchFamily="34" charset="0"/>
                  <a:ea typeface="굴림"/>
                  <a:cs typeface="+mn-cs"/>
                </a:endParaRPr>
              </a:p>
            </p:txBody>
          </p:sp>
          <p:sp>
            <p:nvSpPr>
              <p:cNvPr id="53265" name="Line 12"/>
              <p:cNvSpPr>
                <a:spLocks noChangeShapeType="1"/>
              </p:cNvSpPr>
              <p:nvPr/>
            </p:nvSpPr>
            <p:spPr bwMode="auto">
              <a:xfrm>
                <a:off x="2014" y="1612"/>
                <a:ext cx="0" cy="1217"/>
              </a:xfrm>
              <a:prstGeom prst="line">
                <a:avLst/>
              </a:prstGeom>
              <a:noFill/>
              <a:ln w="19050" cap="sq">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tr-TR" sz="1800" b="0" i="0" u="none" strike="noStrike" kern="1200" cap="none" spc="0" normalizeH="0" baseline="0" noProof="0" smtClean="0">
                  <a:ln>
                    <a:noFill/>
                  </a:ln>
                  <a:solidFill>
                    <a:srgbClr val="000000"/>
                  </a:solidFill>
                  <a:effectLst/>
                  <a:uLnTx/>
                  <a:uFillTx/>
                  <a:latin typeface="Arial" panose="020B0604020202020204" pitchFamily="34" charset="0"/>
                  <a:ea typeface="굴림"/>
                  <a:cs typeface="+mn-cs"/>
                </a:endParaRPr>
              </a:p>
            </p:txBody>
          </p:sp>
          <p:sp>
            <p:nvSpPr>
              <p:cNvPr id="53266" name="Line 13"/>
              <p:cNvSpPr>
                <a:spLocks noChangeShapeType="1"/>
              </p:cNvSpPr>
              <p:nvPr/>
            </p:nvSpPr>
            <p:spPr bwMode="auto">
              <a:xfrm>
                <a:off x="2462" y="1614"/>
                <a:ext cx="0" cy="1425"/>
              </a:xfrm>
              <a:prstGeom prst="line">
                <a:avLst/>
              </a:prstGeom>
              <a:noFill/>
              <a:ln w="19050" cap="sq">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tr-TR" sz="1800" b="0" i="0" u="none" strike="noStrike" kern="1200" cap="none" spc="0" normalizeH="0" baseline="0" noProof="0" smtClean="0">
                  <a:ln>
                    <a:noFill/>
                  </a:ln>
                  <a:solidFill>
                    <a:srgbClr val="000000"/>
                  </a:solidFill>
                  <a:effectLst/>
                  <a:uLnTx/>
                  <a:uFillTx/>
                  <a:latin typeface="Arial" panose="020B0604020202020204" pitchFamily="34" charset="0"/>
                  <a:ea typeface="굴림"/>
                  <a:cs typeface="+mn-cs"/>
                </a:endParaRPr>
              </a:p>
            </p:txBody>
          </p:sp>
          <p:sp>
            <p:nvSpPr>
              <p:cNvPr id="53267" name="Line 16"/>
              <p:cNvSpPr>
                <a:spLocks noChangeShapeType="1"/>
              </p:cNvSpPr>
              <p:nvPr/>
            </p:nvSpPr>
            <p:spPr bwMode="auto">
              <a:xfrm>
                <a:off x="2577" y="1613"/>
                <a:ext cx="0" cy="1233"/>
              </a:xfrm>
              <a:prstGeom prst="line">
                <a:avLst/>
              </a:prstGeom>
              <a:noFill/>
              <a:ln w="19050" cap="sq">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tr-TR" sz="1800" b="0" i="0" u="none" strike="noStrike" kern="1200" cap="none" spc="0" normalizeH="0" baseline="0" noProof="0" smtClean="0">
                  <a:ln>
                    <a:noFill/>
                  </a:ln>
                  <a:solidFill>
                    <a:srgbClr val="000000"/>
                  </a:solidFill>
                  <a:effectLst/>
                  <a:uLnTx/>
                  <a:uFillTx/>
                  <a:latin typeface="Arial" panose="020B0604020202020204" pitchFamily="34" charset="0"/>
                  <a:ea typeface="굴림"/>
                  <a:cs typeface="+mn-cs"/>
                </a:endParaRPr>
              </a:p>
            </p:txBody>
          </p:sp>
          <p:sp>
            <p:nvSpPr>
              <p:cNvPr id="53268" name="Line 17"/>
              <p:cNvSpPr>
                <a:spLocks noChangeShapeType="1"/>
              </p:cNvSpPr>
              <p:nvPr/>
            </p:nvSpPr>
            <p:spPr bwMode="auto">
              <a:xfrm rot="-5400000">
                <a:off x="1836" y="2331"/>
                <a:ext cx="0" cy="1233"/>
              </a:xfrm>
              <a:prstGeom prst="line">
                <a:avLst/>
              </a:prstGeom>
              <a:noFill/>
              <a:ln w="19050" cap="sq">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tr-TR" sz="1800" b="0" i="0" u="none" strike="noStrike" kern="1200" cap="none" spc="0" normalizeH="0" baseline="0" noProof="0" smtClean="0">
                  <a:ln>
                    <a:noFill/>
                  </a:ln>
                  <a:solidFill>
                    <a:srgbClr val="000000"/>
                  </a:solidFill>
                  <a:effectLst/>
                  <a:uLnTx/>
                  <a:uFillTx/>
                  <a:latin typeface="Arial" panose="020B0604020202020204" pitchFamily="34" charset="0"/>
                  <a:ea typeface="굴림"/>
                  <a:cs typeface="+mn-cs"/>
                </a:endParaRPr>
              </a:p>
            </p:txBody>
          </p:sp>
        </p:grpSp>
        <p:sp>
          <p:nvSpPr>
            <p:cNvPr id="53256" name="Text Box 19"/>
            <p:cNvSpPr txBox="1">
              <a:spLocks noChangeArrowheads="1"/>
            </p:cNvSpPr>
            <p:nvPr/>
          </p:nvSpPr>
          <p:spPr bwMode="auto">
            <a:xfrm>
              <a:off x="2607" y="1792"/>
              <a:ext cx="145"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1" hangingPunct="1">
                <a:lnSpc>
                  <a:spcPct val="100000"/>
                </a:lnSpc>
                <a:spcBef>
                  <a:spcPct val="0"/>
                </a:spcBef>
                <a:spcAft>
                  <a:spcPct val="0"/>
                </a:spcAft>
                <a:buClrTx/>
                <a:buSzTx/>
                <a:buFontTx/>
                <a:buNone/>
                <a:tabLst/>
                <a:defRPr/>
              </a:pPr>
              <a:r>
                <a:rPr kumimoji="1" lang="en-US" altLang="ko-KR" sz="2000" b="0" i="0" u="none" strike="noStrike" kern="1200" cap="none" spc="0" normalizeH="0" baseline="0" noProof="0" dirty="0" smtClean="0">
                  <a:ln>
                    <a:noFill/>
                  </a:ln>
                  <a:solidFill>
                    <a:srgbClr val="000000"/>
                  </a:solidFill>
                  <a:effectLst/>
                  <a:uLnTx/>
                  <a:uFillTx/>
                  <a:latin typeface="Script"/>
                  <a:ea typeface="굴림"/>
                  <a:cs typeface="+mn-cs"/>
                </a:rPr>
                <a:t>l</a:t>
              </a:r>
              <a:endParaRPr kumimoji="1" lang="en-US" altLang="ko-KR" sz="2000" b="0" i="0" u="none" strike="noStrike" kern="1200" cap="none" spc="0" normalizeH="0" baseline="0" noProof="0" dirty="0" smtClean="0">
                <a:ln>
                  <a:noFill/>
                </a:ln>
                <a:solidFill>
                  <a:srgbClr val="000000"/>
                </a:solidFill>
                <a:effectLst/>
                <a:uLnTx/>
                <a:uFillTx/>
                <a:latin typeface="Arial Narrow" panose="020B0606020202030204" pitchFamily="34" charset="0"/>
                <a:ea typeface="굴림"/>
                <a:cs typeface="+mn-cs"/>
              </a:endParaRPr>
            </a:p>
          </p:txBody>
        </p:sp>
        <p:sp>
          <p:nvSpPr>
            <p:cNvPr id="53257" name="Text Box 20"/>
            <p:cNvSpPr txBox="1">
              <a:spLocks noChangeArrowheads="1"/>
            </p:cNvSpPr>
            <p:nvPr/>
          </p:nvSpPr>
          <p:spPr bwMode="auto">
            <a:xfrm>
              <a:off x="1778" y="2635"/>
              <a:ext cx="147"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1" hangingPunct="1">
                <a:lnSpc>
                  <a:spcPct val="100000"/>
                </a:lnSpc>
                <a:spcBef>
                  <a:spcPct val="0"/>
                </a:spcBef>
                <a:spcAft>
                  <a:spcPct val="0"/>
                </a:spcAft>
                <a:buClrTx/>
                <a:buSzTx/>
                <a:buFontTx/>
                <a:buNone/>
                <a:tabLst/>
                <a:defRPr/>
              </a:pPr>
              <a:r>
                <a:rPr kumimoji="1" lang="en-US" altLang="ko-KR" sz="2000" b="0" i="0" u="none" strike="noStrike" kern="1200" cap="none" spc="0" normalizeH="0" baseline="0" noProof="0" smtClean="0">
                  <a:ln>
                    <a:noFill/>
                  </a:ln>
                  <a:solidFill>
                    <a:srgbClr val="000000"/>
                  </a:solidFill>
                  <a:effectLst/>
                  <a:uLnTx/>
                  <a:uFillTx/>
                  <a:latin typeface="Script"/>
                  <a:ea typeface="굴림"/>
                  <a:cs typeface="+mn-cs"/>
                </a:rPr>
                <a:t>l</a:t>
              </a:r>
              <a:endParaRPr kumimoji="1" lang="en-US" altLang="ko-KR" sz="2400" b="0" i="0" u="none" strike="noStrike" kern="1200" cap="none" spc="0" normalizeH="0" baseline="0" noProof="0" smtClean="0">
                <a:ln>
                  <a:noFill/>
                </a:ln>
                <a:solidFill>
                  <a:srgbClr val="000000"/>
                </a:solidFill>
                <a:effectLst/>
                <a:uLnTx/>
                <a:uFillTx/>
                <a:latin typeface="Arial Narrow" panose="020B0606020202030204" pitchFamily="34" charset="0"/>
                <a:ea typeface="굴림"/>
                <a:cs typeface="+mn-cs"/>
              </a:endParaRPr>
            </a:p>
          </p:txBody>
        </p:sp>
      </p:grpSp>
      <p:sp>
        <p:nvSpPr>
          <p:cNvPr id="53253" name="Text Box 21"/>
          <p:cNvSpPr txBox="1">
            <a:spLocks noChangeArrowheads="1"/>
          </p:cNvSpPr>
          <p:nvPr/>
        </p:nvSpPr>
        <p:spPr bwMode="auto">
          <a:xfrm>
            <a:off x="5168900" y="2511425"/>
            <a:ext cx="1287463"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1" hangingPunct="1">
              <a:lnSpc>
                <a:spcPct val="100000"/>
              </a:lnSpc>
              <a:spcBef>
                <a:spcPct val="0"/>
              </a:spcBef>
              <a:spcAft>
                <a:spcPct val="0"/>
              </a:spcAft>
              <a:buClrTx/>
              <a:buSzTx/>
              <a:buFontTx/>
              <a:buNone/>
              <a:tabLst/>
              <a:defRPr/>
            </a:pPr>
            <a:r>
              <a:rPr kumimoji="1" lang="ko-KR" altLang="en-US" sz="2000" b="0" i="0" u="none" strike="noStrike" kern="1200" cap="none" spc="0" normalizeH="0" baseline="0" noProof="0" smtClean="0">
                <a:ln>
                  <a:noFill/>
                </a:ln>
                <a:solidFill>
                  <a:srgbClr val="000000"/>
                </a:solidFill>
                <a:effectLst/>
                <a:uLnTx/>
                <a:uFillTx/>
                <a:latin typeface="Arial Narrow" panose="020B0606020202030204" pitchFamily="34" charset="0"/>
                <a:ea typeface="굴림"/>
                <a:cs typeface="+mn-cs"/>
              </a:rPr>
              <a:t>4/3 = 1.33...</a:t>
            </a:r>
          </a:p>
        </p:txBody>
      </p:sp>
      <p:sp>
        <p:nvSpPr>
          <p:cNvPr id="53254" name="Rectangle 23"/>
          <p:cNvSpPr>
            <a:spLocks noGrp="1" noChangeArrowheads="1"/>
          </p:cNvSpPr>
          <p:nvPr>
            <p:ph type="title"/>
          </p:nvPr>
        </p:nvSpPr>
        <p:spPr/>
        <p:txBody>
          <a:bodyPr/>
          <a:lstStyle/>
          <a:p>
            <a:pPr algn="l" eaLnBrk="1" hangingPunct="1"/>
            <a:r>
              <a:rPr kumimoji="0" lang="en-US" altLang="ko-KR" sz="4200" smtClean="0">
                <a:solidFill>
                  <a:srgbClr val="0B0506"/>
                </a:solidFill>
              </a:rPr>
              <a:t>Aspect Ratio</a:t>
            </a:r>
          </a:p>
        </p:txBody>
      </p:sp>
      <p:pic>
        <p:nvPicPr>
          <p:cNvPr id="21" name="Grafik 2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22"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4153618676"/>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2" descr="AADGGWE0"/>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27088" y="990600"/>
            <a:ext cx="7554912" cy="5675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484" name="Rectangle 4"/>
          <p:cNvSpPr>
            <a:spLocks noChangeArrowheads="1"/>
          </p:cNvSpPr>
          <p:nvPr/>
        </p:nvSpPr>
        <p:spPr bwMode="auto">
          <a:xfrm>
            <a:off x="457200" y="188913"/>
            <a:ext cx="8229600" cy="1152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marL="0" marR="0" lvl="0" indent="0" algn="l" defTabSz="914400" rtl="0" eaLnBrk="1" fontAlgn="base" latinLnBrk="1" hangingPunct="1">
              <a:lnSpc>
                <a:spcPct val="100000"/>
              </a:lnSpc>
              <a:spcBef>
                <a:spcPct val="0"/>
              </a:spcBef>
              <a:spcAft>
                <a:spcPct val="0"/>
              </a:spcAft>
              <a:buClrTx/>
              <a:buSzTx/>
              <a:buFontTx/>
              <a:buNone/>
              <a:tabLst/>
              <a:defRPr/>
            </a:pPr>
            <a:r>
              <a:rPr kumimoji="0" lang="de-DE" sz="4200" b="0" i="0" u="none" strike="noStrike" kern="1200" cap="none" spc="0" normalizeH="0" baseline="0" noProof="0" dirty="0">
                <a:ln>
                  <a:noFill/>
                </a:ln>
                <a:solidFill>
                  <a:srgbClr val="0B0506"/>
                </a:solidFill>
                <a:effectLst/>
                <a:uLnTx/>
                <a:uFillTx/>
                <a:latin typeface="Arial"/>
                <a:ea typeface="+mn-ea"/>
                <a:cs typeface="+mn-cs"/>
              </a:rPr>
              <a:t>Flat-Panel</a:t>
            </a:r>
            <a:r>
              <a:rPr kumimoji="0" lang="tr-TR" sz="4200" b="0" i="0" u="none" strike="noStrike" kern="1200" cap="none" spc="0" normalizeH="0" baseline="0" noProof="0" dirty="0">
                <a:ln>
                  <a:noFill/>
                </a:ln>
                <a:solidFill>
                  <a:srgbClr val="0B0506"/>
                </a:solidFill>
                <a:effectLst/>
                <a:uLnTx/>
                <a:uFillTx/>
                <a:latin typeface="Arial"/>
                <a:ea typeface="+mn-ea"/>
                <a:cs typeface="+mn-cs"/>
              </a:rPr>
              <a:t> Display</a:t>
            </a:r>
            <a:r>
              <a:rPr kumimoji="0" lang="de-DE" sz="4200" b="0" i="0" u="none" strike="noStrike" kern="1200" cap="none" spc="0" normalizeH="0" baseline="0" noProof="0" dirty="0">
                <a:ln>
                  <a:noFill/>
                </a:ln>
                <a:solidFill>
                  <a:srgbClr val="0B0506"/>
                </a:solidFill>
                <a:effectLst/>
                <a:uLnTx/>
                <a:uFillTx/>
                <a:latin typeface="Arial"/>
                <a:ea typeface="+mn-ea"/>
                <a:cs typeface="+mn-cs"/>
              </a:rPr>
              <a:t>s: Plasma</a:t>
            </a:r>
            <a:endParaRPr kumimoji="0" lang="en-US" sz="4200" b="0" i="0" u="none" strike="noStrike" kern="1200" cap="none" spc="0" normalizeH="0" baseline="0" noProof="0" dirty="0">
              <a:ln>
                <a:noFill/>
              </a:ln>
              <a:solidFill>
                <a:srgbClr val="0B0506"/>
              </a:solidFill>
              <a:effectLst/>
              <a:uLnTx/>
              <a:uFillTx/>
              <a:latin typeface="Arial"/>
              <a:ea typeface="+mn-ea"/>
              <a:cs typeface="+mn-cs"/>
            </a:endParaRPr>
          </a:p>
        </p:txBody>
      </p:sp>
      <p:sp>
        <p:nvSpPr>
          <p:cNvPr id="54276" name="Foliennummernplatzhalter 1"/>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AE0558A-B956-4ADB-AED4-BBA1B347B427}" type="slidenum">
              <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45</a:t>
            </a:fld>
            <a:endPar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endParaRPr>
          </a:p>
        </p:txBody>
      </p:sp>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p:cNvSpPr>
            <a:spLocks noGrp="1"/>
          </p:cNvSpPr>
          <p:nvPr>
            <p:ph type="ftr" sz="quarter" idx="10"/>
          </p:nvPr>
        </p:nvSpPr>
        <p:spPr/>
        <p:txBody>
          <a:bodyPr/>
          <a:lstStyle/>
          <a:p>
            <a:pPr>
              <a:defRPr/>
            </a:pPr>
            <a:r>
              <a:rPr lang="en-US" altLang="en-US" smtClean="0"/>
              <a:t>Introduction, overview and OpenGL</a:t>
            </a:r>
            <a:endParaRPr lang="en-US" altLang="en-US"/>
          </a:p>
        </p:txBody>
      </p:sp>
    </p:spTree>
    <p:extLst>
      <p:ext uri="{BB962C8B-B14F-4D97-AF65-F5344CB8AC3E}">
        <p14:creationId xmlns:p14="http://schemas.microsoft.com/office/powerpoint/2010/main" val="378087946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2" descr="AADGGWF0"/>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5650" y="1196975"/>
            <a:ext cx="7777163" cy="550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7508" name="Rectangle 4"/>
          <p:cNvSpPr>
            <a:spLocks noChangeArrowheads="1"/>
          </p:cNvSpPr>
          <p:nvPr/>
        </p:nvSpPr>
        <p:spPr bwMode="auto">
          <a:xfrm>
            <a:off x="457200" y="188913"/>
            <a:ext cx="8229600" cy="1152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4200" b="0" i="0" u="none" strike="noStrike" kern="1200" cap="none" spc="0" normalizeH="0" baseline="0" noProof="0" dirty="0">
                <a:ln>
                  <a:noFill/>
                </a:ln>
                <a:solidFill>
                  <a:srgbClr val="0B0506"/>
                </a:solidFill>
                <a:effectLst/>
                <a:uLnTx/>
                <a:uFillTx/>
                <a:latin typeface="Arial"/>
                <a:ea typeface="+mn-ea"/>
                <a:cs typeface="+mn-cs"/>
              </a:rPr>
              <a:t>Flat-Panel</a:t>
            </a:r>
            <a:r>
              <a:rPr kumimoji="0" lang="tr-TR" sz="4200" b="0" i="0" u="none" strike="noStrike" kern="1200" cap="none" spc="0" normalizeH="0" baseline="0" noProof="0" dirty="0">
                <a:ln>
                  <a:noFill/>
                </a:ln>
                <a:solidFill>
                  <a:srgbClr val="0B0506"/>
                </a:solidFill>
                <a:effectLst/>
                <a:uLnTx/>
                <a:uFillTx/>
                <a:latin typeface="Arial"/>
                <a:ea typeface="+mn-ea"/>
                <a:cs typeface="+mn-cs"/>
              </a:rPr>
              <a:t> Display</a:t>
            </a:r>
            <a:r>
              <a:rPr kumimoji="0" lang="de-DE" sz="4200" b="0" i="0" u="none" strike="noStrike" kern="1200" cap="none" spc="0" normalizeH="0" baseline="0" noProof="0" dirty="0">
                <a:ln>
                  <a:noFill/>
                </a:ln>
                <a:solidFill>
                  <a:srgbClr val="0B0506"/>
                </a:solidFill>
                <a:effectLst/>
                <a:uLnTx/>
                <a:uFillTx/>
                <a:latin typeface="Arial"/>
                <a:ea typeface="+mn-ea"/>
                <a:cs typeface="+mn-cs"/>
              </a:rPr>
              <a:t>s</a:t>
            </a:r>
            <a:endParaRPr kumimoji="0" lang="en-US" sz="4200" b="0" i="0" u="none" strike="noStrike" kern="1200" cap="none" spc="0" normalizeH="0" baseline="0" noProof="0" dirty="0">
              <a:ln>
                <a:noFill/>
              </a:ln>
              <a:solidFill>
                <a:srgbClr val="0B0506"/>
              </a:solidFill>
              <a:effectLst/>
              <a:uLnTx/>
              <a:uFillTx/>
              <a:latin typeface="Arial"/>
              <a:ea typeface="+mn-ea"/>
              <a:cs typeface="+mn-cs"/>
            </a:endParaRPr>
          </a:p>
        </p:txBody>
      </p:sp>
      <p:sp>
        <p:nvSpPr>
          <p:cNvPr id="55300" name="Foliennummernplatzhalter 1"/>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61EADC7B-A9AD-470F-A734-9A41008B0AEE}" type="slidenum">
              <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46</a:t>
            </a:fld>
            <a:endPar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endParaRPr>
          </a:p>
        </p:txBody>
      </p:sp>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p:cNvSpPr>
            <a:spLocks noGrp="1"/>
          </p:cNvSpPr>
          <p:nvPr>
            <p:ph type="ftr" sz="quarter" idx="10"/>
          </p:nvPr>
        </p:nvSpPr>
        <p:spPr/>
        <p:txBody>
          <a:bodyPr/>
          <a:lstStyle/>
          <a:p>
            <a:pPr>
              <a:defRPr/>
            </a:pPr>
            <a:r>
              <a:rPr lang="en-US" altLang="en-US" smtClean="0"/>
              <a:t>Introduction, overview and OpenGL</a:t>
            </a:r>
            <a:endParaRPr lang="en-US" altLang="en-US"/>
          </a:p>
        </p:txBody>
      </p:sp>
    </p:spTree>
    <p:extLst>
      <p:ext uri="{BB962C8B-B14F-4D97-AF65-F5344CB8AC3E}">
        <p14:creationId xmlns:p14="http://schemas.microsoft.com/office/powerpoint/2010/main" val="1616629977"/>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AutoShape 20"/>
          <p:cNvSpPr>
            <a:spLocks noChangeArrowheads="1"/>
          </p:cNvSpPr>
          <p:nvPr/>
        </p:nvSpPr>
        <p:spPr bwMode="auto">
          <a:xfrm rot="5400000" flipH="1">
            <a:off x="69850" y="2689225"/>
            <a:ext cx="1905000" cy="1066800"/>
          </a:xfrm>
          <a:prstGeom prst="parallelogram">
            <a:avLst>
              <a:gd name="adj" fmla="val 44643"/>
            </a:avLst>
          </a:prstGeom>
          <a:solidFill>
            <a:schemeClr val="folHlink"/>
          </a:solidFill>
          <a:ln w="12700" cap="sq">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1" hangingPunct="1">
              <a:lnSpc>
                <a:spcPct val="100000"/>
              </a:lnSpc>
              <a:spcBef>
                <a:spcPct val="0"/>
              </a:spcBef>
              <a:spcAft>
                <a:spcPct val="0"/>
              </a:spcAft>
              <a:buClrTx/>
              <a:buSzTx/>
              <a:buFontTx/>
              <a:buNone/>
              <a:tabLst/>
              <a:defRPr/>
            </a:pPr>
            <a:endParaRPr kumimoji="1" lang="de-DE" altLang="de-DE" sz="2400" b="0" i="0" u="none" strike="noStrike" kern="1200" cap="none" spc="0" normalizeH="0" baseline="0" noProof="0" smtClean="0">
              <a:ln>
                <a:noFill/>
              </a:ln>
              <a:solidFill>
                <a:srgbClr val="000000"/>
              </a:solidFill>
              <a:effectLst/>
              <a:uLnTx/>
              <a:uFillTx/>
              <a:latin typeface="Gulim" pitchFamily="34" charset="-127"/>
              <a:ea typeface="굴림"/>
              <a:cs typeface="+mn-cs"/>
            </a:endParaRPr>
          </a:p>
        </p:txBody>
      </p:sp>
      <p:sp>
        <p:nvSpPr>
          <p:cNvPr id="56323" name="AutoShape 21"/>
          <p:cNvSpPr>
            <a:spLocks noChangeArrowheads="1"/>
          </p:cNvSpPr>
          <p:nvPr/>
        </p:nvSpPr>
        <p:spPr bwMode="auto">
          <a:xfrm rot="5400000" flipH="1">
            <a:off x="1289050" y="2689225"/>
            <a:ext cx="1905000" cy="1066800"/>
          </a:xfrm>
          <a:prstGeom prst="parallelogram">
            <a:avLst>
              <a:gd name="adj" fmla="val 44643"/>
            </a:avLst>
          </a:prstGeom>
          <a:noFill/>
          <a:ln w="12700" cap="sq">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1" hangingPunct="1">
              <a:lnSpc>
                <a:spcPct val="100000"/>
              </a:lnSpc>
              <a:spcBef>
                <a:spcPct val="0"/>
              </a:spcBef>
              <a:spcAft>
                <a:spcPct val="0"/>
              </a:spcAft>
              <a:buClrTx/>
              <a:buSzTx/>
              <a:buFontTx/>
              <a:buNone/>
              <a:tabLst/>
              <a:defRPr/>
            </a:pPr>
            <a:endParaRPr kumimoji="1" lang="de-DE" altLang="de-DE" sz="2400" b="0" i="0" u="none" strike="noStrike" kern="1200" cap="none" spc="0" normalizeH="0" baseline="0" noProof="0" smtClean="0">
              <a:ln>
                <a:noFill/>
              </a:ln>
              <a:solidFill>
                <a:srgbClr val="000000"/>
              </a:solidFill>
              <a:effectLst/>
              <a:uLnTx/>
              <a:uFillTx/>
              <a:latin typeface="Gulim" pitchFamily="34" charset="-127"/>
              <a:ea typeface="굴림"/>
              <a:cs typeface="+mn-cs"/>
            </a:endParaRPr>
          </a:p>
        </p:txBody>
      </p:sp>
      <p:sp>
        <p:nvSpPr>
          <p:cNvPr id="56324" name="AutoShape 22"/>
          <p:cNvSpPr>
            <a:spLocks noChangeArrowheads="1"/>
          </p:cNvSpPr>
          <p:nvPr/>
        </p:nvSpPr>
        <p:spPr bwMode="auto">
          <a:xfrm rot="5400000" flipH="1">
            <a:off x="2508250" y="2689225"/>
            <a:ext cx="1905000" cy="1066800"/>
          </a:xfrm>
          <a:prstGeom prst="parallelogram">
            <a:avLst>
              <a:gd name="adj" fmla="val 44643"/>
            </a:avLst>
          </a:prstGeom>
          <a:noFill/>
          <a:ln w="12700" cap="sq">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1" hangingPunct="1">
              <a:lnSpc>
                <a:spcPct val="100000"/>
              </a:lnSpc>
              <a:spcBef>
                <a:spcPct val="0"/>
              </a:spcBef>
              <a:spcAft>
                <a:spcPct val="0"/>
              </a:spcAft>
              <a:buClrTx/>
              <a:buSzTx/>
              <a:buFontTx/>
              <a:buNone/>
              <a:tabLst/>
              <a:defRPr/>
            </a:pPr>
            <a:endParaRPr kumimoji="1" lang="de-DE" altLang="de-DE" sz="2400" b="0" i="0" u="none" strike="noStrike" kern="1200" cap="none" spc="0" normalizeH="0" baseline="0" noProof="0" smtClean="0">
              <a:ln>
                <a:noFill/>
              </a:ln>
              <a:solidFill>
                <a:srgbClr val="000000"/>
              </a:solidFill>
              <a:effectLst/>
              <a:uLnTx/>
              <a:uFillTx/>
              <a:latin typeface="Gulim" pitchFamily="34" charset="-127"/>
              <a:ea typeface="굴림"/>
              <a:cs typeface="+mn-cs"/>
            </a:endParaRPr>
          </a:p>
        </p:txBody>
      </p:sp>
      <p:sp>
        <p:nvSpPr>
          <p:cNvPr id="56325" name="AutoShape 23"/>
          <p:cNvSpPr>
            <a:spLocks noChangeArrowheads="1"/>
          </p:cNvSpPr>
          <p:nvPr/>
        </p:nvSpPr>
        <p:spPr bwMode="auto">
          <a:xfrm rot="5400000" flipH="1">
            <a:off x="3727450" y="2689225"/>
            <a:ext cx="1905000" cy="1066800"/>
          </a:xfrm>
          <a:prstGeom prst="parallelogram">
            <a:avLst>
              <a:gd name="adj" fmla="val 44643"/>
            </a:avLst>
          </a:prstGeom>
          <a:solidFill>
            <a:schemeClr val="folHlink"/>
          </a:solidFill>
          <a:ln w="12700" cap="sq">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1" hangingPunct="1">
              <a:lnSpc>
                <a:spcPct val="100000"/>
              </a:lnSpc>
              <a:spcBef>
                <a:spcPct val="0"/>
              </a:spcBef>
              <a:spcAft>
                <a:spcPct val="0"/>
              </a:spcAft>
              <a:buClrTx/>
              <a:buSzTx/>
              <a:buFontTx/>
              <a:buNone/>
              <a:tabLst/>
              <a:defRPr/>
            </a:pPr>
            <a:endParaRPr kumimoji="1" lang="de-DE" altLang="de-DE" sz="2400" b="0" i="0" u="none" strike="noStrike" kern="1200" cap="none" spc="0" normalizeH="0" baseline="0" noProof="0" smtClean="0">
              <a:ln>
                <a:noFill/>
              </a:ln>
              <a:solidFill>
                <a:srgbClr val="000000"/>
              </a:solidFill>
              <a:effectLst/>
              <a:uLnTx/>
              <a:uFillTx/>
              <a:latin typeface="Gulim" pitchFamily="34" charset="-127"/>
              <a:ea typeface="굴림"/>
              <a:cs typeface="+mn-cs"/>
            </a:endParaRPr>
          </a:p>
        </p:txBody>
      </p:sp>
      <p:sp>
        <p:nvSpPr>
          <p:cNvPr id="56326" name="AutoShape 24"/>
          <p:cNvSpPr>
            <a:spLocks noChangeArrowheads="1"/>
          </p:cNvSpPr>
          <p:nvPr/>
        </p:nvSpPr>
        <p:spPr bwMode="auto">
          <a:xfrm rot="5400000" flipH="1">
            <a:off x="4946650" y="2689225"/>
            <a:ext cx="1905000" cy="1066800"/>
          </a:xfrm>
          <a:prstGeom prst="parallelogram">
            <a:avLst>
              <a:gd name="adj" fmla="val 44643"/>
            </a:avLst>
          </a:prstGeom>
          <a:noFill/>
          <a:ln w="12700" cap="sq">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1" hangingPunct="1">
              <a:lnSpc>
                <a:spcPct val="100000"/>
              </a:lnSpc>
              <a:spcBef>
                <a:spcPct val="0"/>
              </a:spcBef>
              <a:spcAft>
                <a:spcPct val="0"/>
              </a:spcAft>
              <a:buClrTx/>
              <a:buSzTx/>
              <a:buFontTx/>
              <a:buNone/>
              <a:tabLst/>
              <a:defRPr/>
            </a:pPr>
            <a:endParaRPr kumimoji="1" lang="de-DE" altLang="de-DE" sz="2400" b="0" i="0" u="none" strike="noStrike" kern="1200" cap="none" spc="0" normalizeH="0" baseline="0" noProof="0" smtClean="0">
              <a:ln>
                <a:noFill/>
              </a:ln>
              <a:solidFill>
                <a:srgbClr val="000000"/>
              </a:solidFill>
              <a:effectLst/>
              <a:uLnTx/>
              <a:uFillTx/>
              <a:latin typeface="Gulim" pitchFamily="34" charset="-127"/>
              <a:ea typeface="굴림"/>
              <a:cs typeface="+mn-cs"/>
            </a:endParaRPr>
          </a:p>
        </p:txBody>
      </p:sp>
      <p:sp>
        <p:nvSpPr>
          <p:cNvPr id="56327" name="AutoShape 25"/>
          <p:cNvSpPr>
            <a:spLocks noChangeArrowheads="1"/>
          </p:cNvSpPr>
          <p:nvPr/>
        </p:nvSpPr>
        <p:spPr bwMode="auto">
          <a:xfrm rot="5400000" flipH="1">
            <a:off x="6165850" y="2689225"/>
            <a:ext cx="1905000" cy="1066800"/>
          </a:xfrm>
          <a:prstGeom prst="parallelogram">
            <a:avLst>
              <a:gd name="adj" fmla="val 44643"/>
            </a:avLst>
          </a:prstGeom>
          <a:noFill/>
          <a:ln w="12700" cap="sq">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1" hangingPunct="1">
              <a:lnSpc>
                <a:spcPct val="100000"/>
              </a:lnSpc>
              <a:spcBef>
                <a:spcPct val="0"/>
              </a:spcBef>
              <a:spcAft>
                <a:spcPct val="0"/>
              </a:spcAft>
              <a:buClrTx/>
              <a:buSzTx/>
              <a:buFontTx/>
              <a:buNone/>
              <a:tabLst/>
              <a:defRPr/>
            </a:pPr>
            <a:endParaRPr kumimoji="1" lang="de-DE" altLang="de-DE" sz="2400" b="0" i="0" u="none" strike="noStrike" kern="1200" cap="none" spc="0" normalizeH="0" baseline="0" noProof="0" smtClean="0">
              <a:ln>
                <a:noFill/>
              </a:ln>
              <a:solidFill>
                <a:srgbClr val="000000"/>
              </a:solidFill>
              <a:effectLst/>
              <a:uLnTx/>
              <a:uFillTx/>
              <a:latin typeface="Gulim" pitchFamily="34" charset="-127"/>
              <a:ea typeface="굴림"/>
              <a:cs typeface="+mn-cs"/>
            </a:endParaRPr>
          </a:p>
        </p:txBody>
      </p:sp>
      <p:sp>
        <p:nvSpPr>
          <p:cNvPr id="56328" name="Line 26"/>
          <p:cNvSpPr>
            <a:spLocks noChangeShapeType="1"/>
          </p:cNvSpPr>
          <p:nvPr/>
        </p:nvSpPr>
        <p:spPr bwMode="auto">
          <a:xfrm flipV="1">
            <a:off x="1936750" y="2803525"/>
            <a:ext cx="304800" cy="152400"/>
          </a:xfrm>
          <a:prstGeom prst="line">
            <a:avLst/>
          </a:prstGeom>
          <a:noFill/>
          <a:ln w="12700" cap="sq">
            <a:solidFill>
              <a:schemeClr val="tx1"/>
            </a:solidFill>
            <a:round/>
            <a:headEnd type="non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tr-TR" sz="1800" b="0" i="0" u="none" strike="noStrike" kern="1200" cap="none" spc="0" normalizeH="0" baseline="0" noProof="0" smtClean="0">
              <a:ln>
                <a:noFill/>
              </a:ln>
              <a:solidFill>
                <a:srgbClr val="000000"/>
              </a:solidFill>
              <a:effectLst/>
              <a:uLnTx/>
              <a:uFillTx/>
              <a:latin typeface="Arial" panose="020B0604020202020204" pitchFamily="34" charset="0"/>
              <a:ea typeface="굴림"/>
              <a:cs typeface="+mn-cs"/>
            </a:endParaRPr>
          </a:p>
        </p:txBody>
      </p:sp>
      <p:sp>
        <p:nvSpPr>
          <p:cNvPr id="56329" name="Line 27"/>
          <p:cNvSpPr>
            <a:spLocks noChangeShapeType="1"/>
          </p:cNvSpPr>
          <p:nvPr/>
        </p:nvSpPr>
        <p:spPr bwMode="auto">
          <a:xfrm flipV="1">
            <a:off x="2317750" y="2651125"/>
            <a:ext cx="304800" cy="152400"/>
          </a:xfrm>
          <a:prstGeom prst="line">
            <a:avLst/>
          </a:prstGeom>
          <a:noFill/>
          <a:ln w="12700" cap="sq">
            <a:solidFill>
              <a:schemeClr val="tx1"/>
            </a:solidFill>
            <a:round/>
            <a:headEnd type="non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tr-TR" sz="1800" b="0" i="0" u="none" strike="noStrike" kern="1200" cap="none" spc="0" normalizeH="0" baseline="0" noProof="0" smtClean="0">
              <a:ln>
                <a:noFill/>
              </a:ln>
              <a:solidFill>
                <a:srgbClr val="000000"/>
              </a:solidFill>
              <a:effectLst/>
              <a:uLnTx/>
              <a:uFillTx/>
              <a:latin typeface="Arial" panose="020B0604020202020204" pitchFamily="34" charset="0"/>
              <a:ea typeface="굴림"/>
              <a:cs typeface="+mn-cs"/>
            </a:endParaRPr>
          </a:p>
        </p:txBody>
      </p:sp>
      <p:sp>
        <p:nvSpPr>
          <p:cNvPr id="56330" name="Line 28"/>
          <p:cNvSpPr>
            <a:spLocks noChangeShapeType="1"/>
          </p:cNvSpPr>
          <p:nvPr/>
        </p:nvSpPr>
        <p:spPr bwMode="auto">
          <a:xfrm flipV="1">
            <a:off x="1936750" y="3032125"/>
            <a:ext cx="304800" cy="152400"/>
          </a:xfrm>
          <a:prstGeom prst="line">
            <a:avLst/>
          </a:prstGeom>
          <a:noFill/>
          <a:ln w="12700" cap="sq">
            <a:solidFill>
              <a:schemeClr val="tx1"/>
            </a:solidFill>
            <a:round/>
            <a:headEnd type="non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tr-TR" sz="1800" b="0" i="0" u="none" strike="noStrike" kern="1200" cap="none" spc="0" normalizeH="0" baseline="0" noProof="0" smtClean="0">
              <a:ln>
                <a:noFill/>
              </a:ln>
              <a:solidFill>
                <a:srgbClr val="000000"/>
              </a:solidFill>
              <a:effectLst/>
              <a:uLnTx/>
              <a:uFillTx/>
              <a:latin typeface="Arial" panose="020B0604020202020204" pitchFamily="34" charset="0"/>
              <a:ea typeface="굴림"/>
              <a:cs typeface="+mn-cs"/>
            </a:endParaRPr>
          </a:p>
        </p:txBody>
      </p:sp>
      <p:sp>
        <p:nvSpPr>
          <p:cNvPr id="56331" name="Line 29"/>
          <p:cNvSpPr>
            <a:spLocks noChangeShapeType="1"/>
          </p:cNvSpPr>
          <p:nvPr/>
        </p:nvSpPr>
        <p:spPr bwMode="auto">
          <a:xfrm flipV="1">
            <a:off x="2317750" y="2879725"/>
            <a:ext cx="304800" cy="152400"/>
          </a:xfrm>
          <a:prstGeom prst="line">
            <a:avLst/>
          </a:prstGeom>
          <a:noFill/>
          <a:ln w="12700" cap="sq">
            <a:solidFill>
              <a:schemeClr val="tx1"/>
            </a:solidFill>
            <a:round/>
            <a:headEnd type="non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tr-TR" sz="1800" b="0" i="0" u="none" strike="noStrike" kern="1200" cap="none" spc="0" normalizeH="0" baseline="0" noProof="0" smtClean="0">
              <a:ln>
                <a:noFill/>
              </a:ln>
              <a:solidFill>
                <a:srgbClr val="000000"/>
              </a:solidFill>
              <a:effectLst/>
              <a:uLnTx/>
              <a:uFillTx/>
              <a:latin typeface="Arial" panose="020B0604020202020204" pitchFamily="34" charset="0"/>
              <a:ea typeface="굴림"/>
              <a:cs typeface="+mn-cs"/>
            </a:endParaRPr>
          </a:p>
        </p:txBody>
      </p:sp>
      <p:sp>
        <p:nvSpPr>
          <p:cNvPr id="56332" name="Line 30"/>
          <p:cNvSpPr>
            <a:spLocks noChangeShapeType="1"/>
          </p:cNvSpPr>
          <p:nvPr/>
        </p:nvSpPr>
        <p:spPr bwMode="auto">
          <a:xfrm flipV="1">
            <a:off x="1936750" y="3260725"/>
            <a:ext cx="304800" cy="152400"/>
          </a:xfrm>
          <a:prstGeom prst="line">
            <a:avLst/>
          </a:prstGeom>
          <a:noFill/>
          <a:ln w="12700" cap="sq">
            <a:solidFill>
              <a:schemeClr val="tx1"/>
            </a:solidFill>
            <a:round/>
            <a:headEnd type="non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tr-TR" sz="1800" b="0" i="0" u="none" strike="noStrike" kern="1200" cap="none" spc="0" normalizeH="0" baseline="0" noProof="0" smtClean="0">
              <a:ln>
                <a:noFill/>
              </a:ln>
              <a:solidFill>
                <a:srgbClr val="000000"/>
              </a:solidFill>
              <a:effectLst/>
              <a:uLnTx/>
              <a:uFillTx/>
              <a:latin typeface="Arial" panose="020B0604020202020204" pitchFamily="34" charset="0"/>
              <a:ea typeface="굴림"/>
              <a:cs typeface="+mn-cs"/>
            </a:endParaRPr>
          </a:p>
        </p:txBody>
      </p:sp>
      <p:sp>
        <p:nvSpPr>
          <p:cNvPr id="56333" name="Line 31"/>
          <p:cNvSpPr>
            <a:spLocks noChangeShapeType="1"/>
          </p:cNvSpPr>
          <p:nvPr/>
        </p:nvSpPr>
        <p:spPr bwMode="auto">
          <a:xfrm flipV="1">
            <a:off x="2317750" y="3108325"/>
            <a:ext cx="304800" cy="152400"/>
          </a:xfrm>
          <a:prstGeom prst="line">
            <a:avLst/>
          </a:prstGeom>
          <a:noFill/>
          <a:ln w="12700" cap="sq">
            <a:solidFill>
              <a:schemeClr val="tx1"/>
            </a:solidFill>
            <a:round/>
            <a:headEnd type="non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tr-TR" sz="1800" b="0" i="0" u="none" strike="noStrike" kern="1200" cap="none" spc="0" normalizeH="0" baseline="0" noProof="0" smtClean="0">
              <a:ln>
                <a:noFill/>
              </a:ln>
              <a:solidFill>
                <a:srgbClr val="000000"/>
              </a:solidFill>
              <a:effectLst/>
              <a:uLnTx/>
              <a:uFillTx/>
              <a:latin typeface="Arial" panose="020B0604020202020204" pitchFamily="34" charset="0"/>
              <a:ea typeface="굴림"/>
              <a:cs typeface="+mn-cs"/>
            </a:endParaRPr>
          </a:p>
        </p:txBody>
      </p:sp>
      <p:sp>
        <p:nvSpPr>
          <p:cNvPr id="56334" name="Line 32"/>
          <p:cNvSpPr>
            <a:spLocks noChangeShapeType="1"/>
          </p:cNvSpPr>
          <p:nvPr/>
        </p:nvSpPr>
        <p:spPr bwMode="auto">
          <a:xfrm flipV="1">
            <a:off x="1936750" y="3717925"/>
            <a:ext cx="304800" cy="152400"/>
          </a:xfrm>
          <a:prstGeom prst="line">
            <a:avLst/>
          </a:prstGeom>
          <a:noFill/>
          <a:ln w="12700" cap="sq">
            <a:solidFill>
              <a:schemeClr val="tx1"/>
            </a:solidFill>
            <a:round/>
            <a:headEnd type="non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tr-TR" sz="1800" b="0" i="0" u="none" strike="noStrike" kern="1200" cap="none" spc="0" normalizeH="0" baseline="0" noProof="0" smtClean="0">
              <a:ln>
                <a:noFill/>
              </a:ln>
              <a:solidFill>
                <a:srgbClr val="000000"/>
              </a:solidFill>
              <a:effectLst/>
              <a:uLnTx/>
              <a:uFillTx/>
              <a:latin typeface="Arial" panose="020B0604020202020204" pitchFamily="34" charset="0"/>
              <a:ea typeface="굴림"/>
              <a:cs typeface="+mn-cs"/>
            </a:endParaRPr>
          </a:p>
        </p:txBody>
      </p:sp>
      <p:sp>
        <p:nvSpPr>
          <p:cNvPr id="56335" name="Line 33"/>
          <p:cNvSpPr>
            <a:spLocks noChangeShapeType="1"/>
          </p:cNvSpPr>
          <p:nvPr/>
        </p:nvSpPr>
        <p:spPr bwMode="auto">
          <a:xfrm flipV="1">
            <a:off x="2317750" y="3565525"/>
            <a:ext cx="304800" cy="152400"/>
          </a:xfrm>
          <a:prstGeom prst="line">
            <a:avLst/>
          </a:prstGeom>
          <a:noFill/>
          <a:ln w="12700" cap="sq">
            <a:solidFill>
              <a:schemeClr val="tx1"/>
            </a:solidFill>
            <a:round/>
            <a:headEnd type="non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tr-TR" sz="1800" b="0" i="0" u="none" strike="noStrike" kern="1200" cap="none" spc="0" normalizeH="0" baseline="0" noProof="0" smtClean="0">
              <a:ln>
                <a:noFill/>
              </a:ln>
              <a:solidFill>
                <a:srgbClr val="000000"/>
              </a:solidFill>
              <a:effectLst/>
              <a:uLnTx/>
              <a:uFillTx/>
              <a:latin typeface="Arial" panose="020B0604020202020204" pitchFamily="34" charset="0"/>
              <a:ea typeface="굴림"/>
              <a:cs typeface="+mn-cs"/>
            </a:endParaRPr>
          </a:p>
        </p:txBody>
      </p:sp>
      <p:sp>
        <p:nvSpPr>
          <p:cNvPr id="56336" name="Line 34"/>
          <p:cNvSpPr>
            <a:spLocks noChangeShapeType="1"/>
          </p:cNvSpPr>
          <p:nvPr/>
        </p:nvSpPr>
        <p:spPr bwMode="auto">
          <a:xfrm flipV="1">
            <a:off x="1936750" y="3489325"/>
            <a:ext cx="304800" cy="152400"/>
          </a:xfrm>
          <a:prstGeom prst="line">
            <a:avLst/>
          </a:prstGeom>
          <a:noFill/>
          <a:ln w="12700" cap="sq">
            <a:solidFill>
              <a:schemeClr val="tx1"/>
            </a:solidFill>
            <a:round/>
            <a:headEnd type="non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tr-TR" sz="1800" b="0" i="0" u="none" strike="noStrike" kern="1200" cap="none" spc="0" normalizeH="0" baseline="0" noProof="0" smtClean="0">
              <a:ln>
                <a:noFill/>
              </a:ln>
              <a:solidFill>
                <a:srgbClr val="000000"/>
              </a:solidFill>
              <a:effectLst/>
              <a:uLnTx/>
              <a:uFillTx/>
              <a:latin typeface="Arial" panose="020B0604020202020204" pitchFamily="34" charset="0"/>
              <a:ea typeface="굴림"/>
              <a:cs typeface="+mn-cs"/>
            </a:endParaRPr>
          </a:p>
        </p:txBody>
      </p:sp>
      <p:sp>
        <p:nvSpPr>
          <p:cNvPr id="56337" name="Line 35"/>
          <p:cNvSpPr>
            <a:spLocks noChangeShapeType="1"/>
          </p:cNvSpPr>
          <p:nvPr/>
        </p:nvSpPr>
        <p:spPr bwMode="auto">
          <a:xfrm flipV="1">
            <a:off x="2317750" y="3336925"/>
            <a:ext cx="304800" cy="152400"/>
          </a:xfrm>
          <a:prstGeom prst="line">
            <a:avLst/>
          </a:prstGeom>
          <a:noFill/>
          <a:ln w="12700" cap="sq">
            <a:solidFill>
              <a:schemeClr val="tx1"/>
            </a:solidFill>
            <a:round/>
            <a:headEnd type="non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tr-TR" sz="1800" b="0" i="0" u="none" strike="noStrike" kern="1200" cap="none" spc="0" normalizeH="0" baseline="0" noProof="0" smtClean="0">
              <a:ln>
                <a:noFill/>
              </a:ln>
              <a:solidFill>
                <a:srgbClr val="000000"/>
              </a:solidFill>
              <a:effectLst/>
              <a:uLnTx/>
              <a:uFillTx/>
              <a:latin typeface="Arial" panose="020B0604020202020204" pitchFamily="34" charset="0"/>
              <a:ea typeface="굴림"/>
              <a:cs typeface="+mn-cs"/>
            </a:endParaRPr>
          </a:p>
        </p:txBody>
      </p:sp>
      <p:sp>
        <p:nvSpPr>
          <p:cNvPr id="56338" name="Line 36"/>
          <p:cNvSpPr>
            <a:spLocks noChangeShapeType="1"/>
          </p:cNvSpPr>
          <p:nvPr/>
        </p:nvSpPr>
        <p:spPr bwMode="auto">
          <a:xfrm flipV="1">
            <a:off x="2927350" y="2574925"/>
            <a:ext cx="1066800" cy="457200"/>
          </a:xfrm>
          <a:prstGeom prst="line">
            <a:avLst/>
          </a:prstGeom>
          <a:noFill/>
          <a:ln w="12700" cap="sq">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tr-TR" sz="1800" b="0" i="0" u="none" strike="noStrike" kern="1200" cap="none" spc="0" normalizeH="0" baseline="0" noProof="0" smtClean="0">
              <a:ln>
                <a:noFill/>
              </a:ln>
              <a:solidFill>
                <a:srgbClr val="000000"/>
              </a:solidFill>
              <a:effectLst/>
              <a:uLnTx/>
              <a:uFillTx/>
              <a:latin typeface="Arial" panose="020B0604020202020204" pitchFamily="34" charset="0"/>
              <a:ea typeface="굴림"/>
              <a:cs typeface="+mn-cs"/>
            </a:endParaRPr>
          </a:p>
        </p:txBody>
      </p:sp>
      <p:sp>
        <p:nvSpPr>
          <p:cNvPr id="56339" name="Line 37"/>
          <p:cNvSpPr>
            <a:spLocks noChangeShapeType="1"/>
          </p:cNvSpPr>
          <p:nvPr/>
        </p:nvSpPr>
        <p:spPr bwMode="auto">
          <a:xfrm flipV="1">
            <a:off x="2927350" y="2860675"/>
            <a:ext cx="1066800" cy="457200"/>
          </a:xfrm>
          <a:prstGeom prst="line">
            <a:avLst/>
          </a:prstGeom>
          <a:noFill/>
          <a:ln w="12700" cap="sq">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tr-TR" sz="1800" b="0" i="0" u="none" strike="noStrike" kern="1200" cap="none" spc="0" normalizeH="0" baseline="0" noProof="0" smtClean="0">
              <a:ln>
                <a:noFill/>
              </a:ln>
              <a:solidFill>
                <a:srgbClr val="000000"/>
              </a:solidFill>
              <a:effectLst/>
              <a:uLnTx/>
              <a:uFillTx/>
              <a:latin typeface="Arial" panose="020B0604020202020204" pitchFamily="34" charset="0"/>
              <a:ea typeface="굴림"/>
              <a:cs typeface="+mn-cs"/>
            </a:endParaRPr>
          </a:p>
        </p:txBody>
      </p:sp>
      <p:sp>
        <p:nvSpPr>
          <p:cNvPr id="56340" name="Line 38"/>
          <p:cNvSpPr>
            <a:spLocks noChangeShapeType="1"/>
          </p:cNvSpPr>
          <p:nvPr/>
        </p:nvSpPr>
        <p:spPr bwMode="auto">
          <a:xfrm flipV="1">
            <a:off x="2927350" y="3146425"/>
            <a:ext cx="1066800" cy="457200"/>
          </a:xfrm>
          <a:prstGeom prst="line">
            <a:avLst/>
          </a:prstGeom>
          <a:noFill/>
          <a:ln w="12700" cap="sq">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tr-TR" sz="1800" b="0" i="0" u="none" strike="noStrike" kern="1200" cap="none" spc="0" normalizeH="0" baseline="0" noProof="0" smtClean="0">
              <a:ln>
                <a:noFill/>
              </a:ln>
              <a:solidFill>
                <a:srgbClr val="000000"/>
              </a:solidFill>
              <a:effectLst/>
              <a:uLnTx/>
              <a:uFillTx/>
              <a:latin typeface="Arial" panose="020B0604020202020204" pitchFamily="34" charset="0"/>
              <a:ea typeface="굴림"/>
              <a:cs typeface="+mn-cs"/>
            </a:endParaRPr>
          </a:p>
        </p:txBody>
      </p:sp>
      <p:sp>
        <p:nvSpPr>
          <p:cNvPr id="56341" name="Line 39"/>
          <p:cNvSpPr>
            <a:spLocks noChangeShapeType="1"/>
          </p:cNvSpPr>
          <p:nvPr/>
        </p:nvSpPr>
        <p:spPr bwMode="auto">
          <a:xfrm flipV="1">
            <a:off x="2927350" y="3432175"/>
            <a:ext cx="1066800" cy="457200"/>
          </a:xfrm>
          <a:prstGeom prst="line">
            <a:avLst/>
          </a:prstGeom>
          <a:noFill/>
          <a:ln w="12700" cap="sq">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tr-TR" sz="1800" b="0" i="0" u="none" strike="noStrike" kern="1200" cap="none" spc="0" normalizeH="0" baseline="0" noProof="0" smtClean="0">
              <a:ln>
                <a:noFill/>
              </a:ln>
              <a:solidFill>
                <a:srgbClr val="000000"/>
              </a:solidFill>
              <a:effectLst/>
              <a:uLnTx/>
              <a:uFillTx/>
              <a:latin typeface="Arial" panose="020B0604020202020204" pitchFamily="34" charset="0"/>
              <a:ea typeface="굴림"/>
              <a:cs typeface="+mn-cs"/>
            </a:endParaRPr>
          </a:p>
        </p:txBody>
      </p:sp>
      <p:sp>
        <p:nvSpPr>
          <p:cNvPr id="56342" name="Line 40"/>
          <p:cNvSpPr>
            <a:spLocks noChangeShapeType="1"/>
          </p:cNvSpPr>
          <p:nvPr/>
        </p:nvSpPr>
        <p:spPr bwMode="auto">
          <a:xfrm>
            <a:off x="5584825" y="2660650"/>
            <a:ext cx="0" cy="1447800"/>
          </a:xfrm>
          <a:prstGeom prst="line">
            <a:avLst/>
          </a:prstGeom>
          <a:noFill/>
          <a:ln w="12700" cap="sq">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tr-TR" sz="1800" b="0" i="0" u="none" strike="noStrike" kern="1200" cap="none" spc="0" normalizeH="0" baseline="0" noProof="0" smtClean="0">
              <a:ln>
                <a:noFill/>
              </a:ln>
              <a:solidFill>
                <a:srgbClr val="000000"/>
              </a:solidFill>
              <a:effectLst/>
              <a:uLnTx/>
              <a:uFillTx/>
              <a:latin typeface="Arial" panose="020B0604020202020204" pitchFamily="34" charset="0"/>
              <a:ea typeface="굴림"/>
              <a:cs typeface="+mn-cs"/>
            </a:endParaRPr>
          </a:p>
        </p:txBody>
      </p:sp>
      <p:sp>
        <p:nvSpPr>
          <p:cNvPr id="56343" name="Line 41"/>
          <p:cNvSpPr>
            <a:spLocks noChangeShapeType="1"/>
          </p:cNvSpPr>
          <p:nvPr/>
        </p:nvSpPr>
        <p:spPr bwMode="auto">
          <a:xfrm>
            <a:off x="5813425" y="2546350"/>
            <a:ext cx="0" cy="1447800"/>
          </a:xfrm>
          <a:prstGeom prst="line">
            <a:avLst/>
          </a:prstGeom>
          <a:noFill/>
          <a:ln w="12700" cap="sq">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tr-TR" sz="1800" b="0" i="0" u="none" strike="noStrike" kern="1200" cap="none" spc="0" normalizeH="0" baseline="0" noProof="0" smtClean="0">
              <a:ln>
                <a:noFill/>
              </a:ln>
              <a:solidFill>
                <a:srgbClr val="000000"/>
              </a:solidFill>
              <a:effectLst/>
              <a:uLnTx/>
              <a:uFillTx/>
              <a:latin typeface="Arial" panose="020B0604020202020204" pitchFamily="34" charset="0"/>
              <a:ea typeface="굴림"/>
              <a:cs typeface="+mn-cs"/>
            </a:endParaRPr>
          </a:p>
        </p:txBody>
      </p:sp>
      <p:sp>
        <p:nvSpPr>
          <p:cNvPr id="56344" name="Line 42"/>
          <p:cNvSpPr>
            <a:spLocks noChangeShapeType="1"/>
          </p:cNvSpPr>
          <p:nvPr/>
        </p:nvSpPr>
        <p:spPr bwMode="auto">
          <a:xfrm>
            <a:off x="6042025" y="2432050"/>
            <a:ext cx="0" cy="1447800"/>
          </a:xfrm>
          <a:prstGeom prst="line">
            <a:avLst/>
          </a:prstGeom>
          <a:noFill/>
          <a:ln w="12700" cap="sq">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tr-TR" sz="1800" b="0" i="0" u="none" strike="noStrike" kern="1200" cap="none" spc="0" normalizeH="0" baseline="0" noProof="0" smtClean="0">
              <a:ln>
                <a:noFill/>
              </a:ln>
              <a:solidFill>
                <a:srgbClr val="000000"/>
              </a:solidFill>
              <a:effectLst/>
              <a:uLnTx/>
              <a:uFillTx/>
              <a:latin typeface="Arial" panose="020B0604020202020204" pitchFamily="34" charset="0"/>
              <a:ea typeface="굴림"/>
              <a:cs typeface="+mn-cs"/>
            </a:endParaRPr>
          </a:p>
        </p:txBody>
      </p:sp>
      <p:sp>
        <p:nvSpPr>
          <p:cNvPr id="56345" name="Line 43"/>
          <p:cNvSpPr>
            <a:spLocks noChangeShapeType="1"/>
          </p:cNvSpPr>
          <p:nvPr/>
        </p:nvSpPr>
        <p:spPr bwMode="auto">
          <a:xfrm>
            <a:off x="6261100" y="2346325"/>
            <a:ext cx="0" cy="1447800"/>
          </a:xfrm>
          <a:prstGeom prst="line">
            <a:avLst/>
          </a:prstGeom>
          <a:noFill/>
          <a:ln w="12700" cap="sq">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tr-TR" sz="1800" b="0" i="0" u="none" strike="noStrike" kern="1200" cap="none" spc="0" normalizeH="0" baseline="0" noProof="0" smtClean="0">
              <a:ln>
                <a:noFill/>
              </a:ln>
              <a:solidFill>
                <a:srgbClr val="000000"/>
              </a:solidFill>
              <a:effectLst/>
              <a:uLnTx/>
              <a:uFillTx/>
              <a:latin typeface="Arial" panose="020B0604020202020204" pitchFamily="34" charset="0"/>
              <a:ea typeface="굴림"/>
              <a:cs typeface="+mn-cs"/>
            </a:endParaRPr>
          </a:p>
        </p:txBody>
      </p:sp>
      <p:sp>
        <p:nvSpPr>
          <p:cNvPr id="56346" name="Line 44"/>
          <p:cNvSpPr>
            <a:spLocks noChangeShapeType="1"/>
          </p:cNvSpPr>
          <p:nvPr/>
        </p:nvSpPr>
        <p:spPr bwMode="auto">
          <a:xfrm>
            <a:off x="6813550" y="2955925"/>
            <a:ext cx="0" cy="304800"/>
          </a:xfrm>
          <a:prstGeom prst="line">
            <a:avLst/>
          </a:prstGeom>
          <a:noFill/>
          <a:ln w="12700" cap="sq">
            <a:solidFill>
              <a:schemeClr val="tx1"/>
            </a:solidFill>
            <a:round/>
            <a:headEnd type="triangle" w="med" len="med"/>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tr-TR" sz="1800" b="0" i="0" u="none" strike="noStrike" kern="1200" cap="none" spc="0" normalizeH="0" baseline="0" noProof="0" smtClean="0">
              <a:ln>
                <a:noFill/>
              </a:ln>
              <a:solidFill>
                <a:srgbClr val="000000"/>
              </a:solidFill>
              <a:effectLst/>
              <a:uLnTx/>
              <a:uFillTx/>
              <a:latin typeface="Arial" panose="020B0604020202020204" pitchFamily="34" charset="0"/>
              <a:ea typeface="굴림"/>
              <a:cs typeface="+mn-cs"/>
            </a:endParaRPr>
          </a:p>
        </p:txBody>
      </p:sp>
      <p:sp>
        <p:nvSpPr>
          <p:cNvPr id="56347" name="Line 45"/>
          <p:cNvSpPr>
            <a:spLocks noChangeShapeType="1"/>
          </p:cNvSpPr>
          <p:nvPr/>
        </p:nvSpPr>
        <p:spPr bwMode="auto">
          <a:xfrm>
            <a:off x="6813550" y="3413125"/>
            <a:ext cx="0" cy="304800"/>
          </a:xfrm>
          <a:prstGeom prst="line">
            <a:avLst/>
          </a:prstGeom>
          <a:noFill/>
          <a:ln w="12700" cap="sq">
            <a:solidFill>
              <a:schemeClr val="tx1"/>
            </a:solidFill>
            <a:round/>
            <a:headEnd type="triangle" w="med" len="med"/>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tr-TR" sz="1800" b="0" i="0" u="none" strike="noStrike" kern="1200" cap="none" spc="0" normalizeH="0" baseline="0" noProof="0" smtClean="0">
              <a:ln>
                <a:noFill/>
              </a:ln>
              <a:solidFill>
                <a:srgbClr val="000000"/>
              </a:solidFill>
              <a:effectLst/>
              <a:uLnTx/>
              <a:uFillTx/>
              <a:latin typeface="Arial" panose="020B0604020202020204" pitchFamily="34" charset="0"/>
              <a:ea typeface="굴림"/>
              <a:cs typeface="+mn-cs"/>
            </a:endParaRPr>
          </a:p>
        </p:txBody>
      </p:sp>
      <p:sp>
        <p:nvSpPr>
          <p:cNvPr id="56348" name="Line 46"/>
          <p:cNvSpPr>
            <a:spLocks noChangeShapeType="1"/>
          </p:cNvSpPr>
          <p:nvPr/>
        </p:nvSpPr>
        <p:spPr bwMode="auto">
          <a:xfrm>
            <a:off x="6965950" y="2879725"/>
            <a:ext cx="0" cy="304800"/>
          </a:xfrm>
          <a:prstGeom prst="line">
            <a:avLst/>
          </a:prstGeom>
          <a:noFill/>
          <a:ln w="12700" cap="sq">
            <a:solidFill>
              <a:schemeClr val="tx1"/>
            </a:solidFill>
            <a:round/>
            <a:headEnd type="triangle" w="med" len="med"/>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tr-TR" sz="1800" b="0" i="0" u="none" strike="noStrike" kern="1200" cap="none" spc="0" normalizeH="0" baseline="0" noProof="0" smtClean="0">
              <a:ln>
                <a:noFill/>
              </a:ln>
              <a:solidFill>
                <a:srgbClr val="000000"/>
              </a:solidFill>
              <a:effectLst/>
              <a:uLnTx/>
              <a:uFillTx/>
              <a:latin typeface="Arial" panose="020B0604020202020204" pitchFamily="34" charset="0"/>
              <a:ea typeface="굴림"/>
              <a:cs typeface="+mn-cs"/>
            </a:endParaRPr>
          </a:p>
        </p:txBody>
      </p:sp>
      <p:sp>
        <p:nvSpPr>
          <p:cNvPr id="56349" name="Line 47"/>
          <p:cNvSpPr>
            <a:spLocks noChangeShapeType="1"/>
          </p:cNvSpPr>
          <p:nvPr/>
        </p:nvSpPr>
        <p:spPr bwMode="auto">
          <a:xfrm>
            <a:off x="6965950" y="3336925"/>
            <a:ext cx="0" cy="304800"/>
          </a:xfrm>
          <a:prstGeom prst="line">
            <a:avLst/>
          </a:prstGeom>
          <a:noFill/>
          <a:ln w="12700" cap="sq">
            <a:solidFill>
              <a:schemeClr val="tx1"/>
            </a:solidFill>
            <a:round/>
            <a:headEnd type="triangle" w="med" len="med"/>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tr-TR" sz="1800" b="0" i="0" u="none" strike="noStrike" kern="1200" cap="none" spc="0" normalizeH="0" baseline="0" noProof="0" smtClean="0">
              <a:ln>
                <a:noFill/>
              </a:ln>
              <a:solidFill>
                <a:srgbClr val="000000"/>
              </a:solidFill>
              <a:effectLst/>
              <a:uLnTx/>
              <a:uFillTx/>
              <a:latin typeface="Arial" panose="020B0604020202020204" pitchFamily="34" charset="0"/>
              <a:ea typeface="굴림"/>
              <a:cs typeface="+mn-cs"/>
            </a:endParaRPr>
          </a:p>
        </p:txBody>
      </p:sp>
      <p:sp>
        <p:nvSpPr>
          <p:cNvPr id="56350" name="Line 48"/>
          <p:cNvSpPr>
            <a:spLocks noChangeShapeType="1"/>
          </p:cNvSpPr>
          <p:nvPr/>
        </p:nvSpPr>
        <p:spPr bwMode="auto">
          <a:xfrm>
            <a:off x="7118350" y="2803525"/>
            <a:ext cx="0" cy="304800"/>
          </a:xfrm>
          <a:prstGeom prst="line">
            <a:avLst/>
          </a:prstGeom>
          <a:noFill/>
          <a:ln w="12700" cap="sq">
            <a:solidFill>
              <a:schemeClr val="tx1"/>
            </a:solidFill>
            <a:round/>
            <a:headEnd type="triangle" w="med" len="med"/>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tr-TR" sz="1800" b="0" i="0" u="none" strike="noStrike" kern="1200" cap="none" spc="0" normalizeH="0" baseline="0" noProof="0" smtClean="0">
              <a:ln>
                <a:noFill/>
              </a:ln>
              <a:solidFill>
                <a:srgbClr val="000000"/>
              </a:solidFill>
              <a:effectLst/>
              <a:uLnTx/>
              <a:uFillTx/>
              <a:latin typeface="Arial" panose="020B0604020202020204" pitchFamily="34" charset="0"/>
              <a:ea typeface="굴림"/>
              <a:cs typeface="+mn-cs"/>
            </a:endParaRPr>
          </a:p>
        </p:txBody>
      </p:sp>
      <p:sp>
        <p:nvSpPr>
          <p:cNvPr id="56351" name="Line 49"/>
          <p:cNvSpPr>
            <a:spLocks noChangeShapeType="1"/>
          </p:cNvSpPr>
          <p:nvPr/>
        </p:nvSpPr>
        <p:spPr bwMode="auto">
          <a:xfrm>
            <a:off x="7118350" y="3260725"/>
            <a:ext cx="0" cy="304800"/>
          </a:xfrm>
          <a:prstGeom prst="line">
            <a:avLst/>
          </a:prstGeom>
          <a:noFill/>
          <a:ln w="12700" cap="sq">
            <a:solidFill>
              <a:schemeClr val="tx1"/>
            </a:solidFill>
            <a:round/>
            <a:headEnd type="triangle" w="med" len="med"/>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tr-TR" sz="1800" b="0" i="0" u="none" strike="noStrike" kern="1200" cap="none" spc="0" normalizeH="0" baseline="0" noProof="0" smtClean="0">
              <a:ln>
                <a:noFill/>
              </a:ln>
              <a:solidFill>
                <a:srgbClr val="000000"/>
              </a:solidFill>
              <a:effectLst/>
              <a:uLnTx/>
              <a:uFillTx/>
              <a:latin typeface="Arial" panose="020B0604020202020204" pitchFamily="34" charset="0"/>
              <a:ea typeface="굴림"/>
              <a:cs typeface="+mn-cs"/>
            </a:endParaRPr>
          </a:p>
        </p:txBody>
      </p:sp>
      <p:sp>
        <p:nvSpPr>
          <p:cNvPr id="56352" name="Line 50"/>
          <p:cNvSpPr>
            <a:spLocks noChangeShapeType="1"/>
          </p:cNvSpPr>
          <p:nvPr/>
        </p:nvSpPr>
        <p:spPr bwMode="auto">
          <a:xfrm>
            <a:off x="7270750" y="2727325"/>
            <a:ext cx="0" cy="304800"/>
          </a:xfrm>
          <a:prstGeom prst="line">
            <a:avLst/>
          </a:prstGeom>
          <a:noFill/>
          <a:ln w="12700" cap="sq">
            <a:solidFill>
              <a:schemeClr val="tx1"/>
            </a:solidFill>
            <a:round/>
            <a:headEnd type="triangle" w="med" len="med"/>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tr-TR" sz="1800" b="0" i="0" u="none" strike="noStrike" kern="1200" cap="none" spc="0" normalizeH="0" baseline="0" noProof="0" smtClean="0">
              <a:ln>
                <a:noFill/>
              </a:ln>
              <a:solidFill>
                <a:srgbClr val="000000"/>
              </a:solidFill>
              <a:effectLst/>
              <a:uLnTx/>
              <a:uFillTx/>
              <a:latin typeface="Arial" panose="020B0604020202020204" pitchFamily="34" charset="0"/>
              <a:ea typeface="굴림"/>
              <a:cs typeface="+mn-cs"/>
            </a:endParaRPr>
          </a:p>
        </p:txBody>
      </p:sp>
      <p:sp>
        <p:nvSpPr>
          <p:cNvPr id="56353" name="Line 51"/>
          <p:cNvSpPr>
            <a:spLocks noChangeShapeType="1"/>
          </p:cNvSpPr>
          <p:nvPr/>
        </p:nvSpPr>
        <p:spPr bwMode="auto">
          <a:xfrm>
            <a:off x="7270750" y="3184525"/>
            <a:ext cx="0" cy="304800"/>
          </a:xfrm>
          <a:prstGeom prst="line">
            <a:avLst/>
          </a:prstGeom>
          <a:noFill/>
          <a:ln w="12700" cap="sq">
            <a:solidFill>
              <a:schemeClr val="tx1"/>
            </a:solidFill>
            <a:round/>
            <a:headEnd type="triangle" w="med" len="med"/>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tr-TR" sz="1800" b="0" i="0" u="none" strike="noStrike" kern="1200" cap="none" spc="0" normalizeH="0" baseline="0" noProof="0" smtClean="0">
              <a:ln>
                <a:noFill/>
              </a:ln>
              <a:solidFill>
                <a:srgbClr val="000000"/>
              </a:solidFill>
              <a:effectLst/>
              <a:uLnTx/>
              <a:uFillTx/>
              <a:latin typeface="Arial" panose="020B0604020202020204" pitchFamily="34" charset="0"/>
              <a:ea typeface="굴림"/>
              <a:cs typeface="+mn-cs"/>
            </a:endParaRPr>
          </a:p>
        </p:txBody>
      </p:sp>
      <p:sp>
        <p:nvSpPr>
          <p:cNvPr id="56354" name="Line 52"/>
          <p:cNvSpPr>
            <a:spLocks noChangeShapeType="1"/>
          </p:cNvSpPr>
          <p:nvPr/>
        </p:nvSpPr>
        <p:spPr bwMode="auto">
          <a:xfrm>
            <a:off x="7423150" y="2651125"/>
            <a:ext cx="0" cy="304800"/>
          </a:xfrm>
          <a:prstGeom prst="line">
            <a:avLst/>
          </a:prstGeom>
          <a:noFill/>
          <a:ln w="12700" cap="sq">
            <a:solidFill>
              <a:schemeClr val="tx1"/>
            </a:solidFill>
            <a:round/>
            <a:headEnd type="triangle" w="med" len="med"/>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tr-TR" sz="1800" b="0" i="0" u="none" strike="noStrike" kern="1200" cap="none" spc="0" normalizeH="0" baseline="0" noProof="0" smtClean="0">
              <a:ln>
                <a:noFill/>
              </a:ln>
              <a:solidFill>
                <a:srgbClr val="000000"/>
              </a:solidFill>
              <a:effectLst/>
              <a:uLnTx/>
              <a:uFillTx/>
              <a:latin typeface="Arial" panose="020B0604020202020204" pitchFamily="34" charset="0"/>
              <a:ea typeface="굴림"/>
              <a:cs typeface="+mn-cs"/>
            </a:endParaRPr>
          </a:p>
        </p:txBody>
      </p:sp>
      <p:sp>
        <p:nvSpPr>
          <p:cNvPr id="56355" name="Line 53"/>
          <p:cNvSpPr>
            <a:spLocks noChangeShapeType="1"/>
          </p:cNvSpPr>
          <p:nvPr/>
        </p:nvSpPr>
        <p:spPr bwMode="auto">
          <a:xfrm>
            <a:off x="7423150" y="3108325"/>
            <a:ext cx="0" cy="304800"/>
          </a:xfrm>
          <a:prstGeom prst="line">
            <a:avLst/>
          </a:prstGeom>
          <a:noFill/>
          <a:ln w="12700" cap="sq">
            <a:solidFill>
              <a:schemeClr val="tx1"/>
            </a:solidFill>
            <a:round/>
            <a:headEnd type="triangle" w="med" len="med"/>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tr-TR" sz="1800" b="0" i="0" u="none" strike="noStrike" kern="1200" cap="none" spc="0" normalizeH="0" baseline="0" noProof="0" smtClean="0">
              <a:ln>
                <a:noFill/>
              </a:ln>
              <a:solidFill>
                <a:srgbClr val="000000"/>
              </a:solidFill>
              <a:effectLst/>
              <a:uLnTx/>
              <a:uFillTx/>
              <a:latin typeface="Arial" panose="020B0604020202020204" pitchFamily="34" charset="0"/>
              <a:ea typeface="굴림"/>
              <a:cs typeface="+mn-cs"/>
            </a:endParaRPr>
          </a:p>
        </p:txBody>
      </p:sp>
      <p:sp>
        <p:nvSpPr>
          <p:cNvPr id="56356" name="Text Box 54"/>
          <p:cNvSpPr txBox="1">
            <a:spLocks noChangeArrowheads="1"/>
          </p:cNvSpPr>
          <p:nvPr/>
        </p:nvSpPr>
        <p:spPr bwMode="auto">
          <a:xfrm>
            <a:off x="457200" y="4248150"/>
            <a:ext cx="109855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ko-KR" sz="2000" b="0" i="0" u="none" strike="noStrike" kern="1200" cap="none" spc="0" normalizeH="0" baseline="0" noProof="0" smtClean="0">
                <a:ln>
                  <a:noFill/>
                </a:ln>
                <a:solidFill>
                  <a:srgbClr val="000000"/>
                </a:solidFill>
                <a:effectLst/>
                <a:uLnTx/>
                <a:uFillTx/>
                <a:latin typeface="Arial Narrow" panose="020B0606020202030204" pitchFamily="34" charset="0"/>
                <a:ea typeface="굴림"/>
                <a:cs typeface="+mn-cs"/>
              </a:rPr>
              <a:t>Reflective</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ko-KR" sz="2000" b="0" i="0" u="none" strike="noStrike" kern="1200" cap="none" spc="0" normalizeH="0" baseline="0" noProof="0" smtClean="0">
                <a:ln>
                  <a:noFill/>
                </a:ln>
                <a:solidFill>
                  <a:srgbClr val="000000"/>
                </a:solidFill>
                <a:effectLst/>
                <a:uLnTx/>
                <a:uFillTx/>
                <a:latin typeface="Arial Narrow" panose="020B0606020202030204" pitchFamily="34" charset="0"/>
                <a:ea typeface="굴림"/>
                <a:cs typeface="+mn-cs"/>
              </a:rPr>
              <a:t>layer</a:t>
            </a:r>
          </a:p>
        </p:txBody>
      </p:sp>
      <p:sp>
        <p:nvSpPr>
          <p:cNvPr id="56357" name="Text Box 55"/>
          <p:cNvSpPr txBox="1">
            <a:spLocks noChangeArrowheads="1"/>
          </p:cNvSpPr>
          <p:nvPr/>
        </p:nvSpPr>
        <p:spPr bwMode="auto">
          <a:xfrm>
            <a:off x="1666875" y="4251325"/>
            <a:ext cx="1122363"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ko-KR" sz="2000" b="0" i="0" u="none" strike="noStrike" kern="1200" cap="none" spc="0" normalizeH="0" baseline="0" noProof="0" smtClean="0">
                <a:ln>
                  <a:noFill/>
                </a:ln>
                <a:solidFill>
                  <a:srgbClr val="000000"/>
                </a:solidFill>
                <a:effectLst/>
                <a:uLnTx/>
                <a:uFillTx/>
                <a:latin typeface="Arial Narrow" panose="020B0606020202030204" pitchFamily="34" charset="0"/>
                <a:ea typeface="굴림"/>
                <a:cs typeface="+mn-cs"/>
              </a:rPr>
              <a:t>Horizontal</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ko-KR" sz="2000" b="0" i="0" u="none" strike="noStrike" kern="1200" cap="none" spc="0" normalizeH="0" baseline="0" noProof="0" smtClean="0">
                <a:ln>
                  <a:noFill/>
                </a:ln>
                <a:solidFill>
                  <a:srgbClr val="000000"/>
                </a:solidFill>
                <a:effectLst/>
                <a:uLnTx/>
                <a:uFillTx/>
                <a:latin typeface="Arial Narrow" panose="020B0606020202030204" pitchFamily="34" charset="0"/>
                <a:ea typeface="굴림"/>
                <a:cs typeface="+mn-cs"/>
              </a:rPr>
              <a:t>polarizer</a:t>
            </a:r>
          </a:p>
        </p:txBody>
      </p:sp>
      <p:sp>
        <p:nvSpPr>
          <p:cNvPr id="56358" name="Text Box 56"/>
          <p:cNvSpPr txBox="1">
            <a:spLocks noChangeArrowheads="1"/>
          </p:cNvSpPr>
          <p:nvPr/>
        </p:nvSpPr>
        <p:spPr bwMode="auto">
          <a:xfrm>
            <a:off x="2889250" y="4251325"/>
            <a:ext cx="1122363"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ko-KR" sz="2000" b="0" i="0" u="none" strike="noStrike" kern="1200" cap="none" spc="0" normalizeH="0" baseline="0" noProof="0" smtClean="0">
                <a:ln>
                  <a:noFill/>
                </a:ln>
                <a:solidFill>
                  <a:srgbClr val="000000"/>
                </a:solidFill>
                <a:effectLst/>
                <a:uLnTx/>
                <a:uFillTx/>
                <a:latin typeface="Arial Narrow" panose="020B0606020202030204" pitchFamily="34" charset="0"/>
                <a:ea typeface="굴림"/>
                <a:cs typeface="+mn-cs"/>
              </a:rPr>
              <a:t>Horizontal</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ko-KR" sz="2000" b="0" i="0" u="none" strike="noStrike" kern="1200" cap="none" spc="0" normalizeH="0" baseline="0" noProof="0" smtClean="0">
                <a:ln>
                  <a:noFill/>
                </a:ln>
                <a:solidFill>
                  <a:srgbClr val="000000"/>
                </a:solidFill>
                <a:effectLst/>
                <a:uLnTx/>
                <a:uFillTx/>
                <a:latin typeface="Arial Narrow" panose="020B0606020202030204" pitchFamily="34" charset="0"/>
                <a:ea typeface="굴림"/>
                <a:cs typeface="+mn-cs"/>
              </a:rPr>
              <a:t>grid wires</a:t>
            </a:r>
          </a:p>
        </p:txBody>
      </p:sp>
      <p:sp>
        <p:nvSpPr>
          <p:cNvPr id="56359" name="Text Box 57"/>
          <p:cNvSpPr txBox="1">
            <a:spLocks noChangeArrowheads="1"/>
          </p:cNvSpPr>
          <p:nvPr/>
        </p:nvSpPr>
        <p:spPr bwMode="auto">
          <a:xfrm>
            <a:off x="4217988" y="4251325"/>
            <a:ext cx="809625"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ko-KR" sz="2000" b="0" i="0" u="none" strike="noStrike" kern="1200" cap="none" spc="0" normalizeH="0" baseline="0" noProof="0" smtClean="0">
                <a:ln>
                  <a:noFill/>
                </a:ln>
                <a:solidFill>
                  <a:srgbClr val="000000"/>
                </a:solidFill>
                <a:effectLst/>
                <a:uLnTx/>
                <a:uFillTx/>
                <a:latin typeface="Arial Narrow" panose="020B0606020202030204" pitchFamily="34" charset="0"/>
                <a:ea typeface="굴림"/>
                <a:cs typeface="+mn-cs"/>
              </a:rPr>
              <a:t>Liquid-</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ko-KR" sz="2000" b="0" i="0" u="none" strike="noStrike" kern="1200" cap="none" spc="0" normalizeH="0" baseline="0" noProof="0" smtClean="0">
                <a:ln>
                  <a:noFill/>
                </a:ln>
                <a:solidFill>
                  <a:srgbClr val="000000"/>
                </a:solidFill>
                <a:effectLst/>
                <a:uLnTx/>
                <a:uFillTx/>
                <a:latin typeface="Arial Narrow" panose="020B0606020202030204" pitchFamily="34" charset="0"/>
                <a:ea typeface="굴림"/>
                <a:cs typeface="+mn-cs"/>
              </a:rPr>
              <a:t>crystal</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ko-KR" sz="2000" b="0" i="0" u="none" strike="noStrike" kern="1200" cap="none" spc="0" normalizeH="0" baseline="0" noProof="0" smtClean="0">
                <a:ln>
                  <a:noFill/>
                </a:ln>
                <a:solidFill>
                  <a:srgbClr val="000000"/>
                </a:solidFill>
                <a:effectLst/>
                <a:uLnTx/>
                <a:uFillTx/>
                <a:latin typeface="Arial Narrow" panose="020B0606020202030204" pitchFamily="34" charset="0"/>
                <a:ea typeface="굴림"/>
                <a:cs typeface="+mn-cs"/>
              </a:rPr>
              <a:t>layer</a:t>
            </a:r>
          </a:p>
        </p:txBody>
      </p:sp>
      <p:sp>
        <p:nvSpPr>
          <p:cNvPr id="56360" name="Text Box 58"/>
          <p:cNvSpPr txBox="1">
            <a:spLocks noChangeArrowheads="1"/>
          </p:cNvSpPr>
          <p:nvPr/>
        </p:nvSpPr>
        <p:spPr bwMode="auto">
          <a:xfrm>
            <a:off x="5303838" y="4251325"/>
            <a:ext cx="1076325"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ko-KR" sz="2000" b="0" i="0" u="none" strike="noStrike" kern="1200" cap="none" spc="0" normalizeH="0" baseline="0" noProof="0" smtClean="0">
                <a:ln>
                  <a:noFill/>
                </a:ln>
                <a:solidFill>
                  <a:srgbClr val="000000"/>
                </a:solidFill>
                <a:effectLst/>
                <a:uLnTx/>
                <a:uFillTx/>
                <a:latin typeface="Arial Narrow" panose="020B0606020202030204" pitchFamily="34" charset="0"/>
                <a:ea typeface="굴림"/>
                <a:cs typeface="+mn-cs"/>
              </a:rPr>
              <a:t>Vertical</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ko-KR" sz="2000" b="0" i="0" u="none" strike="noStrike" kern="1200" cap="none" spc="0" normalizeH="0" baseline="0" noProof="0" smtClean="0">
                <a:ln>
                  <a:noFill/>
                </a:ln>
                <a:solidFill>
                  <a:srgbClr val="000000"/>
                </a:solidFill>
                <a:effectLst/>
                <a:uLnTx/>
                <a:uFillTx/>
                <a:latin typeface="Arial Narrow" panose="020B0606020202030204" pitchFamily="34" charset="0"/>
                <a:ea typeface="굴림"/>
                <a:cs typeface="+mn-cs"/>
              </a:rPr>
              <a:t>grid wires</a:t>
            </a:r>
          </a:p>
        </p:txBody>
      </p:sp>
      <p:sp>
        <p:nvSpPr>
          <p:cNvPr id="56361" name="Text Box 59"/>
          <p:cNvSpPr txBox="1">
            <a:spLocks noChangeArrowheads="1"/>
          </p:cNvSpPr>
          <p:nvPr/>
        </p:nvSpPr>
        <p:spPr bwMode="auto">
          <a:xfrm>
            <a:off x="6535738" y="4251325"/>
            <a:ext cx="98425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ko-KR" sz="2000" b="0" i="0" u="none" strike="noStrike" kern="1200" cap="none" spc="0" normalizeH="0" baseline="0" noProof="0" smtClean="0">
                <a:ln>
                  <a:noFill/>
                </a:ln>
                <a:solidFill>
                  <a:srgbClr val="000000"/>
                </a:solidFill>
                <a:effectLst/>
                <a:uLnTx/>
                <a:uFillTx/>
                <a:latin typeface="Arial Narrow" panose="020B0606020202030204" pitchFamily="34" charset="0"/>
                <a:ea typeface="굴림"/>
                <a:cs typeface="+mn-cs"/>
              </a:rPr>
              <a:t>Vertical</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ko-KR" sz="2000" b="0" i="0" u="none" strike="noStrike" kern="1200" cap="none" spc="0" normalizeH="0" baseline="0" noProof="0" smtClean="0">
                <a:ln>
                  <a:noFill/>
                </a:ln>
                <a:solidFill>
                  <a:srgbClr val="000000"/>
                </a:solidFill>
                <a:effectLst/>
                <a:uLnTx/>
                <a:uFillTx/>
                <a:latin typeface="Arial Narrow" panose="020B0606020202030204" pitchFamily="34" charset="0"/>
                <a:ea typeface="굴림"/>
                <a:cs typeface="+mn-cs"/>
              </a:rPr>
              <a:t>polarizer</a:t>
            </a:r>
          </a:p>
        </p:txBody>
      </p:sp>
      <p:sp>
        <p:nvSpPr>
          <p:cNvPr id="56362" name="Line 60"/>
          <p:cNvSpPr>
            <a:spLocks noChangeShapeType="1"/>
          </p:cNvSpPr>
          <p:nvPr/>
        </p:nvSpPr>
        <p:spPr bwMode="auto">
          <a:xfrm flipH="1">
            <a:off x="7848600" y="3108325"/>
            <a:ext cx="1066800" cy="0"/>
          </a:xfrm>
          <a:prstGeom prst="line">
            <a:avLst/>
          </a:prstGeom>
          <a:noFill/>
          <a:ln w="76200" cap="sq">
            <a:solidFill>
              <a:schemeClr val="tx1"/>
            </a:solidFill>
            <a:round/>
            <a:headEnd type="non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tr-TR" sz="1800" b="0" i="0" u="none" strike="noStrike" kern="1200" cap="none" spc="0" normalizeH="0" baseline="0" noProof="0" smtClean="0">
              <a:ln>
                <a:noFill/>
              </a:ln>
              <a:solidFill>
                <a:srgbClr val="000000"/>
              </a:solidFill>
              <a:effectLst/>
              <a:uLnTx/>
              <a:uFillTx/>
              <a:latin typeface="Arial" panose="020B0604020202020204" pitchFamily="34" charset="0"/>
              <a:ea typeface="굴림"/>
              <a:cs typeface="+mn-cs"/>
            </a:endParaRPr>
          </a:p>
        </p:txBody>
      </p:sp>
      <p:sp>
        <p:nvSpPr>
          <p:cNvPr id="56363" name="Text Box 61"/>
          <p:cNvSpPr txBox="1">
            <a:spLocks noChangeArrowheads="1"/>
          </p:cNvSpPr>
          <p:nvPr/>
        </p:nvSpPr>
        <p:spPr bwMode="auto">
          <a:xfrm>
            <a:off x="7885113" y="3260725"/>
            <a:ext cx="97155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ko-KR" sz="2000" b="0" i="0" u="none" strike="noStrike" kern="1200" cap="none" spc="0" normalizeH="0" baseline="0" noProof="0" smtClean="0">
                <a:ln>
                  <a:noFill/>
                </a:ln>
                <a:solidFill>
                  <a:srgbClr val="000000"/>
                </a:solidFill>
                <a:effectLst/>
                <a:uLnTx/>
                <a:uFillTx/>
                <a:latin typeface="Arial Narrow" panose="020B0606020202030204" pitchFamily="34" charset="0"/>
                <a:ea typeface="굴림"/>
                <a:cs typeface="+mn-cs"/>
              </a:rPr>
              <a:t>Viewing</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ko-KR" sz="2000" b="0" i="0" u="none" strike="noStrike" kern="1200" cap="none" spc="0" normalizeH="0" baseline="0" noProof="0" smtClean="0">
                <a:ln>
                  <a:noFill/>
                </a:ln>
                <a:solidFill>
                  <a:srgbClr val="000000"/>
                </a:solidFill>
                <a:effectLst/>
                <a:uLnTx/>
                <a:uFillTx/>
                <a:latin typeface="Arial Narrow" panose="020B0606020202030204" pitchFamily="34" charset="0"/>
                <a:ea typeface="굴림"/>
                <a:cs typeface="+mn-cs"/>
              </a:rPr>
              <a:t>direction</a:t>
            </a:r>
          </a:p>
        </p:txBody>
      </p:sp>
      <p:sp>
        <p:nvSpPr>
          <p:cNvPr id="148546" name="Rectangle 66"/>
          <p:cNvSpPr>
            <a:spLocks noGrp="1" noChangeArrowheads="1"/>
          </p:cNvSpPr>
          <p:nvPr>
            <p:ph type="title"/>
          </p:nvPr>
        </p:nvSpPr>
        <p:spPr>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l" eaLnBrk="1" latinLnBrk="0" hangingPunct="1"/>
            <a:r>
              <a:rPr kumimoji="0" lang="en-US" altLang="ko-KR" sz="4200" kern="1200" dirty="0">
                <a:solidFill>
                  <a:srgbClr val="0B0506"/>
                </a:solidFill>
                <a:latin typeface="Arial"/>
                <a:ea typeface="+mn-ea"/>
                <a:cs typeface="+mn-cs"/>
              </a:rPr>
              <a:t>LCD ( Liquid Crystal Display ) Basics</a:t>
            </a:r>
          </a:p>
        </p:txBody>
      </p:sp>
      <p:pic>
        <p:nvPicPr>
          <p:cNvPr id="45" name="Grafik 4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46" name="Grafik 4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470649003"/>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2" name="Rectangle 4"/>
          <p:cNvSpPr>
            <a:spLocks noChangeArrowheads="1"/>
          </p:cNvSpPr>
          <p:nvPr/>
        </p:nvSpPr>
        <p:spPr bwMode="auto">
          <a:xfrm>
            <a:off x="457200" y="188913"/>
            <a:ext cx="8229600" cy="1152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4200" b="0" i="0" u="none" strike="noStrike" kern="1200" cap="none" spc="0" normalizeH="0" baseline="0" noProof="0" dirty="0">
                <a:ln>
                  <a:noFill/>
                </a:ln>
                <a:solidFill>
                  <a:srgbClr val="0B0506"/>
                </a:solidFill>
                <a:effectLst/>
                <a:uLnTx/>
                <a:uFillTx/>
                <a:latin typeface="Arial"/>
                <a:ea typeface="+mn-ea"/>
                <a:cs typeface="+mn-cs"/>
              </a:rPr>
              <a:t>Flat-Panel</a:t>
            </a:r>
            <a:r>
              <a:rPr kumimoji="0" lang="tr-TR" sz="4200" b="0" i="0" u="none" strike="noStrike" kern="1200" cap="none" spc="0" normalizeH="0" baseline="0" noProof="0" dirty="0">
                <a:ln>
                  <a:noFill/>
                </a:ln>
                <a:solidFill>
                  <a:srgbClr val="0B0506"/>
                </a:solidFill>
                <a:effectLst/>
                <a:uLnTx/>
                <a:uFillTx/>
                <a:latin typeface="Arial"/>
                <a:ea typeface="+mn-ea"/>
                <a:cs typeface="+mn-cs"/>
              </a:rPr>
              <a:t> Display</a:t>
            </a:r>
            <a:r>
              <a:rPr kumimoji="0" lang="de-DE" sz="4200" b="0" i="0" u="none" strike="noStrike" kern="1200" cap="none" spc="0" normalizeH="0" baseline="0" noProof="0" dirty="0">
                <a:ln>
                  <a:noFill/>
                </a:ln>
                <a:solidFill>
                  <a:srgbClr val="0B0506"/>
                </a:solidFill>
                <a:effectLst/>
                <a:uLnTx/>
                <a:uFillTx/>
                <a:latin typeface="Arial"/>
                <a:ea typeface="+mn-ea"/>
                <a:cs typeface="+mn-cs"/>
              </a:rPr>
              <a:t>s: LCD</a:t>
            </a:r>
          </a:p>
        </p:txBody>
      </p:sp>
      <p:sp>
        <p:nvSpPr>
          <p:cNvPr id="57347" name="Foliennummernplatzhalter 1"/>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CC3CCDD0-0E43-4BF2-B290-6DC4AA69D3F4}" type="slidenum">
              <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48</a:t>
            </a:fld>
            <a:endPar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endParaRPr>
          </a:p>
        </p:txBody>
      </p:sp>
      <p:pic>
        <p:nvPicPr>
          <p:cNvPr id="57348" name="AADGGWG0.jpg" descr="AADGGWG0.jpg"/>
          <p:cNvPicPr>
            <a:picLocks/>
          </p:cNvPicPr>
          <p:nvPr/>
        </p:nvPicPr>
        <p:blipFill>
          <a:blip r:embed="rId2">
            <a:extLst>
              <a:ext uri="{28A0092B-C50C-407E-A947-70E740481C1C}">
                <a14:useLocalDpi xmlns:a14="http://schemas.microsoft.com/office/drawing/2010/main" val="0"/>
              </a:ext>
            </a:extLst>
          </a:blip>
          <a:srcRect/>
          <a:stretch>
            <a:fillRect/>
          </a:stretch>
        </p:blipFill>
        <p:spPr bwMode="auto">
          <a:xfrm>
            <a:off x="1524000" y="1219200"/>
            <a:ext cx="6934200" cy="510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p:cNvSpPr>
            <a:spLocks noGrp="1"/>
          </p:cNvSpPr>
          <p:nvPr>
            <p:ph type="ftr" sz="quarter" idx="10"/>
          </p:nvPr>
        </p:nvSpPr>
        <p:spPr/>
        <p:txBody>
          <a:bodyPr/>
          <a:lstStyle/>
          <a:p>
            <a:pPr>
              <a:defRPr/>
            </a:pPr>
            <a:r>
              <a:rPr lang="en-US" altLang="en-US" smtClean="0"/>
              <a:t>Introduction, overview and OpenGL</a:t>
            </a:r>
            <a:endParaRPr lang="en-US" altLang="en-US" dirty="0"/>
          </a:p>
        </p:txBody>
      </p:sp>
    </p:spTree>
    <p:extLst>
      <p:ext uri="{BB962C8B-B14F-4D97-AF65-F5344CB8AC3E}">
        <p14:creationId xmlns:p14="http://schemas.microsoft.com/office/powerpoint/2010/main" val="2256402684"/>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8370" name="Group 74"/>
          <p:cNvGrpSpPr>
            <a:grpSpLocks/>
          </p:cNvGrpSpPr>
          <p:nvPr/>
        </p:nvGrpSpPr>
        <p:grpSpPr bwMode="auto">
          <a:xfrm>
            <a:off x="2209800" y="3048000"/>
            <a:ext cx="3733800" cy="762000"/>
            <a:chOff x="1728" y="1776"/>
            <a:chExt cx="2352" cy="480"/>
          </a:xfrm>
        </p:grpSpPr>
        <p:sp>
          <p:nvSpPr>
            <p:cNvPr id="58396" name="AutoShape 68"/>
            <p:cNvSpPr>
              <a:spLocks noChangeArrowheads="1"/>
            </p:cNvSpPr>
            <p:nvPr/>
          </p:nvSpPr>
          <p:spPr bwMode="auto">
            <a:xfrm>
              <a:off x="1728" y="1776"/>
              <a:ext cx="2352" cy="480"/>
            </a:xfrm>
            <a:prstGeom prst="parallelogram">
              <a:avLst>
                <a:gd name="adj" fmla="val 122500"/>
              </a:avLst>
            </a:prstGeom>
            <a:solidFill>
              <a:schemeClr val="folHlink"/>
            </a:solidFill>
            <a:ln>
              <a:noFill/>
            </a:ln>
            <a:effectLst/>
            <a:extLst>
              <a:ext uri="{91240B29-F687-4F45-9708-019B960494DF}">
                <a14:hiddenLine xmlns:a14="http://schemas.microsoft.com/office/drawing/2010/main" w="9525">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1" hangingPunct="1">
                <a:lnSpc>
                  <a:spcPct val="100000"/>
                </a:lnSpc>
                <a:spcBef>
                  <a:spcPct val="0"/>
                </a:spcBef>
                <a:spcAft>
                  <a:spcPct val="0"/>
                </a:spcAft>
                <a:buClrTx/>
                <a:buSzTx/>
                <a:buFontTx/>
                <a:buNone/>
                <a:tabLst/>
                <a:defRPr/>
              </a:pPr>
              <a:endParaRPr kumimoji="1" lang="de-DE" altLang="de-DE" sz="2400" b="0" i="0" u="none" strike="noStrike" kern="1200" cap="none" spc="0" normalizeH="0" baseline="0" noProof="0" smtClean="0">
                <a:ln>
                  <a:noFill/>
                </a:ln>
                <a:solidFill>
                  <a:srgbClr val="000000"/>
                </a:solidFill>
                <a:effectLst/>
                <a:uLnTx/>
                <a:uFillTx/>
                <a:latin typeface="Gulim" pitchFamily="34" charset="-127"/>
                <a:ea typeface="굴림"/>
                <a:cs typeface="+mn-cs"/>
              </a:endParaRPr>
            </a:p>
          </p:txBody>
        </p:sp>
        <p:sp>
          <p:nvSpPr>
            <p:cNvPr id="58397" name="Line 69"/>
            <p:cNvSpPr>
              <a:spLocks noChangeShapeType="1"/>
            </p:cNvSpPr>
            <p:nvPr/>
          </p:nvSpPr>
          <p:spPr bwMode="auto">
            <a:xfrm flipH="1">
              <a:off x="1728" y="1776"/>
              <a:ext cx="576" cy="480"/>
            </a:xfrm>
            <a:prstGeom prst="line">
              <a:avLst/>
            </a:prstGeom>
            <a:noFill/>
            <a:ln w="1905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tr-TR" sz="1800" b="0" i="0" u="none" strike="noStrike" kern="1200" cap="none" spc="0" normalizeH="0" baseline="0" noProof="0" smtClean="0">
                <a:ln>
                  <a:noFill/>
                </a:ln>
                <a:solidFill>
                  <a:srgbClr val="000000"/>
                </a:solidFill>
                <a:effectLst/>
                <a:uLnTx/>
                <a:uFillTx/>
                <a:latin typeface="Arial" panose="020B0604020202020204" pitchFamily="34" charset="0"/>
                <a:ea typeface="굴림"/>
                <a:cs typeface="+mn-cs"/>
              </a:endParaRPr>
            </a:p>
          </p:txBody>
        </p:sp>
        <p:sp>
          <p:nvSpPr>
            <p:cNvPr id="58398" name="Line 70"/>
            <p:cNvSpPr>
              <a:spLocks noChangeShapeType="1"/>
            </p:cNvSpPr>
            <p:nvPr/>
          </p:nvSpPr>
          <p:spPr bwMode="auto">
            <a:xfrm>
              <a:off x="1728" y="2256"/>
              <a:ext cx="1776" cy="0"/>
            </a:xfrm>
            <a:prstGeom prst="line">
              <a:avLst/>
            </a:prstGeom>
            <a:noFill/>
            <a:ln w="1905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tr-TR" sz="1800" b="0" i="0" u="none" strike="noStrike" kern="1200" cap="none" spc="0" normalizeH="0" baseline="0" noProof="0" smtClean="0">
                <a:ln>
                  <a:noFill/>
                </a:ln>
                <a:solidFill>
                  <a:srgbClr val="000000"/>
                </a:solidFill>
                <a:effectLst/>
                <a:uLnTx/>
                <a:uFillTx/>
                <a:latin typeface="Arial" panose="020B0604020202020204" pitchFamily="34" charset="0"/>
                <a:ea typeface="굴림"/>
                <a:cs typeface="+mn-cs"/>
              </a:endParaRPr>
            </a:p>
          </p:txBody>
        </p:sp>
        <p:sp>
          <p:nvSpPr>
            <p:cNvPr id="58399" name="AutoShape 71"/>
            <p:cNvSpPr>
              <a:spLocks noChangeArrowheads="1"/>
            </p:cNvSpPr>
            <p:nvPr/>
          </p:nvSpPr>
          <p:spPr bwMode="auto">
            <a:xfrm>
              <a:off x="2208" y="1872"/>
              <a:ext cx="576" cy="288"/>
            </a:xfrm>
            <a:prstGeom prst="parallelogram">
              <a:avLst>
                <a:gd name="adj" fmla="val 106944"/>
              </a:avLst>
            </a:prstGeom>
            <a:solidFill>
              <a:schemeClr val="bg2"/>
            </a:solidFill>
            <a:ln w="9525">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1" hangingPunct="1">
                <a:lnSpc>
                  <a:spcPct val="100000"/>
                </a:lnSpc>
                <a:spcBef>
                  <a:spcPct val="0"/>
                </a:spcBef>
                <a:spcAft>
                  <a:spcPct val="0"/>
                </a:spcAft>
                <a:buClrTx/>
                <a:buSzTx/>
                <a:buFontTx/>
                <a:buNone/>
                <a:tabLst/>
                <a:defRPr/>
              </a:pPr>
              <a:endParaRPr kumimoji="1" lang="de-DE" altLang="de-DE" sz="2400" b="0" i="0" u="none" strike="noStrike" kern="1200" cap="none" spc="0" normalizeH="0" baseline="0" noProof="0" smtClean="0">
                <a:ln>
                  <a:noFill/>
                </a:ln>
                <a:solidFill>
                  <a:srgbClr val="000000"/>
                </a:solidFill>
                <a:effectLst/>
                <a:uLnTx/>
                <a:uFillTx/>
                <a:latin typeface="Gulim" pitchFamily="34" charset="-127"/>
                <a:ea typeface="굴림"/>
                <a:cs typeface="+mn-cs"/>
              </a:endParaRPr>
            </a:p>
          </p:txBody>
        </p:sp>
        <p:sp>
          <p:nvSpPr>
            <p:cNvPr id="58400" name="AutoShape 72"/>
            <p:cNvSpPr>
              <a:spLocks noChangeArrowheads="1"/>
            </p:cNvSpPr>
            <p:nvPr/>
          </p:nvSpPr>
          <p:spPr bwMode="auto">
            <a:xfrm>
              <a:off x="2544" y="1872"/>
              <a:ext cx="576" cy="288"/>
            </a:xfrm>
            <a:prstGeom prst="parallelogram">
              <a:avLst>
                <a:gd name="adj" fmla="val 106944"/>
              </a:avLst>
            </a:prstGeom>
            <a:solidFill>
              <a:schemeClr val="bg2"/>
            </a:solidFill>
            <a:ln w="9525">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1" hangingPunct="1">
                <a:lnSpc>
                  <a:spcPct val="100000"/>
                </a:lnSpc>
                <a:spcBef>
                  <a:spcPct val="0"/>
                </a:spcBef>
                <a:spcAft>
                  <a:spcPct val="0"/>
                </a:spcAft>
                <a:buClrTx/>
                <a:buSzTx/>
                <a:buFontTx/>
                <a:buNone/>
                <a:tabLst/>
                <a:defRPr/>
              </a:pPr>
              <a:endParaRPr kumimoji="1" lang="de-DE" altLang="de-DE" sz="2400" b="0" i="0" u="none" strike="noStrike" kern="1200" cap="none" spc="0" normalizeH="0" baseline="0" noProof="0" smtClean="0">
                <a:ln>
                  <a:noFill/>
                </a:ln>
                <a:solidFill>
                  <a:srgbClr val="000000"/>
                </a:solidFill>
                <a:effectLst/>
                <a:uLnTx/>
                <a:uFillTx/>
                <a:latin typeface="Gulim" pitchFamily="34" charset="-127"/>
                <a:ea typeface="굴림"/>
                <a:cs typeface="+mn-cs"/>
              </a:endParaRPr>
            </a:p>
          </p:txBody>
        </p:sp>
        <p:sp>
          <p:nvSpPr>
            <p:cNvPr id="58401" name="AutoShape 73"/>
            <p:cNvSpPr>
              <a:spLocks noChangeArrowheads="1"/>
            </p:cNvSpPr>
            <p:nvPr/>
          </p:nvSpPr>
          <p:spPr bwMode="auto">
            <a:xfrm>
              <a:off x="2880" y="1872"/>
              <a:ext cx="576" cy="288"/>
            </a:xfrm>
            <a:prstGeom prst="parallelogram">
              <a:avLst>
                <a:gd name="adj" fmla="val 106944"/>
              </a:avLst>
            </a:prstGeom>
            <a:solidFill>
              <a:schemeClr val="bg2"/>
            </a:solidFill>
            <a:ln w="9525">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1" hangingPunct="1">
                <a:lnSpc>
                  <a:spcPct val="100000"/>
                </a:lnSpc>
                <a:spcBef>
                  <a:spcPct val="0"/>
                </a:spcBef>
                <a:spcAft>
                  <a:spcPct val="0"/>
                </a:spcAft>
                <a:buClrTx/>
                <a:buSzTx/>
                <a:buFontTx/>
                <a:buNone/>
                <a:tabLst/>
                <a:defRPr/>
              </a:pPr>
              <a:endParaRPr kumimoji="1" lang="de-DE" altLang="de-DE" sz="2400" b="0" i="0" u="none" strike="noStrike" kern="1200" cap="none" spc="0" normalizeH="0" baseline="0" noProof="0" smtClean="0">
                <a:ln>
                  <a:noFill/>
                </a:ln>
                <a:solidFill>
                  <a:srgbClr val="000000"/>
                </a:solidFill>
                <a:effectLst/>
                <a:uLnTx/>
                <a:uFillTx/>
                <a:latin typeface="Gulim" pitchFamily="34" charset="-127"/>
                <a:ea typeface="굴림"/>
                <a:cs typeface="+mn-cs"/>
              </a:endParaRPr>
            </a:p>
          </p:txBody>
        </p:sp>
      </p:grpSp>
      <p:sp>
        <p:nvSpPr>
          <p:cNvPr id="154668" name="Rectangle 44"/>
          <p:cNvSpPr>
            <a:spLocks noGrp="1" noChangeArrowheads="1"/>
          </p:cNvSpPr>
          <p:nvPr>
            <p:ph type="title"/>
          </p:nvPr>
        </p:nvSpPr>
        <p:spPr/>
        <p:txBody>
          <a:bodyPr/>
          <a:lstStyle/>
          <a:p>
            <a:pPr algn="l" eaLnBrk="1" hangingPunct="1">
              <a:defRPr/>
            </a:pPr>
            <a:r>
              <a:rPr lang="en-US" altLang="ko-KR" sz="4200" kern="1200" dirty="0" smtClean="0">
                <a:solidFill>
                  <a:schemeClr val="tx1"/>
                </a:solidFill>
                <a:ea typeface="+mn-ea"/>
                <a:cs typeface="+mn-cs"/>
              </a:rPr>
              <a:t>Color TFT (Thin Film Transistor) LCD</a:t>
            </a:r>
          </a:p>
        </p:txBody>
      </p:sp>
      <p:sp>
        <p:nvSpPr>
          <p:cNvPr id="58372" name="Text Box 45"/>
          <p:cNvSpPr txBox="1">
            <a:spLocks noChangeArrowheads="1"/>
          </p:cNvSpPr>
          <p:nvPr/>
        </p:nvSpPr>
        <p:spPr bwMode="auto">
          <a:xfrm>
            <a:off x="541338" y="1385888"/>
            <a:ext cx="1203325"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ko-KR" sz="2800" b="1" i="0" u="none" strike="noStrike" kern="1200" cap="none" spc="0" normalizeH="0" baseline="0" noProof="0" smtClean="0">
                <a:ln>
                  <a:noFill/>
                </a:ln>
                <a:solidFill>
                  <a:srgbClr val="000000"/>
                </a:solidFill>
                <a:effectLst/>
                <a:uLnTx/>
                <a:uFillTx/>
                <a:latin typeface="Arial Narrow" panose="020B0606020202030204" pitchFamily="34" charset="0"/>
                <a:ea typeface="굴림"/>
                <a:cs typeface="+mn-cs"/>
              </a:rPr>
              <a:t>Color ?</a:t>
            </a:r>
          </a:p>
        </p:txBody>
      </p:sp>
      <p:sp>
        <p:nvSpPr>
          <p:cNvPr id="58373" name="Text Box 46"/>
          <p:cNvSpPr txBox="1">
            <a:spLocks noChangeArrowheads="1"/>
          </p:cNvSpPr>
          <p:nvPr/>
        </p:nvSpPr>
        <p:spPr bwMode="auto">
          <a:xfrm>
            <a:off x="6324600" y="2514600"/>
            <a:ext cx="1446213"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ko-KR" sz="2000" b="0" i="0" u="none" strike="noStrike" kern="1200" cap="none" spc="0" normalizeH="0" baseline="0" noProof="0" smtClean="0">
                <a:ln>
                  <a:noFill/>
                </a:ln>
                <a:solidFill>
                  <a:srgbClr val="000000"/>
                </a:solidFill>
                <a:effectLst/>
                <a:uLnTx/>
                <a:uFillTx/>
                <a:latin typeface="Arial Narrow" panose="020B0606020202030204" pitchFamily="34" charset="0"/>
                <a:ea typeface="굴림"/>
                <a:cs typeface="+mn-cs"/>
              </a:rPr>
              <a:t>Liquid Crystal</a:t>
            </a:r>
          </a:p>
        </p:txBody>
      </p:sp>
      <p:sp>
        <p:nvSpPr>
          <p:cNvPr id="58374" name="Text Box 47"/>
          <p:cNvSpPr txBox="1">
            <a:spLocks noChangeArrowheads="1"/>
          </p:cNvSpPr>
          <p:nvPr/>
        </p:nvSpPr>
        <p:spPr bwMode="auto">
          <a:xfrm>
            <a:off x="554038" y="4318000"/>
            <a:ext cx="3789362"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ko-KR" sz="2800" b="1" i="0" u="none" strike="noStrike" kern="1200" cap="none" spc="0" normalizeH="0" baseline="0" noProof="0" smtClean="0">
                <a:ln>
                  <a:noFill/>
                </a:ln>
                <a:solidFill>
                  <a:srgbClr val="000000"/>
                </a:solidFill>
                <a:effectLst/>
                <a:uLnTx/>
                <a:uFillTx/>
                <a:latin typeface="Arial Narrow" panose="020B0606020202030204" pitchFamily="34" charset="0"/>
                <a:ea typeface="굴림"/>
                <a:cs typeface="+mn-cs"/>
              </a:rPr>
              <a:t>TFT (Thin Film Transistor)</a:t>
            </a:r>
          </a:p>
        </p:txBody>
      </p:sp>
      <p:sp>
        <p:nvSpPr>
          <p:cNvPr id="58375" name="Text Box 48"/>
          <p:cNvSpPr txBox="1">
            <a:spLocks noChangeArrowheads="1"/>
          </p:cNvSpPr>
          <p:nvPr/>
        </p:nvSpPr>
        <p:spPr bwMode="auto">
          <a:xfrm>
            <a:off x="1371600" y="4876800"/>
            <a:ext cx="6915150" cy="1552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Char char="•"/>
              <a:tabLst/>
              <a:defRPr/>
            </a:pPr>
            <a:r>
              <a:rPr kumimoji="0" lang="en-US" altLang="ko-KR" sz="2400" b="0" i="0" u="none" strike="noStrike" kern="1200" cap="none" spc="0" normalizeH="0" baseline="0" noProof="0" smtClean="0">
                <a:ln>
                  <a:noFill/>
                </a:ln>
                <a:solidFill>
                  <a:srgbClr val="000000"/>
                </a:solidFill>
                <a:effectLst/>
                <a:uLnTx/>
                <a:uFillTx/>
                <a:latin typeface="Arial Narrow" panose="020B0606020202030204" pitchFamily="34" charset="0"/>
                <a:ea typeface="굴림"/>
                <a:cs typeface="+mn-cs"/>
              </a:rPr>
              <a:t> using a transistor at each grid point</a:t>
            </a:r>
          </a:p>
          <a:p>
            <a:pPr marL="0" marR="0" lvl="0" indent="0" algn="l" defTabSz="914400" rtl="0" eaLnBrk="0" fontAlgn="base" latinLnBrk="0" hangingPunct="0">
              <a:lnSpc>
                <a:spcPct val="100000"/>
              </a:lnSpc>
              <a:spcBef>
                <a:spcPct val="0"/>
              </a:spcBef>
              <a:spcAft>
                <a:spcPct val="0"/>
              </a:spcAft>
              <a:buClrTx/>
              <a:buSzTx/>
              <a:buFontTx/>
              <a:buChar char="•"/>
              <a:tabLst/>
              <a:defRPr/>
            </a:pPr>
            <a:r>
              <a:rPr kumimoji="0" lang="en-US" altLang="ko-KR" sz="2400" b="0" i="0" u="none" strike="noStrike" kern="1200" cap="none" spc="0" normalizeH="0" baseline="0" noProof="0" smtClean="0">
                <a:ln>
                  <a:noFill/>
                </a:ln>
                <a:solidFill>
                  <a:srgbClr val="000000"/>
                </a:solidFill>
                <a:effectLst/>
                <a:uLnTx/>
                <a:uFillTx/>
                <a:latin typeface="Arial Narrow" panose="020B0606020202030204" pitchFamily="34" charset="0"/>
                <a:ea typeface="굴림"/>
                <a:cs typeface="+mn-cs"/>
              </a:rPr>
              <a:t> causing the crystals to change their state quickly</a:t>
            </a:r>
          </a:p>
          <a:p>
            <a:pPr marL="0" marR="0" lvl="0" indent="0" algn="l" defTabSz="914400" rtl="0" eaLnBrk="0" fontAlgn="base" latinLnBrk="0" hangingPunct="0">
              <a:lnSpc>
                <a:spcPct val="100000"/>
              </a:lnSpc>
              <a:spcBef>
                <a:spcPct val="0"/>
              </a:spcBef>
              <a:spcAft>
                <a:spcPct val="0"/>
              </a:spcAft>
              <a:buClrTx/>
              <a:buSzTx/>
              <a:buFontTx/>
              <a:buChar char="•"/>
              <a:tabLst/>
              <a:defRPr/>
            </a:pPr>
            <a:r>
              <a:rPr kumimoji="0" lang="en-US" altLang="ko-KR" sz="2400" b="0" i="0" u="none" strike="noStrike" kern="1200" cap="none" spc="0" normalizeH="0" baseline="0" noProof="0" smtClean="0">
                <a:ln>
                  <a:noFill/>
                </a:ln>
                <a:solidFill>
                  <a:srgbClr val="000000"/>
                </a:solidFill>
                <a:effectLst/>
                <a:uLnTx/>
                <a:uFillTx/>
                <a:latin typeface="Arial Narrow" panose="020B0606020202030204" pitchFamily="34" charset="0"/>
                <a:ea typeface="굴림"/>
                <a:cs typeface="+mn-cs"/>
              </a:rPr>
              <a:t> controlling the degree to which the state has been changed</a:t>
            </a:r>
          </a:p>
          <a:p>
            <a:pPr marL="0" marR="0" lvl="0" indent="0" algn="l" defTabSz="914400" rtl="0" eaLnBrk="0" fontAlgn="base" latinLnBrk="0" hangingPunct="0">
              <a:lnSpc>
                <a:spcPct val="100000"/>
              </a:lnSpc>
              <a:spcBef>
                <a:spcPct val="0"/>
              </a:spcBef>
              <a:spcAft>
                <a:spcPct val="0"/>
              </a:spcAft>
              <a:buClrTx/>
              <a:buSzTx/>
              <a:buFontTx/>
              <a:buChar char="•"/>
              <a:tabLst/>
              <a:defRPr/>
            </a:pPr>
            <a:r>
              <a:rPr kumimoji="0" lang="en-US" altLang="ko-KR" sz="2400" b="0" i="0" u="none" strike="noStrike" kern="1200" cap="none" spc="0" normalizeH="0" baseline="0" noProof="0" smtClean="0">
                <a:ln>
                  <a:noFill/>
                </a:ln>
                <a:solidFill>
                  <a:srgbClr val="000000"/>
                </a:solidFill>
                <a:effectLst/>
                <a:uLnTx/>
                <a:uFillTx/>
                <a:latin typeface="Arial Narrow" panose="020B0606020202030204" pitchFamily="34" charset="0"/>
                <a:ea typeface="굴림"/>
                <a:cs typeface="+mn-cs"/>
              </a:rPr>
              <a:t> holding the state until it changes</a:t>
            </a:r>
          </a:p>
        </p:txBody>
      </p:sp>
      <p:sp>
        <p:nvSpPr>
          <p:cNvPr id="58376" name="AutoShape 50"/>
          <p:cNvSpPr>
            <a:spLocks noChangeArrowheads="1"/>
          </p:cNvSpPr>
          <p:nvPr/>
        </p:nvSpPr>
        <p:spPr bwMode="auto">
          <a:xfrm>
            <a:off x="2286000" y="1828800"/>
            <a:ext cx="3733800" cy="762000"/>
          </a:xfrm>
          <a:prstGeom prst="parallelogram">
            <a:avLst>
              <a:gd name="adj" fmla="val 122500"/>
            </a:avLst>
          </a:prstGeom>
          <a:solidFill>
            <a:schemeClr val="folHlink"/>
          </a:solidFill>
          <a:ln>
            <a:noFill/>
          </a:ln>
          <a:effectLst/>
          <a:extLst>
            <a:ext uri="{91240B29-F687-4F45-9708-019B960494DF}">
              <a14:hiddenLine xmlns:a14="http://schemas.microsoft.com/office/drawing/2010/main" w="9525">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1" hangingPunct="1">
              <a:lnSpc>
                <a:spcPct val="100000"/>
              </a:lnSpc>
              <a:spcBef>
                <a:spcPct val="0"/>
              </a:spcBef>
              <a:spcAft>
                <a:spcPct val="0"/>
              </a:spcAft>
              <a:buClrTx/>
              <a:buSzTx/>
              <a:buFontTx/>
              <a:buNone/>
              <a:tabLst/>
              <a:defRPr/>
            </a:pPr>
            <a:endParaRPr kumimoji="1" lang="de-DE" altLang="de-DE" sz="2400" b="0" i="0" u="none" strike="noStrike" kern="1200" cap="none" spc="0" normalizeH="0" baseline="0" noProof="0" smtClean="0">
              <a:ln>
                <a:noFill/>
              </a:ln>
              <a:solidFill>
                <a:srgbClr val="000000"/>
              </a:solidFill>
              <a:effectLst/>
              <a:uLnTx/>
              <a:uFillTx/>
              <a:latin typeface="Gulim" pitchFamily="34" charset="-127"/>
              <a:ea typeface="굴림"/>
              <a:cs typeface="+mn-cs"/>
            </a:endParaRPr>
          </a:p>
        </p:txBody>
      </p:sp>
      <p:sp>
        <p:nvSpPr>
          <p:cNvPr id="58377" name="Line 51"/>
          <p:cNvSpPr>
            <a:spLocks noChangeShapeType="1"/>
          </p:cNvSpPr>
          <p:nvPr/>
        </p:nvSpPr>
        <p:spPr bwMode="auto">
          <a:xfrm flipH="1">
            <a:off x="2286000" y="1828800"/>
            <a:ext cx="914400" cy="762000"/>
          </a:xfrm>
          <a:prstGeom prst="line">
            <a:avLst/>
          </a:prstGeom>
          <a:noFill/>
          <a:ln w="1905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tr-TR" sz="1800" b="0" i="0" u="none" strike="noStrike" kern="1200" cap="none" spc="0" normalizeH="0" baseline="0" noProof="0" smtClean="0">
              <a:ln>
                <a:noFill/>
              </a:ln>
              <a:solidFill>
                <a:srgbClr val="000000"/>
              </a:solidFill>
              <a:effectLst/>
              <a:uLnTx/>
              <a:uFillTx/>
              <a:latin typeface="Arial" panose="020B0604020202020204" pitchFamily="34" charset="0"/>
              <a:ea typeface="굴림"/>
              <a:cs typeface="+mn-cs"/>
            </a:endParaRPr>
          </a:p>
        </p:txBody>
      </p:sp>
      <p:sp>
        <p:nvSpPr>
          <p:cNvPr id="58378" name="Line 52"/>
          <p:cNvSpPr>
            <a:spLocks noChangeShapeType="1"/>
          </p:cNvSpPr>
          <p:nvPr/>
        </p:nvSpPr>
        <p:spPr bwMode="auto">
          <a:xfrm>
            <a:off x="2286000" y="2590800"/>
            <a:ext cx="2819400" cy="0"/>
          </a:xfrm>
          <a:prstGeom prst="line">
            <a:avLst/>
          </a:prstGeom>
          <a:noFill/>
          <a:ln w="1905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tr-TR" sz="1800" b="0" i="0" u="none" strike="noStrike" kern="1200" cap="none" spc="0" normalizeH="0" baseline="0" noProof="0" smtClean="0">
              <a:ln>
                <a:noFill/>
              </a:ln>
              <a:solidFill>
                <a:srgbClr val="000000"/>
              </a:solidFill>
              <a:effectLst/>
              <a:uLnTx/>
              <a:uFillTx/>
              <a:latin typeface="Arial" panose="020B0604020202020204" pitchFamily="34" charset="0"/>
              <a:ea typeface="굴림"/>
              <a:cs typeface="+mn-cs"/>
            </a:endParaRPr>
          </a:p>
        </p:txBody>
      </p:sp>
      <p:sp>
        <p:nvSpPr>
          <p:cNvPr id="58379" name="AutoShape 55"/>
          <p:cNvSpPr>
            <a:spLocks noChangeArrowheads="1"/>
          </p:cNvSpPr>
          <p:nvPr/>
        </p:nvSpPr>
        <p:spPr bwMode="auto">
          <a:xfrm>
            <a:off x="3048000" y="1981200"/>
            <a:ext cx="914400" cy="457200"/>
          </a:xfrm>
          <a:prstGeom prst="parallelogram">
            <a:avLst>
              <a:gd name="adj" fmla="val 106944"/>
            </a:avLst>
          </a:prstGeom>
          <a:solidFill>
            <a:srgbClr val="FF0000"/>
          </a:solidFill>
          <a:ln w="9525">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1" hangingPunct="1">
              <a:lnSpc>
                <a:spcPct val="100000"/>
              </a:lnSpc>
              <a:spcBef>
                <a:spcPct val="0"/>
              </a:spcBef>
              <a:spcAft>
                <a:spcPct val="0"/>
              </a:spcAft>
              <a:buClrTx/>
              <a:buSzTx/>
              <a:buFontTx/>
              <a:buNone/>
              <a:tabLst/>
              <a:defRPr/>
            </a:pPr>
            <a:endParaRPr kumimoji="1" lang="de-DE" altLang="de-DE" sz="2400" b="0" i="0" u="none" strike="noStrike" kern="1200" cap="none" spc="0" normalizeH="0" baseline="0" noProof="0" smtClean="0">
              <a:ln>
                <a:noFill/>
              </a:ln>
              <a:solidFill>
                <a:srgbClr val="000000"/>
              </a:solidFill>
              <a:effectLst/>
              <a:uLnTx/>
              <a:uFillTx/>
              <a:latin typeface="Gulim" pitchFamily="34" charset="-127"/>
              <a:ea typeface="굴림"/>
              <a:cs typeface="+mn-cs"/>
            </a:endParaRPr>
          </a:p>
        </p:txBody>
      </p:sp>
      <p:sp>
        <p:nvSpPr>
          <p:cNvPr id="58380" name="AutoShape 56"/>
          <p:cNvSpPr>
            <a:spLocks noChangeArrowheads="1"/>
          </p:cNvSpPr>
          <p:nvPr/>
        </p:nvSpPr>
        <p:spPr bwMode="auto">
          <a:xfrm>
            <a:off x="3581400" y="1981200"/>
            <a:ext cx="914400" cy="457200"/>
          </a:xfrm>
          <a:prstGeom prst="parallelogram">
            <a:avLst>
              <a:gd name="adj" fmla="val 106944"/>
            </a:avLst>
          </a:prstGeom>
          <a:solidFill>
            <a:srgbClr val="66FF66"/>
          </a:solidFill>
          <a:ln w="9525">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1" hangingPunct="1">
              <a:lnSpc>
                <a:spcPct val="100000"/>
              </a:lnSpc>
              <a:spcBef>
                <a:spcPct val="0"/>
              </a:spcBef>
              <a:spcAft>
                <a:spcPct val="0"/>
              </a:spcAft>
              <a:buClrTx/>
              <a:buSzTx/>
              <a:buFontTx/>
              <a:buNone/>
              <a:tabLst/>
              <a:defRPr/>
            </a:pPr>
            <a:endParaRPr kumimoji="1" lang="de-DE" altLang="de-DE" sz="2400" b="0" i="0" u="none" strike="noStrike" kern="1200" cap="none" spc="0" normalizeH="0" baseline="0" noProof="0" smtClean="0">
              <a:ln>
                <a:noFill/>
              </a:ln>
              <a:solidFill>
                <a:srgbClr val="000000"/>
              </a:solidFill>
              <a:effectLst/>
              <a:uLnTx/>
              <a:uFillTx/>
              <a:latin typeface="Gulim" pitchFamily="34" charset="-127"/>
              <a:ea typeface="굴림"/>
              <a:cs typeface="+mn-cs"/>
            </a:endParaRPr>
          </a:p>
        </p:txBody>
      </p:sp>
      <p:sp>
        <p:nvSpPr>
          <p:cNvPr id="58381" name="AutoShape 57"/>
          <p:cNvSpPr>
            <a:spLocks noChangeArrowheads="1"/>
          </p:cNvSpPr>
          <p:nvPr/>
        </p:nvSpPr>
        <p:spPr bwMode="auto">
          <a:xfrm>
            <a:off x="4114800" y="1981200"/>
            <a:ext cx="914400" cy="457200"/>
          </a:xfrm>
          <a:prstGeom prst="parallelogram">
            <a:avLst>
              <a:gd name="adj" fmla="val 106944"/>
            </a:avLst>
          </a:prstGeom>
          <a:solidFill>
            <a:srgbClr val="0000FF"/>
          </a:solidFill>
          <a:ln w="9525">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1" hangingPunct="1">
              <a:lnSpc>
                <a:spcPct val="100000"/>
              </a:lnSpc>
              <a:spcBef>
                <a:spcPct val="0"/>
              </a:spcBef>
              <a:spcAft>
                <a:spcPct val="0"/>
              </a:spcAft>
              <a:buClrTx/>
              <a:buSzTx/>
              <a:buFontTx/>
              <a:buNone/>
              <a:tabLst/>
              <a:defRPr/>
            </a:pPr>
            <a:endParaRPr kumimoji="1" lang="de-DE" altLang="de-DE" sz="2400" b="0" i="0" u="none" strike="noStrike" kern="1200" cap="none" spc="0" normalizeH="0" baseline="0" noProof="0" smtClean="0">
              <a:ln>
                <a:noFill/>
              </a:ln>
              <a:solidFill>
                <a:srgbClr val="000000"/>
              </a:solidFill>
              <a:effectLst/>
              <a:uLnTx/>
              <a:uFillTx/>
              <a:latin typeface="Gulim" pitchFamily="34" charset="-127"/>
              <a:ea typeface="굴림"/>
              <a:cs typeface="+mn-cs"/>
            </a:endParaRPr>
          </a:p>
        </p:txBody>
      </p:sp>
      <p:sp>
        <p:nvSpPr>
          <p:cNvPr id="58382" name="Line 58"/>
          <p:cNvSpPr>
            <a:spLocks noChangeShapeType="1"/>
          </p:cNvSpPr>
          <p:nvPr/>
        </p:nvSpPr>
        <p:spPr bwMode="auto">
          <a:xfrm flipH="1">
            <a:off x="3200400" y="2743200"/>
            <a:ext cx="228600" cy="228600"/>
          </a:xfrm>
          <a:prstGeom prst="line">
            <a:avLst/>
          </a:prstGeom>
          <a:noFill/>
          <a:ln w="381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tr-TR" sz="1800" b="0" i="0" u="none" strike="noStrike" kern="1200" cap="none" spc="0" normalizeH="0" baseline="0" noProof="0" smtClean="0">
              <a:ln>
                <a:noFill/>
              </a:ln>
              <a:solidFill>
                <a:srgbClr val="000000"/>
              </a:solidFill>
              <a:effectLst/>
              <a:uLnTx/>
              <a:uFillTx/>
              <a:latin typeface="Arial" panose="020B0604020202020204" pitchFamily="34" charset="0"/>
              <a:ea typeface="굴림"/>
              <a:cs typeface="+mn-cs"/>
            </a:endParaRPr>
          </a:p>
        </p:txBody>
      </p:sp>
      <p:sp>
        <p:nvSpPr>
          <p:cNvPr id="58383" name="Line 60"/>
          <p:cNvSpPr>
            <a:spLocks noChangeShapeType="1"/>
          </p:cNvSpPr>
          <p:nvPr/>
        </p:nvSpPr>
        <p:spPr bwMode="auto">
          <a:xfrm flipV="1">
            <a:off x="3200400" y="3048000"/>
            <a:ext cx="228600" cy="76200"/>
          </a:xfrm>
          <a:prstGeom prst="line">
            <a:avLst/>
          </a:prstGeom>
          <a:noFill/>
          <a:ln w="381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tr-TR" sz="1800" b="0" i="0" u="none" strike="noStrike" kern="1200" cap="none" spc="0" normalizeH="0" baseline="0" noProof="0" smtClean="0">
              <a:ln>
                <a:noFill/>
              </a:ln>
              <a:solidFill>
                <a:srgbClr val="000000"/>
              </a:solidFill>
              <a:effectLst/>
              <a:uLnTx/>
              <a:uFillTx/>
              <a:latin typeface="Arial" panose="020B0604020202020204" pitchFamily="34" charset="0"/>
              <a:ea typeface="굴림"/>
              <a:cs typeface="+mn-cs"/>
            </a:endParaRPr>
          </a:p>
        </p:txBody>
      </p:sp>
      <p:sp>
        <p:nvSpPr>
          <p:cNvPr id="58384" name="Line 61"/>
          <p:cNvSpPr>
            <a:spLocks noChangeShapeType="1"/>
          </p:cNvSpPr>
          <p:nvPr/>
        </p:nvSpPr>
        <p:spPr bwMode="auto">
          <a:xfrm>
            <a:off x="3200400" y="3276600"/>
            <a:ext cx="228600" cy="76200"/>
          </a:xfrm>
          <a:prstGeom prst="line">
            <a:avLst/>
          </a:prstGeom>
          <a:noFill/>
          <a:ln w="381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tr-TR" sz="1800" b="0" i="0" u="none" strike="noStrike" kern="1200" cap="none" spc="0" normalizeH="0" baseline="0" noProof="0" smtClean="0">
              <a:ln>
                <a:noFill/>
              </a:ln>
              <a:solidFill>
                <a:srgbClr val="000000"/>
              </a:solidFill>
              <a:effectLst/>
              <a:uLnTx/>
              <a:uFillTx/>
              <a:latin typeface="Arial" panose="020B0604020202020204" pitchFamily="34" charset="0"/>
              <a:ea typeface="굴림"/>
              <a:cs typeface="+mn-cs"/>
            </a:endParaRPr>
          </a:p>
        </p:txBody>
      </p:sp>
      <p:sp>
        <p:nvSpPr>
          <p:cNvPr id="58385" name="Line 62"/>
          <p:cNvSpPr>
            <a:spLocks noChangeShapeType="1"/>
          </p:cNvSpPr>
          <p:nvPr/>
        </p:nvSpPr>
        <p:spPr bwMode="auto">
          <a:xfrm>
            <a:off x="3810000" y="2743200"/>
            <a:ext cx="0" cy="228600"/>
          </a:xfrm>
          <a:prstGeom prst="line">
            <a:avLst/>
          </a:prstGeom>
          <a:noFill/>
          <a:ln w="381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tr-TR" sz="1800" b="0" i="0" u="none" strike="noStrike" kern="1200" cap="none" spc="0" normalizeH="0" baseline="0" noProof="0" smtClean="0">
              <a:ln>
                <a:noFill/>
              </a:ln>
              <a:solidFill>
                <a:srgbClr val="000000"/>
              </a:solidFill>
              <a:effectLst/>
              <a:uLnTx/>
              <a:uFillTx/>
              <a:latin typeface="Arial" panose="020B0604020202020204" pitchFamily="34" charset="0"/>
              <a:ea typeface="굴림"/>
              <a:cs typeface="+mn-cs"/>
            </a:endParaRPr>
          </a:p>
        </p:txBody>
      </p:sp>
      <p:sp>
        <p:nvSpPr>
          <p:cNvPr id="58386" name="Line 63"/>
          <p:cNvSpPr>
            <a:spLocks noChangeShapeType="1"/>
          </p:cNvSpPr>
          <p:nvPr/>
        </p:nvSpPr>
        <p:spPr bwMode="auto">
          <a:xfrm>
            <a:off x="3962400" y="2895600"/>
            <a:ext cx="0" cy="228600"/>
          </a:xfrm>
          <a:prstGeom prst="line">
            <a:avLst/>
          </a:prstGeom>
          <a:noFill/>
          <a:ln w="381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tr-TR" sz="1800" b="0" i="0" u="none" strike="noStrike" kern="1200" cap="none" spc="0" normalizeH="0" baseline="0" noProof="0" smtClean="0">
              <a:ln>
                <a:noFill/>
              </a:ln>
              <a:solidFill>
                <a:srgbClr val="000000"/>
              </a:solidFill>
              <a:effectLst/>
              <a:uLnTx/>
              <a:uFillTx/>
              <a:latin typeface="Arial" panose="020B0604020202020204" pitchFamily="34" charset="0"/>
              <a:ea typeface="굴림"/>
              <a:cs typeface="+mn-cs"/>
            </a:endParaRPr>
          </a:p>
        </p:txBody>
      </p:sp>
      <p:sp>
        <p:nvSpPr>
          <p:cNvPr id="58387" name="Line 64"/>
          <p:cNvSpPr>
            <a:spLocks noChangeShapeType="1"/>
          </p:cNvSpPr>
          <p:nvPr/>
        </p:nvSpPr>
        <p:spPr bwMode="auto">
          <a:xfrm>
            <a:off x="3886200" y="3124200"/>
            <a:ext cx="0" cy="228600"/>
          </a:xfrm>
          <a:prstGeom prst="line">
            <a:avLst/>
          </a:prstGeom>
          <a:noFill/>
          <a:ln w="381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tr-TR" sz="1800" b="0" i="0" u="none" strike="noStrike" kern="1200" cap="none" spc="0" normalizeH="0" baseline="0" noProof="0" smtClean="0">
              <a:ln>
                <a:noFill/>
              </a:ln>
              <a:solidFill>
                <a:srgbClr val="000000"/>
              </a:solidFill>
              <a:effectLst/>
              <a:uLnTx/>
              <a:uFillTx/>
              <a:latin typeface="Arial" panose="020B0604020202020204" pitchFamily="34" charset="0"/>
              <a:ea typeface="굴림"/>
              <a:cs typeface="+mn-cs"/>
            </a:endParaRPr>
          </a:p>
        </p:txBody>
      </p:sp>
      <p:sp>
        <p:nvSpPr>
          <p:cNvPr id="58388" name="Line 65"/>
          <p:cNvSpPr>
            <a:spLocks noChangeShapeType="1"/>
          </p:cNvSpPr>
          <p:nvPr/>
        </p:nvSpPr>
        <p:spPr bwMode="auto">
          <a:xfrm flipH="1">
            <a:off x="4343400" y="2743200"/>
            <a:ext cx="228600" cy="228600"/>
          </a:xfrm>
          <a:prstGeom prst="line">
            <a:avLst/>
          </a:prstGeom>
          <a:noFill/>
          <a:ln w="381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tr-TR" sz="1800" b="0" i="0" u="none" strike="noStrike" kern="1200" cap="none" spc="0" normalizeH="0" baseline="0" noProof="0" smtClean="0">
              <a:ln>
                <a:noFill/>
              </a:ln>
              <a:solidFill>
                <a:srgbClr val="000000"/>
              </a:solidFill>
              <a:effectLst/>
              <a:uLnTx/>
              <a:uFillTx/>
              <a:latin typeface="Arial" panose="020B0604020202020204" pitchFamily="34" charset="0"/>
              <a:ea typeface="굴림"/>
              <a:cs typeface="+mn-cs"/>
            </a:endParaRPr>
          </a:p>
        </p:txBody>
      </p:sp>
      <p:sp>
        <p:nvSpPr>
          <p:cNvPr id="58389" name="Line 66"/>
          <p:cNvSpPr>
            <a:spLocks noChangeShapeType="1"/>
          </p:cNvSpPr>
          <p:nvPr/>
        </p:nvSpPr>
        <p:spPr bwMode="auto">
          <a:xfrm flipV="1">
            <a:off x="4343400" y="2971800"/>
            <a:ext cx="228600" cy="152400"/>
          </a:xfrm>
          <a:prstGeom prst="line">
            <a:avLst/>
          </a:prstGeom>
          <a:noFill/>
          <a:ln w="381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tr-TR" sz="1800" b="0" i="0" u="none" strike="noStrike" kern="1200" cap="none" spc="0" normalizeH="0" baseline="0" noProof="0" smtClean="0">
              <a:ln>
                <a:noFill/>
              </a:ln>
              <a:solidFill>
                <a:srgbClr val="000000"/>
              </a:solidFill>
              <a:effectLst/>
              <a:uLnTx/>
              <a:uFillTx/>
              <a:latin typeface="Arial" panose="020B0604020202020204" pitchFamily="34" charset="0"/>
              <a:ea typeface="굴림"/>
              <a:cs typeface="+mn-cs"/>
            </a:endParaRPr>
          </a:p>
        </p:txBody>
      </p:sp>
      <p:sp>
        <p:nvSpPr>
          <p:cNvPr id="58390" name="Line 67"/>
          <p:cNvSpPr>
            <a:spLocks noChangeShapeType="1"/>
          </p:cNvSpPr>
          <p:nvPr/>
        </p:nvSpPr>
        <p:spPr bwMode="auto">
          <a:xfrm flipV="1">
            <a:off x="4343400" y="3200400"/>
            <a:ext cx="228600" cy="76200"/>
          </a:xfrm>
          <a:prstGeom prst="line">
            <a:avLst/>
          </a:prstGeom>
          <a:noFill/>
          <a:ln w="381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tr-TR" sz="1800" b="0" i="0" u="none" strike="noStrike" kern="1200" cap="none" spc="0" normalizeH="0" baseline="0" noProof="0" smtClean="0">
              <a:ln>
                <a:noFill/>
              </a:ln>
              <a:solidFill>
                <a:srgbClr val="000000"/>
              </a:solidFill>
              <a:effectLst/>
              <a:uLnTx/>
              <a:uFillTx/>
              <a:latin typeface="Arial" panose="020B0604020202020204" pitchFamily="34" charset="0"/>
              <a:ea typeface="굴림"/>
              <a:cs typeface="+mn-cs"/>
            </a:endParaRPr>
          </a:p>
        </p:txBody>
      </p:sp>
      <p:sp>
        <p:nvSpPr>
          <p:cNvPr id="58391" name="Line 75"/>
          <p:cNvSpPr>
            <a:spLocks noChangeShapeType="1"/>
          </p:cNvSpPr>
          <p:nvPr/>
        </p:nvSpPr>
        <p:spPr bwMode="auto">
          <a:xfrm flipH="1">
            <a:off x="5410200" y="2667000"/>
            <a:ext cx="838200" cy="152400"/>
          </a:xfrm>
          <a:prstGeom prst="line">
            <a:avLst/>
          </a:prstGeom>
          <a:noFill/>
          <a:ln w="19050">
            <a:solidFill>
              <a:schemeClr val="tx1"/>
            </a:solidFill>
            <a:round/>
            <a:headEnd type="none" w="sm" len="sm"/>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tr-TR" sz="1800" b="0" i="0" u="none" strike="noStrike" kern="1200" cap="none" spc="0" normalizeH="0" baseline="0" noProof="0" smtClean="0">
              <a:ln>
                <a:noFill/>
              </a:ln>
              <a:solidFill>
                <a:srgbClr val="000000"/>
              </a:solidFill>
              <a:effectLst/>
              <a:uLnTx/>
              <a:uFillTx/>
              <a:latin typeface="Arial" panose="020B0604020202020204" pitchFamily="34" charset="0"/>
              <a:ea typeface="굴림"/>
              <a:cs typeface="+mn-cs"/>
            </a:endParaRPr>
          </a:p>
        </p:txBody>
      </p:sp>
      <p:sp>
        <p:nvSpPr>
          <p:cNvPr id="58392" name="Line 76"/>
          <p:cNvSpPr>
            <a:spLocks noChangeShapeType="1"/>
          </p:cNvSpPr>
          <p:nvPr/>
        </p:nvSpPr>
        <p:spPr bwMode="auto">
          <a:xfrm flipH="1" flipV="1">
            <a:off x="4724400" y="3581400"/>
            <a:ext cx="1447800" cy="457200"/>
          </a:xfrm>
          <a:prstGeom prst="line">
            <a:avLst/>
          </a:prstGeom>
          <a:noFill/>
          <a:ln w="19050">
            <a:solidFill>
              <a:schemeClr val="tx1"/>
            </a:solidFill>
            <a:round/>
            <a:headEnd type="none" w="sm" len="sm"/>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tr-TR" sz="1800" b="0" i="0" u="none" strike="noStrike" kern="1200" cap="none" spc="0" normalizeH="0" baseline="0" noProof="0" smtClean="0">
              <a:ln>
                <a:noFill/>
              </a:ln>
              <a:solidFill>
                <a:srgbClr val="000000"/>
              </a:solidFill>
              <a:effectLst/>
              <a:uLnTx/>
              <a:uFillTx/>
              <a:latin typeface="Arial" panose="020B0604020202020204" pitchFamily="34" charset="0"/>
              <a:ea typeface="굴림"/>
              <a:cs typeface="+mn-cs"/>
            </a:endParaRPr>
          </a:p>
        </p:txBody>
      </p:sp>
      <p:sp>
        <p:nvSpPr>
          <p:cNvPr id="58393" name="Text Box 77"/>
          <p:cNvSpPr txBox="1">
            <a:spLocks noChangeArrowheads="1"/>
          </p:cNvSpPr>
          <p:nvPr/>
        </p:nvSpPr>
        <p:spPr bwMode="auto">
          <a:xfrm>
            <a:off x="6172200" y="3870325"/>
            <a:ext cx="56515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ko-KR" sz="2000" b="0" i="0" u="none" strike="noStrike" kern="1200" cap="none" spc="0" normalizeH="0" baseline="0" noProof="0" smtClean="0">
                <a:ln>
                  <a:noFill/>
                </a:ln>
                <a:solidFill>
                  <a:srgbClr val="000000"/>
                </a:solidFill>
                <a:effectLst/>
                <a:uLnTx/>
                <a:uFillTx/>
                <a:latin typeface="Arial Narrow" panose="020B0606020202030204" pitchFamily="34" charset="0"/>
                <a:ea typeface="굴림"/>
                <a:cs typeface="+mn-cs"/>
              </a:rPr>
              <a:t>TFT</a:t>
            </a:r>
          </a:p>
        </p:txBody>
      </p:sp>
      <p:sp>
        <p:nvSpPr>
          <p:cNvPr id="58394" name="Text Box 78"/>
          <p:cNvSpPr txBox="1">
            <a:spLocks noChangeArrowheads="1"/>
          </p:cNvSpPr>
          <p:nvPr/>
        </p:nvSpPr>
        <p:spPr bwMode="auto">
          <a:xfrm>
            <a:off x="6400800" y="1660525"/>
            <a:ext cx="1201738"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ko-KR" sz="2000" b="0" i="0" u="none" strike="noStrike" kern="1200" cap="none" spc="0" normalizeH="0" baseline="0" noProof="0" smtClean="0">
                <a:ln>
                  <a:noFill/>
                </a:ln>
                <a:solidFill>
                  <a:srgbClr val="000000"/>
                </a:solidFill>
                <a:effectLst/>
                <a:uLnTx/>
                <a:uFillTx/>
                <a:latin typeface="Arial Narrow" panose="020B0606020202030204" pitchFamily="34" charset="0"/>
                <a:ea typeface="굴림"/>
                <a:cs typeface="+mn-cs"/>
              </a:rPr>
              <a:t>Color Filter</a:t>
            </a:r>
          </a:p>
        </p:txBody>
      </p:sp>
      <p:sp>
        <p:nvSpPr>
          <p:cNvPr id="58395" name="Line 79"/>
          <p:cNvSpPr>
            <a:spLocks noChangeShapeType="1"/>
          </p:cNvSpPr>
          <p:nvPr/>
        </p:nvSpPr>
        <p:spPr bwMode="auto">
          <a:xfrm flipH="1">
            <a:off x="4953000" y="1905000"/>
            <a:ext cx="1447800" cy="304800"/>
          </a:xfrm>
          <a:prstGeom prst="line">
            <a:avLst/>
          </a:prstGeom>
          <a:noFill/>
          <a:ln w="19050">
            <a:solidFill>
              <a:schemeClr val="tx1"/>
            </a:solidFill>
            <a:round/>
            <a:headEnd type="none" w="sm" len="sm"/>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tr-TR" sz="1800" b="0" i="0" u="none" strike="noStrike" kern="1200" cap="none" spc="0" normalizeH="0" baseline="0" noProof="0" smtClean="0">
              <a:ln>
                <a:noFill/>
              </a:ln>
              <a:solidFill>
                <a:srgbClr val="000000"/>
              </a:solidFill>
              <a:effectLst/>
              <a:uLnTx/>
              <a:uFillTx/>
              <a:latin typeface="Arial" panose="020B0604020202020204" pitchFamily="34" charset="0"/>
              <a:ea typeface="굴림"/>
              <a:cs typeface="+mn-cs"/>
            </a:endParaRPr>
          </a:p>
        </p:txBody>
      </p:sp>
      <p:pic>
        <p:nvPicPr>
          <p:cNvPr id="34" name="Grafik 3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35" name="Grafik 3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886542435"/>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lstStyle/>
          <a:p>
            <a:r>
              <a:rPr lang="en-US" altLang="de-DE" sz="4000" smtClean="0"/>
              <a:t>Three Dimensional Viewing Devices</a:t>
            </a:r>
          </a:p>
        </p:txBody>
      </p:sp>
      <p:sp>
        <p:nvSpPr>
          <p:cNvPr id="71683" name="Rectangle 3"/>
          <p:cNvSpPr>
            <a:spLocks noGrp="1" noChangeArrowheads="1"/>
          </p:cNvSpPr>
          <p:nvPr>
            <p:ph type="body" idx="1"/>
          </p:nvPr>
        </p:nvSpPr>
        <p:spPr/>
        <p:txBody>
          <a:bodyPr/>
          <a:lstStyle/>
          <a:p>
            <a:r>
              <a:rPr lang="en-US" altLang="de-DE" smtClean="0">
                <a:solidFill>
                  <a:schemeClr val="bg1"/>
                </a:solidFill>
              </a:rPr>
              <a:t>For the display of 3D scenes</a:t>
            </a:r>
          </a:p>
          <a:p>
            <a:r>
              <a:rPr lang="en-US" altLang="de-DE" smtClean="0">
                <a:solidFill>
                  <a:schemeClr val="bg1"/>
                </a:solidFill>
              </a:rPr>
              <a:t>Reflects a CRT image from a vibrating, flexible mirror</a:t>
            </a:r>
          </a:p>
          <a:p>
            <a:r>
              <a:rPr lang="en-US" altLang="de-DE" smtClean="0">
                <a:solidFill>
                  <a:schemeClr val="bg1"/>
                </a:solidFill>
              </a:rPr>
              <a:t>Allows to walk around an object or scene and view it from different sides</a:t>
            </a:r>
          </a:p>
        </p:txBody>
      </p:sp>
      <p:sp>
        <p:nvSpPr>
          <p:cNvPr id="59396" name="Foliennummernplatzhalter 1"/>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B97919D-4F3B-4F5B-B0F4-5CB47549C42C}" type="slidenum">
              <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50</a:t>
            </a:fld>
            <a:endPar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endParaRPr>
          </a:p>
        </p:txBody>
      </p:sp>
      <p:pic>
        <p:nvPicPr>
          <p:cNvPr id="5" name="Grafik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p:cNvSpPr>
            <a:spLocks noGrp="1"/>
          </p:cNvSpPr>
          <p:nvPr>
            <p:ph type="ftr" sz="quarter" idx="10"/>
          </p:nvPr>
        </p:nvSpPr>
        <p:spPr/>
        <p:txBody>
          <a:bodyPr/>
          <a:lstStyle/>
          <a:p>
            <a:pPr>
              <a:defRPr/>
            </a:pPr>
            <a:r>
              <a:rPr lang="en-US" altLang="en-US" smtClean="0"/>
              <a:t>Introduction, overview and OpenGL</a:t>
            </a:r>
            <a:endParaRPr lang="en-US" altLang="en-US"/>
          </a:p>
        </p:txBody>
      </p:sp>
    </p:spTree>
    <p:extLst>
      <p:ext uri="{BB962C8B-B14F-4D97-AF65-F5344CB8AC3E}">
        <p14:creationId xmlns:p14="http://schemas.microsoft.com/office/powerpoint/2010/main" val="251814576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1683">
                                            <p:txEl>
                                              <p:pRg st="0" end="0"/>
                                            </p:txEl>
                                          </p:spTgt>
                                        </p:tgtEl>
                                        <p:attrNameLst>
                                          <p:attrName>style.visibility</p:attrName>
                                        </p:attrNameLst>
                                      </p:cBhvr>
                                      <p:to>
                                        <p:strVal val="visible"/>
                                      </p:to>
                                    </p:set>
                                    <p:anim calcmode="lin" valueType="num">
                                      <p:cBhvr additive="base">
                                        <p:cTn id="7" dur="2000" fill="hold"/>
                                        <p:tgtEl>
                                          <p:spTgt spid="71683">
                                            <p:txEl>
                                              <p:pRg st="0" end="0"/>
                                            </p:txEl>
                                          </p:spTgt>
                                        </p:tgtEl>
                                        <p:attrNameLst>
                                          <p:attrName>ppt_x</p:attrName>
                                        </p:attrNameLst>
                                      </p:cBhvr>
                                      <p:tavLst>
                                        <p:tav tm="0">
                                          <p:val>
                                            <p:strVal val="0-#ppt_w/2"/>
                                          </p:val>
                                        </p:tav>
                                        <p:tav tm="100000">
                                          <p:val>
                                            <p:strVal val="#ppt_x"/>
                                          </p:val>
                                        </p:tav>
                                      </p:tavLst>
                                    </p:anim>
                                    <p:anim calcmode="lin" valueType="num">
                                      <p:cBhvr additive="base">
                                        <p:cTn id="8" dur="2000" fill="hold"/>
                                        <p:tgtEl>
                                          <p:spTgt spid="7168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71683">
                                            <p:txEl>
                                              <p:pRg st="1" end="1"/>
                                            </p:txEl>
                                          </p:spTgt>
                                        </p:tgtEl>
                                        <p:attrNameLst>
                                          <p:attrName>style.visibility</p:attrName>
                                        </p:attrNameLst>
                                      </p:cBhvr>
                                      <p:to>
                                        <p:strVal val="visible"/>
                                      </p:to>
                                    </p:set>
                                    <p:anim calcmode="lin" valueType="num">
                                      <p:cBhvr additive="base">
                                        <p:cTn id="13" dur="2000" fill="hold"/>
                                        <p:tgtEl>
                                          <p:spTgt spid="71683">
                                            <p:txEl>
                                              <p:pRg st="1" end="1"/>
                                            </p:txEl>
                                          </p:spTgt>
                                        </p:tgtEl>
                                        <p:attrNameLst>
                                          <p:attrName>ppt_x</p:attrName>
                                        </p:attrNameLst>
                                      </p:cBhvr>
                                      <p:tavLst>
                                        <p:tav tm="0">
                                          <p:val>
                                            <p:strVal val="0-#ppt_w/2"/>
                                          </p:val>
                                        </p:tav>
                                        <p:tav tm="100000">
                                          <p:val>
                                            <p:strVal val="#ppt_x"/>
                                          </p:val>
                                        </p:tav>
                                      </p:tavLst>
                                    </p:anim>
                                    <p:anim calcmode="lin" valueType="num">
                                      <p:cBhvr additive="base">
                                        <p:cTn id="14" dur="2000" fill="hold"/>
                                        <p:tgtEl>
                                          <p:spTgt spid="7168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71683">
                                            <p:txEl>
                                              <p:pRg st="2" end="2"/>
                                            </p:txEl>
                                          </p:spTgt>
                                        </p:tgtEl>
                                        <p:attrNameLst>
                                          <p:attrName>style.visibility</p:attrName>
                                        </p:attrNameLst>
                                      </p:cBhvr>
                                      <p:to>
                                        <p:strVal val="visible"/>
                                      </p:to>
                                    </p:set>
                                    <p:anim calcmode="lin" valueType="num">
                                      <p:cBhvr additive="base">
                                        <p:cTn id="19" dur="2000" fill="hold"/>
                                        <p:tgtEl>
                                          <p:spTgt spid="71683">
                                            <p:txEl>
                                              <p:pRg st="2" end="2"/>
                                            </p:txEl>
                                          </p:spTgt>
                                        </p:tgtEl>
                                        <p:attrNameLst>
                                          <p:attrName>ppt_x</p:attrName>
                                        </p:attrNameLst>
                                      </p:cBhvr>
                                      <p:tavLst>
                                        <p:tav tm="0">
                                          <p:val>
                                            <p:strVal val="0-#ppt_w/2"/>
                                          </p:val>
                                        </p:tav>
                                        <p:tav tm="100000">
                                          <p:val>
                                            <p:strVal val="#ppt_x"/>
                                          </p:val>
                                        </p:tav>
                                      </p:tavLst>
                                    </p:anim>
                                    <p:anim calcmode="lin" valueType="num">
                                      <p:cBhvr additive="base">
                                        <p:cTn id="20" dur="2000" fill="hold"/>
                                        <p:tgtEl>
                                          <p:spTgt spid="71683">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683" grpId="0" build="p"/>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itle 1"/>
          <p:cNvSpPr>
            <a:spLocks noGrp="1"/>
          </p:cNvSpPr>
          <p:nvPr>
            <p:ph type="title"/>
          </p:nvPr>
        </p:nvSpPr>
        <p:spPr/>
        <p:txBody>
          <a:bodyPr/>
          <a:lstStyle/>
          <a:p>
            <a:r>
              <a:rPr lang="tr-TR" altLang="de-DE" smtClean="0"/>
              <a:t>3D Display System</a:t>
            </a:r>
            <a:endParaRPr lang="en-US" altLang="de-DE" smtClean="0"/>
          </a:p>
        </p:txBody>
      </p:sp>
      <p:pic>
        <p:nvPicPr>
          <p:cNvPr id="60419" name="AADGGWH0.jpg" descr="AADGGWH0.jpg"/>
          <p:cNvPicPr>
            <a:picLocks/>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11250" y="977900"/>
            <a:ext cx="6946900" cy="534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0420" name="Rechteck 1"/>
          <p:cNvSpPr>
            <a:spLocks noChangeArrowheads="1"/>
          </p:cNvSpPr>
          <p:nvPr/>
        </p:nvSpPr>
        <p:spPr bwMode="auto">
          <a:xfrm>
            <a:off x="228600" y="6170613"/>
            <a:ext cx="91440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de-DE" sz="2000" b="0" i="0" u="none" strike="noStrike" kern="1200" cap="none" spc="0" normalizeH="0" baseline="0" noProof="0" smtClean="0">
                <a:ln>
                  <a:noFill/>
                </a:ln>
                <a:solidFill>
                  <a:srgbClr val="0B0506"/>
                </a:solidFill>
                <a:effectLst/>
                <a:uLnTx/>
                <a:uFillTx/>
                <a:latin typeface="Arial" panose="020B0604020202020204" pitchFamily="34" charset="0"/>
                <a:ea typeface="+mn-ea"/>
                <a:cs typeface="+mn-cs"/>
              </a:rPr>
              <a:t>Operation of a three-dimensional display system using a vibrating mirror that changes focal length to match the depths of points in a scene.</a:t>
            </a:r>
            <a:endParaRPr kumimoji="0" lang="de-DE" altLang="de-DE" sz="2000" b="0" i="0" u="none" strike="noStrike" kern="1200" cap="none" spc="0" normalizeH="0" baseline="0" noProof="0" smtClean="0">
              <a:ln>
                <a:noFill/>
              </a:ln>
              <a:solidFill>
                <a:srgbClr val="0B0506"/>
              </a:solidFill>
              <a:effectLst/>
              <a:uLnTx/>
              <a:uFillTx/>
              <a:latin typeface="Arial" panose="020B0604020202020204" pitchFamily="34" charset="0"/>
              <a:ea typeface="+mn-ea"/>
              <a:cs typeface="+mn-cs"/>
            </a:endParaRPr>
          </a:p>
        </p:txBody>
      </p:sp>
      <p:sp>
        <p:nvSpPr>
          <p:cNvPr id="60421" name="Foliennummernplatzhalter 2"/>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E45C0DE-3D90-4003-8404-BE228FAB7AF4}" type="slidenum">
              <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51</a:t>
            </a:fld>
            <a:endPar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endParaRPr>
          </a:p>
        </p:txBody>
      </p:sp>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p:cNvSpPr>
            <a:spLocks noGrp="1"/>
          </p:cNvSpPr>
          <p:nvPr>
            <p:ph type="ftr" sz="quarter" idx="10"/>
          </p:nvPr>
        </p:nvSpPr>
        <p:spPr/>
        <p:txBody>
          <a:bodyPr/>
          <a:lstStyle/>
          <a:p>
            <a:pPr>
              <a:defRPr/>
            </a:pPr>
            <a:r>
              <a:rPr lang="en-US" altLang="en-US" smtClean="0"/>
              <a:t>Introduction, overview and OpenGL</a:t>
            </a:r>
            <a:endParaRPr lang="en-US" altLang="en-US"/>
          </a:p>
        </p:txBody>
      </p:sp>
    </p:spTree>
    <p:extLst>
      <p:ext uri="{BB962C8B-B14F-4D97-AF65-F5344CB8AC3E}">
        <p14:creationId xmlns:p14="http://schemas.microsoft.com/office/powerpoint/2010/main" val="3689462032"/>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r>
              <a:rPr lang="en-US" altLang="de-DE" sz="4000" smtClean="0"/>
              <a:t>Stereoscopic and Virtual-Reality Systems</a:t>
            </a:r>
          </a:p>
        </p:txBody>
      </p:sp>
      <p:sp>
        <p:nvSpPr>
          <p:cNvPr id="75779" name="Rectangle 3"/>
          <p:cNvSpPr>
            <a:spLocks noGrp="1" noChangeArrowheads="1"/>
          </p:cNvSpPr>
          <p:nvPr>
            <p:ph type="body" idx="1"/>
          </p:nvPr>
        </p:nvSpPr>
        <p:spPr/>
        <p:txBody>
          <a:bodyPr/>
          <a:lstStyle/>
          <a:p>
            <a:r>
              <a:rPr lang="en-US" altLang="de-DE" smtClean="0">
                <a:solidFill>
                  <a:schemeClr val="bg1"/>
                </a:solidFill>
              </a:rPr>
              <a:t>Not true 3D images, but provides a 3D effect.</a:t>
            </a:r>
          </a:p>
          <a:p>
            <a:r>
              <a:rPr lang="en-US" altLang="de-DE" smtClean="0">
                <a:solidFill>
                  <a:schemeClr val="bg1"/>
                </a:solidFill>
              </a:rPr>
              <a:t>Uses two views of a scene along the lines of right and left eye. Gives perception of a scene depth when right view is seen from right eye and left scene is seen from left eye (stereoscopic effect). Display each view at alternate refresh cycles.</a:t>
            </a:r>
          </a:p>
        </p:txBody>
      </p:sp>
      <p:sp>
        <p:nvSpPr>
          <p:cNvPr id="61444" name="Foliennummernplatzhalter 1"/>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83C7002-F010-480A-8BFE-F0F286653E16}" type="slidenum">
              <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52</a:t>
            </a:fld>
            <a:endPar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endParaRPr>
          </a:p>
        </p:txBody>
      </p:sp>
      <p:pic>
        <p:nvPicPr>
          <p:cNvPr id="5" name="Grafik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p:cNvSpPr>
            <a:spLocks noGrp="1"/>
          </p:cNvSpPr>
          <p:nvPr>
            <p:ph type="ftr" sz="quarter" idx="10"/>
          </p:nvPr>
        </p:nvSpPr>
        <p:spPr/>
        <p:txBody>
          <a:bodyPr/>
          <a:lstStyle/>
          <a:p>
            <a:pPr>
              <a:defRPr/>
            </a:pPr>
            <a:r>
              <a:rPr lang="en-US" altLang="en-US" smtClean="0"/>
              <a:t>Introduction, overview and OpenGL</a:t>
            </a:r>
            <a:endParaRPr lang="en-US" altLang="en-US"/>
          </a:p>
        </p:txBody>
      </p:sp>
    </p:spTree>
    <p:extLst>
      <p:ext uri="{BB962C8B-B14F-4D97-AF65-F5344CB8AC3E}">
        <p14:creationId xmlns:p14="http://schemas.microsoft.com/office/powerpoint/2010/main" val="91885027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5779">
                                            <p:txEl>
                                              <p:pRg st="0" end="0"/>
                                            </p:txEl>
                                          </p:spTgt>
                                        </p:tgtEl>
                                        <p:attrNameLst>
                                          <p:attrName>style.visibility</p:attrName>
                                        </p:attrNameLst>
                                      </p:cBhvr>
                                      <p:to>
                                        <p:strVal val="visible"/>
                                      </p:to>
                                    </p:set>
                                    <p:anim calcmode="lin" valueType="num">
                                      <p:cBhvr additive="base">
                                        <p:cTn id="7" dur="2000" fill="hold"/>
                                        <p:tgtEl>
                                          <p:spTgt spid="75779">
                                            <p:txEl>
                                              <p:pRg st="0" end="0"/>
                                            </p:txEl>
                                          </p:spTgt>
                                        </p:tgtEl>
                                        <p:attrNameLst>
                                          <p:attrName>ppt_x</p:attrName>
                                        </p:attrNameLst>
                                      </p:cBhvr>
                                      <p:tavLst>
                                        <p:tav tm="0">
                                          <p:val>
                                            <p:strVal val="0-#ppt_w/2"/>
                                          </p:val>
                                        </p:tav>
                                        <p:tav tm="100000">
                                          <p:val>
                                            <p:strVal val="#ppt_x"/>
                                          </p:val>
                                        </p:tav>
                                      </p:tavLst>
                                    </p:anim>
                                    <p:anim calcmode="lin" valueType="num">
                                      <p:cBhvr additive="base">
                                        <p:cTn id="8" dur="2000" fill="hold"/>
                                        <p:tgtEl>
                                          <p:spTgt spid="7577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75779">
                                            <p:txEl>
                                              <p:pRg st="1" end="1"/>
                                            </p:txEl>
                                          </p:spTgt>
                                        </p:tgtEl>
                                        <p:attrNameLst>
                                          <p:attrName>style.visibility</p:attrName>
                                        </p:attrNameLst>
                                      </p:cBhvr>
                                      <p:to>
                                        <p:strVal val="visible"/>
                                      </p:to>
                                    </p:set>
                                    <p:anim calcmode="lin" valueType="num">
                                      <p:cBhvr additive="base">
                                        <p:cTn id="13" dur="2000" fill="hold"/>
                                        <p:tgtEl>
                                          <p:spTgt spid="75779">
                                            <p:txEl>
                                              <p:pRg st="1" end="1"/>
                                            </p:txEl>
                                          </p:spTgt>
                                        </p:tgtEl>
                                        <p:attrNameLst>
                                          <p:attrName>ppt_x</p:attrName>
                                        </p:attrNameLst>
                                      </p:cBhvr>
                                      <p:tavLst>
                                        <p:tav tm="0">
                                          <p:val>
                                            <p:strVal val="0-#ppt_w/2"/>
                                          </p:val>
                                        </p:tav>
                                        <p:tav tm="100000">
                                          <p:val>
                                            <p:strVal val="#ppt_x"/>
                                          </p:val>
                                        </p:tav>
                                      </p:tavLst>
                                    </p:anim>
                                    <p:anim calcmode="lin" valueType="num">
                                      <p:cBhvr additive="base">
                                        <p:cTn id="14" dur="2000" fill="hold"/>
                                        <p:tgtEl>
                                          <p:spTgt spid="75779">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779" grpId="0" build="p"/>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itle 1"/>
          <p:cNvSpPr>
            <a:spLocks noGrp="1"/>
          </p:cNvSpPr>
          <p:nvPr>
            <p:ph type="title"/>
          </p:nvPr>
        </p:nvSpPr>
        <p:spPr/>
        <p:txBody>
          <a:bodyPr/>
          <a:lstStyle/>
          <a:p>
            <a:r>
              <a:rPr lang="en-US" altLang="de-DE" smtClean="0"/>
              <a:t>Glasses for viewing a stereoscopic scene in 3D. (</a:t>
            </a:r>
            <a:r>
              <a:rPr lang="en-US" altLang="de-DE" i="1" smtClean="0"/>
              <a:t>Courtesy of XPAND, X6D USA Inc.</a:t>
            </a:r>
            <a:r>
              <a:rPr lang="en-US" altLang="de-DE" smtClean="0"/>
              <a:t>)</a:t>
            </a:r>
          </a:p>
        </p:txBody>
      </p:sp>
      <p:pic>
        <p:nvPicPr>
          <p:cNvPr id="62467" name="universal3dglasses.jpg" descr="universal3dglasses.jpg"/>
          <p:cNvPicPr>
            <a:picLocks/>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9900" y="1612900"/>
            <a:ext cx="8229600" cy="402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468" name="Foliennummernplatzhalter 1"/>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7EC22DD-8851-4CAC-8B83-00956709F5A2}" type="slidenum">
              <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53</a:t>
            </a:fld>
            <a:endPar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endParaRPr>
          </a:p>
        </p:txBody>
      </p:sp>
      <p:pic>
        <p:nvPicPr>
          <p:cNvPr id="5" name="Grafik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p:cNvSpPr>
            <a:spLocks noGrp="1"/>
          </p:cNvSpPr>
          <p:nvPr>
            <p:ph type="ftr" sz="quarter" idx="10"/>
          </p:nvPr>
        </p:nvSpPr>
        <p:spPr>
          <a:xfrm>
            <a:off x="3149600" y="6248400"/>
            <a:ext cx="2844800" cy="457200"/>
          </a:xfrm>
        </p:spPr>
        <p:txBody>
          <a:bodyPr/>
          <a:lstStyle/>
          <a:p>
            <a:pPr>
              <a:defRPr/>
            </a:pPr>
            <a:r>
              <a:rPr lang="en-US" altLang="en-US" smtClean="0"/>
              <a:t>Introduction, overview and OpenGL</a:t>
            </a:r>
            <a:endParaRPr lang="en-US" altLang="en-US" dirty="0"/>
          </a:p>
        </p:txBody>
      </p:sp>
    </p:spTree>
    <p:extLst>
      <p:ext uri="{BB962C8B-B14F-4D97-AF65-F5344CB8AC3E}">
        <p14:creationId xmlns:p14="http://schemas.microsoft.com/office/powerpoint/2010/main" val="2377990421"/>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itle 1"/>
          <p:cNvSpPr>
            <a:spLocks noGrp="1"/>
          </p:cNvSpPr>
          <p:nvPr>
            <p:ph type="title"/>
          </p:nvPr>
        </p:nvSpPr>
        <p:spPr/>
        <p:txBody>
          <a:bodyPr/>
          <a:lstStyle/>
          <a:p>
            <a:r>
              <a:rPr lang="en-US" altLang="de-DE" smtClean="0"/>
              <a:t>Architecture of a simple raster-graphics system</a:t>
            </a:r>
          </a:p>
        </p:txBody>
      </p:sp>
      <p:pic>
        <p:nvPicPr>
          <p:cNvPr id="63491" name="AADGGWL0.jpg" descr="AADGGWL0.jpg"/>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469900" y="1727200"/>
            <a:ext cx="8229600" cy="383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3492" name="Foliennummernplatzhalter 1"/>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F8B5295-A3BF-43CC-8A9F-3F28C4AEE1E8}" type="slidenum">
              <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54</a:t>
            </a:fld>
            <a:endPar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endParaRPr>
          </a:p>
        </p:txBody>
      </p:sp>
      <p:pic>
        <p:nvPicPr>
          <p:cNvPr id="5" name="Grafik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p:cNvSpPr>
            <a:spLocks noGrp="1"/>
          </p:cNvSpPr>
          <p:nvPr>
            <p:ph type="ftr" sz="quarter" idx="10"/>
          </p:nvPr>
        </p:nvSpPr>
        <p:spPr/>
        <p:txBody>
          <a:bodyPr/>
          <a:lstStyle/>
          <a:p>
            <a:pPr>
              <a:defRPr/>
            </a:pPr>
            <a:r>
              <a:rPr lang="en-US" altLang="en-US" smtClean="0"/>
              <a:t>Introduction, overview and OpenGL</a:t>
            </a:r>
            <a:endParaRPr lang="en-US" altLang="en-US"/>
          </a:p>
        </p:txBody>
      </p:sp>
    </p:spTree>
    <p:extLst>
      <p:ext uri="{BB962C8B-B14F-4D97-AF65-F5344CB8AC3E}">
        <p14:creationId xmlns:p14="http://schemas.microsoft.com/office/powerpoint/2010/main" val="348500797"/>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itle 1"/>
          <p:cNvSpPr>
            <a:spLocks noGrp="1"/>
          </p:cNvSpPr>
          <p:nvPr>
            <p:ph type="title"/>
          </p:nvPr>
        </p:nvSpPr>
        <p:spPr/>
        <p:txBody>
          <a:bodyPr/>
          <a:lstStyle/>
          <a:p>
            <a:r>
              <a:rPr lang="en-US" altLang="de-DE" smtClean="0"/>
              <a:t>Architecture of a raster system</a:t>
            </a:r>
          </a:p>
        </p:txBody>
      </p:sp>
      <p:pic>
        <p:nvPicPr>
          <p:cNvPr id="64515" name="AADGGWM0.jpg" descr="AADGGWM0.jpg"/>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461963" y="1828800"/>
            <a:ext cx="8229600" cy="323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4516" name="Rechteck 1"/>
          <p:cNvSpPr>
            <a:spLocks noChangeArrowheads="1"/>
          </p:cNvSpPr>
          <p:nvPr/>
        </p:nvSpPr>
        <p:spPr bwMode="auto">
          <a:xfrm>
            <a:off x="609600" y="5334000"/>
            <a:ext cx="8081963"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de-DE" sz="2000" b="0" i="0" u="none" strike="noStrike" kern="1200" cap="none" spc="0" normalizeH="0" baseline="0" noProof="0" dirty="0" smtClean="0">
                <a:ln>
                  <a:noFill/>
                </a:ln>
                <a:solidFill>
                  <a:srgbClr val="0B0506"/>
                </a:solidFill>
                <a:effectLst/>
                <a:uLnTx/>
                <a:uFillTx/>
                <a:latin typeface="Arial" panose="020B0604020202020204" pitchFamily="34" charset="0"/>
                <a:ea typeface="+mn-ea"/>
                <a:cs typeface="+mn-cs"/>
              </a:rPr>
              <a:t>with a fixed portion of the system memory reserved for the frame buffer.</a:t>
            </a:r>
            <a:endParaRPr kumimoji="0" lang="de-DE" altLang="de-DE" sz="2000" b="0" i="0" u="none" strike="noStrike" kern="1200" cap="none" spc="0" normalizeH="0" baseline="0" noProof="0" dirty="0" smtClean="0">
              <a:ln>
                <a:noFill/>
              </a:ln>
              <a:solidFill>
                <a:srgbClr val="0B0506"/>
              </a:solidFill>
              <a:effectLst/>
              <a:uLnTx/>
              <a:uFillTx/>
              <a:latin typeface="Arial" panose="020B0604020202020204" pitchFamily="34" charset="0"/>
              <a:ea typeface="+mn-ea"/>
              <a:cs typeface="+mn-cs"/>
            </a:endParaRPr>
          </a:p>
        </p:txBody>
      </p:sp>
      <p:sp>
        <p:nvSpPr>
          <p:cNvPr id="64517" name="Foliennummernplatzhalter 2"/>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17217CFF-C824-4EBF-8796-FC4B61F8090F}" type="slidenum">
              <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55</a:t>
            </a:fld>
            <a:endPar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endParaRPr>
          </a:p>
        </p:txBody>
      </p:sp>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p:cNvSpPr>
            <a:spLocks noGrp="1"/>
          </p:cNvSpPr>
          <p:nvPr>
            <p:ph type="ftr" sz="quarter" idx="10"/>
          </p:nvPr>
        </p:nvSpPr>
        <p:spPr/>
        <p:txBody>
          <a:bodyPr/>
          <a:lstStyle/>
          <a:p>
            <a:pPr>
              <a:defRPr/>
            </a:pPr>
            <a:r>
              <a:rPr lang="en-US" altLang="en-US" smtClean="0"/>
              <a:t>Introduction, overview and OpenGL</a:t>
            </a:r>
            <a:endParaRPr lang="en-US" altLang="en-US" dirty="0"/>
          </a:p>
        </p:txBody>
      </p:sp>
    </p:spTree>
    <p:extLst>
      <p:ext uri="{BB962C8B-B14F-4D97-AF65-F5344CB8AC3E}">
        <p14:creationId xmlns:p14="http://schemas.microsoft.com/office/powerpoint/2010/main" val="1391570473"/>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Title 1"/>
          <p:cNvSpPr>
            <a:spLocks noGrp="1"/>
          </p:cNvSpPr>
          <p:nvPr>
            <p:ph type="title"/>
          </p:nvPr>
        </p:nvSpPr>
        <p:spPr/>
        <p:txBody>
          <a:bodyPr/>
          <a:lstStyle/>
          <a:p>
            <a:r>
              <a:rPr lang="en-US" altLang="de-DE" smtClean="0"/>
              <a:t>Basic video-controller refresh operations</a:t>
            </a:r>
          </a:p>
        </p:txBody>
      </p:sp>
      <p:pic>
        <p:nvPicPr>
          <p:cNvPr id="65539" name="AADGGWO0.jpg" descr="AADGGWO0.jpg"/>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1143000" y="1600200"/>
            <a:ext cx="7543800" cy="495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540" name="Foliennummernplatzhalter 1"/>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B5B30C60-EEED-48A0-AE09-D4E853BF15D1}" type="slidenum">
              <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56</a:t>
            </a:fld>
            <a:endPar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endParaRPr>
          </a:p>
        </p:txBody>
      </p:sp>
      <p:pic>
        <p:nvPicPr>
          <p:cNvPr id="5" name="Grafik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p:cNvSpPr>
            <a:spLocks noGrp="1"/>
          </p:cNvSpPr>
          <p:nvPr>
            <p:ph type="ftr" sz="quarter" idx="10"/>
          </p:nvPr>
        </p:nvSpPr>
        <p:spPr/>
        <p:txBody>
          <a:bodyPr/>
          <a:lstStyle/>
          <a:p>
            <a:pPr>
              <a:defRPr/>
            </a:pPr>
            <a:r>
              <a:rPr lang="en-US" altLang="en-US" smtClean="0"/>
              <a:t>Introduction, overview and OpenGL</a:t>
            </a:r>
            <a:endParaRPr lang="en-US" altLang="en-US"/>
          </a:p>
        </p:txBody>
      </p:sp>
    </p:spTree>
    <p:extLst>
      <p:ext uri="{BB962C8B-B14F-4D97-AF65-F5344CB8AC3E}">
        <p14:creationId xmlns:p14="http://schemas.microsoft.com/office/powerpoint/2010/main" val="1898803115"/>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itle 1"/>
          <p:cNvSpPr>
            <a:spLocks noGrp="1"/>
          </p:cNvSpPr>
          <p:nvPr>
            <p:ph type="title"/>
          </p:nvPr>
        </p:nvSpPr>
        <p:spPr/>
        <p:txBody>
          <a:bodyPr/>
          <a:lstStyle/>
          <a:p>
            <a:r>
              <a:rPr lang="en-US" altLang="de-DE" smtClean="0"/>
              <a:t>Architecture of a raster-graphics system with a display processor.</a:t>
            </a:r>
          </a:p>
        </p:txBody>
      </p:sp>
      <p:pic>
        <p:nvPicPr>
          <p:cNvPr id="66563" name="AADGGWP0.jpg" descr="AADGGWP0.jpg"/>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469900" y="1752600"/>
            <a:ext cx="8229600"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564" name="Foliennummernplatzhalter 1"/>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D9185B53-DE1F-4AE5-A93B-102744263428}" type="slidenum">
              <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57</a:t>
            </a:fld>
            <a:endPar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endParaRPr>
          </a:p>
        </p:txBody>
      </p:sp>
      <p:pic>
        <p:nvPicPr>
          <p:cNvPr id="5" name="Grafik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p:cNvSpPr>
            <a:spLocks noGrp="1"/>
          </p:cNvSpPr>
          <p:nvPr>
            <p:ph type="ftr" sz="quarter" idx="10"/>
          </p:nvPr>
        </p:nvSpPr>
        <p:spPr/>
        <p:txBody>
          <a:bodyPr/>
          <a:lstStyle/>
          <a:p>
            <a:pPr>
              <a:defRPr/>
            </a:pPr>
            <a:r>
              <a:rPr lang="en-US" altLang="en-US" smtClean="0"/>
              <a:t>Introduction, overview and OpenGL</a:t>
            </a:r>
            <a:endParaRPr lang="en-US" altLang="en-US"/>
          </a:p>
        </p:txBody>
      </p:sp>
    </p:spTree>
    <p:extLst>
      <p:ext uri="{BB962C8B-B14F-4D97-AF65-F5344CB8AC3E}">
        <p14:creationId xmlns:p14="http://schemas.microsoft.com/office/powerpoint/2010/main" val="3797129229"/>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Title 1"/>
          <p:cNvSpPr>
            <a:spLocks noGrp="1"/>
          </p:cNvSpPr>
          <p:nvPr>
            <p:ph type="title"/>
          </p:nvPr>
        </p:nvSpPr>
        <p:spPr/>
        <p:txBody>
          <a:bodyPr/>
          <a:lstStyle/>
          <a:p>
            <a:r>
              <a:rPr lang="en-US" altLang="de-DE" smtClean="0"/>
              <a:t>A character defined as a rectangular grid of pixel positions.</a:t>
            </a:r>
          </a:p>
        </p:txBody>
      </p:sp>
      <p:pic>
        <p:nvPicPr>
          <p:cNvPr id="67587" name="AADGGWQ0.jpg" descr="AADGGWQ0.jpg"/>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1828800" y="1752600"/>
            <a:ext cx="5864225" cy="4954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7588" name="Foliennummernplatzhalter 1"/>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55E5F-ED59-48A2-BDF0-EE69255622A8}" type="slidenum">
              <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58</a:t>
            </a:fld>
            <a:endPar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endParaRPr>
          </a:p>
        </p:txBody>
      </p:sp>
      <p:pic>
        <p:nvPicPr>
          <p:cNvPr id="5" name="Grafik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p:cNvSpPr>
            <a:spLocks noGrp="1"/>
          </p:cNvSpPr>
          <p:nvPr>
            <p:ph type="ftr" sz="quarter" idx="10"/>
          </p:nvPr>
        </p:nvSpPr>
        <p:spPr/>
        <p:txBody>
          <a:bodyPr/>
          <a:lstStyle/>
          <a:p>
            <a:pPr>
              <a:defRPr/>
            </a:pPr>
            <a:r>
              <a:rPr lang="en-US" altLang="en-US" smtClean="0"/>
              <a:t>Introduction, overview and OpenGL</a:t>
            </a:r>
            <a:endParaRPr lang="en-US" altLang="en-US"/>
          </a:p>
        </p:txBody>
      </p:sp>
    </p:spTree>
    <p:extLst>
      <p:ext uri="{BB962C8B-B14F-4D97-AF65-F5344CB8AC3E}">
        <p14:creationId xmlns:p14="http://schemas.microsoft.com/office/powerpoint/2010/main" val="1402743396"/>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itle 1"/>
          <p:cNvSpPr>
            <a:spLocks noGrp="1"/>
          </p:cNvSpPr>
          <p:nvPr>
            <p:ph type="title"/>
          </p:nvPr>
        </p:nvSpPr>
        <p:spPr/>
        <p:txBody>
          <a:bodyPr/>
          <a:lstStyle/>
          <a:p>
            <a:r>
              <a:rPr lang="en-US" altLang="de-DE" smtClean="0"/>
              <a:t>A character defined as an outline shape.</a:t>
            </a:r>
          </a:p>
        </p:txBody>
      </p:sp>
      <p:pic>
        <p:nvPicPr>
          <p:cNvPr id="68611" name="AADGGWR0.jpg" descr="AADGGWR0.jpg"/>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2774950" y="1219200"/>
            <a:ext cx="3568700" cy="534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8612" name="Foliennummernplatzhalter 1"/>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AA05E7C-4DA8-4945-B00D-740D9DFD31B2}" type="slidenum">
              <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59</a:t>
            </a:fld>
            <a:endPar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endParaRPr>
          </a:p>
        </p:txBody>
      </p:sp>
      <p:pic>
        <p:nvPicPr>
          <p:cNvPr id="5" name="Grafik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p:cNvSpPr>
            <a:spLocks noGrp="1"/>
          </p:cNvSpPr>
          <p:nvPr>
            <p:ph type="ftr" sz="quarter" idx="10"/>
          </p:nvPr>
        </p:nvSpPr>
        <p:spPr/>
        <p:txBody>
          <a:bodyPr/>
          <a:lstStyle/>
          <a:p>
            <a:pPr>
              <a:defRPr/>
            </a:pPr>
            <a:r>
              <a:rPr lang="en-US" altLang="en-US" smtClean="0"/>
              <a:t>Introduction, overview and OpenGL</a:t>
            </a:r>
            <a:endParaRPr lang="en-US" altLang="en-US"/>
          </a:p>
        </p:txBody>
      </p:sp>
    </p:spTree>
    <p:extLst>
      <p:ext uri="{BB962C8B-B14F-4D97-AF65-F5344CB8AC3E}">
        <p14:creationId xmlns:p14="http://schemas.microsoft.com/office/powerpoint/2010/main" val="767052021"/>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8"/>
          <p:cNvSpPr>
            <a:spLocks noGrp="1" noChangeArrowheads="1"/>
          </p:cNvSpPr>
          <p:nvPr>
            <p:ph type="title"/>
          </p:nvPr>
        </p:nvSpPr>
        <p:spPr/>
        <p:txBody>
          <a:bodyPr/>
          <a:lstStyle/>
          <a:p>
            <a:r>
              <a:rPr lang="en-US" altLang="ko-KR" smtClean="0">
                <a:ea typeface="Gulim" pitchFamily="34" charset="-127"/>
              </a:rPr>
              <a:t>Input Devices/Method</a:t>
            </a:r>
          </a:p>
        </p:txBody>
      </p:sp>
      <p:sp>
        <p:nvSpPr>
          <p:cNvPr id="69635" name="Rectangle 28"/>
          <p:cNvSpPr>
            <a:spLocks noGrp="1" noChangeArrowheads="1"/>
          </p:cNvSpPr>
          <p:nvPr>
            <p:ph type="body" idx="1"/>
          </p:nvPr>
        </p:nvSpPr>
        <p:spPr>
          <a:xfrm>
            <a:off x="685800" y="1447800"/>
            <a:ext cx="7772400" cy="5105400"/>
          </a:xfrm>
          <a:noFill/>
        </p:spPr>
        <p:txBody>
          <a:bodyPr/>
          <a:lstStyle/>
          <a:p>
            <a:r>
              <a:rPr lang="en-US" altLang="ko-KR" sz="2800" smtClean="0">
                <a:solidFill>
                  <a:schemeClr val="bg1"/>
                </a:solidFill>
                <a:ea typeface="Gulim" pitchFamily="34" charset="-127"/>
              </a:rPr>
              <a:t>Physical Devices</a:t>
            </a:r>
          </a:p>
          <a:p>
            <a:r>
              <a:rPr lang="en-US" altLang="ko-KR" sz="2800" smtClean="0">
                <a:solidFill>
                  <a:schemeClr val="bg1"/>
                </a:solidFill>
                <a:ea typeface="Gulim" pitchFamily="34" charset="-127"/>
              </a:rPr>
              <a:t>Logical Devices</a:t>
            </a:r>
          </a:p>
          <a:p>
            <a:r>
              <a:rPr lang="en-US" altLang="ko-KR" sz="2800" smtClean="0">
                <a:solidFill>
                  <a:schemeClr val="bg1"/>
                </a:solidFill>
                <a:ea typeface="Gulim" pitchFamily="34" charset="-127"/>
              </a:rPr>
              <a:t>Input Mode</a:t>
            </a:r>
          </a:p>
          <a:p>
            <a:pPr lvl="1"/>
            <a:r>
              <a:rPr lang="en-US" altLang="ko-KR" smtClean="0">
                <a:solidFill>
                  <a:schemeClr val="bg1"/>
                </a:solidFill>
                <a:ea typeface="Gulim" pitchFamily="34" charset="-127"/>
              </a:rPr>
              <a:t>Request mode</a:t>
            </a:r>
          </a:p>
          <a:p>
            <a:pPr lvl="1"/>
            <a:r>
              <a:rPr lang="en-US" altLang="ko-KR" smtClean="0">
                <a:solidFill>
                  <a:schemeClr val="bg1"/>
                </a:solidFill>
                <a:ea typeface="Gulim" pitchFamily="34" charset="-127"/>
              </a:rPr>
              <a:t>Event mode</a:t>
            </a:r>
          </a:p>
          <a:p>
            <a:pPr lvl="1"/>
            <a:r>
              <a:rPr lang="en-US" altLang="ko-KR" smtClean="0">
                <a:solidFill>
                  <a:schemeClr val="bg1"/>
                </a:solidFill>
                <a:ea typeface="Gulim" pitchFamily="34" charset="-127"/>
              </a:rPr>
              <a:t>Sample mode</a:t>
            </a:r>
          </a:p>
        </p:txBody>
      </p:sp>
      <p:sp>
        <p:nvSpPr>
          <p:cNvPr id="69636" name="Foliennummernplatzhalter 1"/>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B00F7D4-69B2-4548-A50B-DBFD5BB404D1}" type="slidenum">
              <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60</a:t>
            </a:fld>
            <a:endPar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endParaRPr>
          </a:p>
        </p:txBody>
      </p:sp>
      <p:pic>
        <p:nvPicPr>
          <p:cNvPr id="5" name="Grafik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p:cNvSpPr>
            <a:spLocks noGrp="1"/>
          </p:cNvSpPr>
          <p:nvPr>
            <p:ph type="ftr" sz="quarter" idx="10"/>
          </p:nvPr>
        </p:nvSpPr>
        <p:spPr/>
        <p:txBody>
          <a:bodyPr/>
          <a:lstStyle/>
          <a:p>
            <a:pPr>
              <a:defRPr/>
            </a:pPr>
            <a:r>
              <a:rPr lang="en-US" altLang="en-US" smtClean="0"/>
              <a:t>Introduction, overview and OpenGL</a:t>
            </a:r>
            <a:endParaRPr lang="en-US" altLang="en-US"/>
          </a:p>
        </p:txBody>
      </p:sp>
    </p:spTree>
    <p:extLst>
      <p:ext uri="{BB962C8B-B14F-4D97-AF65-F5344CB8AC3E}">
        <p14:creationId xmlns:p14="http://schemas.microsoft.com/office/powerpoint/2010/main" val="2744377421"/>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xfrm>
            <a:off x="1368425" y="327025"/>
            <a:ext cx="6256338" cy="1300163"/>
          </a:xfrm>
        </p:spPr>
        <p:txBody>
          <a:bodyPr/>
          <a:lstStyle/>
          <a:p>
            <a:r>
              <a:rPr lang="en-US" altLang="de-DE" smtClean="0"/>
              <a:t>Input Devices</a:t>
            </a:r>
          </a:p>
        </p:txBody>
      </p:sp>
      <p:sp>
        <p:nvSpPr>
          <p:cNvPr id="76803" name="Rectangle 3"/>
          <p:cNvSpPr>
            <a:spLocks noGrp="1" noChangeArrowheads="1"/>
          </p:cNvSpPr>
          <p:nvPr>
            <p:ph type="body" idx="1"/>
          </p:nvPr>
        </p:nvSpPr>
        <p:spPr>
          <a:xfrm>
            <a:off x="685800" y="1752600"/>
            <a:ext cx="7772400" cy="4419600"/>
          </a:xfrm>
        </p:spPr>
        <p:txBody>
          <a:bodyPr/>
          <a:lstStyle/>
          <a:p>
            <a:pPr>
              <a:lnSpc>
                <a:spcPct val="90000"/>
              </a:lnSpc>
            </a:pPr>
            <a:r>
              <a:rPr lang="en-US" altLang="de-DE" sz="2800" smtClean="0">
                <a:solidFill>
                  <a:schemeClr val="bg1"/>
                </a:solidFill>
              </a:rPr>
              <a:t>Input devices</a:t>
            </a:r>
          </a:p>
          <a:p>
            <a:pPr lvl="1">
              <a:lnSpc>
                <a:spcPct val="90000"/>
              </a:lnSpc>
            </a:pPr>
            <a:r>
              <a:rPr lang="en-US" altLang="de-DE" sz="2400" smtClean="0">
                <a:solidFill>
                  <a:schemeClr val="bg1"/>
                </a:solidFill>
              </a:rPr>
              <a:t>Keyboards, button boxes, dials</a:t>
            </a:r>
          </a:p>
          <a:p>
            <a:pPr lvl="1">
              <a:lnSpc>
                <a:spcPct val="90000"/>
              </a:lnSpc>
            </a:pPr>
            <a:r>
              <a:rPr lang="en-US" altLang="de-DE" sz="2400" smtClean="0">
                <a:solidFill>
                  <a:schemeClr val="bg1"/>
                </a:solidFill>
              </a:rPr>
              <a:t>Mouse devices</a:t>
            </a:r>
          </a:p>
          <a:p>
            <a:pPr lvl="1">
              <a:lnSpc>
                <a:spcPct val="90000"/>
              </a:lnSpc>
            </a:pPr>
            <a:r>
              <a:rPr lang="en-US" altLang="de-DE" sz="2400" smtClean="0">
                <a:solidFill>
                  <a:schemeClr val="bg1"/>
                </a:solidFill>
              </a:rPr>
              <a:t>Trackballs and spaceballs</a:t>
            </a:r>
          </a:p>
          <a:p>
            <a:pPr lvl="1">
              <a:lnSpc>
                <a:spcPct val="90000"/>
              </a:lnSpc>
            </a:pPr>
            <a:r>
              <a:rPr lang="en-US" altLang="de-DE" sz="2400" smtClean="0">
                <a:solidFill>
                  <a:schemeClr val="bg1"/>
                </a:solidFill>
              </a:rPr>
              <a:t>Joysticks</a:t>
            </a:r>
          </a:p>
          <a:p>
            <a:pPr lvl="1">
              <a:lnSpc>
                <a:spcPct val="90000"/>
              </a:lnSpc>
            </a:pPr>
            <a:r>
              <a:rPr lang="en-US" altLang="de-DE" sz="2400" smtClean="0">
                <a:solidFill>
                  <a:schemeClr val="bg1"/>
                </a:solidFill>
              </a:rPr>
              <a:t>Data gloves</a:t>
            </a:r>
          </a:p>
          <a:p>
            <a:pPr lvl="1">
              <a:lnSpc>
                <a:spcPct val="90000"/>
              </a:lnSpc>
            </a:pPr>
            <a:r>
              <a:rPr lang="en-US" altLang="de-DE" sz="2400" smtClean="0">
                <a:solidFill>
                  <a:schemeClr val="bg1"/>
                </a:solidFill>
              </a:rPr>
              <a:t>Digitizers</a:t>
            </a:r>
          </a:p>
          <a:p>
            <a:pPr lvl="1">
              <a:lnSpc>
                <a:spcPct val="90000"/>
              </a:lnSpc>
            </a:pPr>
            <a:r>
              <a:rPr lang="en-US" altLang="de-DE" sz="2400" smtClean="0">
                <a:solidFill>
                  <a:schemeClr val="bg1"/>
                </a:solidFill>
              </a:rPr>
              <a:t>Image scanners</a:t>
            </a:r>
          </a:p>
          <a:p>
            <a:pPr lvl="1">
              <a:lnSpc>
                <a:spcPct val="90000"/>
              </a:lnSpc>
            </a:pPr>
            <a:r>
              <a:rPr lang="en-US" altLang="de-DE" sz="2400" smtClean="0">
                <a:solidFill>
                  <a:schemeClr val="bg1"/>
                </a:solidFill>
              </a:rPr>
              <a:t>Touch panels</a:t>
            </a:r>
          </a:p>
          <a:p>
            <a:pPr lvl="1">
              <a:lnSpc>
                <a:spcPct val="90000"/>
              </a:lnSpc>
            </a:pPr>
            <a:r>
              <a:rPr lang="en-US" altLang="de-DE" sz="2400" smtClean="0">
                <a:solidFill>
                  <a:schemeClr val="bg1"/>
                </a:solidFill>
              </a:rPr>
              <a:t>Light pens</a:t>
            </a:r>
          </a:p>
          <a:p>
            <a:pPr lvl="1">
              <a:lnSpc>
                <a:spcPct val="90000"/>
              </a:lnSpc>
            </a:pPr>
            <a:r>
              <a:rPr lang="en-US" altLang="de-DE" sz="2400" smtClean="0">
                <a:solidFill>
                  <a:schemeClr val="bg1"/>
                </a:solidFill>
              </a:rPr>
              <a:t>Voice systems</a:t>
            </a:r>
          </a:p>
          <a:p>
            <a:pPr lvl="1">
              <a:lnSpc>
                <a:spcPct val="90000"/>
              </a:lnSpc>
            </a:pPr>
            <a:endParaRPr lang="en-US" altLang="de-DE" sz="2400" smtClean="0"/>
          </a:p>
        </p:txBody>
      </p:sp>
      <p:sp>
        <p:nvSpPr>
          <p:cNvPr id="70660" name="Foliennummernplatzhalter 1"/>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F26E84B-19F3-4538-BBC1-1E3CD81D8014}" type="slidenum">
              <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61</a:t>
            </a:fld>
            <a:endPar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endParaRPr>
          </a:p>
        </p:txBody>
      </p:sp>
      <p:pic>
        <p:nvPicPr>
          <p:cNvPr id="5" name="Grafik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p:cNvSpPr>
            <a:spLocks noGrp="1"/>
          </p:cNvSpPr>
          <p:nvPr>
            <p:ph type="ftr" sz="quarter" idx="10"/>
          </p:nvPr>
        </p:nvSpPr>
        <p:spPr/>
        <p:txBody>
          <a:bodyPr/>
          <a:lstStyle/>
          <a:p>
            <a:pPr>
              <a:defRPr/>
            </a:pPr>
            <a:r>
              <a:rPr lang="en-US" altLang="en-US" smtClean="0"/>
              <a:t>Introduction, overview and OpenGL</a:t>
            </a:r>
            <a:endParaRPr lang="en-US" altLang="en-US"/>
          </a:p>
        </p:txBody>
      </p:sp>
    </p:spTree>
    <p:extLst>
      <p:ext uri="{BB962C8B-B14F-4D97-AF65-F5344CB8AC3E}">
        <p14:creationId xmlns:p14="http://schemas.microsoft.com/office/powerpoint/2010/main" val="305998700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6803">
                                            <p:txEl>
                                              <p:pRg st="0" end="0"/>
                                            </p:txEl>
                                          </p:spTgt>
                                        </p:tgtEl>
                                        <p:attrNameLst>
                                          <p:attrName>style.visibility</p:attrName>
                                        </p:attrNameLst>
                                      </p:cBhvr>
                                      <p:to>
                                        <p:strVal val="visible"/>
                                      </p:to>
                                    </p:set>
                                    <p:anim calcmode="lin" valueType="num">
                                      <p:cBhvr additive="base">
                                        <p:cTn id="7" dur="2000" fill="hold"/>
                                        <p:tgtEl>
                                          <p:spTgt spid="76803">
                                            <p:txEl>
                                              <p:pRg st="0" end="0"/>
                                            </p:txEl>
                                          </p:spTgt>
                                        </p:tgtEl>
                                        <p:attrNameLst>
                                          <p:attrName>ppt_x</p:attrName>
                                        </p:attrNameLst>
                                      </p:cBhvr>
                                      <p:tavLst>
                                        <p:tav tm="0">
                                          <p:val>
                                            <p:strVal val="0-#ppt_w/2"/>
                                          </p:val>
                                        </p:tav>
                                        <p:tav tm="100000">
                                          <p:val>
                                            <p:strVal val="#ppt_x"/>
                                          </p:val>
                                        </p:tav>
                                      </p:tavLst>
                                    </p:anim>
                                    <p:anim calcmode="lin" valueType="num">
                                      <p:cBhvr additive="base">
                                        <p:cTn id="8" dur="2000" fill="hold"/>
                                        <p:tgtEl>
                                          <p:spTgt spid="7680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76803">
                                            <p:txEl>
                                              <p:pRg st="1" end="1"/>
                                            </p:txEl>
                                          </p:spTgt>
                                        </p:tgtEl>
                                        <p:attrNameLst>
                                          <p:attrName>style.visibility</p:attrName>
                                        </p:attrNameLst>
                                      </p:cBhvr>
                                      <p:to>
                                        <p:strVal val="visible"/>
                                      </p:to>
                                    </p:set>
                                    <p:anim calcmode="lin" valueType="num">
                                      <p:cBhvr additive="base">
                                        <p:cTn id="13" dur="2000" fill="hold"/>
                                        <p:tgtEl>
                                          <p:spTgt spid="76803">
                                            <p:txEl>
                                              <p:pRg st="1" end="1"/>
                                            </p:txEl>
                                          </p:spTgt>
                                        </p:tgtEl>
                                        <p:attrNameLst>
                                          <p:attrName>ppt_x</p:attrName>
                                        </p:attrNameLst>
                                      </p:cBhvr>
                                      <p:tavLst>
                                        <p:tav tm="0">
                                          <p:val>
                                            <p:strVal val="0-#ppt_w/2"/>
                                          </p:val>
                                        </p:tav>
                                        <p:tav tm="100000">
                                          <p:val>
                                            <p:strVal val="#ppt_x"/>
                                          </p:val>
                                        </p:tav>
                                      </p:tavLst>
                                    </p:anim>
                                    <p:anim calcmode="lin" valueType="num">
                                      <p:cBhvr additive="base">
                                        <p:cTn id="14" dur="2000" fill="hold"/>
                                        <p:tgtEl>
                                          <p:spTgt spid="7680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76803">
                                            <p:txEl>
                                              <p:pRg st="2" end="2"/>
                                            </p:txEl>
                                          </p:spTgt>
                                        </p:tgtEl>
                                        <p:attrNameLst>
                                          <p:attrName>style.visibility</p:attrName>
                                        </p:attrNameLst>
                                      </p:cBhvr>
                                      <p:to>
                                        <p:strVal val="visible"/>
                                      </p:to>
                                    </p:set>
                                    <p:anim calcmode="lin" valueType="num">
                                      <p:cBhvr additive="base">
                                        <p:cTn id="19" dur="2000" fill="hold"/>
                                        <p:tgtEl>
                                          <p:spTgt spid="76803">
                                            <p:txEl>
                                              <p:pRg st="2" end="2"/>
                                            </p:txEl>
                                          </p:spTgt>
                                        </p:tgtEl>
                                        <p:attrNameLst>
                                          <p:attrName>ppt_x</p:attrName>
                                        </p:attrNameLst>
                                      </p:cBhvr>
                                      <p:tavLst>
                                        <p:tav tm="0">
                                          <p:val>
                                            <p:strVal val="0-#ppt_w/2"/>
                                          </p:val>
                                        </p:tav>
                                        <p:tav tm="100000">
                                          <p:val>
                                            <p:strVal val="#ppt_x"/>
                                          </p:val>
                                        </p:tav>
                                      </p:tavLst>
                                    </p:anim>
                                    <p:anim calcmode="lin" valueType="num">
                                      <p:cBhvr additive="base">
                                        <p:cTn id="20" dur="2000" fill="hold"/>
                                        <p:tgtEl>
                                          <p:spTgt spid="7680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76803">
                                            <p:txEl>
                                              <p:pRg st="3" end="3"/>
                                            </p:txEl>
                                          </p:spTgt>
                                        </p:tgtEl>
                                        <p:attrNameLst>
                                          <p:attrName>style.visibility</p:attrName>
                                        </p:attrNameLst>
                                      </p:cBhvr>
                                      <p:to>
                                        <p:strVal val="visible"/>
                                      </p:to>
                                    </p:set>
                                    <p:anim calcmode="lin" valueType="num">
                                      <p:cBhvr additive="base">
                                        <p:cTn id="25" dur="2000" fill="hold"/>
                                        <p:tgtEl>
                                          <p:spTgt spid="76803">
                                            <p:txEl>
                                              <p:pRg st="3" end="3"/>
                                            </p:txEl>
                                          </p:spTgt>
                                        </p:tgtEl>
                                        <p:attrNameLst>
                                          <p:attrName>ppt_x</p:attrName>
                                        </p:attrNameLst>
                                      </p:cBhvr>
                                      <p:tavLst>
                                        <p:tav tm="0">
                                          <p:val>
                                            <p:strVal val="0-#ppt_w/2"/>
                                          </p:val>
                                        </p:tav>
                                        <p:tav tm="100000">
                                          <p:val>
                                            <p:strVal val="#ppt_x"/>
                                          </p:val>
                                        </p:tav>
                                      </p:tavLst>
                                    </p:anim>
                                    <p:anim calcmode="lin" valueType="num">
                                      <p:cBhvr additive="base">
                                        <p:cTn id="26" dur="2000" fill="hold"/>
                                        <p:tgtEl>
                                          <p:spTgt spid="7680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76803">
                                            <p:txEl>
                                              <p:pRg st="4" end="4"/>
                                            </p:txEl>
                                          </p:spTgt>
                                        </p:tgtEl>
                                        <p:attrNameLst>
                                          <p:attrName>style.visibility</p:attrName>
                                        </p:attrNameLst>
                                      </p:cBhvr>
                                      <p:to>
                                        <p:strVal val="visible"/>
                                      </p:to>
                                    </p:set>
                                    <p:anim calcmode="lin" valueType="num">
                                      <p:cBhvr additive="base">
                                        <p:cTn id="31" dur="2000" fill="hold"/>
                                        <p:tgtEl>
                                          <p:spTgt spid="76803">
                                            <p:txEl>
                                              <p:pRg st="4" end="4"/>
                                            </p:txEl>
                                          </p:spTgt>
                                        </p:tgtEl>
                                        <p:attrNameLst>
                                          <p:attrName>ppt_x</p:attrName>
                                        </p:attrNameLst>
                                      </p:cBhvr>
                                      <p:tavLst>
                                        <p:tav tm="0">
                                          <p:val>
                                            <p:strVal val="0-#ppt_w/2"/>
                                          </p:val>
                                        </p:tav>
                                        <p:tav tm="100000">
                                          <p:val>
                                            <p:strVal val="#ppt_x"/>
                                          </p:val>
                                        </p:tav>
                                      </p:tavLst>
                                    </p:anim>
                                    <p:anim calcmode="lin" valueType="num">
                                      <p:cBhvr additive="base">
                                        <p:cTn id="32" dur="2000" fill="hold"/>
                                        <p:tgtEl>
                                          <p:spTgt spid="76803">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76803">
                                            <p:txEl>
                                              <p:pRg st="5" end="5"/>
                                            </p:txEl>
                                          </p:spTgt>
                                        </p:tgtEl>
                                        <p:attrNameLst>
                                          <p:attrName>style.visibility</p:attrName>
                                        </p:attrNameLst>
                                      </p:cBhvr>
                                      <p:to>
                                        <p:strVal val="visible"/>
                                      </p:to>
                                    </p:set>
                                    <p:anim calcmode="lin" valueType="num">
                                      <p:cBhvr additive="base">
                                        <p:cTn id="37" dur="2000" fill="hold"/>
                                        <p:tgtEl>
                                          <p:spTgt spid="76803">
                                            <p:txEl>
                                              <p:pRg st="5" end="5"/>
                                            </p:txEl>
                                          </p:spTgt>
                                        </p:tgtEl>
                                        <p:attrNameLst>
                                          <p:attrName>ppt_x</p:attrName>
                                        </p:attrNameLst>
                                      </p:cBhvr>
                                      <p:tavLst>
                                        <p:tav tm="0">
                                          <p:val>
                                            <p:strVal val="0-#ppt_w/2"/>
                                          </p:val>
                                        </p:tav>
                                        <p:tav tm="100000">
                                          <p:val>
                                            <p:strVal val="#ppt_x"/>
                                          </p:val>
                                        </p:tav>
                                      </p:tavLst>
                                    </p:anim>
                                    <p:anim calcmode="lin" valueType="num">
                                      <p:cBhvr additive="base">
                                        <p:cTn id="38" dur="2000" fill="hold"/>
                                        <p:tgtEl>
                                          <p:spTgt spid="76803">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76803">
                                            <p:txEl>
                                              <p:pRg st="6" end="6"/>
                                            </p:txEl>
                                          </p:spTgt>
                                        </p:tgtEl>
                                        <p:attrNameLst>
                                          <p:attrName>style.visibility</p:attrName>
                                        </p:attrNameLst>
                                      </p:cBhvr>
                                      <p:to>
                                        <p:strVal val="visible"/>
                                      </p:to>
                                    </p:set>
                                    <p:anim calcmode="lin" valueType="num">
                                      <p:cBhvr additive="base">
                                        <p:cTn id="43" dur="2000" fill="hold"/>
                                        <p:tgtEl>
                                          <p:spTgt spid="76803">
                                            <p:txEl>
                                              <p:pRg st="6" end="6"/>
                                            </p:txEl>
                                          </p:spTgt>
                                        </p:tgtEl>
                                        <p:attrNameLst>
                                          <p:attrName>ppt_x</p:attrName>
                                        </p:attrNameLst>
                                      </p:cBhvr>
                                      <p:tavLst>
                                        <p:tav tm="0">
                                          <p:val>
                                            <p:strVal val="0-#ppt_w/2"/>
                                          </p:val>
                                        </p:tav>
                                        <p:tav tm="100000">
                                          <p:val>
                                            <p:strVal val="#ppt_x"/>
                                          </p:val>
                                        </p:tav>
                                      </p:tavLst>
                                    </p:anim>
                                    <p:anim calcmode="lin" valueType="num">
                                      <p:cBhvr additive="base">
                                        <p:cTn id="44" dur="2000" fill="hold"/>
                                        <p:tgtEl>
                                          <p:spTgt spid="76803">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76803">
                                            <p:txEl>
                                              <p:pRg st="7" end="7"/>
                                            </p:txEl>
                                          </p:spTgt>
                                        </p:tgtEl>
                                        <p:attrNameLst>
                                          <p:attrName>style.visibility</p:attrName>
                                        </p:attrNameLst>
                                      </p:cBhvr>
                                      <p:to>
                                        <p:strVal val="visible"/>
                                      </p:to>
                                    </p:set>
                                    <p:anim calcmode="lin" valueType="num">
                                      <p:cBhvr additive="base">
                                        <p:cTn id="49" dur="2000" fill="hold"/>
                                        <p:tgtEl>
                                          <p:spTgt spid="76803">
                                            <p:txEl>
                                              <p:pRg st="7" end="7"/>
                                            </p:txEl>
                                          </p:spTgt>
                                        </p:tgtEl>
                                        <p:attrNameLst>
                                          <p:attrName>ppt_x</p:attrName>
                                        </p:attrNameLst>
                                      </p:cBhvr>
                                      <p:tavLst>
                                        <p:tav tm="0">
                                          <p:val>
                                            <p:strVal val="0-#ppt_w/2"/>
                                          </p:val>
                                        </p:tav>
                                        <p:tav tm="100000">
                                          <p:val>
                                            <p:strVal val="#ppt_x"/>
                                          </p:val>
                                        </p:tav>
                                      </p:tavLst>
                                    </p:anim>
                                    <p:anim calcmode="lin" valueType="num">
                                      <p:cBhvr additive="base">
                                        <p:cTn id="50" dur="2000" fill="hold"/>
                                        <p:tgtEl>
                                          <p:spTgt spid="76803">
                                            <p:txEl>
                                              <p:pRg st="7" end="7"/>
                                            </p:txEl>
                                          </p:spTgt>
                                        </p:tgtEl>
                                        <p:attrNameLst>
                                          <p:attrName>ppt_y</p:attrName>
                                        </p:attrNameLst>
                                      </p:cBhvr>
                                      <p:tavLst>
                                        <p:tav tm="0">
                                          <p:val>
                                            <p:strVal val="#ppt_y"/>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8" fill="hold" grpId="0" nodeType="clickEffect">
                                  <p:stCondLst>
                                    <p:cond delay="0"/>
                                  </p:stCondLst>
                                  <p:childTnLst>
                                    <p:set>
                                      <p:cBhvr>
                                        <p:cTn id="54" dur="1" fill="hold">
                                          <p:stCondLst>
                                            <p:cond delay="0"/>
                                          </p:stCondLst>
                                        </p:cTn>
                                        <p:tgtEl>
                                          <p:spTgt spid="76803">
                                            <p:txEl>
                                              <p:pRg st="8" end="8"/>
                                            </p:txEl>
                                          </p:spTgt>
                                        </p:tgtEl>
                                        <p:attrNameLst>
                                          <p:attrName>style.visibility</p:attrName>
                                        </p:attrNameLst>
                                      </p:cBhvr>
                                      <p:to>
                                        <p:strVal val="visible"/>
                                      </p:to>
                                    </p:set>
                                    <p:anim calcmode="lin" valueType="num">
                                      <p:cBhvr additive="base">
                                        <p:cTn id="55" dur="2000" fill="hold"/>
                                        <p:tgtEl>
                                          <p:spTgt spid="76803">
                                            <p:txEl>
                                              <p:pRg st="8" end="8"/>
                                            </p:txEl>
                                          </p:spTgt>
                                        </p:tgtEl>
                                        <p:attrNameLst>
                                          <p:attrName>ppt_x</p:attrName>
                                        </p:attrNameLst>
                                      </p:cBhvr>
                                      <p:tavLst>
                                        <p:tav tm="0">
                                          <p:val>
                                            <p:strVal val="0-#ppt_w/2"/>
                                          </p:val>
                                        </p:tav>
                                        <p:tav tm="100000">
                                          <p:val>
                                            <p:strVal val="#ppt_x"/>
                                          </p:val>
                                        </p:tav>
                                      </p:tavLst>
                                    </p:anim>
                                    <p:anim calcmode="lin" valueType="num">
                                      <p:cBhvr additive="base">
                                        <p:cTn id="56" dur="2000" fill="hold"/>
                                        <p:tgtEl>
                                          <p:spTgt spid="76803">
                                            <p:txEl>
                                              <p:pRg st="8" end="8"/>
                                            </p:txEl>
                                          </p:spTgt>
                                        </p:tgtEl>
                                        <p:attrNameLst>
                                          <p:attrName>ppt_y</p:attrName>
                                        </p:attrNameLst>
                                      </p:cBhvr>
                                      <p:tavLst>
                                        <p:tav tm="0">
                                          <p:val>
                                            <p:strVal val="#ppt_y"/>
                                          </p:val>
                                        </p:tav>
                                        <p:tav tm="100000">
                                          <p:val>
                                            <p:strVal val="#ppt_y"/>
                                          </p:val>
                                        </p:tav>
                                      </p:tavLst>
                                    </p:anim>
                                  </p:childTnLst>
                                </p:cTn>
                              </p:par>
                            </p:childTnLst>
                          </p:cTn>
                        </p:par>
                      </p:childTnLst>
                    </p:cTn>
                  </p:par>
                  <p:par>
                    <p:cTn id="57" fill="hold" nodeType="clickPar">
                      <p:stCondLst>
                        <p:cond delay="indefinite"/>
                      </p:stCondLst>
                      <p:childTnLst>
                        <p:par>
                          <p:cTn id="58" fill="hold" nodeType="withGroup">
                            <p:stCondLst>
                              <p:cond delay="0"/>
                            </p:stCondLst>
                            <p:childTnLst>
                              <p:par>
                                <p:cTn id="59" presetID="2" presetClass="entr" presetSubtype="8" fill="hold" grpId="0" nodeType="clickEffect">
                                  <p:stCondLst>
                                    <p:cond delay="0"/>
                                  </p:stCondLst>
                                  <p:childTnLst>
                                    <p:set>
                                      <p:cBhvr>
                                        <p:cTn id="60" dur="1" fill="hold">
                                          <p:stCondLst>
                                            <p:cond delay="0"/>
                                          </p:stCondLst>
                                        </p:cTn>
                                        <p:tgtEl>
                                          <p:spTgt spid="76803">
                                            <p:txEl>
                                              <p:pRg st="9" end="9"/>
                                            </p:txEl>
                                          </p:spTgt>
                                        </p:tgtEl>
                                        <p:attrNameLst>
                                          <p:attrName>style.visibility</p:attrName>
                                        </p:attrNameLst>
                                      </p:cBhvr>
                                      <p:to>
                                        <p:strVal val="visible"/>
                                      </p:to>
                                    </p:set>
                                    <p:anim calcmode="lin" valueType="num">
                                      <p:cBhvr additive="base">
                                        <p:cTn id="61" dur="2000" fill="hold"/>
                                        <p:tgtEl>
                                          <p:spTgt spid="76803">
                                            <p:txEl>
                                              <p:pRg st="9" end="9"/>
                                            </p:txEl>
                                          </p:spTgt>
                                        </p:tgtEl>
                                        <p:attrNameLst>
                                          <p:attrName>ppt_x</p:attrName>
                                        </p:attrNameLst>
                                      </p:cBhvr>
                                      <p:tavLst>
                                        <p:tav tm="0">
                                          <p:val>
                                            <p:strVal val="0-#ppt_w/2"/>
                                          </p:val>
                                        </p:tav>
                                        <p:tav tm="100000">
                                          <p:val>
                                            <p:strVal val="#ppt_x"/>
                                          </p:val>
                                        </p:tav>
                                      </p:tavLst>
                                    </p:anim>
                                    <p:anim calcmode="lin" valueType="num">
                                      <p:cBhvr additive="base">
                                        <p:cTn id="62" dur="2000" fill="hold"/>
                                        <p:tgtEl>
                                          <p:spTgt spid="76803">
                                            <p:txEl>
                                              <p:pRg st="9" end="9"/>
                                            </p:txEl>
                                          </p:spTgt>
                                        </p:tgtEl>
                                        <p:attrNameLst>
                                          <p:attrName>ppt_y</p:attrName>
                                        </p:attrNameLst>
                                      </p:cBhvr>
                                      <p:tavLst>
                                        <p:tav tm="0">
                                          <p:val>
                                            <p:strVal val="#ppt_y"/>
                                          </p:val>
                                        </p:tav>
                                        <p:tav tm="100000">
                                          <p:val>
                                            <p:strVal val="#ppt_y"/>
                                          </p:val>
                                        </p:tav>
                                      </p:tavLst>
                                    </p:anim>
                                  </p:childTnLst>
                                </p:cTn>
                              </p:par>
                            </p:childTnLst>
                          </p:cTn>
                        </p:par>
                      </p:childTnLst>
                    </p:cTn>
                  </p:par>
                  <p:par>
                    <p:cTn id="63" fill="hold" nodeType="clickPar">
                      <p:stCondLst>
                        <p:cond delay="indefinite"/>
                      </p:stCondLst>
                      <p:childTnLst>
                        <p:par>
                          <p:cTn id="64" fill="hold" nodeType="withGroup">
                            <p:stCondLst>
                              <p:cond delay="0"/>
                            </p:stCondLst>
                            <p:childTnLst>
                              <p:par>
                                <p:cTn id="65" presetID="2" presetClass="entr" presetSubtype="8" fill="hold" grpId="0" nodeType="clickEffect">
                                  <p:stCondLst>
                                    <p:cond delay="0"/>
                                  </p:stCondLst>
                                  <p:childTnLst>
                                    <p:set>
                                      <p:cBhvr>
                                        <p:cTn id="66" dur="1" fill="hold">
                                          <p:stCondLst>
                                            <p:cond delay="0"/>
                                          </p:stCondLst>
                                        </p:cTn>
                                        <p:tgtEl>
                                          <p:spTgt spid="76803">
                                            <p:txEl>
                                              <p:pRg st="10" end="10"/>
                                            </p:txEl>
                                          </p:spTgt>
                                        </p:tgtEl>
                                        <p:attrNameLst>
                                          <p:attrName>style.visibility</p:attrName>
                                        </p:attrNameLst>
                                      </p:cBhvr>
                                      <p:to>
                                        <p:strVal val="visible"/>
                                      </p:to>
                                    </p:set>
                                    <p:anim calcmode="lin" valueType="num">
                                      <p:cBhvr additive="base">
                                        <p:cTn id="67" dur="2000" fill="hold"/>
                                        <p:tgtEl>
                                          <p:spTgt spid="76803">
                                            <p:txEl>
                                              <p:pRg st="10" end="10"/>
                                            </p:txEl>
                                          </p:spTgt>
                                        </p:tgtEl>
                                        <p:attrNameLst>
                                          <p:attrName>ppt_x</p:attrName>
                                        </p:attrNameLst>
                                      </p:cBhvr>
                                      <p:tavLst>
                                        <p:tav tm="0">
                                          <p:val>
                                            <p:strVal val="0-#ppt_w/2"/>
                                          </p:val>
                                        </p:tav>
                                        <p:tav tm="100000">
                                          <p:val>
                                            <p:strVal val="#ppt_x"/>
                                          </p:val>
                                        </p:tav>
                                      </p:tavLst>
                                    </p:anim>
                                    <p:anim calcmode="lin" valueType="num">
                                      <p:cBhvr additive="base">
                                        <p:cTn id="68" dur="2000" fill="hold"/>
                                        <p:tgtEl>
                                          <p:spTgt spid="76803">
                                            <p:txEl>
                                              <p:pRg st="10" end="1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803" grpId="0" build="p"/>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3"/>
          <p:cNvSpPr>
            <a:spLocks noGrp="1" noChangeArrowheads="1"/>
          </p:cNvSpPr>
          <p:nvPr>
            <p:ph type="body" idx="1"/>
          </p:nvPr>
        </p:nvSpPr>
        <p:spPr/>
        <p:txBody>
          <a:bodyPr/>
          <a:lstStyle/>
          <a:p>
            <a:pPr>
              <a:buFont typeface="Wingdings" panose="05000000000000000000" pitchFamily="2" charset="2"/>
              <a:buNone/>
            </a:pPr>
            <a:endParaRPr lang="en-US" altLang="ko-KR" sz="2800" smtClean="0">
              <a:ea typeface="Gulim" pitchFamily="34" charset="-127"/>
            </a:endParaRPr>
          </a:p>
          <a:p>
            <a:r>
              <a:rPr lang="en-US" altLang="ko-KR" sz="2800" smtClean="0">
                <a:solidFill>
                  <a:schemeClr val="bg1"/>
                </a:solidFill>
                <a:ea typeface="Gulim" pitchFamily="34" charset="-127"/>
              </a:rPr>
              <a:t>Keyboards</a:t>
            </a:r>
            <a:endParaRPr lang="en-US" altLang="ko-KR" sz="3600" smtClean="0">
              <a:solidFill>
                <a:schemeClr val="bg1"/>
              </a:solidFill>
              <a:ea typeface="Gulim" pitchFamily="34" charset="-127"/>
            </a:endParaRPr>
          </a:p>
        </p:txBody>
      </p:sp>
      <p:pic>
        <p:nvPicPr>
          <p:cNvPr id="71683" name="Picture 5" descr="keyboar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41538" y="2708275"/>
            <a:ext cx="4876800" cy="2790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684" name="Rectangle 6"/>
          <p:cNvSpPr>
            <a:spLocks noGrp="1" noChangeArrowheads="1"/>
          </p:cNvSpPr>
          <p:nvPr>
            <p:ph type="title"/>
          </p:nvPr>
        </p:nvSpPr>
        <p:spPr/>
        <p:txBody>
          <a:bodyPr/>
          <a:lstStyle/>
          <a:p>
            <a:r>
              <a:rPr lang="en-US" altLang="ko-KR" smtClean="0">
                <a:ea typeface="Gulim" pitchFamily="34" charset="-127"/>
              </a:rPr>
              <a:t>Physical Devices</a:t>
            </a:r>
          </a:p>
        </p:txBody>
      </p:sp>
      <p:sp>
        <p:nvSpPr>
          <p:cNvPr id="71685" name="Foliennummernplatzhalter 1"/>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B6C2BF0F-C197-4194-898D-EB75CC1C07F8}" type="slidenum">
              <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62</a:t>
            </a:fld>
            <a:endPar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endParaRPr>
          </a:p>
        </p:txBody>
      </p:sp>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p:cNvSpPr>
            <a:spLocks noGrp="1"/>
          </p:cNvSpPr>
          <p:nvPr>
            <p:ph type="ftr" sz="quarter" idx="10"/>
          </p:nvPr>
        </p:nvSpPr>
        <p:spPr/>
        <p:txBody>
          <a:bodyPr/>
          <a:lstStyle/>
          <a:p>
            <a:pPr>
              <a:defRPr/>
            </a:pPr>
            <a:r>
              <a:rPr lang="en-US" altLang="en-US" smtClean="0"/>
              <a:t>Introduction, overview and OpenGL</a:t>
            </a:r>
            <a:endParaRPr lang="en-US" altLang="en-US"/>
          </a:p>
        </p:txBody>
      </p:sp>
    </p:spTree>
    <p:extLst>
      <p:ext uri="{BB962C8B-B14F-4D97-AF65-F5344CB8AC3E}">
        <p14:creationId xmlns:p14="http://schemas.microsoft.com/office/powerpoint/2010/main" val="690191583"/>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body" idx="1"/>
          </p:nvPr>
        </p:nvSpPr>
        <p:spPr/>
        <p:txBody>
          <a:bodyPr/>
          <a:lstStyle/>
          <a:p>
            <a:r>
              <a:rPr lang="en-US" altLang="ko-KR" sz="3200" smtClean="0">
                <a:solidFill>
                  <a:schemeClr val="bg1"/>
                </a:solidFill>
                <a:ea typeface="Gulim" pitchFamily="34" charset="-127"/>
              </a:rPr>
              <a:t>Dials</a:t>
            </a:r>
          </a:p>
        </p:txBody>
      </p:sp>
      <p:pic>
        <p:nvPicPr>
          <p:cNvPr id="72707" name="Picture 5" descr="dia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14563" y="1485900"/>
            <a:ext cx="4714875" cy="461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2708" name="Rectangle 6"/>
          <p:cNvSpPr>
            <a:spLocks noGrp="1" noChangeArrowheads="1"/>
          </p:cNvSpPr>
          <p:nvPr>
            <p:ph type="title"/>
          </p:nvPr>
        </p:nvSpPr>
        <p:spPr/>
        <p:txBody>
          <a:bodyPr/>
          <a:lstStyle/>
          <a:p>
            <a:r>
              <a:rPr lang="en-US" altLang="ko-KR" smtClean="0">
                <a:ea typeface="Gulim" pitchFamily="34" charset="-127"/>
              </a:rPr>
              <a:t>Physical Devices</a:t>
            </a:r>
            <a:r>
              <a:rPr lang="tr-TR" altLang="ko-KR" smtClean="0"/>
              <a:t> (cont.)</a:t>
            </a:r>
            <a:endParaRPr lang="en-US" altLang="ko-KR" smtClean="0">
              <a:ea typeface="Gulim" pitchFamily="34" charset="-127"/>
            </a:endParaRPr>
          </a:p>
        </p:txBody>
      </p:sp>
      <p:sp>
        <p:nvSpPr>
          <p:cNvPr id="72709" name="Foliennummernplatzhalter 1"/>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737C12A0-D0A4-41F3-B5C1-A93A5984B237}" type="slidenum">
              <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63</a:t>
            </a:fld>
            <a:endPar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endParaRPr>
          </a:p>
        </p:txBody>
      </p:sp>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p:cNvSpPr>
            <a:spLocks noGrp="1"/>
          </p:cNvSpPr>
          <p:nvPr>
            <p:ph type="ftr" sz="quarter" idx="10"/>
          </p:nvPr>
        </p:nvSpPr>
        <p:spPr/>
        <p:txBody>
          <a:bodyPr/>
          <a:lstStyle/>
          <a:p>
            <a:pPr>
              <a:defRPr/>
            </a:pPr>
            <a:r>
              <a:rPr lang="en-US" altLang="en-US" smtClean="0"/>
              <a:t>Introduction, overview and OpenGL</a:t>
            </a:r>
            <a:endParaRPr lang="en-US" altLang="en-US"/>
          </a:p>
        </p:txBody>
      </p:sp>
    </p:spTree>
    <p:extLst>
      <p:ext uri="{BB962C8B-B14F-4D97-AF65-F5344CB8AC3E}">
        <p14:creationId xmlns:p14="http://schemas.microsoft.com/office/powerpoint/2010/main" val="681860383"/>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body" idx="1"/>
          </p:nvPr>
        </p:nvSpPr>
        <p:spPr/>
        <p:txBody>
          <a:bodyPr/>
          <a:lstStyle/>
          <a:p>
            <a:r>
              <a:rPr lang="en-US" altLang="ko-KR" sz="2800" smtClean="0">
                <a:solidFill>
                  <a:schemeClr val="bg1"/>
                </a:solidFill>
                <a:ea typeface="Gulim" pitchFamily="34" charset="-127"/>
              </a:rPr>
              <a:t>Touch</a:t>
            </a:r>
            <a:r>
              <a:rPr lang="en-US" altLang="ko-KR" sz="2800" smtClean="0">
                <a:ea typeface="Gulim" pitchFamily="34" charset="-127"/>
              </a:rPr>
              <a:t> </a:t>
            </a:r>
            <a:r>
              <a:rPr lang="en-US" altLang="ko-KR" sz="2800" smtClean="0">
                <a:solidFill>
                  <a:schemeClr val="bg1"/>
                </a:solidFill>
                <a:ea typeface="Gulim" pitchFamily="34" charset="-127"/>
              </a:rPr>
              <a:t>Panels</a:t>
            </a:r>
          </a:p>
        </p:txBody>
      </p:sp>
      <p:pic>
        <p:nvPicPr>
          <p:cNvPr id="73731" name="Picture 5" descr="pane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86150" y="1447800"/>
            <a:ext cx="3829050" cy="472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3732" name="Rectangle 6"/>
          <p:cNvSpPr>
            <a:spLocks noGrp="1" noChangeArrowheads="1"/>
          </p:cNvSpPr>
          <p:nvPr>
            <p:ph type="title"/>
          </p:nvPr>
        </p:nvSpPr>
        <p:spPr/>
        <p:txBody>
          <a:bodyPr/>
          <a:lstStyle/>
          <a:p>
            <a:r>
              <a:rPr lang="en-US" altLang="ko-KR" smtClean="0">
                <a:ea typeface="Gulim" pitchFamily="34" charset="-127"/>
              </a:rPr>
              <a:t>Physical Devices</a:t>
            </a:r>
            <a:r>
              <a:rPr lang="tr-TR" altLang="ko-KR" smtClean="0"/>
              <a:t> (cont.)</a:t>
            </a:r>
            <a:endParaRPr lang="en-US" altLang="ko-KR" smtClean="0">
              <a:ea typeface="Gulim" pitchFamily="34" charset="-127"/>
            </a:endParaRPr>
          </a:p>
        </p:txBody>
      </p:sp>
      <p:sp>
        <p:nvSpPr>
          <p:cNvPr id="73733" name="Foliennummernplatzhalter 1"/>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DCB7EEF6-90AF-4E78-A206-586B435BB3C7}" type="slidenum">
              <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64</a:t>
            </a:fld>
            <a:endPar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endParaRPr>
          </a:p>
        </p:txBody>
      </p:sp>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p:cNvSpPr>
            <a:spLocks noGrp="1"/>
          </p:cNvSpPr>
          <p:nvPr>
            <p:ph type="ftr" sz="quarter" idx="10"/>
          </p:nvPr>
        </p:nvSpPr>
        <p:spPr/>
        <p:txBody>
          <a:bodyPr/>
          <a:lstStyle/>
          <a:p>
            <a:pPr>
              <a:defRPr/>
            </a:pPr>
            <a:r>
              <a:rPr lang="en-US" altLang="en-US" smtClean="0"/>
              <a:t>Introduction, overview and OpenGL</a:t>
            </a:r>
            <a:endParaRPr lang="en-US" altLang="en-US"/>
          </a:p>
        </p:txBody>
      </p:sp>
    </p:spTree>
    <p:extLst>
      <p:ext uri="{BB962C8B-B14F-4D97-AF65-F5344CB8AC3E}">
        <p14:creationId xmlns:p14="http://schemas.microsoft.com/office/powerpoint/2010/main" val="2561088550"/>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body" idx="1"/>
          </p:nvPr>
        </p:nvSpPr>
        <p:spPr/>
        <p:txBody>
          <a:bodyPr/>
          <a:lstStyle/>
          <a:p>
            <a:r>
              <a:rPr lang="en-US" altLang="ko-KR" sz="3200" smtClean="0">
                <a:solidFill>
                  <a:schemeClr val="bg1"/>
                </a:solidFill>
                <a:ea typeface="Gulim" pitchFamily="34" charset="-127"/>
              </a:rPr>
              <a:t>Light Pen</a:t>
            </a:r>
          </a:p>
        </p:txBody>
      </p:sp>
      <p:pic>
        <p:nvPicPr>
          <p:cNvPr id="74755" name="Picture 4" descr="pe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76388" y="2609850"/>
            <a:ext cx="5991225" cy="2571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4756" name="Rectangle 6"/>
          <p:cNvSpPr>
            <a:spLocks noGrp="1" noChangeArrowheads="1"/>
          </p:cNvSpPr>
          <p:nvPr>
            <p:ph type="title"/>
          </p:nvPr>
        </p:nvSpPr>
        <p:spPr/>
        <p:txBody>
          <a:bodyPr/>
          <a:lstStyle/>
          <a:p>
            <a:r>
              <a:rPr lang="en-US" altLang="ko-KR" smtClean="0">
                <a:ea typeface="Gulim" pitchFamily="34" charset="-127"/>
              </a:rPr>
              <a:t>Physical Devices</a:t>
            </a:r>
            <a:r>
              <a:rPr lang="tr-TR" altLang="ko-KR" smtClean="0"/>
              <a:t> (cont.)</a:t>
            </a:r>
            <a:endParaRPr lang="en-US" altLang="ko-KR" smtClean="0">
              <a:ea typeface="Gulim" pitchFamily="34" charset="-127"/>
            </a:endParaRPr>
          </a:p>
        </p:txBody>
      </p:sp>
      <p:sp>
        <p:nvSpPr>
          <p:cNvPr id="74757" name="Foliennummernplatzhalter 1"/>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A79880-F265-47F2-B226-EEF92CEC8C85}" type="slidenum">
              <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65</a:t>
            </a:fld>
            <a:endPar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endParaRPr>
          </a:p>
        </p:txBody>
      </p:sp>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p:cNvSpPr>
            <a:spLocks noGrp="1"/>
          </p:cNvSpPr>
          <p:nvPr>
            <p:ph type="ftr" sz="quarter" idx="10"/>
          </p:nvPr>
        </p:nvSpPr>
        <p:spPr/>
        <p:txBody>
          <a:bodyPr/>
          <a:lstStyle/>
          <a:p>
            <a:pPr>
              <a:defRPr/>
            </a:pPr>
            <a:r>
              <a:rPr lang="en-US" altLang="en-US" smtClean="0"/>
              <a:t>Introduction, overview and OpenGL</a:t>
            </a:r>
            <a:endParaRPr lang="en-US" altLang="en-US"/>
          </a:p>
        </p:txBody>
      </p:sp>
    </p:spTree>
    <p:extLst>
      <p:ext uri="{BB962C8B-B14F-4D97-AF65-F5344CB8AC3E}">
        <p14:creationId xmlns:p14="http://schemas.microsoft.com/office/powerpoint/2010/main" val="644137833"/>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ChangeArrowheads="1"/>
          </p:cNvSpPr>
          <p:nvPr>
            <p:ph type="body" idx="1"/>
          </p:nvPr>
        </p:nvSpPr>
        <p:spPr/>
        <p:txBody>
          <a:bodyPr/>
          <a:lstStyle/>
          <a:p>
            <a:r>
              <a:rPr lang="en-US" altLang="ko-KR" sz="3200" smtClean="0">
                <a:solidFill>
                  <a:schemeClr val="bg1"/>
                </a:solidFill>
                <a:ea typeface="Gulim" pitchFamily="34" charset="-127"/>
              </a:rPr>
              <a:t>Graphics Tablets</a:t>
            </a:r>
          </a:p>
        </p:txBody>
      </p:sp>
      <p:pic>
        <p:nvPicPr>
          <p:cNvPr id="75779" name="Picture 4" descr="table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38388" y="2324100"/>
            <a:ext cx="4467225" cy="354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5780" name="Rectangle 6"/>
          <p:cNvSpPr>
            <a:spLocks noGrp="1" noChangeArrowheads="1"/>
          </p:cNvSpPr>
          <p:nvPr>
            <p:ph type="title"/>
          </p:nvPr>
        </p:nvSpPr>
        <p:spPr/>
        <p:txBody>
          <a:bodyPr/>
          <a:lstStyle/>
          <a:p>
            <a:r>
              <a:rPr lang="en-US" altLang="ko-KR" smtClean="0">
                <a:ea typeface="Gulim" pitchFamily="34" charset="-127"/>
              </a:rPr>
              <a:t>Physical Devices</a:t>
            </a:r>
            <a:r>
              <a:rPr lang="tr-TR" altLang="ko-KR" smtClean="0"/>
              <a:t> (cont.)</a:t>
            </a:r>
            <a:endParaRPr lang="en-US" altLang="ko-KR" smtClean="0">
              <a:ea typeface="Gulim" pitchFamily="34" charset="-127"/>
            </a:endParaRPr>
          </a:p>
        </p:txBody>
      </p:sp>
      <p:sp>
        <p:nvSpPr>
          <p:cNvPr id="75781" name="Foliennummernplatzhalter 1"/>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7533A244-57EA-46C1-B511-2D71343287EB}" type="slidenum">
              <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66</a:t>
            </a:fld>
            <a:endPar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endParaRPr>
          </a:p>
        </p:txBody>
      </p:sp>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p:cNvSpPr>
            <a:spLocks noGrp="1"/>
          </p:cNvSpPr>
          <p:nvPr>
            <p:ph type="ftr" sz="quarter" idx="10"/>
          </p:nvPr>
        </p:nvSpPr>
        <p:spPr/>
        <p:txBody>
          <a:bodyPr/>
          <a:lstStyle/>
          <a:p>
            <a:pPr>
              <a:defRPr/>
            </a:pPr>
            <a:r>
              <a:rPr lang="en-US" altLang="en-US" smtClean="0"/>
              <a:t>Introduction, overview and OpenGL</a:t>
            </a:r>
            <a:endParaRPr lang="en-US" altLang="en-US"/>
          </a:p>
        </p:txBody>
      </p:sp>
    </p:spTree>
    <p:extLst>
      <p:ext uri="{BB962C8B-B14F-4D97-AF65-F5344CB8AC3E}">
        <p14:creationId xmlns:p14="http://schemas.microsoft.com/office/powerpoint/2010/main" val="1420615482"/>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ChangeArrowheads="1"/>
          </p:cNvSpPr>
          <p:nvPr>
            <p:ph type="body" idx="1"/>
          </p:nvPr>
        </p:nvSpPr>
        <p:spPr/>
        <p:txBody>
          <a:bodyPr/>
          <a:lstStyle/>
          <a:p>
            <a:r>
              <a:rPr lang="ko-KR" altLang="ko-KR" sz="3200" smtClean="0">
                <a:solidFill>
                  <a:schemeClr val="bg1"/>
                </a:solidFill>
                <a:ea typeface="Gulim" pitchFamily="34" charset="-127"/>
              </a:rPr>
              <a:t>3</a:t>
            </a:r>
            <a:r>
              <a:rPr lang="en-US" altLang="ko-KR" sz="3200" smtClean="0">
                <a:solidFill>
                  <a:schemeClr val="bg1"/>
                </a:solidFill>
                <a:ea typeface="Gulim" pitchFamily="34" charset="-127"/>
              </a:rPr>
              <a:t>D-Tablet</a:t>
            </a:r>
          </a:p>
        </p:txBody>
      </p:sp>
      <p:pic>
        <p:nvPicPr>
          <p:cNvPr id="76803" name="Picture 4" descr="3dtable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66900" y="2266950"/>
            <a:ext cx="5410200" cy="3676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6804" name="Rectangle 6"/>
          <p:cNvSpPr>
            <a:spLocks noGrp="1" noChangeArrowheads="1"/>
          </p:cNvSpPr>
          <p:nvPr>
            <p:ph type="title"/>
          </p:nvPr>
        </p:nvSpPr>
        <p:spPr/>
        <p:txBody>
          <a:bodyPr/>
          <a:lstStyle/>
          <a:p>
            <a:r>
              <a:rPr lang="en-US" altLang="ko-KR" smtClean="0">
                <a:ea typeface="Gulim" pitchFamily="34" charset="-127"/>
              </a:rPr>
              <a:t>Physical Devices</a:t>
            </a:r>
            <a:r>
              <a:rPr lang="tr-TR" altLang="ko-KR" smtClean="0"/>
              <a:t> (cont.)</a:t>
            </a:r>
            <a:endParaRPr lang="en-US" altLang="ko-KR" smtClean="0">
              <a:ea typeface="Gulim" pitchFamily="34" charset="-127"/>
            </a:endParaRPr>
          </a:p>
        </p:txBody>
      </p:sp>
      <p:sp>
        <p:nvSpPr>
          <p:cNvPr id="76805" name="Foliennummernplatzhalter 1"/>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7DEEE16-F0E4-4116-8CDE-E52240802635}" type="slidenum">
              <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67</a:t>
            </a:fld>
            <a:endPar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endParaRPr>
          </a:p>
        </p:txBody>
      </p:sp>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p:cNvSpPr>
            <a:spLocks noGrp="1"/>
          </p:cNvSpPr>
          <p:nvPr>
            <p:ph type="ftr" sz="quarter" idx="10"/>
          </p:nvPr>
        </p:nvSpPr>
        <p:spPr/>
        <p:txBody>
          <a:bodyPr/>
          <a:lstStyle/>
          <a:p>
            <a:pPr>
              <a:defRPr/>
            </a:pPr>
            <a:r>
              <a:rPr lang="en-US" altLang="en-US" smtClean="0"/>
              <a:t>Introduction, overview and OpenGL</a:t>
            </a:r>
            <a:endParaRPr lang="en-US" altLang="en-US"/>
          </a:p>
        </p:txBody>
      </p:sp>
    </p:spTree>
    <p:extLst>
      <p:ext uri="{BB962C8B-B14F-4D97-AF65-F5344CB8AC3E}">
        <p14:creationId xmlns:p14="http://schemas.microsoft.com/office/powerpoint/2010/main" val="895342512"/>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ChangeArrowheads="1"/>
          </p:cNvSpPr>
          <p:nvPr>
            <p:ph type="body" idx="1"/>
          </p:nvPr>
        </p:nvSpPr>
        <p:spPr>
          <a:xfrm>
            <a:off x="457200" y="1143000"/>
            <a:ext cx="8229600" cy="5257800"/>
          </a:xfrm>
        </p:spPr>
        <p:txBody>
          <a:bodyPr/>
          <a:lstStyle/>
          <a:p>
            <a:r>
              <a:rPr lang="en-US" altLang="ko-KR" sz="2800" smtClean="0">
                <a:solidFill>
                  <a:schemeClr val="bg1"/>
                </a:solidFill>
                <a:ea typeface="Gulim" pitchFamily="34" charset="-127"/>
              </a:rPr>
              <a:t>Joystick / Mouse / Trackball</a:t>
            </a:r>
          </a:p>
        </p:txBody>
      </p:sp>
      <p:pic>
        <p:nvPicPr>
          <p:cNvPr id="77827" name="Picture 7" descr="joystick"/>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1600" y="1751013"/>
            <a:ext cx="2895600" cy="2211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7828" name="Picture 8" descr="mou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30750" y="1738313"/>
            <a:ext cx="3117850" cy="222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7829" name="Picture 11" descr="trackball"/>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78088" y="4062413"/>
            <a:ext cx="4181475" cy="2414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7830" name="Rectangle 6"/>
          <p:cNvSpPr>
            <a:spLocks noGrp="1" noChangeArrowheads="1"/>
          </p:cNvSpPr>
          <p:nvPr>
            <p:ph type="title"/>
          </p:nvPr>
        </p:nvSpPr>
        <p:spPr/>
        <p:txBody>
          <a:bodyPr/>
          <a:lstStyle/>
          <a:p>
            <a:r>
              <a:rPr lang="en-US" altLang="ko-KR" smtClean="0">
                <a:ea typeface="Gulim" pitchFamily="34" charset="-127"/>
              </a:rPr>
              <a:t>Physical Devices</a:t>
            </a:r>
            <a:r>
              <a:rPr lang="tr-TR" altLang="ko-KR" smtClean="0"/>
              <a:t> (cont.)</a:t>
            </a:r>
            <a:endParaRPr lang="en-US" altLang="ko-KR" smtClean="0">
              <a:ea typeface="Gulim" pitchFamily="34" charset="-127"/>
            </a:endParaRPr>
          </a:p>
        </p:txBody>
      </p:sp>
      <p:sp>
        <p:nvSpPr>
          <p:cNvPr id="77831" name="Foliennummernplatzhalter 1"/>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44F7912-7E9C-47D4-89FD-3F0662335D5B}" type="slidenum">
              <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68</a:t>
            </a:fld>
            <a:endPar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endParaRPr>
          </a:p>
        </p:txBody>
      </p:sp>
      <p:pic>
        <p:nvPicPr>
          <p:cNvPr id="8" name="Grafik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9" name="Grafik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p:cNvSpPr>
            <a:spLocks noGrp="1"/>
          </p:cNvSpPr>
          <p:nvPr>
            <p:ph type="ftr" sz="quarter" idx="10"/>
          </p:nvPr>
        </p:nvSpPr>
        <p:spPr/>
        <p:txBody>
          <a:bodyPr/>
          <a:lstStyle/>
          <a:p>
            <a:pPr>
              <a:defRPr/>
            </a:pPr>
            <a:r>
              <a:rPr lang="en-US" altLang="en-US" smtClean="0"/>
              <a:t>Introduction, overview and OpenGL</a:t>
            </a:r>
            <a:endParaRPr lang="en-US" altLang="en-US"/>
          </a:p>
        </p:txBody>
      </p:sp>
    </p:spTree>
    <p:extLst>
      <p:ext uri="{BB962C8B-B14F-4D97-AF65-F5344CB8AC3E}">
        <p14:creationId xmlns:p14="http://schemas.microsoft.com/office/powerpoint/2010/main" val="1858351808"/>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ChangeArrowheads="1"/>
          </p:cNvSpPr>
          <p:nvPr>
            <p:ph type="body" idx="1"/>
          </p:nvPr>
        </p:nvSpPr>
        <p:spPr/>
        <p:txBody>
          <a:bodyPr/>
          <a:lstStyle/>
          <a:p>
            <a:r>
              <a:rPr lang="en-US" altLang="ko-KR" sz="2800" smtClean="0">
                <a:solidFill>
                  <a:schemeClr val="bg1"/>
                </a:solidFill>
                <a:ea typeface="Gulim" pitchFamily="34" charset="-127"/>
              </a:rPr>
              <a:t>Button</a:t>
            </a:r>
          </a:p>
        </p:txBody>
      </p:sp>
      <p:pic>
        <p:nvPicPr>
          <p:cNvPr id="78851" name="Picture 4" descr="butt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05050" y="1762125"/>
            <a:ext cx="4533900" cy="456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852" name="Rectangle 6"/>
          <p:cNvSpPr>
            <a:spLocks noGrp="1" noChangeArrowheads="1"/>
          </p:cNvSpPr>
          <p:nvPr>
            <p:ph type="title"/>
          </p:nvPr>
        </p:nvSpPr>
        <p:spPr/>
        <p:txBody>
          <a:bodyPr/>
          <a:lstStyle/>
          <a:p>
            <a:r>
              <a:rPr lang="en-US" altLang="ko-KR" smtClean="0">
                <a:ea typeface="Gulim" pitchFamily="34" charset="-127"/>
              </a:rPr>
              <a:t>Physical Devices</a:t>
            </a:r>
            <a:r>
              <a:rPr lang="tr-TR" altLang="ko-KR" smtClean="0"/>
              <a:t> (cont.)</a:t>
            </a:r>
            <a:endParaRPr lang="en-US" altLang="ko-KR" smtClean="0">
              <a:ea typeface="Gulim" pitchFamily="34" charset="-127"/>
            </a:endParaRPr>
          </a:p>
        </p:txBody>
      </p:sp>
      <p:sp>
        <p:nvSpPr>
          <p:cNvPr id="78853" name="Foliennummernplatzhalter 1"/>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22472C9B-FCCD-4370-A6B6-D430DCC7D962}" type="slidenum">
              <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69</a:t>
            </a:fld>
            <a:endPar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endParaRPr>
          </a:p>
        </p:txBody>
      </p:sp>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p:cNvSpPr>
            <a:spLocks noGrp="1"/>
          </p:cNvSpPr>
          <p:nvPr>
            <p:ph type="ftr" sz="quarter" idx="10"/>
          </p:nvPr>
        </p:nvSpPr>
        <p:spPr/>
        <p:txBody>
          <a:bodyPr/>
          <a:lstStyle/>
          <a:p>
            <a:pPr>
              <a:defRPr/>
            </a:pPr>
            <a:r>
              <a:rPr lang="en-US" altLang="en-US" smtClean="0"/>
              <a:t>Introduction, overview and OpenGL</a:t>
            </a:r>
            <a:endParaRPr lang="en-US" altLang="en-US"/>
          </a:p>
        </p:txBody>
      </p:sp>
    </p:spTree>
    <p:extLst>
      <p:ext uri="{BB962C8B-B14F-4D97-AF65-F5344CB8AC3E}">
        <p14:creationId xmlns:p14="http://schemas.microsoft.com/office/powerpoint/2010/main" val="1995589892"/>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ChangeArrowheads="1"/>
          </p:cNvSpPr>
          <p:nvPr>
            <p:ph type="body" idx="1"/>
          </p:nvPr>
        </p:nvSpPr>
        <p:spPr/>
        <p:txBody>
          <a:bodyPr/>
          <a:lstStyle/>
          <a:p>
            <a:r>
              <a:rPr lang="en-US" altLang="ko-KR" sz="3200" smtClean="0">
                <a:solidFill>
                  <a:schemeClr val="bg1"/>
                </a:solidFill>
                <a:ea typeface="Gulim" pitchFamily="34" charset="-127"/>
              </a:rPr>
              <a:t>Voice Systems</a:t>
            </a:r>
          </a:p>
        </p:txBody>
      </p:sp>
      <p:pic>
        <p:nvPicPr>
          <p:cNvPr id="79875" name="Picture 4" descr="voic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33475" y="2371725"/>
            <a:ext cx="6877050" cy="3724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9876" name="Rectangle 6"/>
          <p:cNvSpPr>
            <a:spLocks noGrp="1" noChangeArrowheads="1"/>
          </p:cNvSpPr>
          <p:nvPr>
            <p:ph type="title"/>
          </p:nvPr>
        </p:nvSpPr>
        <p:spPr/>
        <p:txBody>
          <a:bodyPr/>
          <a:lstStyle/>
          <a:p>
            <a:r>
              <a:rPr lang="en-US" altLang="ko-KR" smtClean="0">
                <a:ea typeface="Gulim" pitchFamily="34" charset="-127"/>
              </a:rPr>
              <a:t>Physical Devices</a:t>
            </a:r>
            <a:r>
              <a:rPr lang="tr-TR" altLang="ko-KR" smtClean="0"/>
              <a:t> (cont.)</a:t>
            </a:r>
            <a:endParaRPr lang="en-US" altLang="ko-KR" smtClean="0">
              <a:ea typeface="Gulim" pitchFamily="34" charset="-127"/>
            </a:endParaRPr>
          </a:p>
        </p:txBody>
      </p:sp>
      <p:sp>
        <p:nvSpPr>
          <p:cNvPr id="79877" name="Foliennummernplatzhalter 1"/>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178CB69-6390-460D-9792-02C3F182A87C}" type="slidenum">
              <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70</a:t>
            </a:fld>
            <a:endPar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endParaRPr>
          </a:p>
        </p:txBody>
      </p:sp>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p:cNvSpPr>
            <a:spLocks noGrp="1"/>
          </p:cNvSpPr>
          <p:nvPr>
            <p:ph type="ftr" sz="quarter" idx="10"/>
          </p:nvPr>
        </p:nvSpPr>
        <p:spPr/>
        <p:txBody>
          <a:bodyPr/>
          <a:lstStyle/>
          <a:p>
            <a:pPr>
              <a:defRPr/>
            </a:pPr>
            <a:r>
              <a:rPr lang="en-US" altLang="en-US" smtClean="0"/>
              <a:t>Introduction, overview and OpenGL</a:t>
            </a:r>
            <a:endParaRPr lang="en-US" altLang="en-US"/>
          </a:p>
        </p:txBody>
      </p:sp>
    </p:spTree>
    <p:extLst>
      <p:ext uri="{BB962C8B-B14F-4D97-AF65-F5344CB8AC3E}">
        <p14:creationId xmlns:p14="http://schemas.microsoft.com/office/powerpoint/2010/main" val="81040288"/>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1026"/>
          <p:cNvSpPr>
            <a:spLocks noChangeArrowheads="1"/>
          </p:cNvSpPr>
          <p:nvPr>
            <p:ph type="body" idx="1"/>
          </p:nvPr>
        </p:nvSpPr>
        <p:spPr/>
        <p:txBody>
          <a:bodyPr/>
          <a:lstStyle/>
          <a:p>
            <a:r>
              <a:rPr lang="en-US" altLang="ko-KR" sz="2800" smtClean="0">
                <a:solidFill>
                  <a:schemeClr val="bg1"/>
                </a:solidFill>
                <a:ea typeface="Gulim" pitchFamily="34" charset="-127"/>
              </a:rPr>
              <a:t>Locator</a:t>
            </a:r>
          </a:p>
          <a:p>
            <a:r>
              <a:rPr lang="en-US" altLang="ko-KR" sz="2800" smtClean="0">
                <a:solidFill>
                  <a:schemeClr val="bg1"/>
                </a:solidFill>
                <a:ea typeface="Gulim" pitchFamily="34" charset="-127"/>
              </a:rPr>
              <a:t>Stroke</a:t>
            </a:r>
          </a:p>
          <a:p>
            <a:r>
              <a:rPr lang="en-US" altLang="ko-KR" sz="2800" smtClean="0">
                <a:solidFill>
                  <a:schemeClr val="bg1"/>
                </a:solidFill>
                <a:ea typeface="Gulim" pitchFamily="34" charset="-127"/>
              </a:rPr>
              <a:t>String</a:t>
            </a:r>
          </a:p>
          <a:p>
            <a:r>
              <a:rPr lang="en-US" altLang="ko-KR" sz="2800" smtClean="0">
                <a:solidFill>
                  <a:schemeClr val="bg1"/>
                </a:solidFill>
                <a:ea typeface="Gulim" pitchFamily="34" charset="-127"/>
              </a:rPr>
              <a:t>Valuator</a:t>
            </a:r>
          </a:p>
          <a:p>
            <a:r>
              <a:rPr lang="en-US" altLang="ko-KR" sz="2800" smtClean="0">
                <a:solidFill>
                  <a:schemeClr val="bg1"/>
                </a:solidFill>
                <a:ea typeface="Gulim" pitchFamily="34" charset="-127"/>
              </a:rPr>
              <a:t>Choice</a:t>
            </a:r>
          </a:p>
          <a:p>
            <a:r>
              <a:rPr lang="en-US" altLang="ko-KR" sz="2800" smtClean="0">
                <a:solidFill>
                  <a:schemeClr val="bg1"/>
                </a:solidFill>
                <a:ea typeface="Gulim" pitchFamily="34" charset="-127"/>
              </a:rPr>
              <a:t>Pick</a:t>
            </a:r>
          </a:p>
        </p:txBody>
      </p:sp>
      <p:sp>
        <p:nvSpPr>
          <p:cNvPr id="80899" name="Rectangle 1027"/>
          <p:cNvSpPr>
            <a:spLocks noGrp="1" noChangeArrowheads="1"/>
          </p:cNvSpPr>
          <p:nvPr>
            <p:ph type="title"/>
          </p:nvPr>
        </p:nvSpPr>
        <p:spPr/>
        <p:txBody>
          <a:bodyPr/>
          <a:lstStyle/>
          <a:p>
            <a:r>
              <a:rPr lang="en-US" altLang="ko-KR" smtClean="0">
                <a:ea typeface="Gulim" pitchFamily="34" charset="-127"/>
              </a:rPr>
              <a:t>Logical Devices</a:t>
            </a:r>
          </a:p>
        </p:txBody>
      </p:sp>
      <p:sp>
        <p:nvSpPr>
          <p:cNvPr id="80900" name="Foliennummernplatzhalter 1"/>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6EEEB3D9-F483-48F8-82AC-D552DD18824E}" type="slidenum">
              <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71</a:t>
            </a:fld>
            <a:endPar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endParaRPr>
          </a:p>
        </p:txBody>
      </p:sp>
      <p:pic>
        <p:nvPicPr>
          <p:cNvPr id="5" name="Grafik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p:cNvSpPr>
            <a:spLocks noGrp="1"/>
          </p:cNvSpPr>
          <p:nvPr>
            <p:ph type="ftr" sz="quarter" idx="10"/>
          </p:nvPr>
        </p:nvSpPr>
        <p:spPr/>
        <p:txBody>
          <a:bodyPr/>
          <a:lstStyle/>
          <a:p>
            <a:pPr>
              <a:defRPr/>
            </a:pPr>
            <a:r>
              <a:rPr lang="en-US" altLang="en-US" smtClean="0"/>
              <a:t>Introduction, overview and OpenGL</a:t>
            </a:r>
            <a:endParaRPr lang="en-US" altLang="en-US"/>
          </a:p>
        </p:txBody>
      </p:sp>
    </p:spTree>
    <p:extLst>
      <p:ext uri="{BB962C8B-B14F-4D97-AF65-F5344CB8AC3E}">
        <p14:creationId xmlns:p14="http://schemas.microsoft.com/office/powerpoint/2010/main" val="1903232064"/>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Picture 4" descr="locato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8638" y="1752600"/>
            <a:ext cx="5418137" cy="3789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23" name="Rectangle 5"/>
          <p:cNvSpPr>
            <a:spLocks noGrp="1" noChangeArrowheads="1"/>
          </p:cNvSpPr>
          <p:nvPr>
            <p:ph type="title"/>
          </p:nvPr>
        </p:nvSpPr>
        <p:spPr/>
        <p:txBody>
          <a:bodyPr/>
          <a:lstStyle/>
          <a:p>
            <a:r>
              <a:rPr lang="en-US" altLang="ko-KR" smtClean="0">
                <a:ea typeface="Gulim" pitchFamily="34" charset="-127"/>
              </a:rPr>
              <a:t>Locator Devices / Stroke Devices</a:t>
            </a:r>
          </a:p>
        </p:txBody>
      </p:sp>
      <p:sp>
        <p:nvSpPr>
          <p:cNvPr id="81924" name="Foliennummernplatzhalter 1"/>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7B4CD3A6-1FC0-4FB8-A695-9D118543A623}" type="slidenum">
              <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72</a:t>
            </a:fld>
            <a:endPar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endParaRPr>
          </a:p>
        </p:txBody>
      </p:sp>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p:cNvSpPr>
            <a:spLocks noGrp="1"/>
          </p:cNvSpPr>
          <p:nvPr>
            <p:ph type="ftr" sz="quarter" idx="10"/>
          </p:nvPr>
        </p:nvSpPr>
        <p:spPr/>
        <p:txBody>
          <a:bodyPr/>
          <a:lstStyle/>
          <a:p>
            <a:pPr>
              <a:defRPr/>
            </a:pPr>
            <a:r>
              <a:rPr lang="en-US" altLang="en-US" smtClean="0"/>
              <a:t>Introduction, overview and OpenGL</a:t>
            </a:r>
            <a:endParaRPr lang="en-US" altLang="en-US"/>
          </a:p>
        </p:txBody>
      </p:sp>
    </p:spTree>
    <p:extLst>
      <p:ext uri="{BB962C8B-B14F-4D97-AF65-F5344CB8AC3E}">
        <p14:creationId xmlns:p14="http://schemas.microsoft.com/office/powerpoint/2010/main" val="61997503"/>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4"/>
          <p:cNvSpPr>
            <a:spLocks noChangeArrowheads="1"/>
          </p:cNvSpPr>
          <p:nvPr/>
        </p:nvSpPr>
        <p:spPr bwMode="auto">
          <a:xfrm>
            <a:off x="2290763" y="1431925"/>
            <a:ext cx="3546475" cy="1957388"/>
          </a:xfrm>
          <a:prstGeom prst="rect">
            <a:avLst/>
          </a:prstGeom>
          <a:solidFill>
            <a:schemeClr val="bg1"/>
          </a:solidFill>
          <a:ln w="19050" cap="sq">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ko-KR" sz="1800" b="0" i="0" u="none" strike="noStrike" kern="1200" cap="none" spc="0" normalizeH="0" baseline="0" noProof="0" smtClean="0">
                <a:ln>
                  <a:noFill/>
                </a:ln>
                <a:solidFill>
                  <a:srgbClr val="CCCCFF"/>
                </a:solidFill>
                <a:effectLst/>
                <a:uLnTx/>
                <a:uFillTx/>
                <a:latin typeface="Arial Narrow" panose="020B0606020202030204" pitchFamily="34" charset="0"/>
                <a:ea typeface="Gulim" pitchFamily="34" charset="-127"/>
                <a:cs typeface="+mn-cs"/>
              </a:rPr>
              <a:t>y +                             </a:t>
            </a:r>
          </a:p>
        </p:txBody>
      </p:sp>
      <p:sp>
        <p:nvSpPr>
          <p:cNvPr id="82947" name="Rectangle 6"/>
          <p:cNvSpPr>
            <a:spLocks noChangeArrowheads="1"/>
          </p:cNvSpPr>
          <p:nvPr/>
        </p:nvSpPr>
        <p:spPr bwMode="auto">
          <a:xfrm>
            <a:off x="2278063" y="4038600"/>
            <a:ext cx="3546475" cy="1957388"/>
          </a:xfrm>
          <a:prstGeom prst="rect">
            <a:avLst/>
          </a:prstGeom>
          <a:solidFill>
            <a:schemeClr val="bg1"/>
          </a:solidFill>
          <a:ln w="19050" cap="sq">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ko-KR" sz="1800" b="0" i="0" u="none" strike="noStrike" kern="1200" cap="none" spc="0" normalizeH="0" baseline="0" noProof="0" smtClean="0">
                <a:ln>
                  <a:noFill/>
                </a:ln>
                <a:solidFill>
                  <a:srgbClr val="CCCCFF"/>
                </a:solidFill>
                <a:effectLst/>
                <a:uLnTx/>
                <a:uFillTx/>
                <a:latin typeface="Arial Narrow" panose="020B0606020202030204" pitchFamily="34" charset="0"/>
                <a:ea typeface="Gulim" pitchFamily="34" charset="-127"/>
                <a:cs typeface="+mn-cs"/>
              </a:rPr>
              <a:t>y - axis                      </a:t>
            </a:r>
          </a:p>
        </p:txBody>
      </p:sp>
      <p:sp>
        <p:nvSpPr>
          <p:cNvPr id="82948" name="Text Box 7"/>
          <p:cNvSpPr txBox="1">
            <a:spLocks noChangeArrowheads="1"/>
          </p:cNvSpPr>
          <p:nvPr/>
        </p:nvSpPr>
        <p:spPr bwMode="auto">
          <a:xfrm>
            <a:off x="3848100" y="3429000"/>
            <a:ext cx="415925" cy="369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ko-KR" altLang="en-US" sz="1800" b="0" i="0" u="none" strike="noStrike" kern="1200" cap="none" spc="0" normalizeH="0" baseline="0" noProof="0" smtClean="0">
                <a:ln>
                  <a:noFill/>
                </a:ln>
                <a:solidFill>
                  <a:srgbClr val="0B0506"/>
                </a:solidFill>
                <a:effectLst/>
                <a:uLnTx/>
                <a:uFillTx/>
                <a:latin typeface="Arial Narrow" panose="020B0606020202030204" pitchFamily="34" charset="0"/>
                <a:ea typeface="Gulim" pitchFamily="34" charset="-127"/>
                <a:cs typeface="+mn-cs"/>
              </a:rPr>
              <a:t>(</a:t>
            </a:r>
            <a:r>
              <a:rPr kumimoji="0" lang="en-US" altLang="ko-KR" sz="1800" b="0" i="0" u="none" strike="noStrike" kern="1200" cap="none" spc="0" normalizeH="0" baseline="0" noProof="0" smtClean="0">
                <a:ln>
                  <a:noFill/>
                </a:ln>
                <a:solidFill>
                  <a:srgbClr val="0B0506"/>
                </a:solidFill>
                <a:effectLst/>
                <a:uLnTx/>
                <a:uFillTx/>
                <a:latin typeface="Arial Narrow" panose="020B0606020202030204" pitchFamily="34" charset="0"/>
                <a:ea typeface="Gulim" pitchFamily="34" charset="-127"/>
                <a:cs typeface="+mn-cs"/>
              </a:rPr>
              <a:t>a)</a:t>
            </a:r>
          </a:p>
        </p:txBody>
      </p:sp>
      <p:sp>
        <p:nvSpPr>
          <p:cNvPr id="82949" name="Text Box 8"/>
          <p:cNvSpPr txBox="1">
            <a:spLocks noChangeArrowheads="1"/>
          </p:cNvSpPr>
          <p:nvPr/>
        </p:nvSpPr>
        <p:spPr bwMode="auto">
          <a:xfrm>
            <a:off x="3843338" y="5992813"/>
            <a:ext cx="415925" cy="369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ko-KR" altLang="en-US" sz="1800" b="0" i="0" u="none" strike="noStrike" kern="1200" cap="none" spc="0" normalizeH="0" baseline="0" noProof="0" smtClean="0">
                <a:ln>
                  <a:noFill/>
                </a:ln>
                <a:solidFill>
                  <a:srgbClr val="0B0506"/>
                </a:solidFill>
                <a:effectLst/>
                <a:uLnTx/>
                <a:uFillTx/>
                <a:latin typeface="Arial Narrow" panose="020B0606020202030204" pitchFamily="34" charset="0"/>
                <a:ea typeface="Gulim" pitchFamily="34" charset="-127"/>
                <a:cs typeface="+mn-cs"/>
              </a:rPr>
              <a:t>(</a:t>
            </a:r>
            <a:r>
              <a:rPr kumimoji="0" lang="en-US" altLang="ko-KR" sz="1800" b="0" i="0" u="none" strike="noStrike" kern="1200" cap="none" spc="0" normalizeH="0" baseline="0" noProof="0" smtClean="0">
                <a:ln>
                  <a:noFill/>
                </a:ln>
                <a:solidFill>
                  <a:srgbClr val="0B0506"/>
                </a:solidFill>
                <a:effectLst/>
                <a:uLnTx/>
                <a:uFillTx/>
                <a:latin typeface="Arial Narrow" panose="020B0606020202030204" pitchFamily="34" charset="0"/>
                <a:ea typeface="Gulim" pitchFamily="34" charset="-127"/>
                <a:cs typeface="+mn-cs"/>
              </a:rPr>
              <a:t>b)</a:t>
            </a:r>
          </a:p>
        </p:txBody>
      </p:sp>
      <p:sp>
        <p:nvSpPr>
          <p:cNvPr id="82950" name="Rectangle 9"/>
          <p:cNvSpPr>
            <a:spLocks noGrp="1" noChangeArrowheads="1"/>
          </p:cNvSpPr>
          <p:nvPr>
            <p:ph type="title"/>
          </p:nvPr>
        </p:nvSpPr>
        <p:spPr/>
        <p:txBody>
          <a:bodyPr/>
          <a:lstStyle/>
          <a:p>
            <a:r>
              <a:rPr lang="en-US" altLang="ko-KR" smtClean="0">
                <a:ea typeface="Gulim" pitchFamily="34" charset="-127"/>
              </a:rPr>
              <a:t>String Devices</a:t>
            </a:r>
          </a:p>
        </p:txBody>
      </p:sp>
      <p:sp>
        <p:nvSpPr>
          <p:cNvPr id="82951" name="Foliennummernplatzhalter 1"/>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17F88624-4E49-42FF-B0CA-F23A3DD7C0D8}" type="slidenum">
              <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73</a:t>
            </a:fld>
            <a:endPar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endParaRPr>
          </a:p>
        </p:txBody>
      </p:sp>
      <p:pic>
        <p:nvPicPr>
          <p:cNvPr id="8" name="Grafik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9"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p:cNvSpPr>
            <a:spLocks noGrp="1"/>
          </p:cNvSpPr>
          <p:nvPr>
            <p:ph type="ftr" sz="quarter" idx="10"/>
          </p:nvPr>
        </p:nvSpPr>
        <p:spPr/>
        <p:txBody>
          <a:bodyPr/>
          <a:lstStyle/>
          <a:p>
            <a:pPr>
              <a:defRPr/>
            </a:pPr>
            <a:r>
              <a:rPr lang="en-US" altLang="en-US" smtClean="0"/>
              <a:t>Introduction, overview and OpenGL</a:t>
            </a:r>
            <a:endParaRPr lang="en-US" altLang="en-US"/>
          </a:p>
        </p:txBody>
      </p:sp>
    </p:spTree>
    <p:extLst>
      <p:ext uri="{BB962C8B-B14F-4D97-AF65-F5344CB8AC3E}">
        <p14:creationId xmlns:p14="http://schemas.microsoft.com/office/powerpoint/2010/main" val="4237580047"/>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53"/>
          <p:cNvSpPr>
            <a:spLocks noGrp="1" noChangeArrowheads="1"/>
          </p:cNvSpPr>
          <p:nvPr>
            <p:ph type="title"/>
          </p:nvPr>
        </p:nvSpPr>
        <p:spPr/>
        <p:txBody>
          <a:bodyPr/>
          <a:lstStyle/>
          <a:p>
            <a:r>
              <a:rPr lang="en-US" altLang="ko-KR" smtClean="0">
                <a:ea typeface="Gulim" pitchFamily="34" charset="-127"/>
              </a:rPr>
              <a:t>Valuator Devices</a:t>
            </a:r>
          </a:p>
        </p:txBody>
      </p:sp>
      <p:sp>
        <p:nvSpPr>
          <p:cNvPr id="83971" name="Text Box 27"/>
          <p:cNvSpPr txBox="1">
            <a:spLocks noChangeArrowheads="1"/>
          </p:cNvSpPr>
          <p:nvPr/>
        </p:nvSpPr>
        <p:spPr bwMode="auto">
          <a:xfrm>
            <a:off x="2209800" y="3581400"/>
            <a:ext cx="500063"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1" hangingPunct="1">
              <a:lnSpc>
                <a:spcPct val="100000"/>
              </a:lnSpc>
              <a:spcBef>
                <a:spcPct val="0"/>
              </a:spcBef>
              <a:spcAft>
                <a:spcPct val="0"/>
              </a:spcAft>
              <a:buClrTx/>
              <a:buSzTx/>
              <a:buFontTx/>
              <a:buNone/>
              <a:tabLst/>
              <a:defRPr/>
            </a:pPr>
            <a:r>
              <a:rPr kumimoji="1" lang="ko-KR" altLang="en-US" sz="1800" b="0" i="0" u="none" strike="noStrike" kern="1200" cap="none" spc="0" normalizeH="0" baseline="0" noProof="0" smtClean="0">
                <a:ln>
                  <a:noFill/>
                </a:ln>
                <a:solidFill>
                  <a:srgbClr val="000000"/>
                </a:solidFill>
                <a:effectLst/>
                <a:uLnTx/>
                <a:uFillTx/>
                <a:latin typeface="Arial Narrow" panose="020B0606020202030204" pitchFamily="34" charset="0"/>
                <a:ea typeface="Gulim" pitchFamily="34" charset="-127"/>
                <a:cs typeface="+mn-cs"/>
              </a:rPr>
              <a:t>180</a:t>
            </a:r>
          </a:p>
        </p:txBody>
      </p:sp>
      <p:grpSp>
        <p:nvGrpSpPr>
          <p:cNvPr id="83972" name="Group 48"/>
          <p:cNvGrpSpPr>
            <a:grpSpLocks/>
          </p:cNvGrpSpPr>
          <p:nvPr/>
        </p:nvGrpSpPr>
        <p:grpSpPr bwMode="auto">
          <a:xfrm>
            <a:off x="5486400" y="3352800"/>
            <a:ext cx="3117850" cy="762000"/>
            <a:chOff x="3408" y="1824"/>
            <a:chExt cx="1964" cy="480"/>
          </a:xfrm>
        </p:grpSpPr>
        <p:grpSp>
          <p:nvGrpSpPr>
            <p:cNvPr id="84001" name="Group 42"/>
            <p:cNvGrpSpPr>
              <a:grpSpLocks/>
            </p:cNvGrpSpPr>
            <p:nvPr/>
          </p:nvGrpSpPr>
          <p:grpSpPr bwMode="auto">
            <a:xfrm>
              <a:off x="3504" y="1824"/>
              <a:ext cx="1681" cy="193"/>
              <a:chOff x="3407" y="2591"/>
              <a:chExt cx="1681" cy="193"/>
            </a:xfrm>
          </p:grpSpPr>
          <p:sp>
            <p:nvSpPr>
              <p:cNvPr id="89" name="Line 32"/>
              <p:cNvSpPr>
                <a:spLocks noChangeShapeType="1"/>
              </p:cNvSpPr>
              <p:nvPr/>
            </p:nvSpPr>
            <p:spPr bwMode="auto">
              <a:xfrm rot="-5400000">
                <a:off x="4248" y="1848"/>
                <a:ext cx="0" cy="1680"/>
              </a:xfrm>
              <a:prstGeom prst="line">
                <a:avLst/>
              </a:prstGeom>
              <a:noFill/>
              <a:ln w="19050" cap="sq">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auto" latinLnBrk="1" hangingPunct="1">
                  <a:lnSpc>
                    <a:spcPct val="100000"/>
                  </a:lnSpc>
                  <a:spcBef>
                    <a:spcPts val="0"/>
                  </a:spcBef>
                  <a:spcAft>
                    <a:spcPts val="0"/>
                  </a:spcAft>
                  <a:buClrTx/>
                  <a:buSzTx/>
                  <a:buFontTx/>
                  <a:buNone/>
                  <a:tabLst/>
                  <a:defRPr/>
                </a:pPr>
                <a:endParaRPr kumimoji="1" lang="de-DE" sz="2400" b="0" i="0" u="none" strike="noStrike" kern="0" cap="none" spc="0" normalizeH="0" baseline="0" noProof="0">
                  <a:ln>
                    <a:noFill/>
                  </a:ln>
                  <a:solidFill>
                    <a:srgbClr val="000000"/>
                  </a:solidFill>
                  <a:effectLst/>
                  <a:uLnTx/>
                  <a:uFillTx/>
                  <a:latin typeface="굴림" pitchFamily="50" charset="-127"/>
                  <a:ea typeface="굴림" pitchFamily="50" charset="-127"/>
                  <a:cs typeface="+mn-cs"/>
                </a:endParaRPr>
              </a:p>
            </p:txBody>
          </p:sp>
          <p:sp>
            <p:nvSpPr>
              <p:cNvPr id="90" name="Line 33"/>
              <p:cNvSpPr>
                <a:spLocks noChangeShapeType="1"/>
              </p:cNvSpPr>
              <p:nvPr/>
            </p:nvSpPr>
            <p:spPr bwMode="auto">
              <a:xfrm rot="-5400000">
                <a:off x="3311" y="2687"/>
                <a:ext cx="192" cy="0"/>
              </a:xfrm>
              <a:prstGeom prst="line">
                <a:avLst/>
              </a:prstGeom>
              <a:noFill/>
              <a:ln w="19050" cap="sq">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auto" latinLnBrk="1" hangingPunct="1">
                  <a:lnSpc>
                    <a:spcPct val="100000"/>
                  </a:lnSpc>
                  <a:spcBef>
                    <a:spcPts val="0"/>
                  </a:spcBef>
                  <a:spcAft>
                    <a:spcPts val="0"/>
                  </a:spcAft>
                  <a:buClrTx/>
                  <a:buSzTx/>
                  <a:buFontTx/>
                  <a:buNone/>
                  <a:tabLst/>
                  <a:defRPr/>
                </a:pPr>
                <a:endParaRPr kumimoji="1" lang="de-DE" sz="2400" b="0" i="0" u="none" strike="noStrike" kern="0" cap="none" spc="0" normalizeH="0" baseline="0" noProof="0">
                  <a:ln>
                    <a:noFill/>
                  </a:ln>
                  <a:solidFill>
                    <a:srgbClr val="000000"/>
                  </a:solidFill>
                  <a:effectLst/>
                  <a:uLnTx/>
                  <a:uFillTx/>
                  <a:latin typeface="굴림" pitchFamily="50" charset="-127"/>
                  <a:ea typeface="굴림" pitchFamily="50" charset="-127"/>
                  <a:cs typeface="+mn-cs"/>
                </a:endParaRPr>
              </a:p>
            </p:txBody>
          </p:sp>
          <p:sp>
            <p:nvSpPr>
              <p:cNvPr id="91" name="Line 34"/>
              <p:cNvSpPr>
                <a:spLocks noChangeShapeType="1"/>
              </p:cNvSpPr>
              <p:nvPr/>
            </p:nvSpPr>
            <p:spPr bwMode="auto">
              <a:xfrm rot="-5400000">
                <a:off x="3647" y="2687"/>
                <a:ext cx="192" cy="0"/>
              </a:xfrm>
              <a:prstGeom prst="line">
                <a:avLst/>
              </a:prstGeom>
              <a:noFill/>
              <a:ln w="19050" cap="sq">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auto" latinLnBrk="1" hangingPunct="1">
                  <a:lnSpc>
                    <a:spcPct val="100000"/>
                  </a:lnSpc>
                  <a:spcBef>
                    <a:spcPts val="0"/>
                  </a:spcBef>
                  <a:spcAft>
                    <a:spcPts val="0"/>
                  </a:spcAft>
                  <a:buClrTx/>
                  <a:buSzTx/>
                  <a:buFontTx/>
                  <a:buNone/>
                  <a:tabLst/>
                  <a:defRPr/>
                </a:pPr>
                <a:endParaRPr kumimoji="1" lang="de-DE" sz="2400" b="0" i="0" u="none" strike="noStrike" kern="0" cap="none" spc="0" normalizeH="0" baseline="0" noProof="0">
                  <a:ln>
                    <a:noFill/>
                  </a:ln>
                  <a:solidFill>
                    <a:srgbClr val="000000"/>
                  </a:solidFill>
                  <a:effectLst/>
                  <a:uLnTx/>
                  <a:uFillTx/>
                  <a:latin typeface="굴림" pitchFamily="50" charset="-127"/>
                  <a:ea typeface="굴림" pitchFamily="50" charset="-127"/>
                  <a:cs typeface="+mn-cs"/>
                </a:endParaRPr>
              </a:p>
            </p:txBody>
          </p:sp>
          <p:sp>
            <p:nvSpPr>
              <p:cNvPr id="92" name="Line 35"/>
              <p:cNvSpPr>
                <a:spLocks noChangeShapeType="1"/>
              </p:cNvSpPr>
              <p:nvPr/>
            </p:nvSpPr>
            <p:spPr bwMode="auto">
              <a:xfrm rot="-5400000">
                <a:off x="3984" y="2688"/>
                <a:ext cx="192" cy="0"/>
              </a:xfrm>
              <a:prstGeom prst="line">
                <a:avLst/>
              </a:prstGeom>
              <a:noFill/>
              <a:ln w="19050" cap="sq">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auto" latinLnBrk="1" hangingPunct="1">
                  <a:lnSpc>
                    <a:spcPct val="100000"/>
                  </a:lnSpc>
                  <a:spcBef>
                    <a:spcPts val="0"/>
                  </a:spcBef>
                  <a:spcAft>
                    <a:spcPts val="0"/>
                  </a:spcAft>
                  <a:buClrTx/>
                  <a:buSzTx/>
                  <a:buFontTx/>
                  <a:buNone/>
                  <a:tabLst/>
                  <a:defRPr/>
                </a:pPr>
                <a:endParaRPr kumimoji="1" lang="de-DE" sz="2400" b="0" i="0" u="none" strike="noStrike" kern="0" cap="none" spc="0" normalizeH="0" baseline="0" noProof="0">
                  <a:ln>
                    <a:noFill/>
                  </a:ln>
                  <a:solidFill>
                    <a:srgbClr val="000000"/>
                  </a:solidFill>
                  <a:effectLst/>
                  <a:uLnTx/>
                  <a:uFillTx/>
                  <a:latin typeface="굴림" pitchFamily="50" charset="-127"/>
                  <a:ea typeface="굴림" pitchFamily="50" charset="-127"/>
                  <a:cs typeface="+mn-cs"/>
                </a:endParaRPr>
              </a:p>
            </p:txBody>
          </p:sp>
          <p:sp>
            <p:nvSpPr>
              <p:cNvPr id="93" name="Line 36"/>
              <p:cNvSpPr>
                <a:spLocks noChangeShapeType="1"/>
              </p:cNvSpPr>
              <p:nvPr/>
            </p:nvSpPr>
            <p:spPr bwMode="auto">
              <a:xfrm rot="-5400000">
                <a:off x="4319" y="2687"/>
                <a:ext cx="192" cy="0"/>
              </a:xfrm>
              <a:prstGeom prst="line">
                <a:avLst/>
              </a:prstGeom>
              <a:noFill/>
              <a:ln w="19050" cap="sq">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auto" latinLnBrk="1" hangingPunct="1">
                  <a:lnSpc>
                    <a:spcPct val="100000"/>
                  </a:lnSpc>
                  <a:spcBef>
                    <a:spcPts val="0"/>
                  </a:spcBef>
                  <a:spcAft>
                    <a:spcPts val="0"/>
                  </a:spcAft>
                  <a:buClrTx/>
                  <a:buSzTx/>
                  <a:buFontTx/>
                  <a:buNone/>
                  <a:tabLst/>
                  <a:defRPr/>
                </a:pPr>
                <a:endParaRPr kumimoji="1" lang="de-DE" sz="2400" b="0" i="0" u="none" strike="noStrike" kern="0" cap="none" spc="0" normalizeH="0" baseline="0" noProof="0">
                  <a:ln>
                    <a:noFill/>
                  </a:ln>
                  <a:solidFill>
                    <a:srgbClr val="000000"/>
                  </a:solidFill>
                  <a:effectLst/>
                  <a:uLnTx/>
                  <a:uFillTx/>
                  <a:latin typeface="굴림" pitchFamily="50" charset="-127"/>
                  <a:ea typeface="굴림" pitchFamily="50" charset="-127"/>
                  <a:cs typeface="+mn-cs"/>
                </a:endParaRPr>
              </a:p>
            </p:txBody>
          </p:sp>
          <p:sp>
            <p:nvSpPr>
              <p:cNvPr id="94" name="Line 37"/>
              <p:cNvSpPr>
                <a:spLocks noChangeShapeType="1"/>
              </p:cNvSpPr>
              <p:nvPr/>
            </p:nvSpPr>
            <p:spPr bwMode="auto">
              <a:xfrm rot="-5400000">
                <a:off x="4655" y="2687"/>
                <a:ext cx="192" cy="0"/>
              </a:xfrm>
              <a:prstGeom prst="line">
                <a:avLst/>
              </a:prstGeom>
              <a:noFill/>
              <a:ln w="19050" cap="sq">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auto" latinLnBrk="1" hangingPunct="1">
                  <a:lnSpc>
                    <a:spcPct val="100000"/>
                  </a:lnSpc>
                  <a:spcBef>
                    <a:spcPts val="0"/>
                  </a:spcBef>
                  <a:spcAft>
                    <a:spcPts val="0"/>
                  </a:spcAft>
                  <a:buClrTx/>
                  <a:buSzTx/>
                  <a:buFontTx/>
                  <a:buNone/>
                  <a:tabLst/>
                  <a:defRPr/>
                </a:pPr>
                <a:endParaRPr kumimoji="1" lang="de-DE" sz="2400" b="0" i="0" u="none" strike="noStrike" kern="0" cap="none" spc="0" normalizeH="0" baseline="0" noProof="0">
                  <a:ln>
                    <a:noFill/>
                  </a:ln>
                  <a:solidFill>
                    <a:srgbClr val="000000"/>
                  </a:solidFill>
                  <a:effectLst/>
                  <a:uLnTx/>
                  <a:uFillTx/>
                  <a:latin typeface="굴림" pitchFamily="50" charset="-127"/>
                  <a:ea typeface="굴림" pitchFamily="50" charset="-127"/>
                  <a:cs typeface="+mn-cs"/>
                </a:endParaRPr>
              </a:p>
            </p:txBody>
          </p:sp>
          <p:sp>
            <p:nvSpPr>
              <p:cNvPr id="95" name="Line 38"/>
              <p:cNvSpPr>
                <a:spLocks noChangeShapeType="1"/>
              </p:cNvSpPr>
              <p:nvPr/>
            </p:nvSpPr>
            <p:spPr bwMode="auto">
              <a:xfrm rot="-5400000">
                <a:off x="4992" y="2688"/>
                <a:ext cx="192" cy="0"/>
              </a:xfrm>
              <a:prstGeom prst="line">
                <a:avLst/>
              </a:prstGeom>
              <a:noFill/>
              <a:ln w="19050" cap="sq">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auto" latinLnBrk="1" hangingPunct="1">
                  <a:lnSpc>
                    <a:spcPct val="100000"/>
                  </a:lnSpc>
                  <a:spcBef>
                    <a:spcPts val="0"/>
                  </a:spcBef>
                  <a:spcAft>
                    <a:spcPts val="0"/>
                  </a:spcAft>
                  <a:buClrTx/>
                  <a:buSzTx/>
                  <a:buFontTx/>
                  <a:buNone/>
                  <a:tabLst/>
                  <a:defRPr/>
                </a:pPr>
                <a:endParaRPr kumimoji="1" lang="de-DE" sz="2400" b="0" i="0" u="none" strike="noStrike" kern="0" cap="none" spc="0" normalizeH="0" baseline="0" noProof="0">
                  <a:ln>
                    <a:noFill/>
                  </a:ln>
                  <a:solidFill>
                    <a:srgbClr val="000000"/>
                  </a:solidFill>
                  <a:effectLst/>
                  <a:uLnTx/>
                  <a:uFillTx/>
                  <a:latin typeface="굴림" pitchFamily="50" charset="-127"/>
                  <a:ea typeface="굴림" pitchFamily="50" charset="-127"/>
                  <a:cs typeface="+mn-cs"/>
                </a:endParaRPr>
              </a:p>
            </p:txBody>
          </p:sp>
        </p:grpSp>
        <p:sp>
          <p:nvSpPr>
            <p:cNvPr id="86" name="Text Box 40"/>
            <p:cNvSpPr txBox="1">
              <a:spLocks noChangeArrowheads="1"/>
            </p:cNvSpPr>
            <p:nvPr/>
          </p:nvSpPr>
          <p:spPr bwMode="auto">
            <a:xfrm>
              <a:off x="3408" y="2064"/>
              <a:ext cx="18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kumimoji="1" lang="ko-KR" altLang="en-US" sz="1800" b="0" i="0" u="none" strike="noStrike" kern="0" cap="none" spc="0" normalizeH="0" baseline="0" noProof="0">
                  <a:ln>
                    <a:noFill/>
                  </a:ln>
                  <a:solidFill>
                    <a:srgbClr val="000000"/>
                  </a:solidFill>
                  <a:effectLst/>
                  <a:uLnTx/>
                  <a:uFillTx/>
                  <a:latin typeface="Arial Narrow" pitchFamily="34" charset="0"/>
                  <a:ea typeface="굴림" pitchFamily="50" charset="-127"/>
                  <a:cs typeface="+mn-cs"/>
                </a:rPr>
                <a:t>0</a:t>
              </a:r>
            </a:p>
          </p:txBody>
        </p:sp>
        <p:sp>
          <p:nvSpPr>
            <p:cNvPr id="87" name="Text Box 41"/>
            <p:cNvSpPr txBox="1">
              <a:spLocks noChangeArrowheads="1"/>
            </p:cNvSpPr>
            <p:nvPr/>
          </p:nvSpPr>
          <p:spPr bwMode="auto">
            <a:xfrm>
              <a:off x="4992" y="2064"/>
              <a:ext cx="380"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kumimoji="1" lang="ko-KR" altLang="en-US" sz="1800" b="0" i="0" u="none" strike="noStrike" kern="0" cap="none" spc="0" normalizeH="0" baseline="0" noProof="0">
                  <a:ln>
                    <a:noFill/>
                  </a:ln>
                  <a:solidFill>
                    <a:srgbClr val="000000"/>
                  </a:solidFill>
                  <a:effectLst/>
                  <a:uLnTx/>
                  <a:uFillTx/>
                  <a:latin typeface="Arial Narrow" pitchFamily="34" charset="0"/>
                  <a:ea typeface="굴림" pitchFamily="50" charset="-127"/>
                  <a:cs typeface="+mn-cs"/>
                </a:rPr>
                <a:t>5000</a:t>
              </a:r>
            </a:p>
          </p:txBody>
        </p:sp>
        <p:sp>
          <p:nvSpPr>
            <p:cNvPr id="88" name="Line 43"/>
            <p:cNvSpPr>
              <a:spLocks noChangeShapeType="1"/>
            </p:cNvSpPr>
            <p:nvPr/>
          </p:nvSpPr>
          <p:spPr bwMode="auto">
            <a:xfrm flipV="1">
              <a:off x="4512" y="2064"/>
              <a:ext cx="0" cy="240"/>
            </a:xfrm>
            <a:prstGeom prst="line">
              <a:avLst/>
            </a:prstGeom>
            <a:noFill/>
            <a:ln w="19050" cap="sq">
              <a:solidFill>
                <a:srgbClr val="000000"/>
              </a:solidFill>
              <a:round/>
              <a:headEnd type="none" w="sm" len="sm"/>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auto" latinLnBrk="1" hangingPunct="1">
                <a:lnSpc>
                  <a:spcPct val="100000"/>
                </a:lnSpc>
                <a:spcBef>
                  <a:spcPts val="0"/>
                </a:spcBef>
                <a:spcAft>
                  <a:spcPts val="0"/>
                </a:spcAft>
                <a:buClrTx/>
                <a:buSzTx/>
                <a:buFontTx/>
                <a:buNone/>
                <a:tabLst/>
                <a:defRPr/>
              </a:pPr>
              <a:endParaRPr kumimoji="1" lang="de-DE" sz="2400" b="0" i="0" u="none" strike="noStrike" kern="0" cap="none" spc="0" normalizeH="0" baseline="0" noProof="0">
                <a:ln>
                  <a:noFill/>
                </a:ln>
                <a:solidFill>
                  <a:srgbClr val="000000"/>
                </a:solidFill>
                <a:effectLst/>
                <a:uLnTx/>
                <a:uFillTx/>
                <a:latin typeface="굴림" pitchFamily="50" charset="-127"/>
                <a:ea typeface="굴림" pitchFamily="50" charset="-127"/>
                <a:cs typeface="+mn-cs"/>
              </a:endParaRPr>
            </a:p>
          </p:txBody>
        </p:sp>
      </p:grpSp>
      <p:grpSp>
        <p:nvGrpSpPr>
          <p:cNvPr id="83973" name="Group 46"/>
          <p:cNvGrpSpPr>
            <a:grpSpLocks/>
          </p:cNvGrpSpPr>
          <p:nvPr/>
        </p:nvGrpSpPr>
        <p:grpSpPr bwMode="auto">
          <a:xfrm>
            <a:off x="2819400" y="2362200"/>
            <a:ext cx="2119313" cy="2576513"/>
            <a:chOff x="1632" y="1104"/>
            <a:chExt cx="1334" cy="1623"/>
          </a:xfrm>
        </p:grpSpPr>
        <p:sp>
          <p:nvSpPr>
            <p:cNvPr id="83991" name="Oval 4"/>
            <p:cNvSpPr>
              <a:spLocks noChangeArrowheads="1"/>
            </p:cNvSpPr>
            <p:nvPr/>
          </p:nvSpPr>
          <p:spPr bwMode="auto">
            <a:xfrm>
              <a:off x="1632" y="1344"/>
              <a:ext cx="1152" cy="1152"/>
            </a:xfrm>
            <a:prstGeom prst="ellipse">
              <a:avLst/>
            </a:prstGeom>
            <a:noFill/>
            <a:ln w="19050" cap="sq">
              <a:solidFill>
                <a:srgbClr val="000000"/>
              </a:solidFill>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1" hangingPunct="1">
                <a:lnSpc>
                  <a:spcPct val="100000"/>
                </a:lnSpc>
                <a:spcBef>
                  <a:spcPct val="0"/>
                </a:spcBef>
                <a:spcAft>
                  <a:spcPct val="0"/>
                </a:spcAft>
                <a:buClrTx/>
                <a:buSzTx/>
                <a:buFontTx/>
                <a:buNone/>
                <a:tabLst/>
                <a:defRPr/>
              </a:pPr>
              <a:endParaRPr kumimoji="1" lang="de-DE" altLang="de-DE" sz="2400" b="0" i="0" u="none" strike="noStrike" kern="1200" cap="none" spc="0" normalizeH="0" baseline="0" noProof="0" smtClean="0">
                <a:ln>
                  <a:noFill/>
                </a:ln>
                <a:solidFill>
                  <a:srgbClr val="000000"/>
                </a:solidFill>
                <a:effectLst/>
                <a:uLnTx/>
                <a:uFillTx/>
                <a:latin typeface="Gulim" pitchFamily="34" charset="-127"/>
                <a:ea typeface="Gulim" pitchFamily="34" charset="-127"/>
                <a:cs typeface="+mn-cs"/>
              </a:endParaRPr>
            </a:p>
          </p:txBody>
        </p:sp>
        <p:sp>
          <p:nvSpPr>
            <p:cNvPr id="98" name="Line 23"/>
            <p:cNvSpPr>
              <a:spLocks noChangeShapeType="1"/>
            </p:cNvSpPr>
            <p:nvPr/>
          </p:nvSpPr>
          <p:spPr bwMode="auto">
            <a:xfrm>
              <a:off x="2208" y="1344"/>
              <a:ext cx="0" cy="192"/>
            </a:xfrm>
            <a:prstGeom prst="line">
              <a:avLst/>
            </a:prstGeom>
            <a:noFill/>
            <a:ln w="19050" cap="sq">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auto" latinLnBrk="1" hangingPunct="1">
                <a:lnSpc>
                  <a:spcPct val="100000"/>
                </a:lnSpc>
                <a:spcBef>
                  <a:spcPts val="0"/>
                </a:spcBef>
                <a:spcAft>
                  <a:spcPts val="0"/>
                </a:spcAft>
                <a:buClrTx/>
                <a:buSzTx/>
                <a:buFontTx/>
                <a:buNone/>
                <a:tabLst/>
                <a:defRPr/>
              </a:pPr>
              <a:endParaRPr kumimoji="1" lang="de-DE" sz="2400" b="0" i="0" u="none" strike="noStrike" kern="0" cap="none" spc="0" normalizeH="0" baseline="0" noProof="0">
                <a:ln>
                  <a:noFill/>
                </a:ln>
                <a:solidFill>
                  <a:srgbClr val="000000"/>
                </a:solidFill>
                <a:effectLst/>
                <a:uLnTx/>
                <a:uFillTx/>
                <a:latin typeface="굴림" pitchFamily="50" charset="-127"/>
                <a:ea typeface="굴림" pitchFamily="50" charset="-127"/>
                <a:cs typeface="+mn-cs"/>
              </a:endParaRPr>
            </a:p>
          </p:txBody>
        </p:sp>
        <p:sp>
          <p:nvSpPr>
            <p:cNvPr id="99" name="Line 24"/>
            <p:cNvSpPr>
              <a:spLocks noChangeShapeType="1"/>
            </p:cNvSpPr>
            <p:nvPr/>
          </p:nvSpPr>
          <p:spPr bwMode="auto">
            <a:xfrm>
              <a:off x="1632" y="1920"/>
              <a:ext cx="192" cy="0"/>
            </a:xfrm>
            <a:prstGeom prst="line">
              <a:avLst/>
            </a:prstGeom>
            <a:noFill/>
            <a:ln w="19050" cap="sq">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auto" latinLnBrk="1" hangingPunct="1">
                <a:lnSpc>
                  <a:spcPct val="100000"/>
                </a:lnSpc>
                <a:spcBef>
                  <a:spcPts val="0"/>
                </a:spcBef>
                <a:spcAft>
                  <a:spcPts val="0"/>
                </a:spcAft>
                <a:buClrTx/>
                <a:buSzTx/>
                <a:buFontTx/>
                <a:buNone/>
                <a:tabLst/>
                <a:defRPr/>
              </a:pPr>
              <a:endParaRPr kumimoji="1" lang="de-DE" sz="2400" b="0" i="0" u="none" strike="noStrike" kern="0" cap="none" spc="0" normalizeH="0" baseline="0" noProof="0">
                <a:ln>
                  <a:noFill/>
                </a:ln>
                <a:solidFill>
                  <a:srgbClr val="000000"/>
                </a:solidFill>
                <a:effectLst/>
                <a:uLnTx/>
                <a:uFillTx/>
                <a:latin typeface="굴림" pitchFamily="50" charset="-127"/>
                <a:ea typeface="굴림" pitchFamily="50" charset="-127"/>
                <a:cs typeface="+mn-cs"/>
              </a:endParaRPr>
            </a:p>
          </p:txBody>
        </p:sp>
        <p:sp>
          <p:nvSpPr>
            <p:cNvPr id="100" name="Line 25"/>
            <p:cNvSpPr>
              <a:spLocks noChangeShapeType="1"/>
            </p:cNvSpPr>
            <p:nvPr/>
          </p:nvSpPr>
          <p:spPr bwMode="auto">
            <a:xfrm>
              <a:off x="2208" y="2304"/>
              <a:ext cx="0" cy="192"/>
            </a:xfrm>
            <a:prstGeom prst="line">
              <a:avLst/>
            </a:prstGeom>
            <a:noFill/>
            <a:ln w="19050" cap="sq">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auto" latinLnBrk="1" hangingPunct="1">
                <a:lnSpc>
                  <a:spcPct val="100000"/>
                </a:lnSpc>
                <a:spcBef>
                  <a:spcPts val="0"/>
                </a:spcBef>
                <a:spcAft>
                  <a:spcPts val="0"/>
                </a:spcAft>
                <a:buClrTx/>
                <a:buSzTx/>
                <a:buFontTx/>
                <a:buNone/>
                <a:tabLst/>
                <a:defRPr/>
              </a:pPr>
              <a:endParaRPr kumimoji="1" lang="de-DE" sz="2400" b="0" i="0" u="none" strike="noStrike" kern="0" cap="none" spc="0" normalizeH="0" baseline="0" noProof="0">
                <a:ln>
                  <a:noFill/>
                </a:ln>
                <a:solidFill>
                  <a:srgbClr val="000000"/>
                </a:solidFill>
                <a:effectLst/>
                <a:uLnTx/>
                <a:uFillTx/>
                <a:latin typeface="굴림" pitchFamily="50" charset="-127"/>
                <a:ea typeface="굴림" pitchFamily="50" charset="-127"/>
                <a:cs typeface="+mn-cs"/>
              </a:endParaRPr>
            </a:p>
          </p:txBody>
        </p:sp>
        <p:sp>
          <p:nvSpPr>
            <p:cNvPr id="101" name="Line 26"/>
            <p:cNvSpPr>
              <a:spLocks noChangeShapeType="1"/>
            </p:cNvSpPr>
            <p:nvPr/>
          </p:nvSpPr>
          <p:spPr bwMode="auto">
            <a:xfrm>
              <a:off x="2592" y="1920"/>
              <a:ext cx="192" cy="0"/>
            </a:xfrm>
            <a:prstGeom prst="line">
              <a:avLst/>
            </a:prstGeom>
            <a:noFill/>
            <a:ln w="19050" cap="sq">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auto" latinLnBrk="1" hangingPunct="1">
                <a:lnSpc>
                  <a:spcPct val="100000"/>
                </a:lnSpc>
                <a:spcBef>
                  <a:spcPts val="0"/>
                </a:spcBef>
                <a:spcAft>
                  <a:spcPts val="0"/>
                </a:spcAft>
                <a:buClrTx/>
                <a:buSzTx/>
                <a:buFontTx/>
                <a:buNone/>
                <a:tabLst/>
                <a:defRPr/>
              </a:pPr>
              <a:endParaRPr kumimoji="1" lang="de-DE" sz="2400" b="0" i="0" u="none" strike="noStrike" kern="0" cap="none" spc="0" normalizeH="0" baseline="0" noProof="0">
                <a:ln>
                  <a:noFill/>
                </a:ln>
                <a:solidFill>
                  <a:srgbClr val="000000"/>
                </a:solidFill>
                <a:effectLst/>
                <a:uLnTx/>
                <a:uFillTx/>
                <a:latin typeface="굴림" pitchFamily="50" charset="-127"/>
                <a:ea typeface="굴림" pitchFamily="50" charset="-127"/>
                <a:cs typeface="+mn-cs"/>
              </a:endParaRPr>
            </a:p>
          </p:txBody>
        </p:sp>
        <p:sp>
          <p:nvSpPr>
            <p:cNvPr id="102" name="Text Box 28"/>
            <p:cNvSpPr txBox="1">
              <a:spLocks noChangeArrowheads="1"/>
            </p:cNvSpPr>
            <p:nvPr/>
          </p:nvSpPr>
          <p:spPr bwMode="auto">
            <a:xfrm>
              <a:off x="2064" y="1104"/>
              <a:ext cx="251"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kumimoji="1" lang="ko-KR" altLang="en-US" sz="1800" b="0" i="0" u="none" strike="noStrike" kern="0" cap="none" spc="0" normalizeH="0" baseline="0" noProof="0">
                  <a:ln>
                    <a:noFill/>
                  </a:ln>
                  <a:solidFill>
                    <a:srgbClr val="000000"/>
                  </a:solidFill>
                  <a:effectLst/>
                  <a:uLnTx/>
                  <a:uFillTx/>
                  <a:latin typeface="Arial Narrow" pitchFamily="34" charset="0"/>
                  <a:ea typeface="굴림" pitchFamily="50" charset="-127"/>
                  <a:cs typeface="+mn-cs"/>
                </a:rPr>
                <a:t>90</a:t>
              </a:r>
            </a:p>
          </p:txBody>
        </p:sp>
        <p:sp>
          <p:nvSpPr>
            <p:cNvPr id="103" name="Text Box 29"/>
            <p:cNvSpPr txBox="1">
              <a:spLocks noChangeArrowheads="1"/>
            </p:cNvSpPr>
            <p:nvPr/>
          </p:nvSpPr>
          <p:spPr bwMode="auto">
            <a:xfrm>
              <a:off x="2784" y="1824"/>
              <a:ext cx="18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kumimoji="1" lang="ko-KR" altLang="en-US" sz="1800" b="0" i="0" u="none" strike="noStrike" kern="0" cap="none" spc="0" normalizeH="0" baseline="0" noProof="0">
                  <a:ln>
                    <a:noFill/>
                  </a:ln>
                  <a:solidFill>
                    <a:srgbClr val="000000"/>
                  </a:solidFill>
                  <a:effectLst/>
                  <a:uLnTx/>
                  <a:uFillTx/>
                  <a:latin typeface="Arial Narrow" pitchFamily="34" charset="0"/>
                  <a:ea typeface="굴림" pitchFamily="50" charset="-127"/>
                  <a:cs typeface="+mn-cs"/>
                </a:rPr>
                <a:t>0</a:t>
              </a:r>
            </a:p>
          </p:txBody>
        </p:sp>
        <p:sp>
          <p:nvSpPr>
            <p:cNvPr id="104" name="Text Box 30"/>
            <p:cNvSpPr txBox="1">
              <a:spLocks noChangeArrowheads="1"/>
            </p:cNvSpPr>
            <p:nvPr/>
          </p:nvSpPr>
          <p:spPr bwMode="auto">
            <a:xfrm>
              <a:off x="2064" y="2496"/>
              <a:ext cx="317"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kumimoji="1" lang="ko-KR" altLang="en-US" sz="1800" b="0" i="0" u="none" strike="noStrike" kern="0" cap="none" spc="0" normalizeH="0" baseline="0" noProof="0">
                  <a:ln>
                    <a:noFill/>
                  </a:ln>
                  <a:solidFill>
                    <a:srgbClr val="000000"/>
                  </a:solidFill>
                  <a:effectLst/>
                  <a:uLnTx/>
                  <a:uFillTx/>
                  <a:latin typeface="Arial Narrow" pitchFamily="34" charset="0"/>
                  <a:ea typeface="굴림" pitchFamily="50" charset="-127"/>
                  <a:cs typeface="+mn-cs"/>
                </a:rPr>
                <a:t>270</a:t>
              </a:r>
            </a:p>
          </p:txBody>
        </p:sp>
        <p:sp>
          <p:nvSpPr>
            <p:cNvPr id="105" name="Line 44"/>
            <p:cNvSpPr>
              <a:spLocks noChangeShapeType="1"/>
            </p:cNvSpPr>
            <p:nvPr/>
          </p:nvSpPr>
          <p:spPr bwMode="auto">
            <a:xfrm>
              <a:off x="2208" y="1920"/>
              <a:ext cx="387" cy="432"/>
            </a:xfrm>
            <a:prstGeom prst="line">
              <a:avLst/>
            </a:prstGeom>
            <a:noFill/>
            <a:ln w="19050" cap="sq">
              <a:solidFill>
                <a:srgbClr val="000000"/>
              </a:solidFill>
              <a:round/>
              <a:headEnd type="none" w="sm" len="sm"/>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auto" latinLnBrk="1" hangingPunct="1">
                <a:lnSpc>
                  <a:spcPct val="100000"/>
                </a:lnSpc>
                <a:spcBef>
                  <a:spcPts val="0"/>
                </a:spcBef>
                <a:spcAft>
                  <a:spcPts val="0"/>
                </a:spcAft>
                <a:buClrTx/>
                <a:buSzTx/>
                <a:buFontTx/>
                <a:buNone/>
                <a:tabLst/>
                <a:defRPr/>
              </a:pPr>
              <a:endParaRPr kumimoji="1" lang="de-DE" sz="2400" b="0" i="0" u="none" strike="noStrike" kern="0" cap="none" spc="0" normalizeH="0" baseline="0" noProof="0">
                <a:ln>
                  <a:noFill/>
                </a:ln>
                <a:solidFill>
                  <a:srgbClr val="000000"/>
                </a:solidFill>
                <a:effectLst/>
                <a:uLnTx/>
                <a:uFillTx/>
                <a:latin typeface="굴림" pitchFamily="50" charset="-127"/>
                <a:ea typeface="굴림" pitchFamily="50" charset="-127"/>
                <a:cs typeface="+mn-cs"/>
              </a:endParaRPr>
            </a:p>
          </p:txBody>
        </p:sp>
        <p:sp>
          <p:nvSpPr>
            <p:cNvPr id="84000" name="Oval 45"/>
            <p:cNvSpPr>
              <a:spLocks noChangeArrowheads="1"/>
            </p:cNvSpPr>
            <p:nvPr/>
          </p:nvSpPr>
          <p:spPr bwMode="auto">
            <a:xfrm flipV="1">
              <a:off x="2187" y="1900"/>
              <a:ext cx="48" cy="48"/>
            </a:xfrm>
            <a:prstGeom prst="ellipse">
              <a:avLst/>
            </a:prstGeom>
            <a:solidFill>
              <a:srgbClr val="000000"/>
            </a:solidFill>
            <a:ln w="12700" cap="sq">
              <a:solidFill>
                <a:srgbClr val="000000"/>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1" hangingPunct="1">
                <a:lnSpc>
                  <a:spcPct val="100000"/>
                </a:lnSpc>
                <a:spcBef>
                  <a:spcPct val="0"/>
                </a:spcBef>
                <a:spcAft>
                  <a:spcPct val="0"/>
                </a:spcAft>
                <a:buClrTx/>
                <a:buSzTx/>
                <a:buFontTx/>
                <a:buNone/>
                <a:tabLst/>
                <a:defRPr/>
              </a:pPr>
              <a:endParaRPr kumimoji="1" lang="de-DE" altLang="de-DE" sz="2400" b="0" i="0" u="none" strike="noStrike" kern="1200" cap="none" spc="0" normalizeH="0" baseline="0" noProof="0" smtClean="0">
                <a:ln>
                  <a:noFill/>
                </a:ln>
                <a:solidFill>
                  <a:srgbClr val="000000"/>
                </a:solidFill>
                <a:effectLst/>
                <a:uLnTx/>
                <a:uFillTx/>
                <a:latin typeface="Gulim" pitchFamily="34" charset="-127"/>
                <a:ea typeface="Gulim" pitchFamily="34" charset="-127"/>
                <a:cs typeface="+mn-cs"/>
              </a:endParaRPr>
            </a:p>
          </p:txBody>
        </p:sp>
      </p:grpSp>
      <p:sp>
        <p:nvSpPr>
          <p:cNvPr id="83974" name="Rectangle 49"/>
          <p:cNvSpPr>
            <a:spLocks noChangeArrowheads="1"/>
          </p:cNvSpPr>
          <p:nvPr/>
        </p:nvSpPr>
        <p:spPr bwMode="auto">
          <a:xfrm>
            <a:off x="685800" y="2057400"/>
            <a:ext cx="8229600" cy="3429000"/>
          </a:xfrm>
          <a:prstGeom prst="rect">
            <a:avLst/>
          </a:prstGeom>
          <a:noFill/>
          <a:ln w="19050" cap="sq">
            <a:solidFill>
              <a:srgbClr val="000000"/>
            </a:solidFill>
            <a:miter lim="800000"/>
            <a:headEnd type="none" w="sm" len="sm"/>
            <a:tailEnd type="none" w="sm" len="sm"/>
          </a:ln>
          <a:effectLst/>
          <a:extLst>
            <a:ext uri="{909E8E84-426E-40DD-AFC4-6F175D3DCCD1}">
              <a14:hiddenFill xmlns:a14="http://schemas.microsoft.com/office/drawing/2010/main">
                <a:solidFill>
                  <a:schemeClr val="tx2"/>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1" hangingPunct="1">
              <a:lnSpc>
                <a:spcPct val="100000"/>
              </a:lnSpc>
              <a:spcBef>
                <a:spcPct val="0"/>
              </a:spcBef>
              <a:spcAft>
                <a:spcPct val="0"/>
              </a:spcAft>
              <a:buClrTx/>
              <a:buSzTx/>
              <a:buFontTx/>
              <a:buNone/>
              <a:tabLst/>
              <a:defRPr/>
            </a:pPr>
            <a:endParaRPr kumimoji="1" lang="de-DE" altLang="de-DE" sz="2400" b="0" i="0" u="none" strike="noStrike" kern="1200" cap="none" spc="0" normalizeH="0" baseline="0" noProof="0" smtClean="0">
              <a:ln>
                <a:noFill/>
              </a:ln>
              <a:solidFill>
                <a:srgbClr val="000000"/>
              </a:solidFill>
              <a:effectLst/>
              <a:uLnTx/>
              <a:uFillTx/>
              <a:latin typeface="Gulim" pitchFamily="34" charset="-127"/>
              <a:ea typeface="Gulim" pitchFamily="34" charset="-127"/>
              <a:cs typeface="+mn-cs"/>
            </a:endParaRPr>
          </a:p>
        </p:txBody>
      </p:sp>
      <p:grpSp>
        <p:nvGrpSpPr>
          <p:cNvPr id="83975" name="Group 52"/>
          <p:cNvGrpSpPr>
            <a:grpSpLocks/>
          </p:cNvGrpSpPr>
          <p:nvPr/>
        </p:nvGrpSpPr>
        <p:grpSpPr bwMode="auto">
          <a:xfrm>
            <a:off x="990600" y="2362200"/>
            <a:ext cx="838200" cy="2514600"/>
            <a:chOff x="528" y="1392"/>
            <a:chExt cx="528" cy="1584"/>
          </a:xfrm>
        </p:grpSpPr>
        <p:grpSp>
          <p:nvGrpSpPr>
            <p:cNvPr id="83977" name="Group 15"/>
            <p:cNvGrpSpPr>
              <a:grpSpLocks/>
            </p:cNvGrpSpPr>
            <p:nvPr/>
          </p:nvGrpSpPr>
          <p:grpSpPr bwMode="auto">
            <a:xfrm>
              <a:off x="864" y="1552"/>
              <a:ext cx="192" cy="1344"/>
              <a:chOff x="864" y="1104"/>
              <a:chExt cx="192" cy="1344"/>
            </a:xfrm>
          </p:grpSpPr>
          <p:sp>
            <p:nvSpPr>
              <p:cNvPr id="117" name="Line 5"/>
              <p:cNvSpPr>
                <a:spLocks noChangeShapeType="1"/>
              </p:cNvSpPr>
              <p:nvPr/>
            </p:nvSpPr>
            <p:spPr bwMode="auto">
              <a:xfrm>
                <a:off x="960" y="1104"/>
                <a:ext cx="0" cy="1344"/>
              </a:xfrm>
              <a:prstGeom prst="line">
                <a:avLst/>
              </a:prstGeom>
              <a:noFill/>
              <a:ln w="19050" cap="sq">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auto" latinLnBrk="1" hangingPunct="1">
                  <a:lnSpc>
                    <a:spcPct val="100000"/>
                  </a:lnSpc>
                  <a:spcBef>
                    <a:spcPts val="0"/>
                  </a:spcBef>
                  <a:spcAft>
                    <a:spcPts val="0"/>
                  </a:spcAft>
                  <a:buClrTx/>
                  <a:buSzTx/>
                  <a:buFontTx/>
                  <a:buNone/>
                  <a:tabLst/>
                  <a:defRPr/>
                </a:pPr>
                <a:endParaRPr kumimoji="1" lang="de-DE" sz="2400" b="0" i="0" u="none" strike="noStrike" kern="0" cap="none" spc="0" normalizeH="0" baseline="0" noProof="0">
                  <a:ln>
                    <a:noFill/>
                  </a:ln>
                  <a:solidFill>
                    <a:srgbClr val="000000"/>
                  </a:solidFill>
                  <a:effectLst/>
                  <a:uLnTx/>
                  <a:uFillTx/>
                  <a:latin typeface="굴림" pitchFamily="50" charset="-127"/>
                  <a:ea typeface="굴림" pitchFamily="50" charset="-127"/>
                  <a:cs typeface="+mn-cs"/>
                </a:endParaRPr>
              </a:p>
            </p:txBody>
          </p:sp>
          <p:sp>
            <p:nvSpPr>
              <p:cNvPr id="118" name="Line 6"/>
              <p:cNvSpPr>
                <a:spLocks noChangeShapeType="1"/>
              </p:cNvSpPr>
              <p:nvPr/>
            </p:nvSpPr>
            <p:spPr bwMode="auto">
              <a:xfrm>
                <a:off x="864" y="1104"/>
                <a:ext cx="192" cy="0"/>
              </a:xfrm>
              <a:prstGeom prst="line">
                <a:avLst/>
              </a:prstGeom>
              <a:noFill/>
              <a:ln w="19050" cap="sq">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auto" latinLnBrk="1" hangingPunct="1">
                  <a:lnSpc>
                    <a:spcPct val="100000"/>
                  </a:lnSpc>
                  <a:spcBef>
                    <a:spcPts val="0"/>
                  </a:spcBef>
                  <a:spcAft>
                    <a:spcPts val="0"/>
                  </a:spcAft>
                  <a:buClrTx/>
                  <a:buSzTx/>
                  <a:buFontTx/>
                  <a:buNone/>
                  <a:tabLst/>
                  <a:defRPr/>
                </a:pPr>
                <a:endParaRPr kumimoji="1" lang="de-DE" sz="2400" b="0" i="0" u="none" strike="noStrike" kern="0" cap="none" spc="0" normalizeH="0" baseline="0" noProof="0">
                  <a:ln>
                    <a:noFill/>
                  </a:ln>
                  <a:solidFill>
                    <a:srgbClr val="000000"/>
                  </a:solidFill>
                  <a:effectLst/>
                  <a:uLnTx/>
                  <a:uFillTx/>
                  <a:latin typeface="굴림" pitchFamily="50" charset="-127"/>
                  <a:ea typeface="굴림" pitchFamily="50" charset="-127"/>
                  <a:cs typeface="+mn-cs"/>
                </a:endParaRPr>
              </a:p>
            </p:txBody>
          </p:sp>
          <p:sp>
            <p:nvSpPr>
              <p:cNvPr id="119" name="Line 7"/>
              <p:cNvSpPr>
                <a:spLocks noChangeShapeType="1"/>
              </p:cNvSpPr>
              <p:nvPr/>
            </p:nvSpPr>
            <p:spPr bwMode="auto">
              <a:xfrm>
                <a:off x="864" y="1440"/>
                <a:ext cx="192" cy="0"/>
              </a:xfrm>
              <a:prstGeom prst="line">
                <a:avLst/>
              </a:prstGeom>
              <a:noFill/>
              <a:ln w="19050" cap="sq">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auto" latinLnBrk="1" hangingPunct="1">
                  <a:lnSpc>
                    <a:spcPct val="100000"/>
                  </a:lnSpc>
                  <a:spcBef>
                    <a:spcPts val="0"/>
                  </a:spcBef>
                  <a:spcAft>
                    <a:spcPts val="0"/>
                  </a:spcAft>
                  <a:buClrTx/>
                  <a:buSzTx/>
                  <a:buFontTx/>
                  <a:buNone/>
                  <a:tabLst/>
                  <a:defRPr/>
                </a:pPr>
                <a:endParaRPr kumimoji="1" lang="de-DE" sz="2400" b="0" i="0" u="none" strike="noStrike" kern="0" cap="none" spc="0" normalizeH="0" baseline="0" noProof="0">
                  <a:ln>
                    <a:noFill/>
                  </a:ln>
                  <a:solidFill>
                    <a:srgbClr val="000000"/>
                  </a:solidFill>
                  <a:effectLst/>
                  <a:uLnTx/>
                  <a:uFillTx/>
                  <a:latin typeface="굴림" pitchFamily="50" charset="-127"/>
                  <a:ea typeface="굴림" pitchFamily="50" charset="-127"/>
                  <a:cs typeface="+mn-cs"/>
                </a:endParaRPr>
              </a:p>
            </p:txBody>
          </p:sp>
          <p:sp>
            <p:nvSpPr>
              <p:cNvPr id="120" name="Line 9"/>
              <p:cNvSpPr>
                <a:spLocks noChangeShapeType="1"/>
              </p:cNvSpPr>
              <p:nvPr/>
            </p:nvSpPr>
            <p:spPr bwMode="auto">
              <a:xfrm>
                <a:off x="864" y="1776"/>
                <a:ext cx="192" cy="0"/>
              </a:xfrm>
              <a:prstGeom prst="line">
                <a:avLst/>
              </a:prstGeom>
              <a:noFill/>
              <a:ln w="19050" cap="sq">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auto" latinLnBrk="1" hangingPunct="1">
                  <a:lnSpc>
                    <a:spcPct val="100000"/>
                  </a:lnSpc>
                  <a:spcBef>
                    <a:spcPts val="0"/>
                  </a:spcBef>
                  <a:spcAft>
                    <a:spcPts val="0"/>
                  </a:spcAft>
                  <a:buClrTx/>
                  <a:buSzTx/>
                  <a:buFontTx/>
                  <a:buNone/>
                  <a:tabLst/>
                  <a:defRPr/>
                </a:pPr>
                <a:endParaRPr kumimoji="1" lang="de-DE" sz="2400" b="0" i="0" u="none" strike="noStrike" kern="0" cap="none" spc="0" normalizeH="0" baseline="0" noProof="0">
                  <a:ln>
                    <a:noFill/>
                  </a:ln>
                  <a:solidFill>
                    <a:srgbClr val="000000"/>
                  </a:solidFill>
                  <a:effectLst/>
                  <a:uLnTx/>
                  <a:uFillTx/>
                  <a:latin typeface="굴림" pitchFamily="50" charset="-127"/>
                  <a:ea typeface="굴림" pitchFamily="50" charset="-127"/>
                  <a:cs typeface="+mn-cs"/>
                </a:endParaRPr>
              </a:p>
            </p:txBody>
          </p:sp>
          <p:sp>
            <p:nvSpPr>
              <p:cNvPr id="121" name="Line 10"/>
              <p:cNvSpPr>
                <a:spLocks noChangeShapeType="1"/>
              </p:cNvSpPr>
              <p:nvPr/>
            </p:nvSpPr>
            <p:spPr bwMode="auto">
              <a:xfrm>
                <a:off x="864" y="2112"/>
                <a:ext cx="192" cy="0"/>
              </a:xfrm>
              <a:prstGeom prst="line">
                <a:avLst/>
              </a:prstGeom>
              <a:noFill/>
              <a:ln w="19050" cap="sq">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auto" latinLnBrk="1" hangingPunct="1">
                  <a:lnSpc>
                    <a:spcPct val="100000"/>
                  </a:lnSpc>
                  <a:spcBef>
                    <a:spcPts val="0"/>
                  </a:spcBef>
                  <a:spcAft>
                    <a:spcPts val="0"/>
                  </a:spcAft>
                  <a:buClrTx/>
                  <a:buSzTx/>
                  <a:buFontTx/>
                  <a:buNone/>
                  <a:tabLst/>
                  <a:defRPr/>
                </a:pPr>
                <a:endParaRPr kumimoji="1" lang="de-DE" sz="2400" b="0" i="0" u="none" strike="noStrike" kern="0" cap="none" spc="0" normalizeH="0" baseline="0" noProof="0">
                  <a:ln>
                    <a:noFill/>
                  </a:ln>
                  <a:solidFill>
                    <a:srgbClr val="000000"/>
                  </a:solidFill>
                  <a:effectLst/>
                  <a:uLnTx/>
                  <a:uFillTx/>
                  <a:latin typeface="굴림" pitchFamily="50" charset="-127"/>
                  <a:ea typeface="굴림" pitchFamily="50" charset="-127"/>
                  <a:cs typeface="+mn-cs"/>
                </a:endParaRPr>
              </a:p>
            </p:txBody>
          </p:sp>
          <p:sp>
            <p:nvSpPr>
              <p:cNvPr id="122" name="Line 14"/>
              <p:cNvSpPr>
                <a:spLocks noChangeShapeType="1"/>
              </p:cNvSpPr>
              <p:nvPr/>
            </p:nvSpPr>
            <p:spPr bwMode="auto">
              <a:xfrm>
                <a:off x="864" y="2448"/>
                <a:ext cx="192" cy="0"/>
              </a:xfrm>
              <a:prstGeom prst="line">
                <a:avLst/>
              </a:prstGeom>
              <a:noFill/>
              <a:ln w="19050" cap="sq">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auto" latinLnBrk="1" hangingPunct="1">
                  <a:lnSpc>
                    <a:spcPct val="100000"/>
                  </a:lnSpc>
                  <a:spcBef>
                    <a:spcPts val="0"/>
                  </a:spcBef>
                  <a:spcAft>
                    <a:spcPts val="0"/>
                  </a:spcAft>
                  <a:buClrTx/>
                  <a:buSzTx/>
                  <a:buFontTx/>
                  <a:buNone/>
                  <a:tabLst/>
                  <a:defRPr/>
                </a:pPr>
                <a:endParaRPr kumimoji="1" lang="de-DE" sz="2400" b="0" i="0" u="none" strike="noStrike" kern="0" cap="none" spc="0" normalizeH="0" baseline="0" noProof="0">
                  <a:ln>
                    <a:noFill/>
                  </a:ln>
                  <a:solidFill>
                    <a:srgbClr val="000000"/>
                  </a:solidFill>
                  <a:effectLst/>
                  <a:uLnTx/>
                  <a:uFillTx/>
                  <a:latin typeface="굴림" pitchFamily="50" charset="-127"/>
                  <a:ea typeface="굴림" pitchFamily="50" charset="-127"/>
                  <a:cs typeface="+mn-cs"/>
                </a:endParaRPr>
              </a:p>
            </p:txBody>
          </p:sp>
        </p:grpSp>
        <p:sp>
          <p:nvSpPr>
            <p:cNvPr id="110" name="Text Box 16"/>
            <p:cNvSpPr txBox="1">
              <a:spLocks noChangeArrowheads="1"/>
            </p:cNvSpPr>
            <p:nvPr/>
          </p:nvSpPr>
          <p:spPr bwMode="auto">
            <a:xfrm>
              <a:off x="672" y="1392"/>
              <a:ext cx="18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kumimoji="1" lang="ko-KR" altLang="en-US" sz="1800" b="0" i="0" u="none" strike="noStrike" kern="0" cap="none" spc="0" normalizeH="0" baseline="0" noProof="0">
                  <a:ln>
                    <a:noFill/>
                  </a:ln>
                  <a:solidFill>
                    <a:srgbClr val="000000"/>
                  </a:solidFill>
                  <a:effectLst/>
                  <a:uLnTx/>
                  <a:uFillTx/>
                  <a:latin typeface="Arial Narrow" pitchFamily="34" charset="0"/>
                  <a:ea typeface="굴림" pitchFamily="50" charset="-127"/>
                  <a:cs typeface="+mn-cs"/>
                </a:rPr>
                <a:t>1</a:t>
              </a:r>
            </a:p>
          </p:txBody>
        </p:sp>
        <p:sp>
          <p:nvSpPr>
            <p:cNvPr id="111" name="Text Box 17"/>
            <p:cNvSpPr txBox="1">
              <a:spLocks noChangeArrowheads="1"/>
            </p:cNvSpPr>
            <p:nvPr/>
          </p:nvSpPr>
          <p:spPr bwMode="auto">
            <a:xfrm>
              <a:off x="576" y="1728"/>
              <a:ext cx="281"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kumimoji="1" lang="ko-KR" altLang="en-US" sz="1800" b="0" i="0" u="none" strike="noStrike" kern="0" cap="none" spc="0" normalizeH="0" baseline="0" noProof="0">
                  <a:ln>
                    <a:noFill/>
                  </a:ln>
                  <a:solidFill>
                    <a:srgbClr val="000000"/>
                  </a:solidFill>
                  <a:effectLst/>
                  <a:uLnTx/>
                  <a:uFillTx/>
                  <a:latin typeface="Arial Narrow" pitchFamily="34" charset="0"/>
                  <a:ea typeface="굴림" pitchFamily="50" charset="-127"/>
                  <a:cs typeface="+mn-cs"/>
                </a:rPr>
                <a:t>0.5</a:t>
              </a:r>
            </a:p>
          </p:txBody>
        </p:sp>
        <p:sp>
          <p:nvSpPr>
            <p:cNvPr id="112" name="Text Box 19"/>
            <p:cNvSpPr txBox="1">
              <a:spLocks noChangeArrowheads="1"/>
            </p:cNvSpPr>
            <p:nvPr/>
          </p:nvSpPr>
          <p:spPr bwMode="auto">
            <a:xfrm>
              <a:off x="672" y="2064"/>
              <a:ext cx="18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kumimoji="1" lang="ko-KR" altLang="en-US" sz="1800" b="0" i="0" u="none" strike="noStrike" kern="0" cap="none" spc="0" normalizeH="0" baseline="0" noProof="0">
                  <a:ln>
                    <a:noFill/>
                  </a:ln>
                  <a:solidFill>
                    <a:srgbClr val="000000"/>
                  </a:solidFill>
                  <a:effectLst/>
                  <a:uLnTx/>
                  <a:uFillTx/>
                  <a:latin typeface="Arial Narrow" pitchFamily="34" charset="0"/>
                  <a:ea typeface="굴림" pitchFamily="50" charset="-127"/>
                  <a:cs typeface="+mn-cs"/>
                </a:rPr>
                <a:t>0</a:t>
              </a:r>
            </a:p>
          </p:txBody>
        </p:sp>
        <p:sp>
          <p:nvSpPr>
            <p:cNvPr id="113" name="Text Box 20"/>
            <p:cNvSpPr txBox="1">
              <a:spLocks noChangeArrowheads="1"/>
            </p:cNvSpPr>
            <p:nvPr/>
          </p:nvSpPr>
          <p:spPr bwMode="auto">
            <a:xfrm>
              <a:off x="624" y="2745"/>
              <a:ext cx="221"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kumimoji="1" lang="ko-KR" altLang="en-US" sz="1800" b="0" i="0" u="none" strike="noStrike" kern="0" cap="none" spc="0" normalizeH="0" baseline="0" noProof="0">
                  <a:ln>
                    <a:noFill/>
                  </a:ln>
                  <a:solidFill>
                    <a:srgbClr val="000000"/>
                  </a:solidFill>
                  <a:effectLst/>
                  <a:uLnTx/>
                  <a:uFillTx/>
                  <a:latin typeface="Arial Narrow" pitchFamily="34" charset="0"/>
                  <a:ea typeface="굴림" pitchFamily="50" charset="-127"/>
                  <a:cs typeface="+mn-cs"/>
                </a:rPr>
                <a:t>-1</a:t>
              </a:r>
            </a:p>
          </p:txBody>
        </p:sp>
        <p:sp>
          <p:nvSpPr>
            <p:cNvPr id="114" name="Text Box 21"/>
            <p:cNvSpPr txBox="1">
              <a:spLocks noChangeArrowheads="1"/>
            </p:cNvSpPr>
            <p:nvPr/>
          </p:nvSpPr>
          <p:spPr bwMode="auto">
            <a:xfrm>
              <a:off x="528" y="2400"/>
              <a:ext cx="320"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kumimoji="1" lang="ko-KR" altLang="en-US" sz="1800" b="0" i="0" u="none" strike="noStrike" kern="0" cap="none" spc="0" normalizeH="0" baseline="0" noProof="0">
                  <a:ln>
                    <a:noFill/>
                  </a:ln>
                  <a:solidFill>
                    <a:srgbClr val="000000"/>
                  </a:solidFill>
                  <a:effectLst/>
                  <a:uLnTx/>
                  <a:uFillTx/>
                  <a:latin typeface="Arial Narrow" pitchFamily="34" charset="0"/>
                  <a:ea typeface="굴림" pitchFamily="50" charset="-127"/>
                  <a:cs typeface="+mn-cs"/>
                </a:rPr>
                <a:t>-0.5</a:t>
              </a:r>
            </a:p>
          </p:txBody>
        </p:sp>
        <p:sp>
          <p:nvSpPr>
            <p:cNvPr id="115" name="Line 50"/>
            <p:cNvSpPr>
              <a:spLocks noChangeShapeType="1"/>
            </p:cNvSpPr>
            <p:nvPr/>
          </p:nvSpPr>
          <p:spPr bwMode="auto">
            <a:xfrm flipH="1">
              <a:off x="912" y="2400"/>
              <a:ext cx="96" cy="48"/>
            </a:xfrm>
            <a:prstGeom prst="line">
              <a:avLst/>
            </a:prstGeom>
            <a:noFill/>
            <a:ln w="19050" cap="sq">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auto" latinLnBrk="1" hangingPunct="1">
                <a:lnSpc>
                  <a:spcPct val="100000"/>
                </a:lnSpc>
                <a:spcBef>
                  <a:spcPts val="0"/>
                </a:spcBef>
                <a:spcAft>
                  <a:spcPts val="0"/>
                </a:spcAft>
                <a:buClrTx/>
                <a:buSzTx/>
                <a:buFontTx/>
                <a:buNone/>
                <a:tabLst/>
                <a:defRPr/>
              </a:pPr>
              <a:endParaRPr kumimoji="1" lang="de-DE" sz="2400" b="0" i="0" u="none" strike="noStrike" kern="0" cap="none" spc="0" normalizeH="0" baseline="0" noProof="0">
                <a:ln>
                  <a:noFill/>
                </a:ln>
                <a:solidFill>
                  <a:srgbClr val="000000"/>
                </a:solidFill>
                <a:effectLst/>
                <a:uLnTx/>
                <a:uFillTx/>
                <a:latin typeface="굴림" pitchFamily="50" charset="-127"/>
                <a:ea typeface="굴림" pitchFamily="50" charset="-127"/>
                <a:cs typeface="+mn-cs"/>
              </a:endParaRPr>
            </a:p>
          </p:txBody>
        </p:sp>
        <p:sp>
          <p:nvSpPr>
            <p:cNvPr id="116" name="Line 51"/>
            <p:cNvSpPr>
              <a:spLocks noChangeShapeType="1"/>
            </p:cNvSpPr>
            <p:nvPr/>
          </p:nvSpPr>
          <p:spPr bwMode="auto">
            <a:xfrm>
              <a:off x="912" y="2400"/>
              <a:ext cx="96" cy="48"/>
            </a:xfrm>
            <a:prstGeom prst="line">
              <a:avLst/>
            </a:prstGeom>
            <a:noFill/>
            <a:ln w="19050" cap="sq">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auto" latinLnBrk="1" hangingPunct="1">
                <a:lnSpc>
                  <a:spcPct val="100000"/>
                </a:lnSpc>
                <a:spcBef>
                  <a:spcPts val="0"/>
                </a:spcBef>
                <a:spcAft>
                  <a:spcPts val="0"/>
                </a:spcAft>
                <a:buClrTx/>
                <a:buSzTx/>
                <a:buFontTx/>
                <a:buNone/>
                <a:tabLst/>
                <a:defRPr/>
              </a:pPr>
              <a:endParaRPr kumimoji="1" lang="de-DE" sz="2400" b="0" i="0" u="none" strike="noStrike" kern="0" cap="none" spc="0" normalizeH="0" baseline="0" noProof="0">
                <a:ln>
                  <a:noFill/>
                </a:ln>
                <a:solidFill>
                  <a:srgbClr val="000000"/>
                </a:solidFill>
                <a:effectLst/>
                <a:uLnTx/>
                <a:uFillTx/>
                <a:latin typeface="굴림" pitchFamily="50" charset="-127"/>
                <a:ea typeface="굴림" pitchFamily="50" charset="-127"/>
                <a:cs typeface="+mn-cs"/>
              </a:endParaRPr>
            </a:p>
          </p:txBody>
        </p:sp>
      </p:grpSp>
      <p:sp>
        <p:nvSpPr>
          <p:cNvPr id="83976" name="Foliennummernplatzhalter 1"/>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A6524C5-A101-4DB1-BECF-3062755F3C0E}" type="slidenum">
              <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74</a:t>
            </a:fld>
            <a:endPar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endParaRPr>
          </a:p>
        </p:txBody>
      </p:sp>
      <p:pic>
        <p:nvPicPr>
          <p:cNvPr id="44" name="Grafik 4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45" name="Grafik 4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p:cNvSpPr>
            <a:spLocks noGrp="1"/>
          </p:cNvSpPr>
          <p:nvPr>
            <p:ph type="ftr" sz="quarter" idx="10"/>
          </p:nvPr>
        </p:nvSpPr>
        <p:spPr/>
        <p:txBody>
          <a:bodyPr/>
          <a:lstStyle/>
          <a:p>
            <a:pPr>
              <a:defRPr/>
            </a:pPr>
            <a:r>
              <a:rPr lang="en-US" altLang="en-US" smtClean="0"/>
              <a:t>Introduction, overview and OpenGL</a:t>
            </a:r>
            <a:endParaRPr lang="en-US" altLang="en-US"/>
          </a:p>
        </p:txBody>
      </p:sp>
    </p:spTree>
    <p:extLst>
      <p:ext uri="{BB962C8B-B14F-4D97-AF65-F5344CB8AC3E}">
        <p14:creationId xmlns:p14="http://schemas.microsoft.com/office/powerpoint/2010/main" val="196669538"/>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3"/>
          <p:cNvSpPr>
            <a:spLocks noGrp="1" noChangeArrowheads="1"/>
          </p:cNvSpPr>
          <p:nvPr>
            <p:ph type="body" idx="1"/>
          </p:nvPr>
        </p:nvSpPr>
        <p:spPr/>
        <p:txBody>
          <a:bodyPr/>
          <a:lstStyle/>
          <a:p>
            <a:pPr marL="819150" lvl="1">
              <a:buFont typeface="Wingdings" panose="05000000000000000000" pitchFamily="2" charset="2"/>
              <a:buNone/>
            </a:pPr>
            <a:endParaRPr lang="en-US" altLang="ko-KR" smtClean="0">
              <a:ea typeface="Gulim" pitchFamily="34" charset="-127"/>
            </a:endParaRPr>
          </a:p>
          <a:p>
            <a:pPr marL="819150" lvl="1"/>
            <a:r>
              <a:rPr lang="en-US" altLang="ko-KR" smtClean="0">
                <a:solidFill>
                  <a:schemeClr val="bg1"/>
                </a:solidFill>
                <a:ea typeface="Gulim" pitchFamily="34" charset="-127"/>
              </a:rPr>
              <a:t>Button</a:t>
            </a:r>
          </a:p>
          <a:p>
            <a:pPr marL="819150" lvl="1">
              <a:buFont typeface="Wingdings" panose="05000000000000000000" pitchFamily="2" charset="2"/>
              <a:buNone/>
            </a:pPr>
            <a:endParaRPr lang="en-US" altLang="ko-KR" smtClean="0">
              <a:solidFill>
                <a:schemeClr val="bg1"/>
              </a:solidFill>
              <a:ea typeface="Gulim" pitchFamily="34" charset="-127"/>
            </a:endParaRPr>
          </a:p>
          <a:p>
            <a:pPr marL="819150" lvl="1"/>
            <a:r>
              <a:rPr lang="en-US" altLang="ko-KR" smtClean="0">
                <a:solidFill>
                  <a:schemeClr val="bg1"/>
                </a:solidFill>
                <a:ea typeface="Gulim" pitchFamily="34" charset="-127"/>
              </a:rPr>
              <a:t>Menu Selection</a:t>
            </a:r>
            <a:endParaRPr lang="en-US" altLang="ko-KR" sz="2000" smtClean="0">
              <a:solidFill>
                <a:schemeClr val="bg1"/>
              </a:solidFill>
              <a:ea typeface="Gulim" pitchFamily="34" charset="-127"/>
            </a:endParaRPr>
          </a:p>
        </p:txBody>
      </p:sp>
      <p:sp>
        <p:nvSpPr>
          <p:cNvPr id="84995" name="Rectangle 4"/>
          <p:cNvSpPr>
            <a:spLocks noGrp="1" noChangeArrowheads="1"/>
          </p:cNvSpPr>
          <p:nvPr>
            <p:ph type="title"/>
          </p:nvPr>
        </p:nvSpPr>
        <p:spPr/>
        <p:txBody>
          <a:bodyPr/>
          <a:lstStyle/>
          <a:p>
            <a:r>
              <a:rPr lang="en-US" altLang="ko-KR" smtClean="0">
                <a:ea typeface="Gulim" pitchFamily="34" charset="-127"/>
              </a:rPr>
              <a:t>Choice Devices</a:t>
            </a:r>
          </a:p>
        </p:txBody>
      </p:sp>
      <p:sp>
        <p:nvSpPr>
          <p:cNvPr id="84996" name="Foliennummernplatzhalter 1"/>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0CFAF33-C01F-4D4F-A8A5-7C316FDB60C5}" type="slidenum">
              <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75</a:t>
            </a:fld>
            <a:endPar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endParaRPr>
          </a:p>
        </p:txBody>
      </p:sp>
      <p:pic>
        <p:nvPicPr>
          <p:cNvPr id="5" name="Grafik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p:cNvSpPr>
            <a:spLocks noGrp="1"/>
          </p:cNvSpPr>
          <p:nvPr>
            <p:ph type="ftr" sz="quarter" idx="10"/>
          </p:nvPr>
        </p:nvSpPr>
        <p:spPr/>
        <p:txBody>
          <a:bodyPr/>
          <a:lstStyle/>
          <a:p>
            <a:pPr>
              <a:defRPr/>
            </a:pPr>
            <a:r>
              <a:rPr lang="en-US" altLang="en-US" smtClean="0"/>
              <a:t>Introduction, overview and OpenGL</a:t>
            </a:r>
            <a:endParaRPr lang="en-US" altLang="en-US"/>
          </a:p>
        </p:txBody>
      </p:sp>
    </p:spTree>
    <p:extLst>
      <p:ext uri="{BB962C8B-B14F-4D97-AF65-F5344CB8AC3E}">
        <p14:creationId xmlns:p14="http://schemas.microsoft.com/office/powerpoint/2010/main" val="3888749595"/>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a:xfrm>
            <a:off x="1368425" y="327025"/>
            <a:ext cx="6256338" cy="1300163"/>
          </a:xfrm>
        </p:spPr>
        <p:txBody>
          <a:bodyPr/>
          <a:lstStyle/>
          <a:p>
            <a:r>
              <a:rPr lang="en-US" altLang="de-DE" smtClean="0"/>
              <a:t>Hard-copy Devices</a:t>
            </a:r>
          </a:p>
        </p:txBody>
      </p:sp>
      <p:sp>
        <p:nvSpPr>
          <p:cNvPr id="77827" name="Rectangle 3"/>
          <p:cNvSpPr>
            <a:spLocks noGrp="1" noChangeArrowheads="1"/>
          </p:cNvSpPr>
          <p:nvPr>
            <p:ph type="body" idx="1"/>
          </p:nvPr>
        </p:nvSpPr>
        <p:spPr>
          <a:xfrm>
            <a:off x="685800" y="1752600"/>
            <a:ext cx="7772400" cy="4419600"/>
          </a:xfrm>
        </p:spPr>
        <p:txBody>
          <a:bodyPr/>
          <a:lstStyle/>
          <a:p>
            <a:r>
              <a:rPr lang="en-US" altLang="de-DE" smtClean="0">
                <a:solidFill>
                  <a:schemeClr val="bg1"/>
                </a:solidFill>
              </a:rPr>
              <a:t>Hard-copy devices</a:t>
            </a:r>
          </a:p>
          <a:p>
            <a:pPr lvl="1"/>
            <a:r>
              <a:rPr lang="en-US" altLang="de-DE" smtClean="0">
                <a:solidFill>
                  <a:schemeClr val="bg1"/>
                </a:solidFill>
              </a:rPr>
              <a:t>Plotters</a:t>
            </a:r>
          </a:p>
          <a:p>
            <a:pPr lvl="2"/>
            <a:r>
              <a:rPr lang="en-US" altLang="de-DE" smtClean="0">
                <a:solidFill>
                  <a:schemeClr val="bg1"/>
                </a:solidFill>
              </a:rPr>
              <a:t>2D moving pen with stationary paper</a:t>
            </a:r>
          </a:p>
          <a:p>
            <a:pPr lvl="2"/>
            <a:r>
              <a:rPr lang="en-US" altLang="de-DE" smtClean="0">
                <a:solidFill>
                  <a:schemeClr val="bg1"/>
                </a:solidFill>
              </a:rPr>
              <a:t>1D pen and 1D moving paper</a:t>
            </a:r>
          </a:p>
          <a:p>
            <a:pPr lvl="1"/>
            <a:r>
              <a:rPr lang="en-US" altLang="de-DE" smtClean="0">
                <a:solidFill>
                  <a:schemeClr val="bg1"/>
                </a:solidFill>
              </a:rPr>
              <a:t>Printers</a:t>
            </a:r>
          </a:p>
          <a:p>
            <a:pPr lvl="2"/>
            <a:r>
              <a:rPr lang="en-US" altLang="de-DE" smtClean="0">
                <a:solidFill>
                  <a:schemeClr val="bg1"/>
                </a:solidFill>
              </a:rPr>
              <a:t>Impact devices</a:t>
            </a:r>
          </a:p>
          <a:p>
            <a:pPr lvl="3"/>
            <a:r>
              <a:rPr lang="en-US" altLang="de-DE" smtClean="0">
                <a:solidFill>
                  <a:schemeClr val="bg1"/>
                </a:solidFill>
              </a:rPr>
              <a:t>Inked ribbon</a:t>
            </a:r>
          </a:p>
          <a:p>
            <a:pPr lvl="2"/>
            <a:r>
              <a:rPr lang="en-US" altLang="de-DE" smtClean="0">
                <a:solidFill>
                  <a:schemeClr val="bg1"/>
                </a:solidFill>
              </a:rPr>
              <a:t>Non impact devices</a:t>
            </a:r>
          </a:p>
          <a:p>
            <a:pPr lvl="3"/>
            <a:r>
              <a:rPr lang="en-US" altLang="de-DE" smtClean="0">
                <a:solidFill>
                  <a:schemeClr val="bg1"/>
                </a:solidFill>
              </a:rPr>
              <a:t>Laser, ink-jet, xerographic, electrostatic, electrothermal.</a:t>
            </a:r>
          </a:p>
          <a:p>
            <a:pPr lvl="1"/>
            <a:endParaRPr lang="en-US" altLang="de-DE" smtClean="0"/>
          </a:p>
        </p:txBody>
      </p:sp>
      <p:sp>
        <p:nvSpPr>
          <p:cNvPr id="86020" name="Foliennummernplatzhalter 1"/>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6EAC62C4-1E33-4BD0-A7B2-C611471CFF0E}" type="slidenum">
              <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76</a:t>
            </a:fld>
            <a:endPar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endParaRPr>
          </a:p>
        </p:txBody>
      </p:sp>
      <p:pic>
        <p:nvPicPr>
          <p:cNvPr id="5" name="Grafik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p:cNvSpPr>
            <a:spLocks noGrp="1"/>
          </p:cNvSpPr>
          <p:nvPr>
            <p:ph type="ftr" sz="quarter" idx="10"/>
          </p:nvPr>
        </p:nvSpPr>
        <p:spPr/>
        <p:txBody>
          <a:bodyPr/>
          <a:lstStyle/>
          <a:p>
            <a:pPr>
              <a:defRPr/>
            </a:pPr>
            <a:r>
              <a:rPr lang="en-US" altLang="en-US" smtClean="0"/>
              <a:t>Introduction, overview and OpenGL</a:t>
            </a:r>
            <a:endParaRPr lang="en-US" altLang="en-US"/>
          </a:p>
        </p:txBody>
      </p:sp>
    </p:spTree>
    <p:extLst>
      <p:ext uri="{BB962C8B-B14F-4D97-AF65-F5344CB8AC3E}">
        <p14:creationId xmlns:p14="http://schemas.microsoft.com/office/powerpoint/2010/main" val="40059663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7827">
                                            <p:txEl>
                                              <p:pRg st="0" end="0"/>
                                            </p:txEl>
                                          </p:spTgt>
                                        </p:tgtEl>
                                        <p:attrNameLst>
                                          <p:attrName>style.visibility</p:attrName>
                                        </p:attrNameLst>
                                      </p:cBhvr>
                                      <p:to>
                                        <p:strVal val="visible"/>
                                      </p:to>
                                    </p:set>
                                    <p:anim calcmode="lin" valueType="num">
                                      <p:cBhvr additive="base">
                                        <p:cTn id="7" dur="2000" fill="hold"/>
                                        <p:tgtEl>
                                          <p:spTgt spid="77827">
                                            <p:txEl>
                                              <p:pRg st="0" end="0"/>
                                            </p:txEl>
                                          </p:spTgt>
                                        </p:tgtEl>
                                        <p:attrNameLst>
                                          <p:attrName>ppt_x</p:attrName>
                                        </p:attrNameLst>
                                      </p:cBhvr>
                                      <p:tavLst>
                                        <p:tav tm="0">
                                          <p:val>
                                            <p:strVal val="0-#ppt_w/2"/>
                                          </p:val>
                                        </p:tav>
                                        <p:tav tm="100000">
                                          <p:val>
                                            <p:strVal val="#ppt_x"/>
                                          </p:val>
                                        </p:tav>
                                      </p:tavLst>
                                    </p:anim>
                                    <p:anim calcmode="lin" valueType="num">
                                      <p:cBhvr additive="base">
                                        <p:cTn id="8" dur="2000" fill="hold"/>
                                        <p:tgtEl>
                                          <p:spTgt spid="7782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77827">
                                            <p:txEl>
                                              <p:pRg st="1" end="1"/>
                                            </p:txEl>
                                          </p:spTgt>
                                        </p:tgtEl>
                                        <p:attrNameLst>
                                          <p:attrName>style.visibility</p:attrName>
                                        </p:attrNameLst>
                                      </p:cBhvr>
                                      <p:to>
                                        <p:strVal val="visible"/>
                                      </p:to>
                                    </p:set>
                                    <p:anim calcmode="lin" valueType="num">
                                      <p:cBhvr additive="base">
                                        <p:cTn id="13" dur="2000" fill="hold"/>
                                        <p:tgtEl>
                                          <p:spTgt spid="77827">
                                            <p:txEl>
                                              <p:pRg st="1" end="1"/>
                                            </p:txEl>
                                          </p:spTgt>
                                        </p:tgtEl>
                                        <p:attrNameLst>
                                          <p:attrName>ppt_x</p:attrName>
                                        </p:attrNameLst>
                                      </p:cBhvr>
                                      <p:tavLst>
                                        <p:tav tm="0">
                                          <p:val>
                                            <p:strVal val="0-#ppt_w/2"/>
                                          </p:val>
                                        </p:tav>
                                        <p:tav tm="100000">
                                          <p:val>
                                            <p:strVal val="#ppt_x"/>
                                          </p:val>
                                        </p:tav>
                                      </p:tavLst>
                                    </p:anim>
                                    <p:anim calcmode="lin" valueType="num">
                                      <p:cBhvr additive="base">
                                        <p:cTn id="14" dur="2000" fill="hold"/>
                                        <p:tgtEl>
                                          <p:spTgt spid="77827">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77827">
                                            <p:txEl>
                                              <p:pRg st="2" end="2"/>
                                            </p:txEl>
                                          </p:spTgt>
                                        </p:tgtEl>
                                        <p:attrNameLst>
                                          <p:attrName>style.visibility</p:attrName>
                                        </p:attrNameLst>
                                      </p:cBhvr>
                                      <p:to>
                                        <p:strVal val="visible"/>
                                      </p:to>
                                    </p:set>
                                    <p:anim calcmode="lin" valueType="num">
                                      <p:cBhvr additive="base">
                                        <p:cTn id="19" dur="2000" fill="hold"/>
                                        <p:tgtEl>
                                          <p:spTgt spid="77827">
                                            <p:txEl>
                                              <p:pRg st="2" end="2"/>
                                            </p:txEl>
                                          </p:spTgt>
                                        </p:tgtEl>
                                        <p:attrNameLst>
                                          <p:attrName>ppt_x</p:attrName>
                                        </p:attrNameLst>
                                      </p:cBhvr>
                                      <p:tavLst>
                                        <p:tav tm="0">
                                          <p:val>
                                            <p:strVal val="0-#ppt_w/2"/>
                                          </p:val>
                                        </p:tav>
                                        <p:tav tm="100000">
                                          <p:val>
                                            <p:strVal val="#ppt_x"/>
                                          </p:val>
                                        </p:tav>
                                      </p:tavLst>
                                    </p:anim>
                                    <p:anim calcmode="lin" valueType="num">
                                      <p:cBhvr additive="base">
                                        <p:cTn id="20" dur="2000" fill="hold"/>
                                        <p:tgtEl>
                                          <p:spTgt spid="77827">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77827">
                                            <p:txEl>
                                              <p:pRg st="3" end="3"/>
                                            </p:txEl>
                                          </p:spTgt>
                                        </p:tgtEl>
                                        <p:attrNameLst>
                                          <p:attrName>style.visibility</p:attrName>
                                        </p:attrNameLst>
                                      </p:cBhvr>
                                      <p:to>
                                        <p:strVal val="visible"/>
                                      </p:to>
                                    </p:set>
                                    <p:anim calcmode="lin" valueType="num">
                                      <p:cBhvr additive="base">
                                        <p:cTn id="25" dur="2000" fill="hold"/>
                                        <p:tgtEl>
                                          <p:spTgt spid="77827">
                                            <p:txEl>
                                              <p:pRg st="3" end="3"/>
                                            </p:txEl>
                                          </p:spTgt>
                                        </p:tgtEl>
                                        <p:attrNameLst>
                                          <p:attrName>ppt_x</p:attrName>
                                        </p:attrNameLst>
                                      </p:cBhvr>
                                      <p:tavLst>
                                        <p:tav tm="0">
                                          <p:val>
                                            <p:strVal val="0-#ppt_w/2"/>
                                          </p:val>
                                        </p:tav>
                                        <p:tav tm="100000">
                                          <p:val>
                                            <p:strVal val="#ppt_x"/>
                                          </p:val>
                                        </p:tav>
                                      </p:tavLst>
                                    </p:anim>
                                    <p:anim calcmode="lin" valueType="num">
                                      <p:cBhvr additive="base">
                                        <p:cTn id="26" dur="2000" fill="hold"/>
                                        <p:tgtEl>
                                          <p:spTgt spid="77827">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77827">
                                            <p:txEl>
                                              <p:pRg st="4" end="4"/>
                                            </p:txEl>
                                          </p:spTgt>
                                        </p:tgtEl>
                                        <p:attrNameLst>
                                          <p:attrName>style.visibility</p:attrName>
                                        </p:attrNameLst>
                                      </p:cBhvr>
                                      <p:to>
                                        <p:strVal val="visible"/>
                                      </p:to>
                                    </p:set>
                                    <p:anim calcmode="lin" valueType="num">
                                      <p:cBhvr additive="base">
                                        <p:cTn id="31" dur="2000" fill="hold"/>
                                        <p:tgtEl>
                                          <p:spTgt spid="77827">
                                            <p:txEl>
                                              <p:pRg st="4" end="4"/>
                                            </p:txEl>
                                          </p:spTgt>
                                        </p:tgtEl>
                                        <p:attrNameLst>
                                          <p:attrName>ppt_x</p:attrName>
                                        </p:attrNameLst>
                                      </p:cBhvr>
                                      <p:tavLst>
                                        <p:tav tm="0">
                                          <p:val>
                                            <p:strVal val="0-#ppt_w/2"/>
                                          </p:val>
                                        </p:tav>
                                        <p:tav tm="100000">
                                          <p:val>
                                            <p:strVal val="#ppt_x"/>
                                          </p:val>
                                        </p:tav>
                                      </p:tavLst>
                                    </p:anim>
                                    <p:anim calcmode="lin" valueType="num">
                                      <p:cBhvr additive="base">
                                        <p:cTn id="32" dur="2000" fill="hold"/>
                                        <p:tgtEl>
                                          <p:spTgt spid="77827">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77827">
                                            <p:txEl>
                                              <p:pRg st="5" end="5"/>
                                            </p:txEl>
                                          </p:spTgt>
                                        </p:tgtEl>
                                        <p:attrNameLst>
                                          <p:attrName>style.visibility</p:attrName>
                                        </p:attrNameLst>
                                      </p:cBhvr>
                                      <p:to>
                                        <p:strVal val="visible"/>
                                      </p:to>
                                    </p:set>
                                    <p:anim calcmode="lin" valueType="num">
                                      <p:cBhvr additive="base">
                                        <p:cTn id="37" dur="2000" fill="hold"/>
                                        <p:tgtEl>
                                          <p:spTgt spid="77827">
                                            <p:txEl>
                                              <p:pRg st="5" end="5"/>
                                            </p:txEl>
                                          </p:spTgt>
                                        </p:tgtEl>
                                        <p:attrNameLst>
                                          <p:attrName>ppt_x</p:attrName>
                                        </p:attrNameLst>
                                      </p:cBhvr>
                                      <p:tavLst>
                                        <p:tav tm="0">
                                          <p:val>
                                            <p:strVal val="0-#ppt_w/2"/>
                                          </p:val>
                                        </p:tav>
                                        <p:tav tm="100000">
                                          <p:val>
                                            <p:strVal val="#ppt_x"/>
                                          </p:val>
                                        </p:tav>
                                      </p:tavLst>
                                    </p:anim>
                                    <p:anim calcmode="lin" valueType="num">
                                      <p:cBhvr additive="base">
                                        <p:cTn id="38" dur="2000" fill="hold"/>
                                        <p:tgtEl>
                                          <p:spTgt spid="77827">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77827">
                                            <p:txEl>
                                              <p:pRg st="6" end="6"/>
                                            </p:txEl>
                                          </p:spTgt>
                                        </p:tgtEl>
                                        <p:attrNameLst>
                                          <p:attrName>style.visibility</p:attrName>
                                        </p:attrNameLst>
                                      </p:cBhvr>
                                      <p:to>
                                        <p:strVal val="visible"/>
                                      </p:to>
                                    </p:set>
                                    <p:anim calcmode="lin" valueType="num">
                                      <p:cBhvr additive="base">
                                        <p:cTn id="43" dur="2000" fill="hold"/>
                                        <p:tgtEl>
                                          <p:spTgt spid="77827">
                                            <p:txEl>
                                              <p:pRg st="6" end="6"/>
                                            </p:txEl>
                                          </p:spTgt>
                                        </p:tgtEl>
                                        <p:attrNameLst>
                                          <p:attrName>ppt_x</p:attrName>
                                        </p:attrNameLst>
                                      </p:cBhvr>
                                      <p:tavLst>
                                        <p:tav tm="0">
                                          <p:val>
                                            <p:strVal val="0-#ppt_w/2"/>
                                          </p:val>
                                        </p:tav>
                                        <p:tav tm="100000">
                                          <p:val>
                                            <p:strVal val="#ppt_x"/>
                                          </p:val>
                                        </p:tav>
                                      </p:tavLst>
                                    </p:anim>
                                    <p:anim calcmode="lin" valueType="num">
                                      <p:cBhvr additive="base">
                                        <p:cTn id="44" dur="2000" fill="hold"/>
                                        <p:tgtEl>
                                          <p:spTgt spid="77827">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77827">
                                            <p:txEl>
                                              <p:pRg st="7" end="7"/>
                                            </p:txEl>
                                          </p:spTgt>
                                        </p:tgtEl>
                                        <p:attrNameLst>
                                          <p:attrName>style.visibility</p:attrName>
                                        </p:attrNameLst>
                                      </p:cBhvr>
                                      <p:to>
                                        <p:strVal val="visible"/>
                                      </p:to>
                                    </p:set>
                                    <p:anim calcmode="lin" valueType="num">
                                      <p:cBhvr additive="base">
                                        <p:cTn id="49" dur="2000" fill="hold"/>
                                        <p:tgtEl>
                                          <p:spTgt spid="77827">
                                            <p:txEl>
                                              <p:pRg st="7" end="7"/>
                                            </p:txEl>
                                          </p:spTgt>
                                        </p:tgtEl>
                                        <p:attrNameLst>
                                          <p:attrName>ppt_x</p:attrName>
                                        </p:attrNameLst>
                                      </p:cBhvr>
                                      <p:tavLst>
                                        <p:tav tm="0">
                                          <p:val>
                                            <p:strVal val="0-#ppt_w/2"/>
                                          </p:val>
                                        </p:tav>
                                        <p:tav tm="100000">
                                          <p:val>
                                            <p:strVal val="#ppt_x"/>
                                          </p:val>
                                        </p:tav>
                                      </p:tavLst>
                                    </p:anim>
                                    <p:anim calcmode="lin" valueType="num">
                                      <p:cBhvr additive="base">
                                        <p:cTn id="50" dur="2000" fill="hold"/>
                                        <p:tgtEl>
                                          <p:spTgt spid="77827">
                                            <p:txEl>
                                              <p:pRg st="7" end="7"/>
                                            </p:txEl>
                                          </p:spTgt>
                                        </p:tgtEl>
                                        <p:attrNameLst>
                                          <p:attrName>ppt_y</p:attrName>
                                        </p:attrNameLst>
                                      </p:cBhvr>
                                      <p:tavLst>
                                        <p:tav tm="0">
                                          <p:val>
                                            <p:strVal val="#ppt_y"/>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8" fill="hold" grpId="0" nodeType="clickEffect">
                                  <p:stCondLst>
                                    <p:cond delay="0"/>
                                  </p:stCondLst>
                                  <p:childTnLst>
                                    <p:set>
                                      <p:cBhvr>
                                        <p:cTn id="54" dur="1" fill="hold">
                                          <p:stCondLst>
                                            <p:cond delay="0"/>
                                          </p:stCondLst>
                                        </p:cTn>
                                        <p:tgtEl>
                                          <p:spTgt spid="77827">
                                            <p:txEl>
                                              <p:pRg st="8" end="8"/>
                                            </p:txEl>
                                          </p:spTgt>
                                        </p:tgtEl>
                                        <p:attrNameLst>
                                          <p:attrName>style.visibility</p:attrName>
                                        </p:attrNameLst>
                                      </p:cBhvr>
                                      <p:to>
                                        <p:strVal val="visible"/>
                                      </p:to>
                                    </p:set>
                                    <p:anim calcmode="lin" valueType="num">
                                      <p:cBhvr additive="base">
                                        <p:cTn id="55" dur="2000" fill="hold"/>
                                        <p:tgtEl>
                                          <p:spTgt spid="77827">
                                            <p:txEl>
                                              <p:pRg st="8" end="8"/>
                                            </p:txEl>
                                          </p:spTgt>
                                        </p:tgtEl>
                                        <p:attrNameLst>
                                          <p:attrName>ppt_x</p:attrName>
                                        </p:attrNameLst>
                                      </p:cBhvr>
                                      <p:tavLst>
                                        <p:tav tm="0">
                                          <p:val>
                                            <p:strVal val="0-#ppt_w/2"/>
                                          </p:val>
                                        </p:tav>
                                        <p:tav tm="100000">
                                          <p:val>
                                            <p:strVal val="#ppt_x"/>
                                          </p:val>
                                        </p:tav>
                                      </p:tavLst>
                                    </p:anim>
                                    <p:anim calcmode="lin" valueType="num">
                                      <p:cBhvr additive="base">
                                        <p:cTn id="56" dur="2000" fill="hold"/>
                                        <p:tgtEl>
                                          <p:spTgt spid="77827">
                                            <p:txEl>
                                              <p:pRg st="8" end="8"/>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827" grpId="0" build="p"/>
    </p:bldLst>
  </p:timing>
</p:sld>
</file>

<file path=ppt/slides/slide7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a:xfrm>
            <a:off x="1368425" y="327025"/>
            <a:ext cx="6256338" cy="1300163"/>
          </a:xfrm>
        </p:spPr>
        <p:txBody>
          <a:bodyPr/>
          <a:lstStyle/>
          <a:p>
            <a:r>
              <a:rPr lang="en-US" altLang="de-DE" smtClean="0"/>
              <a:t>Graphics Software</a:t>
            </a:r>
          </a:p>
        </p:txBody>
      </p:sp>
      <p:sp>
        <p:nvSpPr>
          <p:cNvPr id="78851" name="Rectangle 3"/>
          <p:cNvSpPr>
            <a:spLocks noGrp="1" noChangeArrowheads="1"/>
          </p:cNvSpPr>
          <p:nvPr>
            <p:ph type="body" idx="1"/>
          </p:nvPr>
        </p:nvSpPr>
        <p:spPr>
          <a:xfrm>
            <a:off x="685800" y="1752600"/>
            <a:ext cx="8001000" cy="4419600"/>
          </a:xfrm>
        </p:spPr>
        <p:txBody>
          <a:bodyPr/>
          <a:lstStyle/>
          <a:p>
            <a:r>
              <a:rPr lang="en-US" altLang="de-DE" smtClean="0">
                <a:solidFill>
                  <a:schemeClr val="bg1"/>
                </a:solidFill>
              </a:rPr>
              <a:t>Graphics software</a:t>
            </a:r>
          </a:p>
          <a:p>
            <a:pPr lvl="1"/>
            <a:r>
              <a:rPr lang="en-US" altLang="de-DE" smtClean="0">
                <a:solidFill>
                  <a:schemeClr val="bg1"/>
                </a:solidFill>
              </a:rPr>
              <a:t>Special purpose</a:t>
            </a:r>
          </a:p>
          <a:p>
            <a:pPr lvl="2"/>
            <a:r>
              <a:rPr lang="en-US" altLang="de-DE" smtClean="0">
                <a:solidFill>
                  <a:schemeClr val="bg1"/>
                </a:solidFill>
              </a:rPr>
              <a:t>For non programmers</a:t>
            </a:r>
          </a:p>
          <a:p>
            <a:pPr lvl="2"/>
            <a:r>
              <a:rPr lang="en-US" altLang="de-DE" smtClean="0">
                <a:solidFill>
                  <a:schemeClr val="bg1"/>
                </a:solidFill>
              </a:rPr>
              <a:t>CAD, CAM, painting, animation</a:t>
            </a:r>
          </a:p>
          <a:p>
            <a:pPr lvl="1"/>
            <a:r>
              <a:rPr lang="en-US" altLang="de-DE" smtClean="0">
                <a:solidFill>
                  <a:schemeClr val="bg1"/>
                </a:solidFill>
              </a:rPr>
              <a:t>General programming packages</a:t>
            </a:r>
          </a:p>
          <a:p>
            <a:pPr lvl="2"/>
            <a:r>
              <a:rPr lang="en-US" altLang="de-DE" smtClean="0">
                <a:solidFill>
                  <a:schemeClr val="bg1"/>
                </a:solidFill>
              </a:rPr>
              <a:t>C, C++, Java, …</a:t>
            </a:r>
            <a:endParaRPr lang="tr-TR" altLang="de-DE" smtClean="0">
              <a:solidFill>
                <a:schemeClr val="bg1"/>
              </a:solidFill>
            </a:endParaRPr>
          </a:p>
          <a:p>
            <a:pPr lvl="2"/>
            <a:r>
              <a:rPr lang="en-US" altLang="de-DE" smtClean="0">
                <a:solidFill>
                  <a:schemeClr val="bg1"/>
                </a:solidFill>
              </a:rPr>
              <a:t>Library of graphics functions</a:t>
            </a:r>
            <a:r>
              <a:rPr lang="tr-TR" altLang="de-DE" smtClean="0">
                <a:solidFill>
                  <a:schemeClr val="bg1"/>
                </a:solidFill>
              </a:rPr>
              <a:t> (OpenGL)</a:t>
            </a:r>
            <a:endParaRPr lang="en-US" altLang="de-DE" smtClean="0">
              <a:solidFill>
                <a:schemeClr val="bg1"/>
              </a:solidFill>
            </a:endParaRPr>
          </a:p>
          <a:p>
            <a:pPr lvl="3"/>
            <a:r>
              <a:rPr lang="en-US" altLang="de-DE" smtClean="0">
                <a:solidFill>
                  <a:schemeClr val="bg1"/>
                </a:solidFill>
              </a:rPr>
              <a:t>Picture components (lines, shapes, …)</a:t>
            </a:r>
          </a:p>
          <a:p>
            <a:pPr lvl="3"/>
            <a:r>
              <a:rPr lang="en-US" altLang="de-DE" smtClean="0">
                <a:solidFill>
                  <a:schemeClr val="bg1"/>
                </a:solidFill>
              </a:rPr>
              <a:t>Transformations (color, texture, shading, rotating, …)</a:t>
            </a:r>
          </a:p>
          <a:p>
            <a:pPr lvl="2"/>
            <a:endParaRPr lang="en-US" altLang="de-DE" smtClean="0">
              <a:solidFill>
                <a:schemeClr val="bg1"/>
              </a:solidFill>
            </a:endParaRPr>
          </a:p>
        </p:txBody>
      </p:sp>
      <p:sp>
        <p:nvSpPr>
          <p:cNvPr id="87044" name="Foliennummernplatzhalter 1"/>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21C6C623-F056-45C7-93F7-E7AD404B7C91}" type="slidenum">
              <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77</a:t>
            </a:fld>
            <a:endPar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endParaRPr>
          </a:p>
        </p:txBody>
      </p:sp>
      <p:pic>
        <p:nvPicPr>
          <p:cNvPr id="5" name="Grafik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p:cNvSpPr>
            <a:spLocks noGrp="1"/>
          </p:cNvSpPr>
          <p:nvPr>
            <p:ph type="ftr" sz="quarter" idx="10"/>
          </p:nvPr>
        </p:nvSpPr>
        <p:spPr/>
        <p:txBody>
          <a:bodyPr/>
          <a:lstStyle/>
          <a:p>
            <a:pPr>
              <a:defRPr/>
            </a:pPr>
            <a:r>
              <a:rPr lang="en-US" altLang="en-US" smtClean="0"/>
              <a:t>Introduction, overview and OpenGL</a:t>
            </a:r>
            <a:endParaRPr lang="en-US" altLang="en-US"/>
          </a:p>
        </p:txBody>
      </p:sp>
    </p:spTree>
    <p:extLst>
      <p:ext uri="{BB962C8B-B14F-4D97-AF65-F5344CB8AC3E}">
        <p14:creationId xmlns:p14="http://schemas.microsoft.com/office/powerpoint/2010/main" val="131418735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8851">
                                            <p:txEl>
                                              <p:pRg st="0" end="0"/>
                                            </p:txEl>
                                          </p:spTgt>
                                        </p:tgtEl>
                                        <p:attrNameLst>
                                          <p:attrName>style.visibility</p:attrName>
                                        </p:attrNameLst>
                                      </p:cBhvr>
                                      <p:to>
                                        <p:strVal val="visible"/>
                                      </p:to>
                                    </p:set>
                                    <p:anim calcmode="lin" valueType="num">
                                      <p:cBhvr additive="base">
                                        <p:cTn id="7" dur="2000" fill="hold"/>
                                        <p:tgtEl>
                                          <p:spTgt spid="78851">
                                            <p:txEl>
                                              <p:pRg st="0" end="0"/>
                                            </p:txEl>
                                          </p:spTgt>
                                        </p:tgtEl>
                                        <p:attrNameLst>
                                          <p:attrName>ppt_x</p:attrName>
                                        </p:attrNameLst>
                                      </p:cBhvr>
                                      <p:tavLst>
                                        <p:tav tm="0">
                                          <p:val>
                                            <p:strVal val="0-#ppt_w/2"/>
                                          </p:val>
                                        </p:tav>
                                        <p:tav tm="100000">
                                          <p:val>
                                            <p:strVal val="#ppt_x"/>
                                          </p:val>
                                        </p:tav>
                                      </p:tavLst>
                                    </p:anim>
                                    <p:anim calcmode="lin" valueType="num">
                                      <p:cBhvr additive="base">
                                        <p:cTn id="8" dur="2000" fill="hold"/>
                                        <p:tgtEl>
                                          <p:spTgt spid="78851">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78851">
                                            <p:txEl>
                                              <p:pRg st="1" end="1"/>
                                            </p:txEl>
                                          </p:spTgt>
                                        </p:tgtEl>
                                        <p:attrNameLst>
                                          <p:attrName>style.visibility</p:attrName>
                                        </p:attrNameLst>
                                      </p:cBhvr>
                                      <p:to>
                                        <p:strVal val="visible"/>
                                      </p:to>
                                    </p:set>
                                    <p:anim calcmode="lin" valueType="num">
                                      <p:cBhvr additive="base">
                                        <p:cTn id="13" dur="2000" fill="hold"/>
                                        <p:tgtEl>
                                          <p:spTgt spid="78851">
                                            <p:txEl>
                                              <p:pRg st="1" end="1"/>
                                            </p:txEl>
                                          </p:spTgt>
                                        </p:tgtEl>
                                        <p:attrNameLst>
                                          <p:attrName>ppt_x</p:attrName>
                                        </p:attrNameLst>
                                      </p:cBhvr>
                                      <p:tavLst>
                                        <p:tav tm="0">
                                          <p:val>
                                            <p:strVal val="0-#ppt_w/2"/>
                                          </p:val>
                                        </p:tav>
                                        <p:tav tm="100000">
                                          <p:val>
                                            <p:strVal val="#ppt_x"/>
                                          </p:val>
                                        </p:tav>
                                      </p:tavLst>
                                    </p:anim>
                                    <p:anim calcmode="lin" valueType="num">
                                      <p:cBhvr additive="base">
                                        <p:cTn id="14" dur="2000" fill="hold"/>
                                        <p:tgtEl>
                                          <p:spTgt spid="78851">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78851">
                                            <p:txEl>
                                              <p:pRg st="2" end="2"/>
                                            </p:txEl>
                                          </p:spTgt>
                                        </p:tgtEl>
                                        <p:attrNameLst>
                                          <p:attrName>style.visibility</p:attrName>
                                        </p:attrNameLst>
                                      </p:cBhvr>
                                      <p:to>
                                        <p:strVal val="visible"/>
                                      </p:to>
                                    </p:set>
                                    <p:anim calcmode="lin" valueType="num">
                                      <p:cBhvr additive="base">
                                        <p:cTn id="19" dur="2000" fill="hold"/>
                                        <p:tgtEl>
                                          <p:spTgt spid="78851">
                                            <p:txEl>
                                              <p:pRg st="2" end="2"/>
                                            </p:txEl>
                                          </p:spTgt>
                                        </p:tgtEl>
                                        <p:attrNameLst>
                                          <p:attrName>ppt_x</p:attrName>
                                        </p:attrNameLst>
                                      </p:cBhvr>
                                      <p:tavLst>
                                        <p:tav tm="0">
                                          <p:val>
                                            <p:strVal val="0-#ppt_w/2"/>
                                          </p:val>
                                        </p:tav>
                                        <p:tav tm="100000">
                                          <p:val>
                                            <p:strVal val="#ppt_x"/>
                                          </p:val>
                                        </p:tav>
                                      </p:tavLst>
                                    </p:anim>
                                    <p:anim calcmode="lin" valueType="num">
                                      <p:cBhvr additive="base">
                                        <p:cTn id="20" dur="2000" fill="hold"/>
                                        <p:tgtEl>
                                          <p:spTgt spid="78851">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78851">
                                            <p:txEl>
                                              <p:pRg st="3" end="3"/>
                                            </p:txEl>
                                          </p:spTgt>
                                        </p:tgtEl>
                                        <p:attrNameLst>
                                          <p:attrName>style.visibility</p:attrName>
                                        </p:attrNameLst>
                                      </p:cBhvr>
                                      <p:to>
                                        <p:strVal val="visible"/>
                                      </p:to>
                                    </p:set>
                                    <p:anim calcmode="lin" valueType="num">
                                      <p:cBhvr additive="base">
                                        <p:cTn id="25" dur="2000" fill="hold"/>
                                        <p:tgtEl>
                                          <p:spTgt spid="78851">
                                            <p:txEl>
                                              <p:pRg st="3" end="3"/>
                                            </p:txEl>
                                          </p:spTgt>
                                        </p:tgtEl>
                                        <p:attrNameLst>
                                          <p:attrName>ppt_x</p:attrName>
                                        </p:attrNameLst>
                                      </p:cBhvr>
                                      <p:tavLst>
                                        <p:tav tm="0">
                                          <p:val>
                                            <p:strVal val="0-#ppt_w/2"/>
                                          </p:val>
                                        </p:tav>
                                        <p:tav tm="100000">
                                          <p:val>
                                            <p:strVal val="#ppt_x"/>
                                          </p:val>
                                        </p:tav>
                                      </p:tavLst>
                                    </p:anim>
                                    <p:anim calcmode="lin" valueType="num">
                                      <p:cBhvr additive="base">
                                        <p:cTn id="26" dur="2000" fill="hold"/>
                                        <p:tgtEl>
                                          <p:spTgt spid="78851">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78851">
                                            <p:txEl>
                                              <p:pRg st="4" end="4"/>
                                            </p:txEl>
                                          </p:spTgt>
                                        </p:tgtEl>
                                        <p:attrNameLst>
                                          <p:attrName>style.visibility</p:attrName>
                                        </p:attrNameLst>
                                      </p:cBhvr>
                                      <p:to>
                                        <p:strVal val="visible"/>
                                      </p:to>
                                    </p:set>
                                    <p:anim calcmode="lin" valueType="num">
                                      <p:cBhvr additive="base">
                                        <p:cTn id="31" dur="2000" fill="hold"/>
                                        <p:tgtEl>
                                          <p:spTgt spid="78851">
                                            <p:txEl>
                                              <p:pRg st="4" end="4"/>
                                            </p:txEl>
                                          </p:spTgt>
                                        </p:tgtEl>
                                        <p:attrNameLst>
                                          <p:attrName>ppt_x</p:attrName>
                                        </p:attrNameLst>
                                      </p:cBhvr>
                                      <p:tavLst>
                                        <p:tav tm="0">
                                          <p:val>
                                            <p:strVal val="0-#ppt_w/2"/>
                                          </p:val>
                                        </p:tav>
                                        <p:tav tm="100000">
                                          <p:val>
                                            <p:strVal val="#ppt_x"/>
                                          </p:val>
                                        </p:tav>
                                      </p:tavLst>
                                    </p:anim>
                                    <p:anim calcmode="lin" valueType="num">
                                      <p:cBhvr additive="base">
                                        <p:cTn id="32" dur="2000" fill="hold"/>
                                        <p:tgtEl>
                                          <p:spTgt spid="78851">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78851">
                                            <p:txEl>
                                              <p:pRg st="5" end="5"/>
                                            </p:txEl>
                                          </p:spTgt>
                                        </p:tgtEl>
                                        <p:attrNameLst>
                                          <p:attrName>style.visibility</p:attrName>
                                        </p:attrNameLst>
                                      </p:cBhvr>
                                      <p:to>
                                        <p:strVal val="visible"/>
                                      </p:to>
                                    </p:set>
                                    <p:anim calcmode="lin" valueType="num">
                                      <p:cBhvr additive="base">
                                        <p:cTn id="37" dur="2000" fill="hold"/>
                                        <p:tgtEl>
                                          <p:spTgt spid="78851">
                                            <p:txEl>
                                              <p:pRg st="5" end="5"/>
                                            </p:txEl>
                                          </p:spTgt>
                                        </p:tgtEl>
                                        <p:attrNameLst>
                                          <p:attrName>ppt_x</p:attrName>
                                        </p:attrNameLst>
                                      </p:cBhvr>
                                      <p:tavLst>
                                        <p:tav tm="0">
                                          <p:val>
                                            <p:strVal val="0-#ppt_w/2"/>
                                          </p:val>
                                        </p:tav>
                                        <p:tav tm="100000">
                                          <p:val>
                                            <p:strVal val="#ppt_x"/>
                                          </p:val>
                                        </p:tav>
                                      </p:tavLst>
                                    </p:anim>
                                    <p:anim calcmode="lin" valueType="num">
                                      <p:cBhvr additive="base">
                                        <p:cTn id="38" dur="2000" fill="hold"/>
                                        <p:tgtEl>
                                          <p:spTgt spid="78851">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78851">
                                            <p:txEl>
                                              <p:pRg st="6" end="6"/>
                                            </p:txEl>
                                          </p:spTgt>
                                        </p:tgtEl>
                                        <p:attrNameLst>
                                          <p:attrName>style.visibility</p:attrName>
                                        </p:attrNameLst>
                                      </p:cBhvr>
                                      <p:to>
                                        <p:strVal val="visible"/>
                                      </p:to>
                                    </p:set>
                                    <p:anim calcmode="lin" valueType="num">
                                      <p:cBhvr additive="base">
                                        <p:cTn id="43" dur="2000" fill="hold"/>
                                        <p:tgtEl>
                                          <p:spTgt spid="78851">
                                            <p:txEl>
                                              <p:pRg st="6" end="6"/>
                                            </p:txEl>
                                          </p:spTgt>
                                        </p:tgtEl>
                                        <p:attrNameLst>
                                          <p:attrName>ppt_x</p:attrName>
                                        </p:attrNameLst>
                                      </p:cBhvr>
                                      <p:tavLst>
                                        <p:tav tm="0">
                                          <p:val>
                                            <p:strVal val="0-#ppt_w/2"/>
                                          </p:val>
                                        </p:tav>
                                        <p:tav tm="100000">
                                          <p:val>
                                            <p:strVal val="#ppt_x"/>
                                          </p:val>
                                        </p:tav>
                                      </p:tavLst>
                                    </p:anim>
                                    <p:anim calcmode="lin" valueType="num">
                                      <p:cBhvr additive="base">
                                        <p:cTn id="44" dur="2000" fill="hold"/>
                                        <p:tgtEl>
                                          <p:spTgt spid="78851">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78851">
                                            <p:txEl>
                                              <p:pRg st="7" end="7"/>
                                            </p:txEl>
                                          </p:spTgt>
                                        </p:tgtEl>
                                        <p:attrNameLst>
                                          <p:attrName>style.visibility</p:attrName>
                                        </p:attrNameLst>
                                      </p:cBhvr>
                                      <p:to>
                                        <p:strVal val="visible"/>
                                      </p:to>
                                    </p:set>
                                    <p:anim calcmode="lin" valueType="num">
                                      <p:cBhvr additive="base">
                                        <p:cTn id="49" dur="2000" fill="hold"/>
                                        <p:tgtEl>
                                          <p:spTgt spid="78851">
                                            <p:txEl>
                                              <p:pRg st="7" end="7"/>
                                            </p:txEl>
                                          </p:spTgt>
                                        </p:tgtEl>
                                        <p:attrNameLst>
                                          <p:attrName>ppt_x</p:attrName>
                                        </p:attrNameLst>
                                      </p:cBhvr>
                                      <p:tavLst>
                                        <p:tav tm="0">
                                          <p:val>
                                            <p:strVal val="0-#ppt_w/2"/>
                                          </p:val>
                                        </p:tav>
                                        <p:tav tm="100000">
                                          <p:val>
                                            <p:strVal val="#ppt_x"/>
                                          </p:val>
                                        </p:tav>
                                      </p:tavLst>
                                    </p:anim>
                                    <p:anim calcmode="lin" valueType="num">
                                      <p:cBhvr additive="base">
                                        <p:cTn id="50" dur="2000" fill="hold"/>
                                        <p:tgtEl>
                                          <p:spTgt spid="78851">
                                            <p:txEl>
                                              <p:pRg st="7" end="7"/>
                                            </p:txEl>
                                          </p:spTgt>
                                        </p:tgtEl>
                                        <p:attrNameLst>
                                          <p:attrName>ppt_y</p:attrName>
                                        </p:attrNameLst>
                                      </p:cBhvr>
                                      <p:tavLst>
                                        <p:tav tm="0">
                                          <p:val>
                                            <p:strVal val="#ppt_y"/>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8" fill="hold" grpId="0" nodeType="clickEffect">
                                  <p:stCondLst>
                                    <p:cond delay="0"/>
                                  </p:stCondLst>
                                  <p:childTnLst>
                                    <p:set>
                                      <p:cBhvr>
                                        <p:cTn id="54" dur="1" fill="hold">
                                          <p:stCondLst>
                                            <p:cond delay="0"/>
                                          </p:stCondLst>
                                        </p:cTn>
                                        <p:tgtEl>
                                          <p:spTgt spid="78851">
                                            <p:txEl>
                                              <p:pRg st="8" end="8"/>
                                            </p:txEl>
                                          </p:spTgt>
                                        </p:tgtEl>
                                        <p:attrNameLst>
                                          <p:attrName>style.visibility</p:attrName>
                                        </p:attrNameLst>
                                      </p:cBhvr>
                                      <p:to>
                                        <p:strVal val="visible"/>
                                      </p:to>
                                    </p:set>
                                    <p:anim calcmode="lin" valueType="num">
                                      <p:cBhvr additive="base">
                                        <p:cTn id="55" dur="2000" fill="hold"/>
                                        <p:tgtEl>
                                          <p:spTgt spid="78851">
                                            <p:txEl>
                                              <p:pRg st="8" end="8"/>
                                            </p:txEl>
                                          </p:spTgt>
                                        </p:tgtEl>
                                        <p:attrNameLst>
                                          <p:attrName>ppt_x</p:attrName>
                                        </p:attrNameLst>
                                      </p:cBhvr>
                                      <p:tavLst>
                                        <p:tav tm="0">
                                          <p:val>
                                            <p:strVal val="0-#ppt_w/2"/>
                                          </p:val>
                                        </p:tav>
                                        <p:tav tm="100000">
                                          <p:val>
                                            <p:strVal val="#ppt_x"/>
                                          </p:val>
                                        </p:tav>
                                      </p:tavLst>
                                    </p:anim>
                                    <p:anim calcmode="lin" valueType="num">
                                      <p:cBhvr additive="base">
                                        <p:cTn id="56" dur="2000" fill="hold"/>
                                        <p:tgtEl>
                                          <p:spTgt spid="78851">
                                            <p:txEl>
                                              <p:pRg st="8" end="8"/>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851" grpId="0" build="p"/>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p:txBody>
          <a:bodyPr/>
          <a:lstStyle/>
          <a:p>
            <a:r>
              <a:rPr lang="en-US" altLang="de-DE" smtClean="0"/>
              <a:t>Coordinate Representations</a:t>
            </a:r>
          </a:p>
        </p:txBody>
      </p:sp>
      <p:sp>
        <p:nvSpPr>
          <p:cNvPr id="84995" name="Rectangle 3"/>
          <p:cNvSpPr>
            <a:spLocks noGrp="1" noChangeArrowheads="1"/>
          </p:cNvSpPr>
          <p:nvPr>
            <p:ph type="body" idx="1"/>
          </p:nvPr>
        </p:nvSpPr>
        <p:spPr/>
        <p:txBody>
          <a:bodyPr/>
          <a:lstStyle/>
          <a:p>
            <a:r>
              <a:rPr lang="en-US" altLang="de-DE" smtClean="0">
                <a:solidFill>
                  <a:schemeClr val="bg1"/>
                </a:solidFill>
              </a:rPr>
              <a:t>To generate a picture using a programming package, we first need to give the geometric descriptions of the objects – location and shape</a:t>
            </a:r>
          </a:p>
          <a:p>
            <a:r>
              <a:rPr lang="en-US" altLang="de-DE" smtClean="0">
                <a:solidFill>
                  <a:schemeClr val="bg1"/>
                </a:solidFill>
              </a:rPr>
              <a:t>For example, a box is specified by the positions of its corners, a sphere is specified by its center position and radius</a:t>
            </a:r>
          </a:p>
        </p:txBody>
      </p:sp>
      <p:sp>
        <p:nvSpPr>
          <p:cNvPr id="88068" name="Foliennummernplatzhalter 1"/>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61E546EF-F173-46BC-8164-35165D155ED8}" type="slidenum">
              <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78</a:t>
            </a:fld>
            <a:endPar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endParaRPr>
          </a:p>
        </p:txBody>
      </p:sp>
      <p:pic>
        <p:nvPicPr>
          <p:cNvPr id="5" name="Grafik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p:cNvSpPr>
            <a:spLocks noGrp="1"/>
          </p:cNvSpPr>
          <p:nvPr>
            <p:ph type="ftr" sz="quarter" idx="10"/>
          </p:nvPr>
        </p:nvSpPr>
        <p:spPr/>
        <p:txBody>
          <a:bodyPr/>
          <a:lstStyle/>
          <a:p>
            <a:pPr>
              <a:defRPr/>
            </a:pPr>
            <a:r>
              <a:rPr lang="en-US" altLang="en-US" smtClean="0"/>
              <a:t>Introduction, overview and OpenGL</a:t>
            </a:r>
            <a:endParaRPr lang="en-US" altLang="en-US"/>
          </a:p>
        </p:txBody>
      </p:sp>
    </p:spTree>
    <p:extLst>
      <p:ext uri="{BB962C8B-B14F-4D97-AF65-F5344CB8AC3E}">
        <p14:creationId xmlns:p14="http://schemas.microsoft.com/office/powerpoint/2010/main" val="391667159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84995">
                                            <p:txEl>
                                              <p:pRg st="0" end="0"/>
                                            </p:txEl>
                                          </p:spTgt>
                                        </p:tgtEl>
                                        <p:attrNameLst>
                                          <p:attrName>style.visibility</p:attrName>
                                        </p:attrNameLst>
                                      </p:cBhvr>
                                      <p:to>
                                        <p:strVal val="visible"/>
                                      </p:to>
                                    </p:set>
                                    <p:anim calcmode="lin" valueType="num">
                                      <p:cBhvr additive="base">
                                        <p:cTn id="7" dur="2000" fill="hold"/>
                                        <p:tgtEl>
                                          <p:spTgt spid="84995">
                                            <p:txEl>
                                              <p:pRg st="0" end="0"/>
                                            </p:txEl>
                                          </p:spTgt>
                                        </p:tgtEl>
                                        <p:attrNameLst>
                                          <p:attrName>ppt_x</p:attrName>
                                        </p:attrNameLst>
                                      </p:cBhvr>
                                      <p:tavLst>
                                        <p:tav tm="0">
                                          <p:val>
                                            <p:strVal val="0-#ppt_w/2"/>
                                          </p:val>
                                        </p:tav>
                                        <p:tav tm="100000">
                                          <p:val>
                                            <p:strVal val="#ppt_x"/>
                                          </p:val>
                                        </p:tav>
                                      </p:tavLst>
                                    </p:anim>
                                    <p:anim calcmode="lin" valueType="num">
                                      <p:cBhvr additive="base">
                                        <p:cTn id="8" dur="2000" fill="hold"/>
                                        <p:tgtEl>
                                          <p:spTgt spid="8499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84995">
                                            <p:txEl>
                                              <p:pRg st="1" end="1"/>
                                            </p:txEl>
                                          </p:spTgt>
                                        </p:tgtEl>
                                        <p:attrNameLst>
                                          <p:attrName>style.visibility</p:attrName>
                                        </p:attrNameLst>
                                      </p:cBhvr>
                                      <p:to>
                                        <p:strVal val="visible"/>
                                      </p:to>
                                    </p:set>
                                    <p:anim calcmode="lin" valueType="num">
                                      <p:cBhvr additive="base">
                                        <p:cTn id="13" dur="2000" fill="hold"/>
                                        <p:tgtEl>
                                          <p:spTgt spid="84995">
                                            <p:txEl>
                                              <p:pRg st="1" end="1"/>
                                            </p:txEl>
                                          </p:spTgt>
                                        </p:tgtEl>
                                        <p:attrNameLst>
                                          <p:attrName>ppt_x</p:attrName>
                                        </p:attrNameLst>
                                      </p:cBhvr>
                                      <p:tavLst>
                                        <p:tav tm="0">
                                          <p:val>
                                            <p:strVal val="0-#ppt_w/2"/>
                                          </p:val>
                                        </p:tav>
                                        <p:tav tm="100000">
                                          <p:val>
                                            <p:strVal val="#ppt_x"/>
                                          </p:val>
                                        </p:tav>
                                      </p:tavLst>
                                    </p:anim>
                                    <p:anim calcmode="lin" valueType="num">
                                      <p:cBhvr additive="base">
                                        <p:cTn id="14" dur="2000" fill="hold"/>
                                        <p:tgtEl>
                                          <p:spTgt spid="84995">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995" grpId="0" build="p"/>
    </p:bldLst>
  </p:timing>
</p:sld>
</file>

<file path=ppt/slides/slide7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a:xfrm>
            <a:off x="457200" y="327025"/>
            <a:ext cx="8229600" cy="1300163"/>
          </a:xfrm>
        </p:spPr>
        <p:txBody>
          <a:bodyPr/>
          <a:lstStyle/>
          <a:p>
            <a:r>
              <a:rPr lang="en-US" altLang="de-DE" smtClean="0"/>
              <a:t>Coordinate Representation</a:t>
            </a:r>
          </a:p>
        </p:txBody>
      </p:sp>
      <p:sp>
        <p:nvSpPr>
          <p:cNvPr id="86019" name="Rectangle 3"/>
          <p:cNvSpPr>
            <a:spLocks noGrp="1" noChangeArrowheads="1"/>
          </p:cNvSpPr>
          <p:nvPr>
            <p:ph type="body" idx="1"/>
          </p:nvPr>
        </p:nvSpPr>
        <p:spPr>
          <a:xfrm>
            <a:off x="685800" y="1752600"/>
            <a:ext cx="7772400" cy="4419600"/>
          </a:xfrm>
        </p:spPr>
        <p:txBody>
          <a:bodyPr/>
          <a:lstStyle/>
          <a:p>
            <a:pPr>
              <a:lnSpc>
                <a:spcPct val="90000"/>
              </a:lnSpc>
            </a:pPr>
            <a:r>
              <a:rPr lang="en-US" altLang="de-DE" smtClean="0">
                <a:solidFill>
                  <a:schemeClr val="bg1"/>
                </a:solidFill>
              </a:rPr>
              <a:t>Cartesian coordinates</a:t>
            </a:r>
          </a:p>
          <a:p>
            <a:pPr lvl="1">
              <a:lnSpc>
                <a:spcPct val="90000"/>
              </a:lnSpc>
            </a:pPr>
            <a:r>
              <a:rPr lang="en-US" altLang="de-DE" smtClean="0">
                <a:solidFill>
                  <a:schemeClr val="bg1"/>
                </a:solidFill>
              </a:rPr>
              <a:t>Modeling coordinates (local, master)</a:t>
            </a:r>
            <a:br>
              <a:rPr lang="en-US" altLang="de-DE" smtClean="0">
                <a:solidFill>
                  <a:schemeClr val="bg1"/>
                </a:solidFill>
              </a:rPr>
            </a:br>
            <a:r>
              <a:rPr lang="en-US" altLang="de-DE" smtClean="0">
                <a:solidFill>
                  <a:schemeClr val="bg1"/>
                </a:solidFill>
              </a:rPr>
              <a:t>in the reference frame of each object</a:t>
            </a:r>
          </a:p>
          <a:p>
            <a:pPr lvl="1">
              <a:lnSpc>
                <a:spcPct val="90000"/>
              </a:lnSpc>
            </a:pPr>
            <a:r>
              <a:rPr lang="en-US" altLang="de-DE" smtClean="0">
                <a:solidFill>
                  <a:schemeClr val="bg1"/>
                </a:solidFill>
              </a:rPr>
              <a:t>World coordinates</a:t>
            </a:r>
            <a:br>
              <a:rPr lang="en-US" altLang="de-DE" smtClean="0">
                <a:solidFill>
                  <a:schemeClr val="bg1"/>
                </a:solidFill>
              </a:rPr>
            </a:br>
            <a:r>
              <a:rPr lang="en-US" altLang="de-DE" smtClean="0">
                <a:solidFill>
                  <a:schemeClr val="bg1"/>
                </a:solidFill>
              </a:rPr>
              <a:t>in the scene reference frame</a:t>
            </a:r>
          </a:p>
          <a:p>
            <a:pPr lvl="1">
              <a:lnSpc>
                <a:spcPct val="90000"/>
              </a:lnSpc>
            </a:pPr>
            <a:r>
              <a:rPr lang="en-US" altLang="de-DE" smtClean="0">
                <a:solidFill>
                  <a:schemeClr val="bg1"/>
                </a:solidFill>
              </a:rPr>
              <a:t>Viewing coordinates</a:t>
            </a:r>
            <a:br>
              <a:rPr lang="en-US" altLang="de-DE" smtClean="0">
                <a:solidFill>
                  <a:schemeClr val="bg1"/>
                </a:solidFill>
              </a:rPr>
            </a:br>
            <a:r>
              <a:rPr lang="en-US" altLang="de-DE" smtClean="0">
                <a:solidFill>
                  <a:schemeClr val="bg1"/>
                </a:solidFill>
              </a:rPr>
              <a:t>view we want of a scene</a:t>
            </a:r>
          </a:p>
          <a:p>
            <a:pPr lvl="1">
              <a:lnSpc>
                <a:spcPct val="90000"/>
              </a:lnSpc>
            </a:pPr>
            <a:r>
              <a:rPr lang="en-US" altLang="de-DE" smtClean="0">
                <a:solidFill>
                  <a:schemeClr val="bg1"/>
                </a:solidFill>
              </a:rPr>
              <a:t>Normalized (device) coordinates</a:t>
            </a:r>
            <a:br>
              <a:rPr lang="en-US" altLang="de-DE" smtClean="0">
                <a:solidFill>
                  <a:schemeClr val="bg1"/>
                </a:solidFill>
              </a:rPr>
            </a:br>
            <a:r>
              <a:rPr lang="en-US" altLang="de-DE" smtClean="0">
                <a:solidFill>
                  <a:schemeClr val="bg1"/>
                </a:solidFill>
              </a:rPr>
              <a:t>normalized between –1 and 1 or 0 and 1</a:t>
            </a:r>
          </a:p>
          <a:p>
            <a:pPr lvl="1">
              <a:lnSpc>
                <a:spcPct val="90000"/>
              </a:lnSpc>
            </a:pPr>
            <a:r>
              <a:rPr lang="en-US" altLang="de-DE" smtClean="0">
                <a:solidFill>
                  <a:schemeClr val="bg1"/>
                </a:solidFill>
              </a:rPr>
              <a:t>Device coordinates (screen coordinates</a:t>
            </a:r>
            <a:r>
              <a:rPr lang="en-US" altLang="de-DE" smtClean="0"/>
              <a:t>)</a:t>
            </a:r>
          </a:p>
        </p:txBody>
      </p:sp>
      <p:sp>
        <p:nvSpPr>
          <p:cNvPr id="89092" name="Foliennummernplatzhalter 1"/>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09C27DF5-4001-4F94-A4E7-194FFA404F63}" type="slidenum">
              <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79</a:t>
            </a:fld>
            <a:endPar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endParaRPr>
          </a:p>
        </p:txBody>
      </p:sp>
      <p:pic>
        <p:nvPicPr>
          <p:cNvPr id="5" name="Grafik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p:cNvSpPr>
            <a:spLocks noGrp="1"/>
          </p:cNvSpPr>
          <p:nvPr>
            <p:ph type="ftr" sz="quarter" idx="10"/>
          </p:nvPr>
        </p:nvSpPr>
        <p:spPr/>
        <p:txBody>
          <a:bodyPr/>
          <a:lstStyle/>
          <a:p>
            <a:pPr>
              <a:defRPr/>
            </a:pPr>
            <a:r>
              <a:rPr lang="en-US" altLang="en-US" smtClean="0"/>
              <a:t>Introduction, overview and OpenGL</a:t>
            </a:r>
            <a:endParaRPr lang="en-US" altLang="en-US"/>
          </a:p>
        </p:txBody>
      </p:sp>
    </p:spTree>
    <p:extLst>
      <p:ext uri="{BB962C8B-B14F-4D97-AF65-F5344CB8AC3E}">
        <p14:creationId xmlns:p14="http://schemas.microsoft.com/office/powerpoint/2010/main" val="415389459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86019">
                                            <p:txEl>
                                              <p:pRg st="0" end="0"/>
                                            </p:txEl>
                                          </p:spTgt>
                                        </p:tgtEl>
                                        <p:attrNameLst>
                                          <p:attrName>style.visibility</p:attrName>
                                        </p:attrNameLst>
                                      </p:cBhvr>
                                      <p:to>
                                        <p:strVal val="visible"/>
                                      </p:to>
                                    </p:set>
                                    <p:anim calcmode="lin" valueType="num">
                                      <p:cBhvr additive="base">
                                        <p:cTn id="7" dur="2000" fill="hold"/>
                                        <p:tgtEl>
                                          <p:spTgt spid="86019">
                                            <p:txEl>
                                              <p:pRg st="0" end="0"/>
                                            </p:txEl>
                                          </p:spTgt>
                                        </p:tgtEl>
                                        <p:attrNameLst>
                                          <p:attrName>ppt_x</p:attrName>
                                        </p:attrNameLst>
                                      </p:cBhvr>
                                      <p:tavLst>
                                        <p:tav tm="0">
                                          <p:val>
                                            <p:strVal val="0-#ppt_w/2"/>
                                          </p:val>
                                        </p:tav>
                                        <p:tav tm="100000">
                                          <p:val>
                                            <p:strVal val="#ppt_x"/>
                                          </p:val>
                                        </p:tav>
                                      </p:tavLst>
                                    </p:anim>
                                    <p:anim calcmode="lin" valueType="num">
                                      <p:cBhvr additive="base">
                                        <p:cTn id="8" dur="2000" fill="hold"/>
                                        <p:tgtEl>
                                          <p:spTgt spid="8601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86019">
                                            <p:txEl>
                                              <p:pRg st="1" end="1"/>
                                            </p:txEl>
                                          </p:spTgt>
                                        </p:tgtEl>
                                        <p:attrNameLst>
                                          <p:attrName>style.visibility</p:attrName>
                                        </p:attrNameLst>
                                      </p:cBhvr>
                                      <p:to>
                                        <p:strVal val="visible"/>
                                      </p:to>
                                    </p:set>
                                    <p:anim calcmode="lin" valueType="num">
                                      <p:cBhvr additive="base">
                                        <p:cTn id="13" dur="2000" fill="hold"/>
                                        <p:tgtEl>
                                          <p:spTgt spid="86019">
                                            <p:txEl>
                                              <p:pRg st="1" end="1"/>
                                            </p:txEl>
                                          </p:spTgt>
                                        </p:tgtEl>
                                        <p:attrNameLst>
                                          <p:attrName>ppt_x</p:attrName>
                                        </p:attrNameLst>
                                      </p:cBhvr>
                                      <p:tavLst>
                                        <p:tav tm="0">
                                          <p:val>
                                            <p:strVal val="0-#ppt_w/2"/>
                                          </p:val>
                                        </p:tav>
                                        <p:tav tm="100000">
                                          <p:val>
                                            <p:strVal val="#ppt_x"/>
                                          </p:val>
                                        </p:tav>
                                      </p:tavLst>
                                    </p:anim>
                                    <p:anim calcmode="lin" valueType="num">
                                      <p:cBhvr additive="base">
                                        <p:cTn id="14" dur="2000" fill="hold"/>
                                        <p:tgtEl>
                                          <p:spTgt spid="86019">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86019">
                                            <p:txEl>
                                              <p:pRg st="2" end="2"/>
                                            </p:txEl>
                                          </p:spTgt>
                                        </p:tgtEl>
                                        <p:attrNameLst>
                                          <p:attrName>style.visibility</p:attrName>
                                        </p:attrNameLst>
                                      </p:cBhvr>
                                      <p:to>
                                        <p:strVal val="visible"/>
                                      </p:to>
                                    </p:set>
                                    <p:anim calcmode="lin" valueType="num">
                                      <p:cBhvr additive="base">
                                        <p:cTn id="19" dur="2000" fill="hold"/>
                                        <p:tgtEl>
                                          <p:spTgt spid="86019">
                                            <p:txEl>
                                              <p:pRg st="2" end="2"/>
                                            </p:txEl>
                                          </p:spTgt>
                                        </p:tgtEl>
                                        <p:attrNameLst>
                                          <p:attrName>ppt_x</p:attrName>
                                        </p:attrNameLst>
                                      </p:cBhvr>
                                      <p:tavLst>
                                        <p:tav tm="0">
                                          <p:val>
                                            <p:strVal val="0-#ppt_w/2"/>
                                          </p:val>
                                        </p:tav>
                                        <p:tav tm="100000">
                                          <p:val>
                                            <p:strVal val="#ppt_x"/>
                                          </p:val>
                                        </p:tav>
                                      </p:tavLst>
                                    </p:anim>
                                    <p:anim calcmode="lin" valueType="num">
                                      <p:cBhvr additive="base">
                                        <p:cTn id="20" dur="2000" fill="hold"/>
                                        <p:tgtEl>
                                          <p:spTgt spid="86019">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86019">
                                            <p:txEl>
                                              <p:pRg st="3" end="3"/>
                                            </p:txEl>
                                          </p:spTgt>
                                        </p:tgtEl>
                                        <p:attrNameLst>
                                          <p:attrName>style.visibility</p:attrName>
                                        </p:attrNameLst>
                                      </p:cBhvr>
                                      <p:to>
                                        <p:strVal val="visible"/>
                                      </p:to>
                                    </p:set>
                                    <p:anim calcmode="lin" valueType="num">
                                      <p:cBhvr additive="base">
                                        <p:cTn id="25" dur="2000" fill="hold"/>
                                        <p:tgtEl>
                                          <p:spTgt spid="86019">
                                            <p:txEl>
                                              <p:pRg st="3" end="3"/>
                                            </p:txEl>
                                          </p:spTgt>
                                        </p:tgtEl>
                                        <p:attrNameLst>
                                          <p:attrName>ppt_x</p:attrName>
                                        </p:attrNameLst>
                                      </p:cBhvr>
                                      <p:tavLst>
                                        <p:tav tm="0">
                                          <p:val>
                                            <p:strVal val="0-#ppt_w/2"/>
                                          </p:val>
                                        </p:tav>
                                        <p:tav tm="100000">
                                          <p:val>
                                            <p:strVal val="#ppt_x"/>
                                          </p:val>
                                        </p:tav>
                                      </p:tavLst>
                                    </p:anim>
                                    <p:anim calcmode="lin" valueType="num">
                                      <p:cBhvr additive="base">
                                        <p:cTn id="26" dur="2000" fill="hold"/>
                                        <p:tgtEl>
                                          <p:spTgt spid="86019">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86019">
                                            <p:txEl>
                                              <p:pRg st="4" end="4"/>
                                            </p:txEl>
                                          </p:spTgt>
                                        </p:tgtEl>
                                        <p:attrNameLst>
                                          <p:attrName>style.visibility</p:attrName>
                                        </p:attrNameLst>
                                      </p:cBhvr>
                                      <p:to>
                                        <p:strVal val="visible"/>
                                      </p:to>
                                    </p:set>
                                    <p:anim calcmode="lin" valueType="num">
                                      <p:cBhvr additive="base">
                                        <p:cTn id="31" dur="2000" fill="hold"/>
                                        <p:tgtEl>
                                          <p:spTgt spid="86019">
                                            <p:txEl>
                                              <p:pRg st="4" end="4"/>
                                            </p:txEl>
                                          </p:spTgt>
                                        </p:tgtEl>
                                        <p:attrNameLst>
                                          <p:attrName>ppt_x</p:attrName>
                                        </p:attrNameLst>
                                      </p:cBhvr>
                                      <p:tavLst>
                                        <p:tav tm="0">
                                          <p:val>
                                            <p:strVal val="0-#ppt_w/2"/>
                                          </p:val>
                                        </p:tav>
                                        <p:tav tm="100000">
                                          <p:val>
                                            <p:strVal val="#ppt_x"/>
                                          </p:val>
                                        </p:tav>
                                      </p:tavLst>
                                    </p:anim>
                                    <p:anim calcmode="lin" valueType="num">
                                      <p:cBhvr additive="base">
                                        <p:cTn id="32" dur="2000" fill="hold"/>
                                        <p:tgtEl>
                                          <p:spTgt spid="86019">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86019">
                                            <p:txEl>
                                              <p:pRg st="5" end="5"/>
                                            </p:txEl>
                                          </p:spTgt>
                                        </p:tgtEl>
                                        <p:attrNameLst>
                                          <p:attrName>style.visibility</p:attrName>
                                        </p:attrNameLst>
                                      </p:cBhvr>
                                      <p:to>
                                        <p:strVal val="visible"/>
                                      </p:to>
                                    </p:set>
                                    <p:anim calcmode="lin" valueType="num">
                                      <p:cBhvr additive="base">
                                        <p:cTn id="37" dur="2000" fill="hold"/>
                                        <p:tgtEl>
                                          <p:spTgt spid="86019">
                                            <p:txEl>
                                              <p:pRg st="5" end="5"/>
                                            </p:txEl>
                                          </p:spTgt>
                                        </p:tgtEl>
                                        <p:attrNameLst>
                                          <p:attrName>ppt_x</p:attrName>
                                        </p:attrNameLst>
                                      </p:cBhvr>
                                      <p:tavLst>
                                        <p:tav tm="0">
                                          <p:val>
                                            <p:strVal val="0-#ppt_w/2"/>
                                          </p:val>
                                        </p:tav>
                                        <p:tav tm="100000">
                                          <p:val>
                                            <p:strVal val="#ppt_x"/>
                                          </p:val>
                                        </p:tav>
                                      </p:tavLst>
                                    </p:anim>
                                    <p:anim calcmode="lin" valueType="num">
                                      <p:cBhvr additive="base">
                                        <p:cTn id="38" dur="2000" fill="hold"/>
                                        <p:tgtEl>
                                          <p:spTgt spid="86019">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019" grpId="0" build="p"/>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Title 1"/>
          <p:cNvSpPr>
            <a:spLocks noGrp="1"/>
          </p:cNvSpPr>
          <p:nvPr>
            <p:ph type="title"/>
          </p:nvPr>
        </p:nvSpPr>
        <p:spPr/>
        <p:txBody>
          <a:bodyPr/>
          <a:lstStyle/>
          <a:p>
            <a:r>
              <a:rPr lang="en-US" altLang="de-DE" smtClean="0"/>
              <a:t>A Cartesian reference frame</a:t>
            </a:r>
          </a:p>
        </p:txBody>
      </p:sp>
      <p:pic>
        <p:nvPicPr>
          <p:cNvPr id="90115" name="AADGGWN0.jpg" descr="AADGGWN0.jpg"/>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2155825" y="838200"/>
            <a:ext cx="4800600" cy="534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0116" name="Rechteck 1"/>
          <p:cNvSpPr>
            <a:spLocks noChangeArrowheads="1"/>
          </p:cNvSpPr>
          <p:nvPr/>
        </p:nvSpPr>
        <p:spPr bwMode="auto">
          <a:xfrm>
            <a:off x="1447800" y="6096000"/>
            <a:ext cx="61722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de-DE" sz="2000" b="0" i="0" u="none" strike="noStrike" kern="1200" cap="none" spc="0" normalizeH="0" baseline="0" noProof="0" smtClean="0">
                <a:ln>
                  <a:noFill/>
                </a:ln>
                <a:solidFill>
                  <a:srgbClr val="0B0506"/>
                </a:solidFill>
                <a:effectLst/>
                <a:uLnTx/>
                <a:uFillTx/>
                <a:latin typeface="Arial" panose="020B0604020202020204" pitchFamily="34" charset="0"/>
                <a:ea typeface="+mn-ea"/>
                <a:cs typeface="+mn-cs"/>
              </a:rPr>
              <a:t>with origin at the lower-left corner of a video monitor.</a:t>
            </a:r>
            <a:endParaRPr kumimoji="0" lang="de-DE" altLang="de-DE" sz="2000" b="0" i="0" u="none" strike="noStrike" kern="1200" cap="none" spc="0" normalizeH="0" baseline="0" noProof="0" dirty="0" smtClean="0">
              <a:ln>
                <a:noFill/>
              </a:ln>
              <a:solidFill>
                <a:srgbClr val="0B0506"/>
              </a:solidFill>
              <a:effectLst/>
              <a:uLnTx/>
              <a:uFillTx/>
              <a:latin typeface="Arial" panose="020B0604020202020204" pitchFamily="34" charset="0"/>
              <a:ea typeface="+mn-ea"/>
              <a:cs typeface="+mn-cs"/>
            </a:endParaRPr>
          </a:p>
        </p:txBody>
      </p:sp>
      <p:sp>
        <p:nvSpPr>
          <p:cNvPr id="90117" name="Foliennummernplatzhalter 2"/>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2D51D0B-3DC8-4E02-8E83-02FBFEB36305}" type="slidenum">
              <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80</a:t>
            </a:fld>
            <a:endPar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endParaRPr>
          </a:p>
        </p:txBody>
      </p:sp>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p:cNvSpPr>
            <a:spLocks noGrp="1"/>
          </p:cNvSpPr>
          <p:nvPr>
            <p:ph type="ftr" sz="quarter" idx="10"/>
          </p:nvPr>
        </p:nvSpPr>
        <p:spPr/>
        <p:txBody>
          <a:bodyPr/>
          <a:lstStyle/>
          <a:p>
            <a:pPr>
              <a:defRPr/>
            </a:pPr>
            <a:r>
              <a:rPr lang="en-US" altLang="en-US" smtClean="0"/>
              <a:t>Introduction, overview and OpenGL</a:t>
            </a:r>
            <a:endParaRPr lang="en-US" altLang="en-US"/>
          </a:p>
        </p:txBody>
      </p:sp>
    </p:spTree>
    <p:extLst>
      <p:ext uri="{BB962C8B-B14F-4D97-AF65-F5344CB8AC3E}">
        <p14:creationId xmlns:p14="http://schemas.microsoft.com/office/powerpoint/2010/main" val="1544277130"/>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AADGHVQ0.jpg" descr="AADGHVQ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0375" y="762000"/>
            <a:ext cx="8226425" cy="4068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1139" name="Rechteck 1"/>
          <p:cNvSpPr>
            <a:spLocks noChangeArrowheads="1"/>
          </p:cNvSpPr>
          <p:nvPr/>
        </p:nvSpPr>
        <p:spPr bwMode="auto">
          <a:xfrm>
            <a:off x="152400" y="4876800"/>
            <a:ext cx="8991600"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fontScale="92500" lnSpcReduction="10000"/>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defRPr/>
            </a:pPr>
            <a:r>
              <a:rPr kumimoji="0" lang="en-US" altLang="de-DE" sz="1800" b="0" i="0" u="none" strike="noStrike" kern="1200" cap="none" spc="0" normalizeH="0" baseline="0" noProof="0" dirty="0" smtClean="0">
                <a:ln>
                  <a:noFill/>
                </a:ln>
                <a:solidFill>
                  <a:srgbClr val="0B0506"/>
                </a:solidFill>
                <a:effectLst/>
                <a:uLnTx/>
                <a:uFillTx/>
                <a:latin typeface="Arial" panose="020B0604020202020204" pitchFamily="34" charset="0"/>
                <a:ea typeface="+mn-ea"/>
                <a:cs typeface="+mn-cs"/>
              </a:rPr>
              <a:t>The transformation sequence from modeling coordinates to device coordinates for a three-dimensional scene. Object shapes can be individually defined in modeling-coordinate reference systems. Then the shapes are positioned within the world-coordinate scene. Next, world-coordinate specifications are transformed through the viewing pipeline to viewing and projection coordinates and then to normalized coordinates. At the final step, individual device drivers transfer the normalized-coordinate representation of the scene to the output devices for display</a:t>
            </a:r>
            <a:r>
              <a:rPr kumimoji="0" lang="en-US" altLang="de-DE" sz="1800" b="0" i="0" u="none" strike="noStrike" kern="1200" cap="none" spc="0" normalizeH="0" baseline="0" noProof="0" dirty="0" smtClean="0">
                <a:ln>
                  <a:noFill/>
                </a:ln>
                <a:solidFill>
                  <a:srgbClr val="CCCCFF"/>
                </a:solidFill>
                <a:effectLst/>
                <a:uLnTx/>
                <a:uFillTx/>
                <a:latin typeface="Arial" panose="020B0604020202020204" pitchFamily="34" charset="0"/>
                <a:ea typeface="+mn-ea"/>
                <a:cs typeface="+mn-cs"/>
              </a:rPr>
              <a:t>.</a:t>
            </a:r>
            <a:endParaRPr kumimoji="0" lang="de-DE" altLang="de-DE" sz="1800" b="0" i="0" u="none" strike="noStrike" kern="1200" cap="none" spc="0" normalizeH="0" baseline="0" noProof="0" dirty="0" smtClean="0">
              <a:ln>
                <a:noFill/>
              </a:ln>
              <a:solidFill>
                <a:srgbClr val="CCCCFF"/>
              </a:solidFill>
              <a:effectLst/>
              <a:uLnTx/>
              <a:uFillTx/>
              <a:latin typeface="Arial" panose="020B0604020202020204" pitchFamily="34" charset="0"/>
              <a:ea typeface="+mn-ea"/>
              <a:cs typeface="+mn-cs"/>
            </a:endParaRPr>
          </a:p>
        </p:txBody>
      </p:sp>
      <p:sp>
        <p:nvSpPr>
          <p:cNvPr id="5" name="Rectangle 2"/>
          <p:cNvSpPr txBox="1">
            <a:spLocks noChangeArrowheads="1"/>
          </p:cNvSpPr>
          <p:nvPr/>
        </p:nvSpPr>
        <p:spPr bwMode="auto">
          <a:xfrm>
            <a:off x="395288" y="188913"/>
            <a:ext cx="8497887" cy="1079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gn="l" rtl="0" eaLnBrk="0" fontAlgn="base" hangingPunct="0">
              <a:spcBef>
                <a:spcPct val="0"/>
              </a:spcBef>
              <a:spcAft>
                <a:spcPct val="0"/>
              </a:spcAft>
              <a:defRPr sz="4200">
                <a:solidFill>
                  <a:schemeClr val="bg1"/>
                </a:solidFill>
                <a:latin typeface="+mj-lt"/>
                <a:ea typeface="+mj-ea"/>
                <a:cs typeface="+mj-cs"/>
              </a:defRPr>
            </a:lvl1pPr>
            <a:lvl2pPr algn="l" rtl="0" eaLnBrk="0" fontAlgn="base" hangingPunct="0">
              <a:spcBef>
                <a:spcPct val="0"/>
              </a:spcBef>
              <a:spcAft>
                <a:spcPct val="0"/>
              </a:spcAft>
              <a:defRPr sz="4200">
                <a:solidFill>
                  <a:schemeClr val="bg1"/>
                </a:solidFill>
                <a:latin typeface="Arial" charset="0"/>
              </a:defRPr>
            </a:lvl2pPr>
            <a:lvl3pPr algn="l" rtl="0" eaLnBrk="0" fontAlgn="base" hangingPunct="0">
              <a:spcBef>
                <a:spcPct val="0"/>
              </a:spcBef>
              <a:spcAft>
                <a:spcPct val="0"/>
              </a:spcAft>
              <a:defRPr sz="4200">
                <a:solidFill>
                  <a:schemeClr val="bg1"/>
                </a:solidFill>
                <a:latin typeface="Arial" charset="0"/>
              </a:defRPr>
            </a:lvl3pPr>
            <a:lvl4pPr algn="l" rtl="0" eaLnBrk="0" fontAlgn="base" hangingPunct="0">
              <a:spcBef>
                <a:spcPct val="0"/>
              </a:spcBef>
              <a:spcAft>
                <a:spcPct val="0"/>
              </a:spcAft>
              <a:defRPr sz="4200">
                <a:solidFill>
                  <a:schemeClr val="bg1"/>
                </a:solidFill>
                <a:latin typeface="Arial" charset="0"/>
              </a:defRPr>
            </a:lvl4pPr>
            <a:lvl5pPr algn="l" rtl="0" eaLnBrk="0" fontAlgn="base" hangingPunct="0">
              <a:spcBef>
                <a:spcPct val="0"/>
              </a:spcBef>
              <a:spcAft>
                <a:spcPct val="0"/>
              </a:spcAft>
              <a:defRPr sz="4200">
                <a:solidFill>
                  <a:schemeClr val="bg1"/>
                </a:solidFill>
                <a:latin typeface="Arial" charset="0"/>
              </a:defRPr>
            </a:lvl5pPr>
            <a:lvl6pPr marL="457200" algn="l" rtl="0" fontAlgn="base">
              <a:spcBef>
                <a:spcPct val="0"/>
              </a:spcBef>
              <a:spcAft>
                <a:spcPct val="0"/>
              </a:spcAft>
              <a:defRPr sz="4200">
                <a:solidFill>
                  <a:schemeClr val="bg1"/>
                </a:solidFill>
                <a:latin typeface="Arial" charset="0"/>
              </a:defRPr>
            </a:lvl6pPr>
            <a:lvl7pPr marL="914400" algn="l" rtl="0" fontAlgn="base">
              <a:spcBef>
                <a:spcPct val="0"/>
              </a:spcBef>
              <a:spcAft>
                <a:spcPct val="0"/>
              </a:spcAft>
              <a:defRPr sz="4200">
                <a:solidFill>
                  <a:schemeClr val="bg1"/>
                </a:solidFill>
                <a:latin typeface="Arial" charset="0"/>
              </a:defRPr>
            </a:lvl7pPr>
            <a:lvl8pPr marL="1371600" algn="l" rtl="0" fontAlgn="base">
              <a:spcBef>
                <a:spcPct val="0"/>
              </a:spcBef>
              <a:spcAft>
                <a:spcPct val="0"/>
              </a:spcAft>
              <a:defRPr sz="4200">
                <a:solidFill>
                  <a:schemeClr val="bg1"/>
                </a:solidFill>
                <a:latin typeface="Arial" charset="0"/>
              </a:defRPr>
            </a:lvl8pPr>
            <a:lvl9pPr marL="1828800" algn="l" rtl="0" fontAlgn="base">
              <a:spcBef>
                <a:spcPct val="0"/>
              </a:spcBef>
              <a:spcAft>
                <a:spcPct val="0"/>
              </a:spcAft>
              <a:defRPr sz="4200">
                <a:solidFill>
                  <a:schemeClr val="bg1"/>
                </a:solidFill>
                <a:latin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smtClean="0">
                <a:ln>
                  <a:noFill/>
                </a:ln>
                <a:solidFill>
                  <a:srgbClr val="0B0506"/>
                </a:solidFill>
                <a:effectLst/>
                <a:uLnTx/>
                <a:uFillTx/>
                <a:latin typeface="Arial"/>
                <a:ea typeface="+mj-ea"/>
                <a:cs typeface="+mj-cs"/>
              </a:rPr>
              <a:t>Coordinate System Transformations</a:t>
            </a:r>
            <a:endParaRPr kumimoji="0" lang="en-US" sz="4000" b="0" i="0" u="none" strike="noStrike" kern="0" cap="none" spc="0" normalizeH="0" baseline="0" noProof="0">
              <a:ln>
                <a:noFill/>
              </a:ln>
              <a:solidFill>
                <a:srgbClr val="0B0506"/>
              </a:solidFill>
              <a:effectLst/>
              <a:uLnTx/>
              <a:uFillTx/>
              <a:latin typeface="Arial"/>
              <a:ea typeface="+mj-ea"/>
              <a:cs typeface="+mj-cs"/>
            </a:endParaRPr>
          </a:p>
        </p:txBody>
      </p:sp>
      <p:sp>
        <p:nvSpPr>
          <p:cNvPr id="91141" name="Foliennummernplatzhalter 3"/>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9B06F73-D2B6-408B-864F-4048EDBD22EE}" type="slidenum">
              <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81</a:t>
            </a:fld>
            <a:endPar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endParaRPr>
          </a:p>
        </p:txBody>
      </p:sp>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p:cNvSpPr>
            <a:spLocks noGrp="1"/>
          </p:cNvSpPr>
          <p:nvPr>
            <p:ph type="ftr" sz="quarter" idx="10"/>
          </p:nvPr>
        </p:nvSpPr>
        <p:spPr/>
        <p:txBody>
          <a:bodyPr/>
          <a:lstStyle/>
          <a:p>
            <a:pPr>
              <a:defRPr/>
            </a:pPr>
            <a:r>
              <a:rPr lang="en-US" altLang="en-US" smtClean="0"/>
              <a:t>Introduction, overview and OpenGL</a:t>
            </a:r>
            <a:endParaRPr lang="en-US" altLang="en-US"/>
          </a:p>
        </p:txBody>
      </p:sp>
    </p:spTree>
    <p:extLst>
      <p:ext uri="{BB962C8B-B14F-4D97-AF65-F5344CB8AC3E}">
        <p14:creationId xmlns:p14="http://schemas.microsoft.com/office/powerpoint/2010/main" val="2339495842"/>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p:txBody>
          <a:bodyPr/>
          <a:lstStyle/>
          <a:p>
            <a:r>
              <a:rPr lang="tr-TR" altLang="de-DE" smtClean="0"/>
              <a:t>Coordinate Transformations</a:t>
            </a:r>
            <a:endParaRPr lang="en-US" altLang="de-DE" smtClean="0"/>
          </a:p>
        </p:txBody>
      </p:sp>
      <p:sp>
        <p:nvSpPr>
          <p:cNvPr id="92163" name="Rectangle 3"/>
          <p:cNvSpPr>
            <a:spLocks noGrp="1" noChangeArrowheads="1"/>
          </p:cNvSpPr>
          <p:nvPr>
            <p:ph type="body" idx="1"/>
          </p:nvPr>
        </p:nvSpPr>
        <p:spPr/>
        <p:txBody>
          <a:bodyPr/>
          <a:lstStyle/>
          <a:p>
            <a:r>
              <a:rPr lang="tr-TR" altLang="de-DE" smtClean="0"/>
              <a:t>(x</a:t>
            </a:r>
            <a:r>
              <a:rPr lang="tr-TR" altLang="de-DE" baseline="-25000" smtClean="0"/>
              <a:t>mc</a:t>
            </a:r>
            <a:r>
              <a:rPr lang="tr-TR" altLang="de-DE" smtClean="0"/>
              <a:t>, y</a:t>
            </a:r>
            <a:r>
              <a:rPr lang="tr-TR" altLang="de-DE" baseline="-25000" smtClean="0"/>
              <a:t>mc</a:t>
            </a:r>
            <a:r>
              <a:rPr lang="tr-TR" altLang="de-DE" smtClean="0"/>
              <a:t>, z</a:t>
            </a:r>
            <a:r>
              <a:rPr lang="tr-TR" altLang="de-DE" baseline="-25000" smtClean="0"/>
              <a:t>mc</a:t>
            </a:r>
            <a:r>
              <a:rPr lang="tr-TR" altLang="de-DE" smtClean="0"/>
              <a:t>) → (x</a:t>
            </a:r>
            <a:r>
              <a:rPr lang="tr-TR" altLang="de-DE" baseline="-25000" smtClean="0"/>
              <a:t>wc</a:t>
            </a:r>
            <a:r>
              <a:rPr lang="tr-TR" altLang="de-DE" smtClean="0"/>
              <a:t>, y</a:t>
            </a:r>
            <a:r>
              <a:rPr lang="tr-TR" altLang="de-DE" baseline="-25000" smtClean="0"/>
              <a:t>wc</a:t>
            </a:r>
            <a:r>
              <a:rPr lang="tr-TR" altLang="de-DE" smtClean="0"/>
              <a:t>, z</a:t>
            </a:r>
            <a:r>
              <a:rPr lang="tr-TR" altLang="de-DE" baseline="-25000" smtClean="0"/>
              <a:t>wc</a:t>
            </a:r>
            <a:r>
              <a:rPr lang="tr-TR" altLang="de-DE" smtClean="0"/>
              <a:t>) → (x</a:t>
            </a:r>
            <a:r>
              <a:rPr lang="tr-TR" altLang="de-DE" baseline="-25000" smtClean="0"/>
              <a:t>vc</a:t>
            </a:r>
            <a:r>
              <a:rPr lang="tr-TR" altLang="de-DE" smtClean="0"/>
              <a:t>, y</a:t>
            </a:r>
            <a:r>
              <a:rPr lang="tr-TR" altLang="de-DE" baseline="-25000" smtClean="0"/>
              <a:t>vc</a:t>
            </a:r>
            <a:r>
              <a:rPr lang="tr-TR" altLang="de-DE" smtClean="0"/>
              <a:t>, z</a:t>
            </a:r>
            <a:r>
              <a:rPr lang="tr-TR" altLang="de-DE" baseline="-25000" smtClean="0"/>
              <a:t>vc</a:t>
            </a:r>
            <a:r>
              <a:rPr lang="tr-TR" altLang="de-DE" smtClean="0"/>
              <a:t>) → (x</a:t>
            </a:r>
            <a:r>
              <a:rPr lang="tr-TR" altLang="de-DE" baseline="-25000" smtClean="0"/>
              <a:t>pc</a:t>
            </a:r>
            <a:r>
              <a:rPr lang="tr-TR" altLang="de-DE" smtClean="0"/>
              <a:t>, y</a:t>
            </a:r>
            <a:r>
              <a:rPr lang="tr-TR" altLang="de-DE" baseline="-25000" smtClean="0"/>
              <a:t>pc</a:t>
            </a:r>
            <a:r>
              <a:rPr lang="tr-TR" altLang="de-DE" smtClean="0"/>
              <a:t>, z</a:t>
            </a:r>
            <a:r>
              <a:rPr lang="tr-TR" altLang="de-DE" baseline="-25000" smtClean="0"/>
              <a:t>pc</a:t>
            </a:r>
            <a:r>
              <a:rPr lang="tr-TR" altLang="de-DE" smtClean="0"/>
              <a:t>) → (x</a:t>
            </a:r>
            <a:r>
              <a:rPr lang="tr-TR" altLang="de-DE" baseline="-25000" smtClean="0"/>
              <a:t>nc</a:t>
            </a:r>
            <a:r>
              <a:rPr lang="tr-TR" altLang="de-DE" smtClean="0"/>
              <a:t>, y</a:t>
            </a:r>
            <a:r>
              <a:rPr lang="tr-TR" altLang="de-DE" baseline="-25000" smtClean="0"/>
              <a:t>nc</a:t>
            </a:r>
            <a:r>
              <a:rPr lang="tr-TR" altLang="de-DE" smtClean="0"/>
              <a:t>, z</a:t>
            </a:r>
            <a:r>
              <a:rPr lang="tr-TR" altLang="de-DE" baseline="-25000" smtClean="0"/>
              <a:t>nc</a:t>
            </a:r>
            <a:r>
              <a:rPr lang="tr-TR" altLang="de-DE" smtClean="0"/>
              <a:t>) → (x</a:t>
            </a:r>
            <a:r>
              <a:rPr lang="tr-TR" altLang="de-DE" baseline="-25000" smtClean="0"/>
              <a:t>dc</a:t>
            </a:r>
            <a:r>
              <a:rPr lang="tr-TR" altLang="de-DE" smtClean="0"/>
              <a:t>, y</a:t>
            </a:r>
            <a:r>
              <a:rPr lang="tr-TR" altLang="de-DE" baseline="-25000" smtClean="0"/>
              <a:t>dc</a:t>
            </a:r>
            <a:r>
              <a:rPr lang="tr-TR" altLang="de-DE" smtClean="0"/>
              <a:t>)</a:t>
            </a:r>
          </a:p>
        </p:txBody>
      </p:sp>
      <p:sp>
        <p:nvSpPr>
          <p:cNvPr id="92164" name="Foliennummernplatzhalter 1"/>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0BD2E568-82F5-4019-8C4A-6A7266317035}" type="slidenum">
              <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82</a:t>
            </a:fld>
            <a:endPar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endParaRPr>
          </a:p>
        </p:txBody>
      </p:sp>
      <p:pic>
        <p:nvPicPr>
          <p:cNvPr id="5" name="Grafik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p:cNvSpPr>
            <a:spLocks noGrp="1"/>
          </p:cNvSpPr>
          <p:nvPr>
            <p:ph type="ftr" sz="quarter" idx="10"/>
          </p:nvPr>
        </p:nvSpPr>
        <p:spPr/>
        <p:txBody>
          <a:bodyPr/>
          <a:lstStyle/>
          <a:p>
            <a:pPr>
              <a:defRPr/>
            </a:pPr>
            <a:r>
              <a:rPr lang="en-US" altLang="en-US" smtClean="0"/>
              <a:t>Introduction, overview and OpenGL</a:t>
            </a:r>
            <a:endParaRPr lang="en-US" altLang="en-US"/>
          </a:p>
        </p:txBody>
      </p:sp>
    </p:spTree>
    <p:extLst>
      <p:ext uri="{BB962C8B-B14F-4D97-AF65-F5344CB8AC3E}">
        <p14:creationId xmlns:p14="http://schemas.microsoft.com/office/powerpoint/2010/main" val="2873765944"/>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Title 1"/>
          <p:cNvSpPr>
            <a:spLocks noGrp="1"/>
          </p:cNvSpPr>
          <p:nvPr>
            <p:ph type="title"/>
          </p:nvPr>
        </p:nvSpPr>
        <p:spPr/>
        <p:txBody>
          <a:bodyPr/>
          <a:lstStyle/>
          <a:p>
            <a:r>
              <a:rPr lang="tr-TR" altLang="de-DE" smtClean="0"/>
              <a:t>Example OpenGL Window</a:t>
            </a:r>
            <a:endParaRPr lang="en-US" altLang="de-DE" smtClean="0"/>
          </a:p>
        </p:txBody>
      </p:sp>
      <p:pic>
        <p:nvPicPr>
          <p:cNvPr id="93187" name="AADGHVR0.jpg" descr="AADGHVR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44700" y="990600"/>
            <a:ext cx="4813300" cy="5027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3188" name="Rechteck 1"/>
          <p:cNvSpPr>
            <a:spLocks noChangeArrowheads="1"/>
          </p:cNvSpPr>
          <p:nvPr/>
        </p:nvSpPr>
        <p:spPr bwMode="auto">
          <a:xfrm>
            <a:off x="609600" y="5907087"/>
            <a:ext cx="80772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defRPr/>
            </a:pPr>
            <a:r>
              <a:rPr kumimoji="0" lang="en-US" altLang="de-DE" sz="1800" b="0" i="0" u="none" strike="noStrike" kern="1200" cap="none" spc="0" normalizeH="0" baseline="0" noProof="0" dirty="0" smtClean="0">
                <a:ln>
                  <a:noFill/>
                </a:ln>
                <a:solidFill>
                  <a:srgbClr val="0B0506"/>
                </a:solidFill>
                <a:effectLst/>
                <a:uLnTx/>
                <a:uFillTx/>
                <a:latin typeface="Arial" panose="020B0604020202020204" pitchFamily="34" charset="0"/>
                <a:ea typeface="+mn-ea"/>
                <a:cs typeface="+mn-cs"/>
              </a:rPr>
              <a:t>A 400 by 300 display window at position (50, 100) relative to the top-left corner of the video display.</a:t>
            </a:r>
            <a:endParaRPr kumimoji="0" lang="de-DE" altLang="de-DE" sz="1800" b="0" i="0" u="none" strike="noStrike" kern="1200" cap="none" spc="0" normalizeH="0" baseline="0" noProof="0" dirty="0" smtClean="0">
              <a:ln>
                <a:noFill/>
              </a:ln>
              <a:solidFill>
                <a:srgbClr val="0B0506"/>
              </a:solidFill>
              <a:effectLst/>
              <a:uLnTx/>
              <a:uFillTx/>
              <a:latin typeface="Arial" panose="020B0604020202020204" pitchFamily="34" charset="0"/>
              <a:ea typeface="+mn-ea"/>
              <a:cs typeface="+mn-cs"/>
            </a:endParaRPr>
          </a:p>
        </p:txBody>
      </p:sp>
      <p:sp>
        <p:nvSpPr>
          <p:cNvPr id="93189" name="Foliennummernplatzhalter 2"/>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490AC91-4611-4040-9EAA-9D09BC9303E4}" type="slidenum">
              <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83</a:t>
            </a:fld>
            <a:endPar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endParaRPr>
          </a:p>
        </p:txBody>
      </p:sp>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p:cNvSpPr>
            <a:spLocks noGrp="1"/>
          </p:cNvSpPr>
          <p:nvPr>
            <p:ph type="ftr" sz="quarter" idx="10"/>
          </p:nvPr>
        </p:nvSpPr>
        <p:spPr/>
        <p:txBody>
          <a:bodyPr/>
          <a:lstStyle/>
          <a:p>
            <a:pPr>
              <a:defRPr/>
            </a:pPr>
            <a:r>
              <a:rPr lang="en-US" altLang="en-US" smtClean="0"/>
              <a:t>Introduction, overview and OpenGL</a:t>
            </a:r>
            <a:endParaRPr lang="en-US" altLang="en-US"/>
          </a:p>
        </p:txBody>
      </p:sp>
    </p:spTree>
    <p:extLst>
      <p:ext uri="{BB962C8B-B14F-4D97-AF65-F5344CB8AC3E}">
        <p14:creationId xmlns:p14="http://schemas.microsoft.com/office/powerpoint/2010/main" val="1211986150"/>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Title 1"/>
          <p:cNvSpPr>
            <a:spLocks noGrp="1"/>
          </p:cNvSpPr>
          <p:nvPr>
            <p:ph type="title"/>
          </p:nvPr>
        </p:nvSpPr>
        <p:spPr/>
        <p:txBody>
          <a:bodyPr/>
          <a:lstStyle/>
          <a:p>
            <a:r>
              <a:rPr lang="tr-TR" altLang="de-DE" smtClean="0"/>
              <a:t>Example D</a:t>
            </a:r>
            <a:r>
              <a:rPr lang="en-US" altLang="de-DE" smtClean="0"/>
              <a:t>isplay </a:t>
            </a:r>
            <a:r>
              <a:rPr lang="tr-TR" altLang="de-DE" smtClean="0"/>
              <a:t>W</a:t>
            </a:r>
            <a:r>
              <a:rPr lang="en-US" altLang="de-DE" smtClean="0"/>
              <a:t>indow</a:t>
            </a:r>
          </a:p>
        </p:txBody>
      </p:sp>
      <p:pic>
        <p:nvPicPr>
          <p:cNvPr id="94211" name="AAJNOWC0.jpg" descr="AAJNOWC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0050" y="1219200"/>
            <a:ext cx="5780088" cy="5027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4212" name="Foliennummernplatzhalter 1"/>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25FEF59E-B6ED-414A-9BC6-89499E663DE3}" type="slidenum">
              <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84</a:t>
            </a:fld>
            <a:endPar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endParaRPr>
          </a:p>
        </p:txBody>
      </p:sp>
      <p:pic>
        <p:nvPicPr>
          <p:cNvPr id="5" name="Grafik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p:cNvSpPr>
            <a:spLocks noGrp="1"/>
          </p:cNvSpPr>
          <p:nvPr>
            <p:ph type="ftr" sz="quarter" idx="10"/>
          </p:nvPr>
        </p:nvSpPr>
        <p:spPr/>
        <p:txBody>
          <a:bodyPr/>
          <a:lstStyle/>
          <a:p>
            <a:pPr>
              <a:defRPr/>
            </a:pPr>
            <a:r>
              <a:rPr lang="en-US" altLang="en-US" smtClean="0"/>
              <a:t>Introduction, overview and OpenGL</a:t>
            </a:r>
            <a:endParaRPr lang="en-US" altLang="en-US"/>
          </a:p>
        </p:txBody>
      </p:sp>
    </p:spTree>
    <p:extLst>
      <p:ext uri="{BB962C8B-B14F-4D97-AF65-F5344CB8AC3E}">
        <p14:creationId xmlns:p14="http://schemas.microsoft.com/office/powerpoint/2010/main" val="1116204779"/>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ChangeArrowheads="1"/>
          </p:cNvSpPr>
          <p:nvPr>
            <p:ph type="title"/>
          </p:nvPr>
        </p:nvSpPr>
        <p:spPr/>
        <p:txBody>
          <a:bodyPr/>
          <a:lstStyle/>
          <a:p>
            <a:r>
              <a:rPr lang="tr-TR" altLang="de-DE" smtClean="0"/>
              <a:t>Graphics Functions</a:t>
            </a:r>
            <a:endParaRPr lang="en-US" altLang="de-DE" smtClean="0"/>
          </a:p>
        </p:txBody>
      </p:sp>
      <p:sp>
        <p:nvSpPr>
          <p:cNvPr id="210947" name="Rectangle 3"/>
          <p:cNvSpPr>
            <a:spLocks noGrp="1" noChangeArrowheads="1"/>
          </p:cNvSpPr>
          <p:nvPr>
            <p:ph type="body" idx="1"/>
          </p:nvPr>
        </p:nvSpPr>
        <p:spPr>
          <a:xfrm>
            <a:off x="468313" y="1628775"/>
            <a:ext cx="8229600" cy="4114800"/>
          </a:xfrm>
        </p:spPr>
        <p:txBody>
          <a:bodyPr/>
          <a:lstStyle/>
          <a:p>
            <a:pPr algn="just"/>
            <a:r>
              <a:rPr lang="tr-TR" altLang="de-DE" dirty="0" smtClean="0">
                <a:solidFill>
                  <a:schemeClr val="bg1"/>
                </a:solidFill>
              </a:rPr>
              <a:t>Graphics Output Primitives</a:t>
            </a:r>
          </a:p>
          <a:p>
            <a:pPr lvl="1" algn="just"/>
            <a:r>
              <a:rPr lang="tr-TR" altLang="de-DE" dirty="0" smtClean="0">
                <a:solidFill>
                  <a:schemeClr val="bg1"/>
                </a:solidFill>
              </a:rPr>
              <a:t>Character strings, lines, filled color areas (usually polygons)</a:t>
            </a:r>
          </a:p>
          <a:p>
            <a:pPr lvl="1" algn="just"/>
            <a:r>
              <a:rPr lang="tr-TR" altLang="de-DE" dirty="0" smtClean="0">
                <a:solidFill>
                  <a:schemeClr val="bg1"/>
                </a:solidFill>
              </a:rPr>
              <a:t>Basic tools for constructing pictures</a:t>
            </a:r>
          </a:p>
          <a:p>
            <a:pPr algn="just"/>
            <a:r>
              <a:rPr lang="tr-TR" altLang="de-DE" dirty="0" smtClean="0">
                <a:solidFill>
                  <a:schemeClr val="bg1"/>
                </a:solidFill>
              </a:rPr>
              <a:t>Attributes</a:t>
            </a:r>
          </a:p>
          <a:p>
            <a:pPr lvl="1" algn="just"/>
            <a:r>
              <a:rPr lang="tr-TR" altLang="de-DE" dirty="0" smtClean="0">
                <a:solidFill>
                  <a:schemeClr val="bg1"/>
                </a:solidFill>
              </a:rPr>
              <a:t>Color, line style, text style, area filling patterns</a:t>
            </a:r>
          </a:p>
          <a:p>
            <a:pPr algn="just"/>
            <a:r>
              <a:rPr lang="tr-TR" altLang="de-DE" dirty="0" smtClean="0">
                <a:solidFill>
                  <a:schemeClr val="bg1"/>
                </a:solidFill>
              </a:rPr>
              <a:t>Geometric Transformations</a:t>
            </a:r>
          </a:p>
          <a:p>
            <a:pPr lvl="1" algn="just"/>
            <a:r>
              <a:rPr lang="tr-TR" altLang="de-DE" dirty="0" smtClean="0">
                <a:solidFill>
                  <a:schemeClr val="bg1"/>
                </a:solidFill>
              </a:rPr>
              <a:t>Change size, position or orientation of an object</a:t>
            </a:r>
            <a:endParaRPr lang="en-US" altLang="de-DE" dirty="0" smtClean="0">
              <a:solidFill>
                <a:schemeClr val="bg1"/>
              </a:solidFill>
            </a:endParaRPr>
          </a:p>
        </p:txBody>
      </p:sp>
      <p:sp>
        <p:nvSpPr>
          <p:cNvPr id="95236" name="Foliennummernplatzhalter 1"/>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4859611-1AF1-4B38-9601-8BB58F187AF7}" type="slidenum">
              <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85</a:t>
            </a:fld>
            <a:endPar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endParaRPr>
          </a:p>
        </p:txBody>
      </p:sp>
      <p:pic>
        <p:nvPicPr>
          <p:cNvPr id="5" name="Grafik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p:cNvSpPr>
            <a:spLocks noGrp="1"/>
          </p:cNvSpPr>
          <p:nvPr>
            <p:ph type="ftr" sz="quarter" idx="10"/>
          </p:nvPr>
        </p:nvSpPr>
        <p:spPr/>
        <p:txBody>
          <a:bodyPr/>
          <a:lstStyle/>
          <a:p>
            <a:pPr>
              <a:defRPr/>
            </a:pPr>
            <a:r>
              <a:rPr lang="en-US" altLang="en-US" smtClean="0"/>
              <a:t>Introduction, overview and OpenGL</a:t>
            </a:r>
            <a:endParaRPr lang="en-US" altLang="en-US"/>
          </a:p>
        </p:txBody>
      </p:sp>
    </p:spTree>
    <p:extLst>
      <p:ext uri="{BB962C8B-B14F-4D97-AF65-F5344CB8AC3E}">
        <p14:creationId xmlns:p14="http://schemas.microsoft.com/office/powerpoint/2010/main" val="91621668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10947">
                                            <p:txEl>
                                              <p:pRg st="0" end="0"/>
                                            </p:txEl>
                                          </p:spTgt>
                                        </p:tgtEl>
                                        <p:attrNameLst>
                                          <p:attrName>style.visibility</p:attrName>
                                        </p:attrNameLst>
                                      </p:cBhvr>
                                      <p:to>
                                        <p:strVal val="visible"/>
                                      </p:to>
                                    </p:set>
                                    <p:anim calcmode="lin" valueType="num">
                                      <p:cBhvr additive="base">
                                        <p:cTn id="7" dur="2000" fill="hold"/>
                                        <p:tgtEl>
                                          <p:spTgt spid="210947">
                                            <p:txEl>
                                              <p:pRg st="0" end="0"/>
                                            </p:txEl>
                                          </p:spTgt>
                                        </p:tgtEl>
                                        <p:attrNameLst>
                                          <p:attrName>ppt_x</p:attrName>
                                        </p:attrNameLst>
                                      </p:cBhvr>
                                      <p:tavLst>
                                        <p:tav tm="0">
                                          <p:val>
                                            <p:strVal val="0-#ppt_w/2"/>
                                          </p:val>
                                        </p:tav>
                                        <p:tav tm="100000">
                                          <p:val>
                                            <p:strVal val="#ppt_x"/>
                                          </p:val>
                                        </p:tav>
                                      </p:tavLst>
                                    </p:anim>
                                    <p:anim calcmode="lin" valueType="num">
                                      <p:cBhvr additive="base">
                                        <p:cTn id="8" dur="2000" fill="hold"/>
                                        <p:tgtEl>
                                          <p:spTgt spid="21094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10947">
                                            <p:txEl>
                                              <p:pRg st="1" end="1"/>
                                            </p:txEl>
                                          </p:spTgt>
                                        </p:tgtEl>
                                        <p:attrNameLst>
                                          <p:attrName>style.visibility</p:attrName>
                                        </p:attrNameLst>
                                      </p:cBhvr>
                                      <p:to>
                                        <p:strVal val="visible"/>
                                      </p:to>
                                    </p:set>
                                    <p:anim calcmode="lin" valueType="num">
                                      <p:cBhvr additive="base">
                                        <p:cTn id="13" dur="2000" fill="hold"/>
                                        <p:tgtEl>
                                          <p:spTgt spid="210947">
                                            <p:txEl>
                                              <p:pRg st="1" end="1"/>
                                            </p:txEl>
                                          </p:spTgt>
                                        </p:tgtEl>
                                        <p:attrNameLst>
                                          <p:attrName>ppt_x</p:attrName>
                                        </p:attrNameLst>
                                      </p:cBhvr>
                                      <p:tavLst>
                                        <p:tav tm="0">
                                          <p:val>
                                            <p:strVal val="0-#ppt_w/2"/>
                                          </p:val>
                                        </p:tav>
                                        <p:tav tm="100000">
                                          <p:val>
                                            <p:strVal val="#ppt_x"/>
                                          </p:val>
                                        </p:tav>
                                      </p:tavLst>
                                    </p:anim>
                                    <p:anim calcmode="lin" valueType="num">
                                      <p:cBhvr additive="base">
                                        <p:cTn id="14" dur="2000" fill="hold"/>
                                        <p:tgtEl>
                                          <p:spTgt spid="210947">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10947">
                                            <p:txEl>
                                              <p:pRg st="2" end="2"/>
                                            </p:txEl>
                                          </p:spTgt>
                                        </p:tgtEl>
                                        <p:attrNameLst>
                                          <p:attrName>style.visibility</p:attrName>
                                        </p:attrNameLst>
                                      </p:cBhvr>
                                      <p:to>
                                        <p:strVal val="visible"/>
                                      </p:to>
                                    </p:set>
                                    <p:anim calcmode="lin" valueType="num">
                                      <p:cBhvr additive="base">
                                        <p:cTn id="19" dur="2000" fill="hold"/>
                                        <p:tgtEl>
                                          <p:spTgt spid="210947">
                                            <p:txEl>
                                              <p:pRg st="2" end="2"/>
                                            </p:txEl>
                                          </p:spTgt>
                                        </p:tgtEl>
                                        <p:attrNameLst>
                                          <p:attrName>ppt_x</p:attrName>
                                        </p:attrNameLst>
                                      </p:cBhvr>
                                      <p:tavLst>
                                        <p:tav tm="0">
                                          <p:val>
                                            <p:strVal val="0-#ppt_w/2"/>
                                          </p:val>
                                        </p:tav>
                                        <p:tav tm="100000">
                                          <p:val>
                                            <p:strVal val="#ppt_x"/>
                                          </p:val>
                                        </p:tav>
                                      </p:tavLst>
                                    </p:anim>
                                    <p:anim calcmode="lin" valueType="num">
                                      <p:cBhvr additive="base">
                                        <p:cTn id="20" dur="2000" fill="hold"/>
                                        <p:tgtEl>
                                          <p:spTgt spid="210947">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10947">
                                            <p:txEl>
                                              <p:pRg st="3" end="3"/>
                                            </p:txEl>
                                          </p:spTgt>
                                        </p:tgtEl>
                                        <p:attrNameLst>
                                          <p:attrName>style.visibility</p:attrName>
                                        </p:attrNameLst>
                                      </p:cBhvr>
                                      <p:to>
                                        <p:strVal val="visible"/>
                                      </p:to>
                                    </p:set>
                                    <p:anim calcmode="lin" valueType="num">
                                      <p:cBhvr additive="base">
                                        <p:cTn id="25" dur="2000" fill="hold"/>
                                        <p:tgtEl>
                                          <p:spTgt spid="210947">
                                            <p:txEl>
                                              <p:pRg st="3" end="3"/>
                                            </p:txEl>
                                          </p:spTgt>
                                        </p:tgtEl>
                                        <p:attrNameLst>
                                          <p:attrName>ppt_x</p:attrName>
                                        </p:attrNameLst>
                                      </p:cBhvr>
                                      <p:tavLst>
                                        <p:tav tm="0">
                                          <p:val>
                                            <p:strVal val="0-#ppt_w/2"/>
                                          </p:val>
                                        </p:tav>
                                        <p:tav tm="100000">
                                          <p:val>
                                            <p:strVal val="#ppt_x"/>
                                          </p:val>
                                        </p:tav>
                                      </p:tavLst>
                                    </p:anim>
                                    <p:anim calcmode="lin" valueType="num">
                                      <p:cBhvr additive="base">
                                        <p:cTn id="26" dur="2000" fill="hold"/>
                                        <p:tgtEl>
                                          <p:spTgt spid="210947">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210947">
                                            <p:txEl>
                                              <p:pRg st="4" end="4"/>
                                            </p:txEl>
                                          </p:spTgt>
                                        </p:tgtEl>
                                        <p:attrNameLst>
                                          <p:attrName>style.visibility</p:attrName>
                                        </p:attrNameLst>
                                      </p:cBhvr>
                                      <p:to>
                                        <p:strVal val="visible"/>
                                      </p:to>
                                    </p:set>
                                    <p:anim calcmode="lin" valueType="num">
                                      <p:cBhvr additive="base">
                                        <p:cTn id="31" dur="2000" fill="hold"/>
                                        <p:tgtEl>
                                          <p:spTgt spid="210947">
                                            <p:txEl>
                                              <p:pRg st="4" end="4"/>
                                            </p:txEl>
                                          </p:spTgt>
                                        </p:tgtEl>
                                        <p:attrNameLst>
                                          <p:attrName>ppt_x</p:attrName>
                                        </p:attrNameLst>
                                      </p:cBhvr>
                                      <p:tavLst>
                                        <p:tav tm="0">
                                          <p:val>
                                            <p:strVal val="0-#ppt_w/2"/>
                                          </p:val>
                                        </p:tav>
                                        <p:tav tm="100000">
                                          <p:val>
                                            <p:strVal val="#ppt_x"/>
                                          </p:val>
                                        </p:tav>
                                      </p:tavLst>
                                    </p:anim>
                                    <p:anim calcmode="lin" valueType="num">
                                      <p:cBhvr additive="base">
                                        <p:cTn id="32" dur="2000" fill="hold"/>
                                        <p:tgtEl>
                                          <p:spTgt spid="210947">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210947">
                                            <p:txEl>
                                              <p:pRg st="5" end="5"/>
                                            </p:txEl>
                                          </p:spTgt>
                                        </p:tgtEl>
                                        <p:attrNameLst>
                                          <p:attrName>style.visibility</p:attrName>
                                        </p:attrNameLst>
                                      </p:cBhvr>
                                      <p:to>
                                        <p:strVal val="visible"/>
                                      </p:to>
                                    </p:set>
                                    <p:anim calcmode="lin" valueType="num">
                                      <p:cBhvr additive="base">
                                        <p:cTn id="37" dur="2000" fill="hold"/>
                                        <p:tgtEl>
                                          <p:spTgt spid="210947">
                                            <p:txEl>
                                              <p:pRg st="5" end="5"/>
                                            </p:txEl>
                                          </p:spTgt>
                                        </p:tgtEl>
                                        <p:attrNameLst>
                                          <p:attrName>ppt_x</p:attrName>
                                        </p:attrNameLst>
                                      </p:cBhvr>
                                      <p:tavLst>
                                        <p:tav tm="0">
                                          <p:val>
                                            <p:strVal val="0-#ppt_w/2"/>
                                          </p:val>
                                        </p:tav>
                                        <p:tav tm="100000">
                                          <p:val>
                                            <p:strVal val="#ppt_x"/>
                                          </p:val>
                                        </p:tav>
                                      </p:tavLst>
                                    </p:anim>
                                    <p:anim calcmode="lin" valueType="num">
                                      <p:cBhvr additive="base">
                                        <p:cTn id="38" dur="2000" fill="hold"/>
                                        <p:tgtEl>
                                          <p:spTgt spid="210947">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210947">
                                            <p:txEl>
                                              <p:pRg st="6" end="6"/>
                                            </p:txEl>
                                          </p:spTgt>
                                        </p:tgtEl>
                                        <p:attrNameLst>
                                          <p:attrName>style.visibility</p:attrName>
                                        </p:attrNameLst>
                                      </p:cBhvr>
                                      <p:to>
                                        <p:strVal val="visible"/>
                                      </p:to>
                                    </p:set>
                                    <p:anim calcmode="lin" valueType="num">
                                      <p:cBhvr additive="base">
                                        <p:cTn id="43" dur="2000" fill="hold"/>
                                        <p:tgtEl>
                                          <p:spTgt spid="210947">
                                            <p:txEl>
                                              <p:pRg st="6" end="6"/>
                                            </p:txEl>
                                          </p:spTgt>
                                        </p:tgtEl>
                                        <p:attrNameLst>
                                          <p:attrName>ppt_x</p:attrName>
                                        </p:attrNameLst>
                                      </p:cBhvr>
                                      <p:tavLst>
                                        <p:tav tm="0">
                                          <p:val>
                                            <p:strVal val="0-#ppt_w/2"/>
                                          </p:val>
                                        </p:tav>
                                        <p:tav tm="100000">
                                          <p:val>
                                            <p:strVal val="#ppt_x"/>
                                          </p:val>
                                        </p:tav>
                                      </p:tavLst>
                                    </p:anim>
                                    <p:anim calcmode="lin" valueType="num">
                                      <p:cBhvr additive="base">
                                        <p:cTn id="44" dur="2000" fill="hold"/>
                                        <p:tgtEl>
                                          <p:spTgt spid="210947">
                                            <p:txEl>
                                              <p:pRg st="6" end="6"/>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0947" grpId="0" build="p"/>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p:txBody>
          <a:bodyPr/>
          <a:lstStyle/>
          <a:p>
            <a:r>
              <a:rPr lang="tr-TR" altLang="de-DE" smtClean="0"/>
              <a:t>Graphics Functions</a:t>
            </a:r>
            <a:endParaRPr lang="en-US" altLang="de-DE" smtClean="0"/>
          </a:p>
        </p:txBody>
      </p:sp>
      <p:sp>
        <p:nvSpPr>
          <p:cNvPr id="211971" name="Rectangle 3"/>
          <p:cNvSpPr>
            <a:spLocks noGrp="1" noChangeArrowheads="1"/>
          </p:cNvSpPr>
          <p:nvPr>
            <p:ph type="body" idx="1"/>
          </p:nvPr>
        </p:nvSpPr>
        <p:spPr>
          <a:xfrm>
            <a:off x="468313" y="1557338"/>
            <a:ext cx="8229600" cy="4114800"/>
          </a:xfrm>
        </p:spPr>
        <p:txBody>
          <a:bodyPr/>
          <a:lstStyle/>
          <a:p>
            <a:pPr algn="just"/>
            <a:r>
              <a:rPr lang="tr-TR" altLang="de-DE" dirty="0" smtClean="0">
                <a:solidFill>
                  <a:schemeClr val="bg1"/>
                </a:solidFill>
              </a:rPr>
              <a:t>Viewing Transformations</a:t>
            </a:r>
          </a:p>
          <a:p>
            <a:pPr lvl="1" algn="just"/>
            <a:r>
              <a:rPr lang="tr-TR" altLang="de-DE" dirty="0" smtClean="0">
                <a:solidFill>
                  <a:schemeClr val="bg1"/>
                </a:solidFill>
              </a:rPr>
              <a:t>Select a view of the scene, type of projection to be used, location of the view on the video monitor</a:t>
            </a:r>
          </a:p>
          <a:p>
            <a:pPr algn="just"/>
            <a:r>
              <a:rPr lang="tr-TR" altLang="de-DE" dirty="0" smtClean="0">
                <a:solidFill>
                  <a:schemeClr val="bg1"/>
                </a:solidFill>
              </a:rPr>
              <a:t>Input functions</a:t>
            </a:r>
          </a:p>
          <a:p>
            <a:pPr lvl="1" algn="just"/>
            <a:r>
              <a:rPr lang="tr-TR" altLang="de-DE" dirty="0" smtClean="0">
                <a:solidFill>
                  <a:schemeClr val="bg1"/>
                </a:solidFill>
              </a:rPr>
              <a:t>Control and process data flow from interactive devices</a:t>
            </a:r>
          </a:p>
          <a:p>
            <a:pPr algn="just"/>
            <a:r>
              <a:rPr lang="tr-TR" altLang="de-DE" dirty="0" smtClean="0">
                <a:solidFill>
                  <a:schemeClr val="bg1"/>
                </a:solidFill>
              </a:rPr>
              <a:t>Control operations</a:t>
            </a:r>
          </a:p>
          <a:p>
            <a:pPr lvl="1" algn="just"/>
            <a:r>
              <a:rPr lang="tr-TR" altLang="de-DE" dirty="0" smtClean="0">
                <a:solidFill>
                  <a:schemeClr val="bg1"/>
                </a:solidFill>
              </a:rPr>
              <a:t>Clear the screen display area, initialize parameters</a:t>
            </a:r>
            <a:endParaRPr lang="en-US" altLang="de-DE" dirty="0" smtClean="0">
              <a:solidFill>
                <a:schemeClr val="bg1"/>
              </a:solidFill>
            </a:endParaRPr>
          </a:p>
        </p:txBody>
      </p:sp>
      <p:sp>
        <p:nvSpPr>
          <p:cNvPr id="96260" name="Foliennummernplatzhalter 1"/>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416BBE5-AF42-43DD-8C02-7C7F5E04492B}" type="slidenum">
              <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86</a:t>
            </a:fld>
            <a:endPar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endParaRPr>
          </a:p>
        </p:txBody>
      </p:sp>
      <p:pic>
        <p:nvPicPr>
          <p:cNvPr id="5" name="Grafik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p:cNvSpPr>
            <a:spLocks noGrp="1"/>
          </p:cNvSpPr>
          <p:nvPr>
            <p:ph type="ftr" sz="quarter" idx="10"/>
          </p:nvPr>
        </p:nvSpPr>
        <p:spPr/>
        <p:txBody>
          <a:bodyPr/>
          <a:lstStyle/>
          <a:p>
            <a:pPr>
              <a:defRPr/>
            </a:pPr>
            <a:r>
              <a:rPr lang="en-US" altLang="en-US" smtClean="0"/>
              <a:t>Introduction, overview and OpenGL</a:t>
            </a:r>
            <a:endParaRPr lang="en-US" altLang="en-US"/>
          </a:p>
        </p:txBody>
      </p:sp>
    </p:spTree>
    <p:extLst>
      <p:ext uri="{BB962C8B-B14F-4D97-AF65-F5344CB8AC3E}">
        <p14:creationId xmlns:p14="http://schemas.microsoft.com/office/powerpoint/2010/main" val="272367428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11971">
                                            <p:txEl>
                                              <p:pRg st="0" end="0"/>
                                            </p:txEl>
                                          </p:spTgt>
                                        </p:tgtEl>
                                        <p:attrNameLst>
                                          <p:attrName>style.visibility</p:attrName>
                                        </p:attrNameLst>
                                      </p:cBhvr>
                                      <p:to>
                                        <p:strVal val="visible"/>
                                      </p:to>
                                    </p:set>
                                    <p:anim calcmode="lin" valueType="num">
                                      <p:cBhvr additive="base">
                                        <p:cTn id="7" dur="2000" fill="hold"/>
                                        <p:tgtEl>
                                          <p:spTgt spid="211971">
                                            <p:txEl>
                                              <p:pRg st="0" end="0"/>
                                            </p:txEl>
                                          </p:spTgt>
                                        </p:tgtEl>
                                        <p:attrNameLst>
                                          <p:attrName>ppt_x</p:attrName>
                                        </p:attrNameLst>
                                      </p:cBhvr>
                                      <p:tavLst>
                                        <p:tav tm="0">
                                          <p:val>
                                            <p:strVal val="0-#ppt_w/2"/>
                                          </p:val>
                                        </p:tav>
                                        <p:tav tm="100000">
                                          <p:val>
                                            <p:strVal val="#ppt_x"/>
                                          </p:val>
                                        </p:tav>
                                      </p:tavLst>
                                    </p:anim>
                                    <p:anim calcmode="lin" valueType="num">
                                      <p:cBhvr additive="base">
                                        <p:cTn id="8" dur="2000" fill="hold"/>
                                        <p:tgtEl>
                                          <p:spTgt spid="211971">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11971">
                                            <p:txEl>
                                              <p:pRg st="1" end="1"/>
                                            </p:txEl>
                                          </p:spTgt>
                                        </p:tgtEl>
                                        <p:attrNameLst>
                                          <p:attrName>style.visibility</p:attrName>
                                        </p:attrNameLst>
                                      </p:cBhvr>
                                      <p:to>
                                        <p:strVal val="visible"/>
                                      </p:to>
                                    </p:set>
                                    <p:anim calcmode="lin" valueType="num">
                                      <p:cBhvr additive="base">
                                        <p:cTn id="13" dur="2000" fill="hold"/>
                                        <p:tgtEl>
                                          <p:spTgt spid="211971">
                                            <p:txEl>
                                              <p:pRg st="1" end="1"/>
                                            </p:txEl>
                                          </p:spTgt>
                                        </p:tgtEl>
                                        <p:attrNameLst>
                                          <p:attrName>ppt_x</p:attrName>
                                        </p:attrNameLst>
                                      </p:cBhvr>
                                      <p:tavLst>
                                        <p:tav tm="0">
                                          <p:val>
                                            <p:strVal val="0-#ppt_w/2"/>
                                          </p:val>
                                        </p:tav>
                                        <p:tav tm="100000">
                                          <p:val>
                                            <p:strVal val="#ppt_x"/>
                                          </p:val>
                                        </p:tav>
                                      </p:tavLst>
                                    </p:anim>
                                    <p:anim calcmode="lin" valueType="num">
                                      <p:cBhvr additive="base">
                                        <p:cTn id="14" dur="2000" fill="hold"/>
                                        <p:tgtEl>
                                          <p:spTgt spid="211971">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11971">
                                            <p:txEl>
                                              <p:pRg st="2" end="2"/>
                                            </p:txEl>
                                          </p:spTgt>
                                        </p:tgtEl>
                                        <p:attrNameLst>
                                          <p:attrName>style.visibility</p:attrName>
                                        </p:attrNameLst>
                                      </p:cBhvr>
                                      <p:to>
                                        <p:strVal val="visible"/>
                                      </p:to>
                                    </p:set>
                                    <p:anim calcmode="lin" valueType="num">
                                      <p:cBhvr additive="base">
                                        <p:cTn id="19" dur="2000" fill="hold"/>
                                        <p:tgtEl>
                                          <p:spTgt spid="211971">
                                            <p:txEl>
                                              <p:pRg st="2" end="2"/>
                                            </p:txEl>
                                          </p:spTgt>
                                        </p:tgtEl>
                                        <p:attrNameLst>
                                          <p:attrName>ppt_x</p:attrName>
                                        </p:attrNameLst>
                                      </p:cBhvr>
                                      <p:tavLst>
                                        <p:tav tm="0">
                                          <p:val>
                                            <p:strVal val="0-#ppt_w/2"/>
                                          </p:val>
                                        </p:tav>
                                        <p:tav tm="100000">
                                          <p:val>
                                            <p:strVal val="#ppt_x"/>
                                          </p:val>
                                        </p:tav>
                                      </p:tavLst>
                                    </p:anim>
                                    <p:anim calcmode="lin" valueType="num">
                                      <p:cBhvr additive="base">
                                        <p:cTn id="20" dur="2000" fill="hold"/>
                                        <p:tgtEl>
                                          <p:spTgt spid="211971">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11971">
                                            <p:txEl>
                                              <p:pRg st="3" end="3"/>
                                            </p:txEl>
                                          </p:spTgt>
                                        </p:tgtEl>
                                        <p:attrNameLst>
                                          <p:attrName>style.visibility</p:attrName>
                                        </p:attrNameLst>
                                      </p:cBhvr>
                                      <p:to>
                                        <p:strVal val="visible"/>
                                      </p:to>
                                    </p:set>
                                    <p:anim calcmode="lin" valueType="num">
                                      <p:cBhvr additive="base">
                                        <p:cTn id="25" dur="2000" fill="hold"/>
                                        <p:tgtEl>
                                          <p:spTgt spid="211971">
                                            <p:txEl>
                                              <p:pRg st="3" end="3"/>
                                            </p:txEl>
                                          </p:spTgt>
                                        </p:tgtEl>
                                        <p:attrNameLst>
                                          <p:attrName>ppt_x</p:attrName>
                                        </p:attrNameLst>
                                      </p:cBhvr>
                                      <p:tavLst>
                                        <p:tav tm="0">
                                          <p:val>
                                            <p:strVal val="0-#ppt_w/2"/>
                                          </p:val>
                                        </p:tav>
                                        <p:tav tm="100000">
                                          <p:val>
                                            <p:strVal val="#ppt_x"/>
                                          </p:val>
                                        </p:tav>
                                      </p:tavLst>
                                    </p:anim>
                                    <p:anim calcmode="lin" valueType="num">
                                      <p:cBhvr additive="base">
                                        <p:cTn id="26" dur="2000" fill="hold"/>
                                        <p:tgtEl>
                                          <p:spTgt spid="211971">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211971">
                                            <p:txEl>
                                              <p:pRg st="4" end="4"/>
                                            </p:txEl>
                                          </p:spTgt>
                                        </p:tgtEl>
                                        <p:attrNameLst>
                                          <p:attrName>style.visibility</p:attrName>
                                        </p:attrNameLst>
                                      </p:cBhvr>
                                      <p:to>
                                        <p:strVal val="visible"/>
                                      </p:to>
                                    </p:set>
                                    <p:anim calcmode="lin" valueType="num">
                                      <p:cBhvr additive="base">
                                        <p:cTn id="31" dur="2000" fill="hold"/>
                                        <p:tgtEl>
                                          <p:spTgt spid="211971">
                                            <p:txEl>
                                              <p:pRg st="4" end="4"/>
                                            </p:txEl>
                                          </p:spTgt>
                                        </p:tgtEl>
                                        <p:attrNameLst>
                                          <p:attrName>ppt_x</p:attrName>
                                        </p:attrNameLst>
                                      </p:cBhvr>
                                      <p:tavLst>
                                        <p:tav tm="0">
                                          <p:val>
                                            <p:strVal val="0-#ppt_w/2"/>
                                          </p:val>
                                        </p:tav>
                                        <p:tav tm="100000">
                                          <p:val>
                                            <p:strVal val="#ppt_x"/>
                                          </p:val>
                                        </p:tav>
                                      </p:tavLst>
                                    </p:anim>
                                    <p:anim calcmode="lin" valueType="num">
                                      <p:cBhvr additive="base">
                                        <p:cTn id="32" dur="2000" fill="hold"/>
                                        <p:tgtEl>
                                          <p:spTgt spid="211971">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211971">
                                            <p:txEl>
                                              <p:pRg st="5" end="5"/>
                                            </p:txEl>
                                          </p:spTgt>
                                        </p:tgtEl>
                                        <p:attrNameLst>
                                          <p:attrName>style.visibility</p:attrName>
                                        </p:attrNameLst>
                                      </p:cBhvr>
                                      <p:to>
                                        <p:strVal val="visible"/>
                                      </p:to>
                                    </p:set>
                                    <p:anim calcmode="lin" valueType="num">
                                      <p:cBhvr additive="base">
                                        <p:cTn id="37" dur="2000" fill="hold"/>
                                        <p:tgtEl>
                                          <p:spTgt spid="211971">
                                            <p:txEl>
                                              <p:pRg st="5" end="5"/>
                                            </p:txEl>
                                          </p:spTgt>
                                        </p:tgtEl>
                                        <p:attrNameLst>
                                          <p:attrName>ppt_x</p:attrName>
                                        </p:attrNameLst>
                                      </p:cBhvr>
                                      <p:tavLst>
                                        <p:tav tm="0">
                                          <p:val>
                                            <p:strVal val="0-#ppt_w/2"/>
                                          </p:val>
                                        </p:tav>
                                        <p:tav tm="100000">
                                          <p:val>
                                            <p:strVal val="#ppt_x"/>
                                          </p:val>
                                        </p:tav>
                                      </p:tavLst>
                                    </p:anim>
                                    <p:anim calcmode="lin" valueType="num">
                                      <p:cBhvr additive="base">
                                        <p:cTn id="38" dur="2000" fill="hold"/>
                                        <p:tgtEl>
                                          <p:spTgt spid="211971">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1971" grpId="0" build="p"/>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ChangeArrowheads="1"/>
          </p:cNvSpPr>
          <p:nvPr>
            <p:ph type="title"/>
          </p:nvPr>
        </p:nvSpPr>
        <p:spPr/>
        <p:txBody>
          <a:bodyPr/>
          <a:lstStyle/>
          <a:p>
            <a:r>
              <a:rPr lang="tr-TR" altLang="de-DE" smtClean="0"/>
              <a:t>Introduction to OpenGL</a:t>
            </a:r>
            <a:endParaRPr lang="en-US" altLang="de-DE" smtClean="0"/>
          </a:p>
        </p:txBody>
      </p:sp>
      <p:sp>
        <p:nvSpPr>
          <p:cNvPr id="212995" name="Rectangle 3"/>
          <p:cNvSpPr>
            <a:spLocks noGrp="1" noChangeArrowheads="1"/>
          </p:cNvSpPr>
          <p:nvPr>
            <p:ph type="body" idx="1"/>
          </p:nvPr>
        </p:nvSpPr>
        <p:spPr/>
        <p:txBody>
          <a:bodyPr/>
          <a:lstStyle/>
          <a:p>
            <a:pPr algn="just">
              <a:lnSpc>
                <a:spcPct val="90000"/>
              </a:lnSpc>
            </a:pPr>
            <a:r>
              <a:rPr lang="en-US" altLang="de-DE" dirty="0" smtClean="0">
                <a:solidFill>
                  <a:schemeClr val="bg1"/>
                </a:solidFill>
              </a:rPr>
              <a:t>First part of Silicon Graphics </a:t>
            </a:r>
            <a:r>
              <a:rPr lang="en-US" altLang="de-DE" dirty="0" err="1" smtClean="0">
                <a:solidFill>
                  <a:schemeClr val="bg1"/>
                </a:solidFill>
              </a:rPr>
              <a:t>graphics</a:t>
            </a:r>
            <a:r>
              <a:rPr lang="en-US" altLang="de-DE" dirty="0" smtClean="0">
                <a:solidFill>
                  <a:schemeClr val="bg1"/>
                </a:solidFill>
              </a:rPr>
              <a:t> workstations</a:t>
            </a:r>
            <a:r>
              <a:rPr lang="tr-TR" altLang="de-DE" dirty="0" smtClean="0">
                <a:solidFill>
                  <a:schemeClr val="bg1"/>
                </a:solidFill>
              </a:rPr>
              <a:t> (formerly GL)</a:t>
            </a:r>
          </a:p>
          <a:p>
            <a:pPr algn="just">
              <a:lnSpc>
                <a:spcPct val="90000"/>
              </a:lnSpc>
            </a:pPr>
            <a:r>
              <a:rPr lang="tr-TR" altLang="de-DE" dirty="0" smtClean="0">
                <a:solidFill>
                  <a:schemeClr val="bg1"/>
                </a:solidFill>
              </a:rPr>
              <a:t>De facto graphics standard</a:t>
            </a:r>
          </a:p>
          <a:p>
            <a:pPr algn="just"/>
            <a:r>
              <a:rPr lang="en-US" altLang="de-DE" dirty="0" smtClean="0">
                <a:solidFill>
                  <a:schemeClr val="bg1"/>
                </a:solidFill>
              </a:rPr>
              <a:t>Became hardware independent in early 1990s</a:t>
            </a:r>
            <a:r>
              <a:rPr lang="tr-TR" altLang="de-DE" dirty="0" smtClean="0">
                <a:solidFill>
                  <a:schemeClr val="bg1"/>
                </a:solidFill>
              </a:rPr>
              <a:t> and named as OpenGL</a:t>
            </a:r>
          </a:p>
          <a:p>
            <a:pPr algn="just"/>
            <a:r>
              <a:rPr lang="en-US" altLang="de-DE" dirty="0" smtClean="0">
                <a:solidFill>
                  <a:schemeClr val="bg1"/>
                </a:solidFill>
              </a:rPr>
              <a:t>Developed </a:t>
            </a:r>
            <a:r>
              <a:rPr lang="tr-TR" altLang="de-DE" dirty="0" smtClean="0">
                <a:solidFill>
                  <a:schemeClr val="bg1"/>
                </a:solidFill>
              </a:rPr>
              <a:t>especially </a:t>
            </a:r>
            <a:r>
              <a:rPr lang="en-US" altLang="de-DE" dirty="0" smtClean="0">
                <a:solidFill>
                  <a:schemeClr val="bg1"/>
                </a:solidFill>
              </a:rPr>
              <a:t>for 3D scenes</a:t>
            </a:r>
          </a:p>
          <a:p>
            <a:pPr algn="just"/>
            <a:r>
              <a:rPr lang="en-US" altLang="de-DE" dirty="0" smtClean="0">
                <a:solidFill>
                  <a:schemeClr val="bg1"/>
                </a:solidFill>
              </a:rPr>
              <a:t>2D scenes as projections where z-coordinate is 0.</a:t>
            </a:r>
          </a:p>
          <a:p>
            <a:pPr algn="just"/>
            <a:endParaRPr lang="en-US" altLang="de-DE" dirty="0" smtClean="0"/>
          </a:p>
          <a:p>
            <a:pPr algn="just">
              <a:lnSpc>
                <a:spcPct val="90000"/>
              </a:lnSpc>
            </a:pPr>
            <a:endParaRPr lang="en-US" altLang="de-DE" dirty="0" smtClean="0"/>
          </a:p>
          <a:p>
            <a:pPr algn="just"/>
            <a:endParaRPr lang="en-US" altLang="de-DE" dirty="0" smtClean="0"/>
          </a:p>
        </p:txBody>
      </p:sp>
      <p:sp>
        <p:nvSpPr>
          <p:cNvPr id="97284" name="Foliennummernplatzhalter 1"/>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487B61A-12D7-41B3-A969-C24C1D44DBA8}" type="slidenum">
              <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87</a:t>
            </a:fld>
            <a:endPar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endParaRPr>
          </a:p>
        </p:txBody>
      </p:sp>
      <p:pic>
        <p:nvPicPr>
          <p:cNvPr id="5" name="Grafik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p:cNvSpPr>
            <a:spLocks noGrp="1"/>
          </p:cNvSpPr>
          <p:nvPr>
            <p:ph type="ftr" sz="quarter" idx="10"/>
          </p:nvPr>
        </p:nvSpPr>
        <p:spPr/>
        <p:txBody>
          <a:bodyPr/>
          <a:lstStyle/>
          <a:p>
            <a:pPr>
              <a:defRPr/>
            </a:pPr>
            <a:r>
              <a:rPr lang="en-US" altLang="en-US" smtClean="0"/>
              <a:t>Introduction, overview and OpenGL</a:t>
            </a:r>
            <a:endParaRPr lang="en-US" altLang="en-US"/>
          </a:p>
        </p:txBody>
      </p:sp>
    </p:spTree>
    <p:extLst>
      <p:ext uri="{BB962C8B-B14F-4D97-AF65-F5344CB8AC3E}">
        <p14:creationId xmlns:p14="http://schemas.microsoft.com/office/powerpoint/2010/main" val="196158175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12995">
                                            <p:txEl>
                                              <p:pRg st="0" end="0"/>
                                            </p:txEl>
                                          </p:spTgt>
                                        </p:tgtEl>
                                        <p:attrNameLst>
                                          <p:attrName>style.visibility</p:attrName>
                                        </p:attrNameLst>
                                      </p:cBhvr>
                                      <p:to>
                                        <p:strVal val="visible"/>
                                      </p:to>
                                    </p:set>
                                    <p:anim calcmode="lin" valueType="num">
                                      <p:cBhvr additive="base">
                                        <p:cTn id="7" dur="2000" fill="hold"/>
                                        <p:tgtEl>
                                          <p:spTgt spid="212995">
                                            <p:txEl>
                                              <p:pRg st="0" end="0"/>
                                            </p:txEl>
                                          </p:spTgt>
                                        </p:tgtEl>
                                        <p:attrNameLst>
                                          <p:attrName>ppt_x</p:attrName>
                                        </p:attrNameLst>
                                      </p:cBhvr>
                                      <p:tavLst>
                                        <p:tav tm="0">
                                          <p:val>
                                            <p:strVal val="0-#ppt_w/2"/>
                                          </p:val>
                                        </p:tav>
                                        <p:tav tm="100000">
                                          <p:val>
                                            <p:strVal val="#ppt_x"/>
                                          </p:val>
                                        </p:tav>
                                      </p:tavLst>
                                    </p:anim>
                                    <p:anim calcmode="lin" valueType="num">
                                      <p:cBhvr additive="base">
                                        <p:cTn id="8" dur="2000" fill="hold"/>
                                        <p:tgtEl>
                                          <p:spTgt spid="21299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12995">
                                            <p:txEl>
                                              <p:pRg st="1" end="1"/>
                                            </p:txEl>
                                          </p:spTgt>
                                        </p:tgtEl>
                                        <p:attrNameLst>
                                          <p:attrName>style.visibility</p:attrName>
                                        </p:attrNameLst>
                                      </p:cBhvr>
                                      <p:to>
                                        <p:strVal val="visible"/>
                                      </p:to>
                                    </p:set>
                                    <p:anim calcmode="lin" valueType="num">
                                      <p:cBhvr additive="base">
                                        <p:cTn id="13" dur="2000" fill="hold"/>
                                        <p:tgtEl>
                                          <p:spTgt spid="212995">
                                            <p:txEl>
                                              <p:pRg st="1" end="1"/>
                                            </p:txEl>
                                          </p:spTgt>
                                        </p:tgtEl>
                                        <p:attrNameLst>
                                          <p:attrName>ppt_x</p:attrName>
                                        </p:attrNameLst>
                                      </p:cBhvr>
                                      <p:tavLst>
                                        <p:tav tm="0">
                                          <p:val>
                                            <p:strVal val="0-#ppt_w/2"/>
                                          </p:val>
                                        </p:tav>
                                        <p:tav tm="100000">
                                          <p:val>
                                            <p:strVal val="#ppt_x"/>
                                          </p:val>
                                        </p:tav>
                                      </p:tavLst>
                                    </p:anim>
                                    <p:anim calcmode="lin" valueType="num">
                                      <p:cBhvr additive="base">
                                        <p:cTn id="14" dur="2000" fill="hold"/>
                                        <p:tgtEl>
                                          <p:spTgt spid="212995">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12995">
                                            <p:txEl>
                                              <p:pRg st="2" end="2"/>
                                            </p:txEl>
                                          </p:spTgt>
                                        </p:tgtEl>
                                        <p:attrNameLst>
                                          <p:attrName>style.visibility</p:attrName>
                                        </p:attrNameLst>
                                      </p:cBhvr>
                                      <p:to>
                                        <p:strVal val="visible"/>
                                      </p:to>
                                    </p:set>
                                    <p:anim calcmode="lin" valueType="num">
                                      <p:cBhvr additive="base">
                                        <p:cTn id="19" dur="2000" fill="hold"/>
                                        <p:tgtEl>
                                          <p:spTgt spid="212995">
                                            <p:txEl>
                                              <p:pRg st="2" end="2"/>
                                            </p:txEl>
                                          </p:spTgt>
                                        </p:tgtEl>
                                        <p:attrNameLst>
                                          <p:attrName>ppt_x</p:attrName>
                                        </p:attrNameLst>
                                      </p:cBhvr>
                                      <p:tavLst>
                                        <p:tav tm="0">
                                          <p:val>
                                            <p:strVal val="0-#ppt_w/2"/>
                                          </p:val>
                                        </p:tav>
                                        <p:tav tm="100000">
                                          <p:val>
                                            <p:strVal val="#ppt_x"/>
                                          </p:val>
                                        </p:tav>
                                      </p:tavLst>
                                    </p:anim>
                                    <p:anim calcmode="lin" valueType="num">
                                      <p:cBhvr additive="base">
                                        <p:cTn id="20" dur="2000" fill="hold"/>
                                        <p:tgtEl>
                                          <p:spTgt spid="212995">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12995">
                                            <p:txEl>
                                              <p:pRg st="3" end="3"/>
                                            </p:txEl>
                                          </p:spTgt>
                                        </p:tgtEl>
                                        <p:attrNameLst>
                                          <p:attrName>style.visibility</p:attrName>
                                        </p:attrNameLst>
                                      </p:cBhvr>
                                      <p:to>
                                        <p:strVal val="visible"/>
                                      </p:to>
                                    </p:set>
                                    <p:anim calcmode="lin" valueType="num">
                                      <p:cBhvr additive="base">
                                        <p:cTn id="25" dur="2000" fill="hold"/>
                                        <p:tgtEl>
                                          <p:spTgt spid="212995">
                                            <p:txEl>
                                              <p:pRg st="3" end="3"/>
                                            </p:txEl>
                                          </p:spTgt>
                                        </p:tgtEl>
                                        <p:attrNameLst>
                                          <p:attrName>ppt_x</p:attrName>
                                        </p:attrNameLst>
                                      </p:cBhvr>
                                      <p:tavLst>
                                        <p:tav tm="0">
                                          <p:val>
                                            <p:strVal val="0-#ppt_w/2"/>
                                          </p:val>
                                        </p:tav>
                                        <p:tav tm="100000">
                                          <p:val>
                                            <p:strVal val="#ppt_x"/>
                                          </p:val>
                                        </p:tav>
                                      </p:tavLst>
                                    </p:anim>
                                    <p:anim calcmode="lin" valueType="num">
                                      <p:cBhvr additive="base">
                                        <p:cTn id="26" dur="2000" fill="hold"/>
                                        <p:tgtEl>
                                          <p:spTgt spid="212995">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212995">
                                            <p:txEl>
                                              <p:pRg st="4" end="4"/>
                                            </p:txEl>
                                          </p:spTgt>
                                        </p:tgtEl>
                                        <p:attrNameLst>
                                          <p:attrName>style.visibility</p:attrName>
                                        </p:attrNameLst>
                                      </p:cBhvr>
                                      <p:to>
                                        <p:strVal val="visible"/>
                                      </p:to>
                                    </p:set>
                                    <p:anim calcmode="lin" valueType="num">
                                      <p:cBhvr additive="base">
                                        <p:cTn id="31" dur="2000" fill="hold"/>
                                        <p:tgtEl>
                                          <p:spTgt spid="212995">
                                            <p:txEl>
                                              <p:pRg st="4" end="4"/>
                                            </p:txEl>
                                          </p:spTgt>
                                        </p:tgtEl>
                                        <p:attrNameLst>
                                          <p:attrName>ppt_x</p:attrName>
                                        </p:attrNameLst>
                                      </p:cBhvr>
                                      <p:tavLst>
                                        <p:tav tm="0">
                                          <p:val>
                                            <p:strVal val="0-#ppt_w/2"/>
                                          </p:val>
                                        </p:tav>
                                        <p:tav tm="100000">
                                          <p:val>
                                            <p:strVal val="#ppt_x"/>
                                          </p:val>
                                        </p:tav>
                                      </p:tavLst>
                                    </p:anim>
                                    <p:anim calcmode="lin" valueType="num">
                                      <p:cBhvr additive="base">
                                        <p:cTn id="32" dur="2000" fill="hold"/>
                                        <p:tgtEl>
                                          <p:spTgt spid="212995">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2995" grpId="0" build="p"/>
    </p:bldLst>
  </p:timing>
</p:sld>
</file>

<file path=ppt/slides/slide8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8306" name="Rectangle 2"/>
          <p:cNvSpPr>
            <a:spLocks noGrp="1" noChangeArrowheads="1"/>
          </p:cNvSpPr>
          <p:nvPr>
            <p:ph type="title"/>
          </p:nvPr>
        </p:nvSpPr>
        <p:spPr/>
        <p:txBody>
          <a:bodyPr/>
          <a:lstStyle/>
          <a:p>
            <a:r>
              <a:rPr lang="en-US" altLang="de-DE" smtClean="0"/>
              <a:t>OpenGL</a:t>
            </a:r>
          </a:p>
        </p:txBody>
      </p:sp>
      <p:sp>
        <p:nvSpPr>
          <p:cNvPr id="214019" name="Rectangle 3"/>
          <p:cNvSpPr>
            <a:spLocks noGrp="1" noChangeArrowheads="1"/>
          </p:cNvSpPr>
          <p:nvPr>
            <p:ph type="body" idx="1"/>
          </p:nvPr>
        </p:nvSpPr>
        <p:spPr>
          <a:xfrm>
            <a:off x="457200" y="1600200"/>
            <a:ext cx="8229600" cy="5257800"/>
          </a:xfrm>
        </p:spPr>
        <p:txBody>
          <a:bodyPr/>
          <a:lstStyle/>
          <a:p>
            <a:pPr algn="just"/>
            <a:r>
              <a:rPr lang="en-US" altLang="de-DE" dirty="0" smtClean="0">
                <a:solidFill>
                  <a:schemeClr val="bg1"/>
                </a:solidFill>
              </a:rPr>
              <a:t>Graphics rendering API (Application Programmer’s Interface)</a:t>
            </a:r>
          </a:p>
          <a:p>
            <a:pPr lvl="1" algn="just"/>
            <a:r>
              <a:rPr lang="tr-TR" altLang="de-DE" dirty="0" smtClean="0">
                <a:solidFill>
                  <a:schemeClr val="bg1"/>
                </a:solidFill>
              </a:rPr>
              <a:t>A software interface to graphics hardware</a:t>
            </a:r>
          </a:p>
          <a:p>
            <a:pPr lvl="1" algn="just"/>
            <a:r>
              <a:rPr lang="en-US" altLang="de-DE" dirty="0" smtClean="0">
                <a:solidFill>
                  <a:schemeClr val="bg1"/>
                </a:solidFill>
              </a:rPr>
              <a:t>Generation of high-quality color images composed of geometric and image primitives</a:t>
            </a:r>
          </a:p>
          <a:p>
            <a:pPr lvl="1" algn="just"/>
            <a:r>
              <a:rPr lang="en-US" altLang="de-DE" dirty="0" smtClean="0">
                <a:solidFill>
                  <a:schemeClr val="bg1"/>
                </a:solidFill>
              </a:rPr>
              <a:t>Window system independent</a:t>
            </a:r>
          </a:p>
          <a:p>
            <a:pPr lvl="1" algn="just"/>
            <a:r>
              <a:rPr lang="en-US" altLang="de-DE" dirty="0" smtClean="0">
                <a:solidFill>
                  <a:schemeClr val="bg1"/>
                </a:solidFill>
              </a:rPr>
              <a:t>Operating system independent</a:t>
            </a:r>
          </a:p>
          <a:p>
            <a:pPr lvl="1" algn="just"/>
            <a:r>
              <a:rPr lang="en-US" altLang="de-DE" dirty="0" smtClean="0">
                <a:solidFill>
                  <a:schemeClr val="bg1"/>
                </a:solidFill>
              </a:rPr>
              <a:t>Close to the hardware</a:t>
            </a:r>
          </a:p>
          <a:p>
            <a:pPr lvl="2" algn="just"/>
            <a:r>
              <a:rPr lang="en-US" altLang="de-DE" dirty="0" smtClean="0">
                <a:solidFill>
                  <a:schemeClr val="bg1"/>
                </a:solidFill>
              </a:rPr>
              <a:t>Algorithms and implementation</a:t>
            </a:r>
            <a:r>
              <a:rPr lang="tr-TR" altLang="de-DE" dirty="0" smtClean="0">
                <a:solidFill>
                  <a:schemeClr val="bg1"/>
                </a:solidFill>
              </a:rPr>
              <a:t>s</a:t>
            </a:r>
            <a:r>
              <a:rPr lang="en-US" altLang="de-DE" dirty="0" smtClean="0">
                <a:solidFill>
                  <a:schemeClr val="bg1"/>
                </a:solidFill>
              </a:rPr>
              <a:t> are important</a:t>
            </a:r>
          </a:p>
        </p:txBody>
      </p:sp>
      <p:sp>
        <p:nvSpPr>
          <p:cNvPr id="98308" name="Foliennummernplatzhalter 1"/>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7F3C3705-1F62-45AF-B44D-81E57989B72D}" type="slidenum">
              <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88</a:t>
            </a:fld>
            <a:endPar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endParaRPr>
          </a:p>
        </p:txBody>
      </p:sp>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p:cNvSpPr>
            <a:spLocks noGrp="1"/>
          </p:cNvSpPr>
          <p:nvPr>
            <p:ph type="ftr" sz="quarter" idx="10"/>
          </p:nvPr>
        </p:nvSpPr>
        <p:spPr/>
        <p:txBody>
          <a:bodyPr/>
          <a:lstStyle/>
          <a:p>
            <a:pPr>
              <a:defRPr/>
            </a:pPr>
            <a:r>
              <a:rPr lang="en-US" altLang="en-US" smtClean="0"/>
              <a:t>Introduction, overview and OpenGL</a:t>
            </a:r>
            <a:endParaRPr lang="en-US" altLang="en-US"/>
          </a:p>
        </p:txBody>
      </p:sp>
    </p:spTree>
    <p:extLst>
      <p:ext uri="{BB962C8B-B14F-4D97-AF65-F5344CB8AC3E}">
        <p14:creationId xmlns:p14="http://schemas.microsoft.com/office/powerpoint/2010/main" val="332296011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14019">
                                            <p:txEl>
                                              <p:pRg st="0" end="0"/>
                                            </p:txEl>
                                          </p:spTgt>
                                        </p:tgtEl>
                                        <p:attrNameLst>
                                          <p:attrName>style.visibility</p:attrName>
                                        </p:attrNameLst>
                                      </p:cBhvr>
                                      <p:to>
                                        <p:strVal val="visible"/>
                                      </p:to>
                                    </p:set>
                                    <p:anim calcmode="lin" valueType="num">
                                      <p:cBhvr additive="base">
                                        <p:cTn id="7" dur="2000" fill="hold"/>
                                        <p:tgtEl>
                                          <p:spTgt spid="214019">
                                            <p:txEl>
                                              <p:pRg st="0" end="0"/>
                                            </p:txEl>
                                          </p:spTgt>
                                        </p:tgtEl>
                                        <p:attrNameLst>
                                          <p:attrName>ppt_x</p:attrName>
                                        </p:attrNameLst>
                                      </p:cBhvr>
                                      <p:tavLst>
                                        <p:tav tm="0">
                                          <p:val>
                                            <p:strVal val="0-#ppt_w/2"/>
                                          </p:val>
                                        </p:tav>
                                        <p:tav tm="100000">
                                          <p:val>
                                            <p:strVal val="#ppt_x"/>
                                          </p:val>
                                        </p:tav>
                                      </p:tavLst>
                                    </p:anim>
                                    <p:anim calcmode="lin" valueType="num">
                                      <p:cBhvr additive="base">
                                        <p:cTn id="8" dur="2000" fill="hold"/>
                                        <p:tgtEl>
                                          <p:spTgt spid="21401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14019">
                                            <p:txEl>
                                              <p:pRg st="1" end="1"/>
                                            </p:txEl>
                                          </p:spTgt>
                                        </p:tgtEl>
                                        <p:attrNameLst>
                                          <p:attrName>style.visibility</p:attrName>
                                        </p:attrNameLst>
                                      </p:cBhvr>
                                      <p:to>
                                        <p:strVal val="visible"/>
                                      </p:to>
                                    </p:set>
                                    <p:anim calcmode="lin" valueType="num">
                                      <p:cBhvr additive="base">
                                        <p:cTn id="13" dur="2000" fill="hold"/>
                                        <p:tgtEl>
                                          <p:spTgt spid="214019">
                                            <p:txEl>
                                              <p:pRg st="1" end="1"/>
                                            </p:txEl>
                                          </p:spTgt>
                                        </p:tgtEl>
                                        <p:attrNameLst>
                                          <p:attrName>ppt_x</p:attrName>
                                        </p:attrNameLst>
                                      </p:cBhvr>
                                      <p:tavLst>
                                        <p:tav tm="0">
                                          <p:val>
                                            <p:strVal val="0-#ppt_w/2"/>
                                          </p:val>
                                        </p:tav>
                                        <p:tav tm="100000">
                                          <p:val>
                                            <p:strVal val="#ppt_x"/>
                                          </p:val>
                                        </p:tav>
                                      </p:tavLst>
                                    </p:anim>
                                    <p:anim calcmode="lin" valueType="num">
                                      <p:cBhvr additive="base">
                                        <p:cTn id="14" dur="2000" fill="hold"/>
                                        <p:tgtEl>
                                          <p:spTgt spid="214019">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14019">
                                            <p:txEl>
                                              <p:pRg st="2" end="2"/>
                                            </p:txEl>
                                          </p:spTgt>
                                        </p:tgtEl>
                                        <p:attrNameLst>
                                          <p:attrName>style.visibility</p:attrName>
                                        </p:attrNameLst>
                                      </p:cBhvr>
                                      <p:to>
                                        <p:strVal val="visible"/>
                                      </p:to>
                                    </p:set>
                                    <p:anim calcmode="lin" valueType="num">
                                      <p:cBhvr additive="base">
                                        <p:cTn id="19" dur="2000" fill="hold"/>
                                        <p:tgtEl>
                                          <p:spTgt spid="214019">
                                            <p:txEl>
                                              <p:pRg st="2" end="2"/>
                                            </p:txEl>
                                          </p:spTgt>
                                        </p:tgtEl>
                                        <p:attrNameLst>
                                          <p:attrName>ppt_x</p:attrName>
                                        </p:attrNameLst>
                                      </p:cBhvr>
                                      <p:tavLst>
                                        <p:tav tm="0">
                                          <p:val>
                                            <p:strVal val="0-#ppt_w/2"/>
                                          </p:val>
                                        </p:tav>
                                        <p:tav tm="100000">
                                          <p:val>
                                            <p:strVal val="#ppt_x"/>
                                          </p:val>
                                        </p:tav>
                                      </p:tavLst>
                                    </p:anim>
                                    <p:anim calcmode="lin" valueType="num">
                                      <p:cBhvr additive="base">
                                        <p:cTn id="20" dur="2000" fill="hold"/>
                                        <p:tgtEl>
                                          <p:spTgt spid="214019">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14019">
                                            <p:txEl>
                                              <p:pRg st="3" end="3"/>
                                            </p:txEl>
                                          </p:spTgt>
                                        </p:tgtEl>
                                        <p:attrNameLst>
                                          <p:attrName>style.visibility</p:attrName>
                                        </p:attrNameLst>
                                      </p:cBhvr>
                                      <p:to>
                                        <p:strVal val="visible"/>
                                      </p:to>
                                    </p:set>
                                    <p:anim calcmode="lin" valueType="num">
                                      <p:cBhvr additive="base">
                                        <p:cTn id="25" dur="2000" fill="hold"/>
                                        <p:tgtEl>
                                          <p:spTgt spid="214019">
                                            <p:txEl>
                                              <p:pRg st="3" end="3"/>
                                            </p:txEl>
                                          </p:spTgt>
                                        </p:tgtEl>
                                        <p:attrNameLst>
                                          <p:attrName>ppt_x</p:attrName>
                                        </p:attrNameLst>
                                      </p:cBhvr>
                                      <p:tavLst>
                                        <p:tav tm="0">
                                          <p:val>
                                            <p:strVal val="0-#ppt_w/2"/>
                                          </p:val>
                                        </p:tav>
                                        <p:tav tm="100000">
                                          <p:val>
                                            <p:strVal val="#ppt_x"/>
                                          </p:val>
                                        </p:tav>
                                      </p:tavLst>
                                    </p:anim>
                                    <p:anim calcmode="lin" valueType="num">
                                      <p:cBhvr additive="base">
                                        <p:cTn id="26" dur="2000" fill="hold"/>
                                        <p:tgtEl>
                                          <p:spTgt spid="214019">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214019">
                                            <p:txEl>
                                              <p:pRg st="4" end="4"/>
                                            </p:txEl>
                                          </p:spTgt>
                                        </p:tgtEl>
                                        <p:attrNameLst>
                                          <p:attrName>style.visibility</p:attrName>
                                        </p:attrNameLst>
                                      </p:cBhvr>
                                      <p:to>
                                        <p:strVal val="visible"/>
                                      </p:to>
                                    </p:set>
                                    <p:anim calcmode="lin" valueType="num">
                                      <p:cBhvr additive="base">
                                        <p:cTn id="31" dur="2000" fill="hold"/>
                                        <p:tgtEl>
                                          <p:spTgt spid="214019">
                                            <p:txEl>
                                              <p:pRg st="4" end="4"/>
                                            </p:txEl>
                                          </p:spTgt>
                                        </p:tgtEl>
                                        <p:attrNameLst>
                                          <p:attrName>ppt_x</p:attrName>
                                        </p:attrNameLst>
                                      </p:cBhvr>
                                      <p:tavLst>
                                        <p:tav tm="0">
                                          <p:val>
                                            <p:strVal val="0-#ppt_w/2"/>
                                          </p:val>
                                        </p:tav>
                                        <p:tav tm="100000">
                                          <p:val>
                                            <p:strVal val="#ppt_x"/>
                                          </p:val>
                                        </p:tav>
                                      </p:tavLst>
                                    </p:anim>
                                    <p:anim calcmode="lin" valueType="num">
                                      <p:cBhvr additive="base">
                                        <p:cTn id="32" dur="2000" fill="hold"/>
                                        <p:tgtEl>
                                          <p:spTgt spid="214019">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214019">
                                            <p:txEl>
                                              <p:pRg st="5" end="5"/>
                                            </p:txEl>
                                          </p:spTgt>
                                        </p:tgtEl>
                                        <p:attrNameLst>
                                          <p:attrName>style.visibility</p:attrName>
                                        </p:attrNameLst>
                                      </p:cBhvr>
                                      <p:to>
                                        <p:strVal val="visible"/>
                                      </p:to>
                                    </p:set>
                                    <p:anim calcmode="lin" valueType="num">
                                      <p:cBhvr additive="base">
                                        <p:cTn id="37" dur="2000" fill="hold"/>
                                        <p:tgtEl>
                                          <p:spTgt spid="214019">
                                            <p:txEl>
                                              <p:pRg st="5" end="5"/>
                                            </p:txEl>
                                          </p:spTgt>
                                        </p:tgtEl>
                                        <p:attrNameLst>
                                          <p:attrName>ppt_x</p:attrName>
                                        </p:attrNameLst>
                                      </p:cBhvr>
                                      <p:tavLst>
                                        <p:tav tm="0">
                                          <p:val>
                                            <p:strVal val="0-#ppt_w/2"/>
                                          </p:val>
                                        </p:tav>
                                        <p:tav tm="100000">
                                          <p:val>
                                            <p:strVal val="#ppt_x"/>
                                          </p:val>
                                        </p:tav>
                                      </p:tavLst>
                                    </p:anim>
                                    <p:anim calcmode="lin" valueType="num">
                                      <p:cBhvr additive="base">
                                        <p:cTn id="38" dur="2000" fill="hold"/>
                                        <p:tgtEl>
                                          <p:spTgt spid="214019">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214019">
                                            <p:txEl>
                                              <p:pRg st="6" end="6"/>
                                            </p:txEl>
                                          </p:spTgt>
                                        </p:tgtEl>
                                        <p:attrNameLst>
                                          <p:attrName>style.visibility</p:attrName>
                                        </p:attrNameLst>
                                      </p:cBhvr>
                                      <p:to>
                                        <p:strVal val="visible"/>
                                      </p:to>
                                    </p:set>
                                    <p:anim calcmode="lin" valueType="num">
                                      <p:cBhvr additive="base">
                                        <p:cTn id="43" dur="2000" fill="hold"/>
                                        <p:tgtEl>
                                          <p:spTgt spid="214019">
                                            <p:txEl>
                                              <p:pRg st="6" end="6"/>
                                            </p:txEl>
                                          </p:spTgt>
                                        </p:tgtEl>
                                        <p:attrNameLst>
                                          <p:attrName>ppt_x</p:attrName>
                                        </p:attrNameLst>
                                      </p:cBhvr>
                                      <p:tavLst>
                                        <p:tav tm="0">
                                          <p:val>
                                            <p:strVal val="0-#ppt_w/2"/>
                                          </p:val>
                                        </p:tav>
                                        <p:tav tm="100000">
                                          <p:val>
                                            <p:strVal val="#ppt_x"/>
                                          </p:val>
                                        </p:tav>
                                      </p:tavLst>
                                    </p:anim>
                                    <p:anim calcmode="lin" valueType="num">
                                      <p:cBhvr additive="base">
                                        <p:cTn id="44" dur="2000" fill="hold"/>
                                        <p:tgtEl>
                                          <p:spTgt spid="214019">
                                            <p:txEl>
                                              <p:pRg st="6" end="6"/>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4019" grpId="0" build="p"/>
    </p:bldLst>
  </p:timing>
</p:sld>
</file>

<file path=ppt/slides/slide8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9330" name="Rectangle 2"/>
          <p:cNvSpPr>
            <a:spLocks noGrp="1" noChangeArrowheads="1"/>
          </p:cNvSpPr>
          <p:nvPr>
            <p:ph type="title"/>
          </p:nvPr>
        </p:nvSpPr>
        <p:spPr/>
        <p:txBody>
          <a:bodyPr/>
          <a:lstStyle/>
          <a:p>
            <a:r>
              <a:rPr lang="en-US" altLang="de-DE" smtClean="0"/>
              <a:t>OpenGL and the Windowing System</a:t>
            </a:r>
          </a:p>
        </p:txBody>
      </p:sp>
      <p:sp>
        <p:nvSpPr>
          <p:cNvPr id="216067" name="Rectangle 3"/>
          <p:cNvSpPr>
            <a:spLocks noGrp="1" noChangeArrowheads="1"/>
          </p:cNvSpPr>
          <p:nvPr>
            <p:ph type="body" idx="1"/>
          </p:nvPr>
        </p:nvSpPr>
        <p:spPr>
          <a:xfrm>
            <a:off x="457200" y="1752600"/>
            <a:ext cx="8229600" cy="4530725"/>
          </a:xfrm>
        </p:spPr>
        <p:txBody>
          <a:bodyPr/>
          <a:lstStyle/>
          <a:p>
            <a:pPr>
              <a:lnSpc>
                <a:spcPct val="90000"/>
              </a:lnSpc>
            </a:pPr>
            <a:r>
              <a:rPr lang="en-US" altLang="de-DE" smtClean="0">
                <a:solidFill>
                  <a:schemeClr val="bg1"/>
                </a:solidFill>
              </a:rPr>
              <a:t>OpenGL is concerned only with rendering</a:t>
            </a:r>
          </a:p>
          <a:p>
            <a:pPr lvl="1">
              <a:lnSpc>
                <a:spcPct val="90000"/>
              </a:lnSpc>
            </a:pPr>
            <a:r>
              <a:rPr lang="en-US" altLang="de-DE" smtClean="0">
                <a:solidFill>
                  <a:schemeClr val="bg1"/>
                </a:solidFill>
              </a:rPr>
              <a:t>It is window system independent</a:t>
            </a:r>
          </a:p>
          <a:p>
            <a:pPr lvl="1">
              <a:lnSpc>
                <a:spcPct val="90000"/>
              </a:lnSpc>
            </a:pPr>
            <a:r>
              <a:rPr lang="en-US" altLang="de-DE" smtClean="0">
                <a:solidFill>
                  <a:schemeClr val="bg1"/>
                </a:solidFill>
              </a:rPr>
              <a:t>No input functions</a:t>
            </a:r>
          </a:p>
          <a:p>
            <a:pPr>
              <a:lnSpc>
                <a:spcPct val="90000"/>
              </a:lnSpc>
            </a:pPr>
            <a:r>
              <a:rPr lang="en-US" altLang="de-DE" smtClean="0">
                <a:solidFill>
                  <a:schemeClr val="bg1"/>
                </a:solidFill>
              </a:rPr>
              <a:t>OpenGL must interact with the underlying OS and windowing system</a:t>
            </a:r>
          </a:p>
          <a:p>
            <a:pPr lvl="1">
              <a:lnSpc>
                <a:spcPct val="90000"/>
              </a:lnSpc>
            </a:pPr>
            <a:r>
              <a:rPr lang="en-US" altLang="de-DE" smtClean="0">
                <a:solidFill>
                  <a:schemeClr val="bg1"/>
                </a:solidFill>
              </a:rPr>
              <a:t>Need minimal interface which may be system dependent</a:t>
            </a:r>
          </a:p>
          <a:p>
            <a:pPr lvl="2">
              <a:lnSpc>
                <a:spcPct val="90000"/>
              </a:lnSpc>
            </a:pPr>
            <a:r>
              <a:rPr lang="en-US" altLang="de-DE" smtClean="0">
                <a:solidFill>
                  <a:schemeClr val="bg1"/>
                </a:solidFill>
              </a:rPr>
              <a:t>Done through additional libraries: AGL</a:t>
            </a:r>
            <a:r>
              <a:rPr lang="tr-TR" altLang="de-DE" smtClean="0">
                <a:solidFill>
                  <a:schemeClr val="bg1"/>
                </a:solidFill>
              </a:rPr>
              <a:t> (Apple)</a:t>
            </a:r>
            <a:r>
              <a:rPr lang="en-US" altLang="de-DE" smtClean="0">
                <a:solidFill>
                  <a:schemeClr val="bg1"/>
                </a:solidFill>
              </a:rPr>
              <a:t>, GLX</a:t>
            </a:r>
            <a:r>
              <a:rPr lang="tr-TR" altLang="de-DE" smtClean="0">
                <a:solidFill>
                  <a:schemeClr val="bg1"/>
                </a:solidFill>
              </a:rPr>
              <a:t> (X-Window)</a:t>
            </a:r>
            <a:r>
              <a:rPr lang="en-US" altLang="de-DE" smtClean="0">
                <a:solidFill>
                  <a:schemeClr val="bg1"/>
                </a:solidFill>
              </a:rPr>
              <a:t>, WGL</a:t>
            </a:r>
            <a:r>
              <a:rPr lang="tr-TR" altLang="de-DE" smtClean="0">
                <a:solidFill>
                  <a:schemeClr val="bg1"/>
                </a:solidFill>
              </a:rPr>
              <a:t>(Windows)</a:t>
            </a:r>
            <a:endParaRPr lang="en-US" altLang="de-DE" smtClean="0">
              <a:solidFill>
                <a:schemeClr val="bg1"/>
              </a:solidFill>
            </a:endParaRPr>
          </a:p>
        </p:txBody>
      </p:sp>
      <p:sp>
        <p:nvSpPr>
          <p:cNvPr id="99332" name="Foliennummernplatzhalter 1"/>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FA23266A-E507-4B62-939C-4509B90A721E}" type="slidenum">
              <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89</a:t>
            </a:fld>
            <a:endPar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endParaRPr>
          </a:p>
        </p:txBody>
      </p:sp>
      <p:pic>
        <p:nvPicPr>
          <p:cNvPr id="5" name="Grafik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p:cNvSpPr>
            <a:spLocks noGrp="1"/>
          </p:cNvSpPr>
          <p:nvPr>
            <p:ph type="ftr" sz="quarter" idx="10"/>
          </p:nvPr>
        </p:nvSpPr>
        <p:spPr/>
        <p:txBody>
          <a:bodyPr/>
          <a:lstStyle/>
          <a:p>
            <a:pPr>
              <a:defRPr/>
            </a:pPr>
            <a:r>
              <a:rPr lang="en-US" altLang="en-US" smtClean="0"/>
              <a:t>Introduction, overview and OpenGL</a:t>
            </a:r>
            <a:endParaRPr lang="en-US" altLang="en-US"/>
          </a:p>
        </p:txBody>
      </p:sp>
    </p:spTree>
    <p:extLst>
      <p:ext uri="{BB962C8B-B14F-4D97-AF65-F5344CB8AC3E}">
        <p14:creationId xmlns:p14="http://schemas.microsoft.com/office/powerpoint/2010/main" val="391997489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16067">
                                            <p:txEl>
                                              <p:pRg st="0" end="0"/>
                                            </p:txEl>
                                          </p:spTgt>
                                        </p:tgtEl>
                                        <p:attrNameLst>
                                          <p:attrName>style.visibility</p:attrName>
                                        </p:attrNameLst>
                                      </p:cBhvr>
                                      <p:to>
                                        <p:strVal val="visible"/>
                                      </p:to>
                                    </p:set>
                                    <p:anim calcmode="lin" valueType="num">
                                      <p:cBhvr additive="base">
                                        <p:cTn id="7" dur="2000" fill="hold"/>
                                        <p:tgtEl>
                                          <p:spTgt spid="216067">
                                            <p:txEl>
                                              <p:pRg st="0" end="0"/>
                                            </p:txEl>
                                          </p:spTgt>
                                        </p:tgtEl>
                                        <p:attrNameLst>
                                          <p:attrName>ppt_x</p:attrName>
                                        </p:attrNameLst>
                                      </p:cBhvr>
                                      <p:tavLst>
                                        <p:tav tm="0">
                                          <p:val>
                                            <p:strVal val="0-#ppt_w/2"/>
                                          </p:val>
                                        </p:tav>
                                        <p:tav tm="100000">
                                          <p:val>
                                            <p:strVal val="#ppt_x"/>
                                          </p:val>
                                        </p:tav>
                                      </p:tavLst>
                                    </p:anim>
                                    <p:anim calcmode="lin" valueType="num">
                                      <p:cBhvr additive="base">
                                        <p:cTn id="8" dur="2000" fill="hold"/>
                                        <p:tgtEl>
                                          <p:spTgt spid="21606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16067">
                                            <p:txEl>
                                              <p:pRg st="1" end="1"/>
                                            </p:txEl>
                                          </p:spTgt>
                                        </p:tgtEl>
                                        <p:attrNameLst>
                                          <p:attrName>style.visibility</p:attrName>
                                        </p:attrNameLst>
                                      </p:cBhvr>
                                      <p:to>
                                        <p:strVal val="visible"/>
                                      </p:to>
                                    </p:set>
                                    <p:anim calcmode="lin" valueType="num">
                                      <p:cBhvr additive="base">
                                        <p:cTn id="13" dur="2000" fill="hold"/>
                                        <p:tgtEl>
                                          <p:spTgt spid="216067">
                                            <p:txEl>
                                              <p:pRg st="1" end="1"/>
                                            </p:txEl>
                                          </p:spTgt>
                                        </p:tgtEl>
                                        <p:attrNameLst>
                                          <p:attrName>ppt_x</p:attrName>
                                        </p:attrNameLst>
                                      </p:cBhvr>
                                      <p:tavLst>
                                        <p:tav tm="0">
                                          <p:val>
                                            <p:strVal val="0-#ppt_w/2"/>
                                          </p:val>
                                        </p:tav>
                                        <p:tav tm="100000">
                                          <p:val>
                                            <p:strVal val="#ppt_x"/>
                                          </p:val>
                                        </p:tav>
                                      </p:tavLst>
                                    </p:anim>
                                    <p:anim calcmode="lin" valueType="num">
                                      <p:cBhvr additive="base">
                                        <p:cTn id="14" dur="2000" fill="hold"/>
                                        <p:tgtEl>
                                          <p:spTgt spid="216067">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16067">
                                            <p:txEl>
                                              <p:pRg st="2" end="2"/>
                                            </p:txEl>
                                          </p:spTgt>
                                        </p:tgtEl>
                                        <p:attrNameLst>
                                          <p:attrName>style.visibility</p:attrName>
                                        </p:attrNameLst>
                                      </p:cBhvr>
                                      <p:to>
                                        <p:strVal val="visible"/>
                                      </p:to>
                                    </p:set>
                                    <p:anim calcmode="lin" valueType="num">
                                      <p:cBhvr additive="base">
                                        <p:cTn id="19" dur="2000" fill="hold"/>
                                        <p:tgtEl>
                                          <p:spTgt spid="216067">
                                            <p:txEl>
                                              <p:pRg st="2" end="2"/>
                                            </p:txEl>
                                          </p:spTgt>
                                        </p:tgtEl>
                                        <p:attrNameLst>
                                          <p:attrName>ppt_x</p:attrName>
                                        </p:attrNameLst>
                                      </p:cBhvr>
                                      <p:tavLst>
                                        <p:tav tm="0">
                                          <p:val>
                                            <p:strVal val="0-#ppt_w/2"/>
                                          </p:val>
                                        </p:tav>
                                        <p:tav tm="100000">
                                          <p:val>
                                            <p:strVal val="#ppt_x"/>
                                          </p:val>
                                        </p:tav>
                                      </p:tavLst>
                                    </p:anim>
                                    <p:anim calcmode="lin" valueType="num">
                                      <p:cBhvr additive="base">
                                        <p:cTn id="20" dur="2000" fill="hold"/>
                                        <p:tgtEl>
                                          <p:spTgt spid="216067">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16067">
                                            <p:txEl>
                                              <p:pRg st="3" end="3"/>
                                            </p:txEl>
                                          </p:spTgt>
                                        </p:tgtEl>
                                        <p:attrNameLst>
                                          <p:attrName>style.visibility</p:attrName>
                                        </p:attrNameLst>
                                      </p:cBhvr>
                                      <p:to>
                                        <p:strVal val="visible"/>
                                      </p:to>
                                    </p:set>
                                    <p:anim calcmode="lin" valueType="num">
                                      <p:cBhvr additive="base">
                                        <p:cTn id="25" dur="2000" fill="hold"/>
                                        <p:tgtEl>
                                          <p:spTgt spid="216067">
                                            <p:txEl>
                                              <p:pRg st="3" end="3"/>
                                            </p:txEl>
                                          </p:spTgt>
                                        </p:tgtEl>
                                        <p:attrNameLst>
                                          <p:attrName>ppt_x</p:attrName>
                                        </p:attrNameLst>
                                      </p:cBhvr>
                                      <p:tavLst>
                                        <p:tav tm="0">
                                          <p:val>
                                            <p:strVal val="0-#ppt_w/2"/>
                                          </p:val>
                                        </p:tav>
                                        <p:tav tm="100000">
                                          <p:val>
                                            <p:strVal val="#ppt_x"/>
                                          </p:val>
                                        </p:tav>
                                      </p:tavLst>
                                    </p:anim>
                                    <p:anim calcmode="lin" valueType="num">
                                      <p:cBhvr additive="base">
                                        <p:cTn id="26" dur="2000" fill="hold"/>
                                        <p:tgtEl>
                                          <p:spTgt spid="216067">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216067">
                                            <p:txEl>
                                              <p:pRg st="4" end="4"/>
                                            </p:txEl>
                                          </p:spTgt>
                                        </p:tgtEl>
                                        <p:attrNameLst>
                                          <p:attrName>style.visibility</p:attrName>
                                        </p:attrNameLst>
                                      </p:cBhvr>
                                      <p:to>
                                        <p:strVal val="visible"/>
                                      </p:to>
                                    </p:set>
                                    <p:anim calcmode="lin" valueType="num">
                                      <p:cBhvr additive="base">
                                        <p:cTn id="31" dur="2000" fill="hold"/>
                                        <p:tgtEl>
                                          <p:spTgt spid="216067">
                                            <p:txEl>
                                              <p:pRg st="4" end="4"/>
                                            </p:txEl>
                                          </p:spTgt>
                                        </p:tgtEl>
                                        <p:attrNameLst>
                                          <p:attrName>ppt_x</p:attrName>
                                        </p:attrNameLst>
                                      </p:cBhvr>
                                      <p:tavLst>
                                        <p:tav tm="0">
                                          <p:val>
                                            <p:strVal val="0-#ppt_w/2"/>
                                          </p:val>
                                        </p:tav>
                                        <p:tav tm="100000">
                                          <p:val>
                                            <p:strVal val="#ppt_x"/>
                                          </p:val>
                                        </p:tav>
                                      </p:tavLst>
                                    </p:anim>
                                    <p:anim calcmode="lin" valueType="num">
                                      <p:cBhvr additive="base">
                                        <p:cTn id="32" dur="2000" fill="hold"/>
                                        <p:tgtEl>
                                          <p:spTgt spid="216067">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216067">
                                            <p:txEl>
                                              <p:pRg st="5" end="5"/>
                                            </p:txEl>
                                          </p:spTgt>
                                        </p:tgtEl>
                                        <p:attrNameLst>
                                          <p:attrName>style.visibility</p:attrName>
                                        </p:attrNameLst>
                                      </p:cBhvr>
                                      <p:to>
                                        <p:strVal val="visible"/>
                                      </p:to>
                                    </p:set>
                                    <p:anim calcmode="lin" valueType="num">
                                      <p:cBhvr additive="base">
                                        <p:cTn id="37" dur="2000" fill="hold"/>
                                        <p:tgtEl>
                                          <p:spTgt spid="216067">
                                            <p:txEl>
                                              <p:pRg st="5" end="5"/>
                                            </p:txEl>
                                          </p:spTgt>
                                        </p:tgtEl>
                                        <p:attrNameLst>
                                          <p:attrName>ppt_x</p:attrName>
                                        </p:attrNameLst>
                                      </p:cBhvr>
                                      <p:tavLst>
                                        <p:tav tm="0">
                                          <p:val>
                                            <p:strVal val="0-#ppt_w/2"/>
                                          </p:val>
                                        </p:tav>
                                        <p:tav tm="100000">
                                          <p:val>
                                            <p:strVal val="#ppt_x"/>
                                          </p:val>
                                        </p:tav>
                                      </p:tavLst>
                                    </p:anim>
                                    <p:anim calcmode="lin" valueType="num">
                                      <p:cBhvr additive="base">
                                        <p:cTn id="38" dur="2000" fill="hold"/>
                                        <p:tgtEl>
                                          <p:spTgt spid="216067">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6067" grpId="0" build="p"/>
    </p:bldLst>
  </p:timing>
</p:sld>
</file>

<file path=ppt/slides/slide9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0354" name="Rectangle 2"/>
          <p:cNvSpPr>
            <a:spLocks noGrp="1" noChangeArrowheads="1"/>
          </p:cNvSpPr>
          <p:nvPr>
            <p:ph type="title"/>
          </p:nvPr>
        </p:nvSpPr>
        <p:spPr/>
        <p:txBody>
          <a:bodyPr/>
          <a:lstStyle/>
          <a:p>
            <a:r>
              <a:rPr lang="en-US" altLang="de-DE" smtClean="0"/>
              <a:t>GLU and GLUT</a:t>
            </a:r>
          </a:p>
        </p:txBody>
      </p:sp>
      <p:sp>
        <p:nvSpPr>
          <p:cNvPr id="217091" name="Rectangle 3"/>
          <p:cNvSpPr>
            <a:spLocks noGrp="1" noChangeArrowheads="1"/>
          </p:cNvSpPr>
          <p:nvPr>
            <p:ph type="body" idx="1"/>
          </p:nvPr>
        </p:nvSpPr>
        <p:spPr/>
        <p:txBody>
          <a:bodyPr/>
          <a:lstStyle/>
          <a:p>
            <a:r>
              <a:rPr lang="en-US" altLang="de-DE" sz="2800" smtClean="0">
                <a:solidFill>
                  <a:schemeClr val="bg1"/>
                </a:solidFill>
              </a:rPr>
              <a:t>GLU (OpenGL Utility Library)</a:t>
            </a:r>
          </a:p>
          <a:p>
            <a:pPr lvl="1"/>
            <a:r>
              <a:rPr lang="en-US" altLang="de-DE" sz="2400" smtClean="0">
                <a:solidFill>
                  <a:schemeClr val="bg1"/>
                </a:solidFill>
              </a:rPr>
              <a:t>Part of OpenGL</a:t>
            </a:r>
          </a:p>
          <a:p>
            <a:pPr lvl="1"/>
            <a:r>
              <a:rPr lang="en-US" altLang="de-DE" sz="2400" smtClean="0">
                <a:solidFill>
                  <a:schemeClr val="bg1"/>
                </a:solidFill>
              </a:rPr>
              <a:t>Provides NURBS (splines), etc.</a:t>
            </a:r>
          </a:p>
          <a:p>
            <a:r>
              <a:rPr lang="en-US" altLang="de-DE" sz="2800" smtClean="0">
                <a:solidFill>
                  <a:schemeClr val="bg1"/>
                </a:solidFill>
              </a:rPr>
              <a:t>GLUT (OpenGL Utility Toolkit)</a:t>
            </a:r>
          </a:p>
          <a:p>
            <a:pPr lvl="1"/>
            <a:r>
              <a:rPr lang="en-US" altLang="de-DE" sz="2400" smtClean="0">
                <a:solidFill>
                  <a:schemeClr val="bg1"/>
                </a:solidFill>
              </a:rPr>
              <a:t>A portable windowing API</a:t>
            </a:r>
          </a:p>
          <a:p>
            <a:pPr lvl="1"/>
            <a:r>
              <a:rPr lang="en-US" altLang="de-DE" sz="2400" smtClean="0">
                <a:solidFill>
                  <a:schemeClr val="bg1"/>
                </a:solidFill>
              </a:rPr>
              <a:t>Not officially part of OpenGL</a:t>
            </a:r>
          </a:p>
          <a:p>
            <a:pPr lvl="1"/>
            <a:r>
              <a:rPr lang="en-US" altLang="de-DE" sz="2400" smtClean="0">
                <a:solidFill>
                  <a:schemeClr val="bg1"/>
                </a:solidFill>
              </a:rPr>
              <a:t>Extremely useful for helping to create images quickly without worrying about the underlying windowing system being used</a:t>
            </a:r>
          </a:p>
        </p:txBody>
      </p:sp>
      <p:sp>
        <p:nvSpPr>
          <p:cNvPr id="100356" name="Foliennummernplatzhalter 1"/>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661E895E-33E4-4112-A00F-B550D89DBEDB}" type="slidenum">
              <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90</a:t>
            </a:fld>
            <a:endPar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endParaRPr>
          </a:p>
        </p:txBody>
      </p:sp>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p:cNvSpPr>
            <a:spLocks noGrp="1"/>
          </p:cNvSpPr>
          <p:nvPr>
            <p:ph type="ftr" sz="quarter" idx="10"/>
          </p:nvPr>
        </p:nvSpPr>
        <p:spPr/>
        <p:txBody>
          <a:bodyPr/>
          <a:lstStyle/>
          <a:p>
            <a:pPr>
              <a:defRPr/>
            </a:pPr>
            <a:r>
              <a:rPr lang="en-US" altLang="en-US" smtClean="0"/>
              <a:t>Introduction, overview and OpenGL</a:t>
            </a:r>
            <a:endParaRPr lang="en-US" altLang="en-US"/>
          </a:p>
        </p:txBody>
      </p:sp>
    </p:spTree>
    <p:extLst>
      <p:ext uri="{BB962C8B-B14F-4D97-AF65-F5344CB8AC3E}">
        <p14:creationId xmlns:p14="http://schemas.microsoft.com/office/powerpoint/2010/main" val="213137075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17091">
                                            <p:txEl>
                                              <p:pRg st="0" end="0"/>
                                            </p:txEl>
                                          </p:spTgt>
                                        </p:tgtEl>
                                        <p:attrNameLst>
                                          <p:attrName>style.visibility</p:attrName>
                                        </p:attrNameLst>
                                      </p:cBhvr>
                                      <p:to>
                                        <p:strVal val="visible"/>
                                      </p:to>
                                    </p:set>
                                    <p:anim calcmode="lin" valueType="num">
                                      <p:cBhvr additive="base">
                                        <p:cTn id="7" dur="2000" fill="hold"/>
                                        <p:tgtEl>
                                          <p:spTgt spid="217091">
                                            <p:txEl>
                                              <p:pRg st="0" end="0"/>
                                            </p:txEl>
                                          </p:spTgt>
                                        </p:tgtEl>
                                        <p:attrNameLst>
                                          <p:attrName>ppt_x</p:attrName>
                                        </p:attrNameLst>
                                      </p:cBhvr>
                                      <p:tavLst>
                                        <p:tav tm="0">
                                          <p:val>
                                            <p:strVal val="0-#ppt_w/2"/>
                                          </p:val>
                                        </p:tav>
                                        <p:tav tm="100000">
                                          <p:val>
                                            <p:strVal val="#ppt_x"/>
                                          </p:val>
                                        </p:tav>
                                      </p:tavLst>
                                    </p:anim>
                                    <p:anim calcmode="lin" valueType="num">
                                      <p:cBhvr additive="base">
                                        <p:cTn id="8" dur="2000" fill="hold"/>
                                        <p:tgtEl>
                                          <p:spTgt spid="217091">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17091">
                                            <p:txEl>
                                              <p:pRg st="1" end="1"/>
                                            </p:txEl>
                                          </p:spTgt>
                                        </p:tgtEl>
                                        <p:attrNameLst>
                                          <p:attrName>style.visibility</p:attrName>
                                        </p:attrNameLst>
                                      </p:cBhvr>
                                      <p:to>
                                        <p:strVal val="visible"/>
                                      </p:to>
                                    </p:set>
                                    <p:anim calcmode="lin" valueType="num">
                                      <p:cBhvr additive="base">
                                        <p:cTn id="13" dur="2000" fill="hold"/>
                                        <p:tgtEl>
                                          <p:spTgt spid="217091">
                                            <p:txEl>
                                              <p:pRg st="1" end="1"/>
                                            </p:txEl>
                                          </p:spTgt>
                                        </p:tgtEl>
                                        <p:attrNameLst>
                                          <p:attrName>ppt_x</p:attrName>
                                        </p:attrNameLst>
                                      </p:cBhvr>
                                      <p:tavLst>
                                        <p:tav tm="0">
                                          <p:val>
                                            <p:strVal val="0-#ppt_w/2"/>
                                          </p:val>
                                        </p:tav>
                                        <p:tav tm="100000">
                                          <p:val>
                                            <p:strVal val="#ppt_x"/>
                                          </p:val>
                                        </p:tav>
                                      </p:tavLst>
                                    </p:anim>
                                    <p:anim calcmode="lin" valueType="num">
                                      <p:cBhvr additive="base">
                                        <p:cTn id="14" dur="2000" fill="hold"/>
                                        <p:tgtEl>
                                          <p:spTgt spid="217091">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17091">
                                            <p:txEl>
                                              <p:pRg st="2" end="2"/>
                                            </p:txEl>
                                          </p:spTgt>
                                        </p:tgtEl>
                                        <p:attrNameLst>
                                          <p:attrName>style.visibility</p:attrName>
                                        </p:attrNameLst>
                                      </p:cBhvr>
                                      <p:to>
                                        <p:strVal val="visible"/>
                                      </p:to>
                                    </p:set>
                                    <p:anim calcmode="lin" valueType="num">
                                      <p:cBhvr additive="base">
                                        <p:cTn id="19" dur="2000" fill="hold"/>
                                        <p:tgtEl>
                                          <p:spTgt spid="217091">
                                            <p:txEl>
                                              <p:pRg st="2" end="2"/>
                                            </p:txEl>
                                          </p:spTgt>
                                        </p:tgtEl>
                                        <p:attrNameLst>
                                          <p:attrName>ppt_x</p:attrName>
                                        </p:attrNameLst>
                                      </p:cBhvr>
                                      <p:tavLst>
                                        <p:tav tm="0">
                                          <p:val>
                                            <p:strVal val="0-#ppt_w/2"/>
                                          </p:val>
                                        </p:tav>
                                        <p:tav tm="100000">
                                          <p:val>
                                            <p:strVal val="#ppt_x"/>
                                          </p:val>
                                        </p:tav>
                                      </p:tavLst>
                                    </p:anim>
                                    <p:anim calcmode="lin" valueType="num">
                                      <p:cBhvr additive="base">
                                        <p:cTn id="20" dur="2000" fill="hold"/>
                                        <p:tgtEl>
                                          <p:spTgt spid="217091">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17091">
                                            <p:txEl>
                                              <p:pRg st="3" end="3"/>
                                            </p:txEl>
                                          </p:spTgt>
                                        </p:tgtEl>
                                        <p:attrNameLst>
                                          <p:attrName>style.visibility</p:attrName>
                                        </p:attrNameLst>
                                      </p:cBhvr>
                                      <p:to>
                                        <p:strVal val="visible"/>
                                      </p:to>
                                    </p:set>
                                    <p:anim calcmode="lin" valueType="num">
                                      <p:cBhvr additive="base">
                                        <p:cTn id="25" dur="2000" fill="hold"/>
                                        <p:tgtEl>
                                          <p:spTgt spid="217091">
                                            <p:txEl>
                                              <p:pRg st="3" end="3"/>
                                            </p:txEl>
                                          </p:spTgt>
                                        </p:tgtEl>
                                        <p:attrNameLst>
                                          <p:attrName>ppt_x</p:attrName>
                                        </p:attrNameLst>
                                      </p:cBhvr>
                                      <p:tavLst>
                                        <p:tav tm="0">
                                          <p:val>
                                            <p:strVal val="0-#ppt_w/2"/>
                                          </p:val>
                                        </p:tav>
                                        <p:tav tm="100000">
                                          <p:val>
                                            <p:strVal val="#ppt_x"/>
                                          </p:val>
                                        </p:tav>
                                      </p:tavLst>
                                    </p:anim>
                                    <p:anim calcmode="lin" valueType="num">
                                      <p:cBhvr additive="base">
                                        <p:cTn id="26" dur="2000" fill="hold"/>
                                        <p:tgtEl>
                                          <p:spTgt spid="217091">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217091">
                                            <p:txEl>
                                              <p:pRg st="4" end="4"/>
                                            </p:txEl>
                                          </p:spTgt>
                                        </p:tgtEl>
                                        <p:attrNameLst>
                                          <p:attrName>style.visibility</p:attrName>
                                        </p:attrNameLst>
                                      </p:cBhvr>
                                      <p:to>
                                        <p:strVal val="visible"/>
                                      </p:to>
                                    </p:set>
                                    <p:anim calcmode="lin" valueType="num">
                                      <p:cBhvr additive="base">
                                        <p:cTn id="31" dur="2000" fill="hold"/>
                                        <p:tgtEl>
                                          <p:spTgt spid="217091">
                                            <p:txEl>
                                              <p:pRg st="4" end="4"/>
                                            </p:txEl>
                                          </p:spTgt>
                                        </p:tgtEl>
                                        <p:attrNameLst>
                                          <p:attrName>ppt_x</p:attrName>
                                        </p:attrNameLst>
                                      </p:cBhvr>
                                      <p:tavLst>
                                        <p:tav tm="0">
                                          <p:val>
                                            <p:strVal val="0-#ppt_w/2"/>
                                          </p:val>
                                        </p:tav>
                                        <p:tav tm="100000">
                                          <p:val>
                                            <p:strVal val="#ppt_x"/>
                                          </p:val>
                                        </p:tav>
                                      </p:tavLst>
                                    </p:anim>
                                    <p:anim calcmode="lin" valueType="num">
                                      <p:cBhvr additive="base">
                                        <p:cTn id="32" dur="2000" fill="hold"/>
                                        <p:tgtEl>
                                          <p:spTgt spid="217091">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217091">
                                            <p:txEl>
                                              <p:pRg st="5" end="5"/>
                                            </p:txEl>
                                          </p:spTgt>
                                        </p:tgtEl>
                                        <p:attrNameLst>
                                          <p:attrName>style.visibility</p:attrName>
                                        </p:attrNameLst>
                                      </p:cBhvr>
                                      <p:to>
                                        <p:strVal val="visible"/>
                                      </p:to>
                                    </p:set>
                                    <p:anim calcmode="lin" valueType="num">
                                      <p:cBhvr additive="base">
                                        <p:cTn id="37" dur="2000" fill="hold"/>
                                        <p:tgtEl>
                                          <p:spTgt spid="217091">
                                            <p:txEl>
                                              <p:pRg st="5" end="5"/>
                                            </p:txEl>
                                          </p:spTgt>
                                        </p:tgtEl>
                                        <p:attrNameLst>
                                          <p:attrName>ppt_x</p:attrName>
                                        </p:attrNameLst>
                                      </p:cBhvr>
                                      <p:tavLst>
                                        <p:tav tm="0">
                                          <p:val>
                                            <p:strVal val="0-#ppt_w/2"/>
                                          </p:val>
                                        </p:tav>
                                        <p:tav tm="100000">
                                          <p:val>
                                            <p:strVal val="#ppt_x"/>
                                          </p:val>
                                        </p:tav>
                                      </p:tavLst>
                                    </p:anim>
                                    <p:anim calcmode="lin" valueType="num">
                                      <p:cBhvr additive="base">
                                        <p:cTn id="38" dur="2000" fill="hold"/>
                                        <p:tgtEl>
                                          <p:spTgt spid="217091">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217091">
                                            <p:txEl>
                                              <p:pRg st="6" end="6"/>
                                            </p:txEl>
                                          </p:spTgt>
                                        </p:tgtEl>
                                        <p:attrNameLst>
                                          <p:attrName>style.visibility</p:attrName>
                                        </p:attrNameLst>
                                      </p:cBhvr>
                                      <p:to>
                                        <p:strVal val="visible"/>
                                      </p:to>
                                    </p:set>
                                    <p:anim calcmode="lin" valueType="num">
                                      <p:cBhvr additive="base">
                                        <p:cTn id="43" dur="2000" fill="hold"/>
                                        <p:tgtEl>
                                          <p:spTgt spid="217091">
                                            <p:txEl>
                                              <p:pRg st="6" end="6"/>
                                            </p:txEl>
                                          </p:spTgt>
                                        </p:tgtEl>
                                        <p:attrNameLst>
                                          <p:attrName>ppt_x</p:attrName>
                                        </p:attrNameLst>
                                      </p:cBhvr>
                                      <p:tavLst>
                                        <p:tav tm="0">
                                          <p:val>
                                            <p:strVal val="0-#ppt_w/2"/>
                                          </p:val>
                                        </p:tav>
                                        <p:tav tm="100000">
                                          <p:val>
                                            <p:strVal val="#ppt_x"/>
                                          </p:val>
                                        </p:tav>
                                      </p:tavLst>
                                    </p:anim>
                                    <p:anim calcmode="lin" valueType="num">
                                      <p:cBhvr additive="base">
                                        <p:cTn id="44" dur="2000" fill="hold"/>
                                        <p:tgtEl>
                                          <p:spTgt spid="217091">
                                            <p:txEl>
                                              <p:pRg st="6" end="6"/>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7091" grpId="0" build="p"/>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Title 1"/>
          <p:cNvSpPr>
            <a:spLocks noGrp="1"/>
          </p:cNvSpPr>
          <p:nvPr>
            <p:ph type="title"/>
          </p:nvPr>
        </p:nvSpPr>
        <p:spPr/>
        <p:txBody>
          <a:bodyPr/>
          <a:lstStyle/>
          <a:p>
            <a:r>
              <a:rPr lang="en-US" altLang="de-DE" smtClean="0"/>
              <a:t>The OpenGL version 4 pipeline. </a:t>
            </a:r>
          </a:p>
        </p:txBody>
      </p:sp>
      <p:pic>
        <p:nvPicPr>
          <p:cNvPr id="101379" name="gl4_pipeline_01.jpg" descr="gl4_pipeline_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1003300"/>
            <a:ext cx="7772400" cy="5538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1380" name="Foliennummernplatzhalter 1"/>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71359BA2-76BC-46F3-A37D-DF8A4318E540}" type="slidenum">
              <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91</a:t>
            </a:fld>
            <a:endPar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endParaRPr>
          </a:p>
        </p:txBody>
      </p:sp>
      <p:pic>
        <p:nvPicPr>
          <p:cNvPr id="5" name="Grafik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p:cNvSpPr>
            <a:spLocks noGrp="1"/>
          </p:cNvSpPr>
          <p:nvPr>
            <p:ph type="ftr" sz="quarter" idx="10"/>
          </p:nvPr>
        </p:nvSpPr>
        <p:spPr/>
        <p:txBody>
          <a:bodyPr/>
          <a:lstStyle/>
          <a:p>
            <a:pPr>
              <a:defRPr/>
            </a:pPr>
            <a:r>
              <a:rPr lang="en-US" altLang="en-US" smtClean="0"/>
              <a:t>Introduction, overview and OpenGL</a:t>
            </a:r>
            <a:endParaRPr lang="en-US" altLang="en-US"/>
          </a:p>
        </p:txBody>
      </p:sp>
    </p:spTree>
    <p:extLst>
      <p:ext uri="{BB962C8B-B14F-4D97-AF65-F5344CB8AC3E}">
        <p14:creationId xmlns:p14="http://schemas.microsoft.com/office/powerpoint/2010/main" val="261086456"/>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ChangeArrowheads="1"/>
          </p:cNvSpPr>
          <p:nvPr>
            <p:ph type="title"/>
          </p:nvPr>
        </p:nvSpPr>
        <p:spPr/>
        <p:txBody>
          <a:bodyPr/>
          <a:lstStyle/>
          <a:p>
            <a:r>
              <a:rPr lang="tr-TR" altLang="de-DE" smtClean="0"/>
              <a:t>Basic OpenGL Syntax</a:t>
            </a:r>
            <a:endParaRPr lang="en-US" altLang="de-DE" smtClean="0"/>
          </a:p>
        </p:txBody>
      </p:sp>
      <p:sp>
        <p:nvSpPr>
          <p:cNvPr id="219139" name="Rectangle 3"/>
          <p:cNvSpPr>
            <a:spLocks noGrp="1" noChangeArrowheads="1"/>
          </p:cNvSpPr>
          <p:nvPr>
            <p:ph type="body" idx="1"/>
          </p:nvPr>
        </p:nvSpPr>
        <p:spPr/>
        <p:txBody>
          <a:bodyPr/>
          <a:lstStyle/>
          <a:p>
            <a:r>
              <a:rPr lang="tr-TR" altLang="de-DE" smtClean="0">
                <a:solidFill>
                  <a:schemeClr val="bg1"/>
                </a:solidFill>
              </a:rPr>
              <a:t>Function names are prefixed with gl for core library, glu for GLU, glut for GLUT library</a:t>
            </a:r>
          </a:p>
          <a:p>
            <a:pPr lvl="1"/>
            <a:r>
              <a:rPr lang="tr-TR" altLang="de-DE" smtClean="0">
                <a:solidFill>
                  <a:schemeClr val="bg1"/>
                </a:solidFill>
              </a:rPr>
              <a:t>glBegin, glClear, gluOrtho2D,glutInit</a:t>
            </a:r>
          </a:p>
          <a:p>
            <a:r>
              <a:rPr lang="tr-TR" altLang="de-DE" smtClean="0">
                <a:solidFill>
                  <a:schemeClr val="bg1"/>
                </a:solidFill>
              </a:rPr>
              <a:t>Constants</a:t>
            </a:r>
          </a:p>
          <a:p>
            <a:pPr lvl="1"/>
            <a:r>
              <a:rPr lang="tr-TR" altLang="de-DE" smtClean="0">
                <a:solidFill>
                  <a:schemeClr val="bg1"/>
                </a:solidFill>
              </a:rPr>
              <a:t>GL_2D, GL_RGB, GLUT_SINGLE</a:t>
            </a:r>
          </a:p>
          <a:p>
            <a:r>
              <a:rPr lang="tr-TR" altLang="de-DE" smtClean="0">
                <a:solidFill>
                  <a:schemeClr val="bg1"/>
                </a:solidFill>
              </a:rPr>
              <a:t>Data types</a:t>
            </a:r>
          </a:p>
          <a:p>
            <a:pPr lvl="1"/>
            <a:r>
              <a:rPr lang="tr-TR" altLang="de-DE" smtClean="0">
                <a:solidFill>
                  <a:schemeClr val="bg1"/>
                </a:solidFill>
              </a:rPr>
              <a:t>GLbyte, GLshort, GLint, GLfloat, GLdouble</a:t>
            </a:r>
            <a:endParaRPr lang="en-US" altLang="de-DE" smtClean="0">
              <a:solidFill>
                <a:schemeClr val="bg1"/>
              </a:solidFill>
            </a:endParaRPr>
          </a:p>
        </p:txBody>
      </p:sp>
      <p:sp>
        <p:nvSpPr>
          <p:cNvPr id="102404" name="Foliennummernplatzhalter 1"/>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E64DA43-5EE9-4A14-8FEC-99C6FF432533}" type="slidenum">
              <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92</a:t>
            </a:fld>
            <a:endPar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endParaRPr>
          </a:p>
        </p:txBody>
      </p:sp>
      <p:pic>
        <p:nvPicPr>
          <p:cNvPr id="5" name="Grafik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p:cNvSpPr>
            <a:spLocks noGrp="1"/>
          </p:cNvSpPr>
          <p:nvPr>
            <p:ph type="ftr" sz="quarter" idx="10"/>
          </p:nvPr>
        </p:nvSpPr>
        <p:spPr/>
        <p:txBody>
          <a:bodyPr/>
          <a:lstStyle/>
          <a:p>
            <a:pPr>
              <a:defRPr/>
            </a:pPr>
            <a:r>
              <a:rPr lang="en-US" altLang="en-US" smtClean="0"/>
              <a:t>Introduction, overview and OpenGL</a:t>
            </a:r>
            <a:endParaRPr lang="en-US" altLang="en-US"/>
          </a:p>
        </p:txBody>
      </p:sp>
    </p:spTree>
    <p:extLst>
      <p:ext uri="{BB962C8B-B14F-4D97-AF65-F5344CB8AC3E}">
        <p14:creationId xmlns:p14="http://schemas.microsoft.com/office/powerpoint/2010/main" val="131567761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19139">
                                            <p:txEl>
                                              <p:pRg st="0" end="0"/>
                                            </p:txEl>
                                          </p:spTgt>
                                        </p:tgtEl>
                                        <p:attrNameLst>
                                          <p:attrName>style.visibility</p:attrName>
                                        </p:attrNameLst>
                                      </p:cBhvr>
                                      <p:to>
                                        <p:strVal val="visible"/>
                                      </p:to>
                                    </p:set>
                                    <p:anim calcmode="lin" valueType="num">
                                      <p:cBhvr additive="base">
                                        <p:cTn id="7" dur="2000" fill="hold"/>
                                        <p:tgtEl>
                                          <p:spTgt spid="219139">
                                            <p:txEl>
                                              <p:pRg st="0" end="0"/>
                                            </p:txEl>
                                          </p:spTgt>
                                        </p:tgtEl>
                                        <p:attrNameLst>
                                          <p:attrName>ppt_x</p:attrName>
                                        </p:attrNameLst>
                                      </p:cBhvr>
                                      <p:tavLst>
                                        <p:tav tm="0">
                                          <p:val>
                                            <p:strVal val="0-#ppt_w/2"/>
                                          </p:val>
                                        </p:tav>
                                        <p:tav tm="100000">
                                          <p:val>
                                            <p:strVal val="#ppt_x"/>
                                          </p:val>
                                        </p:tav>
                                      </p:tavLst>
                                    </p:anim>
                                    <p:anim calcmode="lin" valueType="num">
                                      <p:cBhvr additive="base">
                                        <p:cTn id="8" dur="2000" fill="hold"/>
                                        <p:tgtEl>
                                          <p:spTgt spid="21913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19139">
                                            <p:txEl>
                                              <p:pRg st="1" end="1"/>
                                            </p:txEl>
                                          </p:spTgt>
                                        </p:tgtEl>
                                        <p:attrNameLst>
                                          <p:attrName>style.visibility</p:attrName>
                                        </p:attrNameLst>
                                      </p:cBhvr>
                                      <p:to>
                                        <p:strVal val="visible"/>
                                      </p:to>
                                    </p:set>
                                    <p:anim calcmode="lin" valueType="num">
                                      <p:cBhvr additive="base">
                                        <p:cTn id="13" dur="2000" fill="hold"/>
                                        <p:tgtEl>
                                          <p:spTgt spid="219139">
                                            <p:txEl>
                                              <p:pRg st="1" end="1"/>
                                            </p:txEl>
                                          </p:spTgt>
                                        </p:tgtEl>
                                        <p:attrNameLst>
                                          <p:attrName>ppt_x</p:attrName>
                                        </p:attrNameLst>
                                      </p:cBhvr>
                                      <p:tavLst>
                                        <p:tav tm="0">
                                          <p:val>
                                            <p:strVal val="0-#ppt_w/2"/>
                                          </p:val>
                                        </p:tav>
                                        <p:tav tm="100000">
                                          <p:val>
                                            <p:strVal val="#ppt_x"/>
                                          </p:val>
                                        </p:tav>
                                      </p:tavLst>
                                    </p:anim>
                                    <p:anim calcmode="lin" valueType="num">
                                      <p:cBhvr additive="base">
                                        <p:cTn id="14" dur="2000" fill="hold"/>
                                        <p:tgtEl>
                                          <p:spTgt spid="219139">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19139">
                                            <p:txEl>
                                              <p:pRg st="2" end="2"/>
                                            </p:txEl>
                                          </p:spTgt>
                                        </p:tgtEl>
                                        <p:attrNameLst>
                                          <p:attrName>style.visibility</p:attrName>
                                        </p:attrNameLst>
                                      </p:cBhvr>
                                      <p:to>
                                        <p:strVal val="visible"/>
                                      </p:to>
                                    </p:set>
                                    <p:anim calcmode="lin" valueType="num">
                                      <p:cBhvr additive="base">
                                        <p:cTn id="19" dur="2000" fill="hold"/>
                                        <p:tgtEl>
                                          <p:spTgt spid="219139">
                                            <p:txEl>
                                              <p:pRg st="2" end="2"/>
                                            </p:txEl>
                                          </p:spTgt>
                                        </p:tgtEl>
                                        <p:attrNameLst>
                                          <p:attrName>ppt_x</p:attrName>
                                        </p:attrNameLst>
                                      </p:cBhvr>
                                      <p:tavLst>
                                        <p:tav tm="0">
                                          <p:val>
                                            <p:strVal val="0-#ppt_w/2"/>
                                          </p:val>
                                        </p:tav>
                                        <p:tav tm="100000">
                                          <p:val>
                                            <p:strVal val="#ppt_x"/>
                                          </p:val>
                                        </p:tav>
                                      </p:tavLst>
                                    </p:anim>
                                    <p:anim calcmode="lin" valueType="num">
                                      <p:cBhvr additive="base">
                                        <p:cTn id="20" dur="2000" fill="hold"/>
                                        <p:tgtEl>
                                          <p:spTgt spid="219139">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19139">
                                            <p:txEl>
                                              <p:pRg st="3" end="3"/>
                                            </p:txEl>
                                          </p:spTgt>
                                        </p:tgtEl>
                                        <p:attrNameLst>
                                          <p:attrName>style.visibility</p:attrName>
                                        </p:attrNameLst>
                                      </p:cBhvr>
                                      <p:to>
                                        <p:strVal val="visible"/>
                                      </p:to>
                                    </p:set>
                                    <p:anim calcmode="lin" valueType="num">
                                      <p:cBhvr additive="base">
                                        <p:cTn id="25" dur="2000" fill="hold"/>
                                        <p:tgtEl>
                                          <p:spTgt spid="219139">
                                            <p:txEl>
                                              <p:pRg st="3" end="3"/>
                                            </p:txEl>
                                          </p:spTgt>
                                        </p:tgtEl>
                                        <p:attrNameLst>
                                          <p:attrName>ppt_x</p:attrName>
                                        </p:attrNameLst>
                                      </p:cBhvr>
                                      <p:tavLst>
                                        <p:tav tm="0">
                                          <p:val>
                                            <p:strVal val="0-#ppt_w/2"/>
                                          </p:val>
                                        </p:tav>
                                        <p:tav tm="100000">
                                          <p:val>
                                            <p:strVal val="#ppt_x"/>
                                          </p:val>
                                        </p:tav>
                                      </p:tavLst>
                                    </p:anim>
                                    <p:anim calcmode="lin" valueType="num">
                                      <p:cBhvr additive="base">
                                        <p:cTn id="26" dur="2000" fill="hold"/>
                                        <p:tgtEl>
                                          <p:spTgt spid="219139">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219139">
                                            <p:txEl>
                                              <p:pRg st="4" end="4"/>
                                            </p:txEl>
                                          </p:spTgt>
                                        </p:tgtEl>
                                        <p:attrNameLst>
                                          <p:attrName>style.visibility</p:attrName>
                                        </p:attrNameLst>
                                      </p:cBhvr>
                                      <p:to>
                                        <p:strVal val="visible"/>
                                      </p:to>
                                    </p:set>
                                    <p:anim calcmode="lin" valueType="num">
                                      <p:cBhvr additive="base">
                                        <p:cTn id="31" dur="2000" fill="hold"/>
                                        <p:tgtEl>
                                          <p:spTgt spid="219139">
                                            <p:txEl>
                                              <p:pRg st="4" end="4"/>
                                            </p:txEl>
                                          </p:spTgt>
                                        </p:tgtEl>
                                        <p:attrNameLst>
                                          <p:attrName>ppt_x</p:attrName>
                                        </p:attrNameLst>
                                      </p:cBhvr>
                                      <p:tavLst>
                                        <p:tav tm="0">
                                          <p:val>
                                            <p:strVal val="0-#ppt_w/2"/>
                                          </p:val>
                                        </p:tav>
                                        <p:tav tm="100000">
                                          <p:val>
                                            <p:strVal val="#ppt_x"/>
                                          </p:val>
                                        </p:tav>
                                      </p:tavLst>
                                    </p:anim>
                                    <p:anim calcmode="lin" valueType="num">
                                      <p:cBhvr additive="base">
                                        <p:cTn id="32" dur="2000" fill="hold"/>
                                        <p:tgtEl>
                                          <p:spTgt spid="219139">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219139">
                                            <p:txEl>
                                              <p:pRg st="5" end="5"/>
                                            </p:txEl>
                                          </p:spTgt>
                                        </p:tgtEl>
                                        <p:attrNameLst>
                                          <p:attrName>style.visibility</p:attrName>
                                        </p:attrNameLst>
                                      </p:cBhvr>
                                      <p:to>
                                        <p:strVal val="visible"/>
                                      </p:to>
                                    </p:set>
                                    <p:anim calcmode="lin" valueType="num">
                                      <p:cBhvr additive="base">
                                        <p:cTn id="37" dur="2000" fill="hold"/>
                                        <p:tgtEl>
                                          <p:spTgt spid="219139">
                                            <p:txEl>
                                              <p:pRg st="5" end="5"/>
                                            </p:txEl>
                                          </p:spTgt>
                                        </p:tgtEl>
                                        <p:attrNameLst>
                                          <p:attrName>ppt_x</p:attrName>
                                        </p:attrNameLst>
                                      </p:cBhvr>
                                      <p:tavLst>
                                        <p:tav tm="0">
                                          <p:val>
                                            <p:strVal val="0-#ppt_w/2"/>
                                          </p:val>
                                        </p:tav>
                                        <p:tav tm="100000">
                                          <p:val>
                                            <p:strVal val="#ppt_x"/>
                                          </p:val>
                                        </p:tav>
                                      </p:tavLst>
                                    </p:anim>
                                    <p:anim calcmode="lin" valueType="num">
                                      <p:cBhvr additive="base">
                                        <p:cTn id="38" dur="2000" fill="hold"/>
                                        <p:tgtEl>
                                          <p:spTgt spid="219139">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9139" grpId="0" build="p"/>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ChangeArrowheads="1"/>
          </p:cNvSpPr>
          <p:nvPr>
            <p:ph type="title"/>
          </p:nvPr>
        </p:nvSpPr>
        <p:spPr>
          <a:noFill/>
        </p:spPr>
        <p:txBody>
          <a:bodyPr lIns="90488" tIns="44450" rIns="90488" bIns="44450"/>
          <a:lstStyle/>
          <a:p>
            <a:r>
              <a:rPr lang="en-US" altLang="de-DE" smtClean="0"/>
              <a:t>OpenGL Command Formats</a:t>
            </a:r>
          </a:p>
        </p:txBody>
      </p:sp>
      <p:sp>
        <p:nvSpPr>
          <p:cNvPr id="220163" name="Rectangle 3"/>
          <p:cNvSpPr>
            <a:spLocks noChangeArrowheads="1"/>
          </p:cNvSpPr>
          <p:nvPr/>
        </p:nvSpPr>
        <p:spPr bwMode="auto">
          <a:xfrm>
            <a:off x="2417763" y="1828800"/>
            <a:ext cx="4137025" cy="585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0B0506"/>
                </a:solidFill>
                <a:effectLst>
                  <a:outerShdw blurRad="38100" dist="38100" dir="2700000" algn="tl">
                    <a:srgbClr val="000000"/>
                  </a:outerShdw>
                </a:effectLst>
                <a:uLnTx/>
                <a:uFillTx/>
                <a:latin typeface="Courier New" pitchFamily="49" charset="0"/>
                <a:ea typeface="+mn-ea"/>
                <a:cs typeface="+mn-cs"/>
              </a:rPr>
              <a:t>glVertex3fv( </a:t>
            </a:r>
            <a:r>
              <a:rPr kumimoji="0" lang="en-US" sz="3200" b="1" i="1" u="none" strike="noStrike" kern="1200" cap="none" spc="0" normalizeH="0" baseline="0" noProof="0" dirty="0">
                <a:ln>
                  <a:noFill/>
                </a:ln>
                <a:solidFill>
                  <a:srgbClr val="0B0506"/>
                </a:solidFill>
                <a:effectLst>
                  <a:outerShdw blurRad="38100" dist="38100" dir="2700000" algn="tl">
                    <a:srgbClr val="000000"/>
                  </a:outerShdw>
                </a:effectLst>
                <a:uLnTx/>
                <a:uFillTx/>
                <a:latin typeface="Courier New" pitchFamily="49" charset="0"/>
                <a:ea typeface="+mn-ea"/>
                <a:cs typeface="+mn-cs"/>
              </a:rPr>
              <a:t>v</a:t>
            </a:r>
            <a:r>
              <a:rPr kumimoji="0" lang="en-US" sz="3200" b="1" i="0" u="none" strike="noStrike" kern="1200" cap="none" spc="0" normalizeH="0" baseline="0" noProof="0" dirty="0">
                <a:ln>
                  <a:noFill/>
                </a:ln>
                <a:solidFill>
                  <a:srgbClr val="0B0506"/>
                </a:solidFill>
                <a:effectLst>
                  <a:outerShdw blurRad="38100" dist="38100" dir="2700000" algn="tl">
                    <a:srgbClr val="000000"/>
                  </a:outerShdw>
                </a:effectLst>
                <a:uLnTx/>
                <a:uFillTx/>
                <a:latin typeface="Courier New" pitchFamily="49" charset="0"/>
                <a:ea typeface="+mn-ea"/>
                <a:cs typeface="+mn-cs"/>
              </a:rPr>
              <a:t> )</a:t>
            </a:r>
          </a:p>
        </p:txBody>
      </p:sp>
      <p:sp>
        <p:nvSpPr>
          <p:cNvPr id="220164" name="Freeform 4"/>
          <p:cNvSpPr>
            <a:spLocks/>
          </p:cNvSpPr>
          <p:nvPr/>
        </p:nvSpPr>
        <p:spPr bwMode="auto">
          <a:xfrm>
            <a:off x="4192588" y="2312988"/>
            <a:ext cx="685800" cy="1454150"/>
          </a:xfrm>
          <a:custGeom>
            <a:avLst/>
            <a:gdLst>
              <a:gd name="T0" fmla="*/ 1086188138 w 432"/>
              <a:gd name="T1" fmla="*/ 0 h 916"/>
              <a:gd name="T2" fmla="*/ 1086188138 w 432"/>
              <a:gd name="T3" fmla="*/ 1073586563 h 916"/>
              <a:gd name="T4" fmla="*/ 0 w 432"/>
              <a:gd name="T5" fmla="*/ 1675904700 h 916"/>
              <a:gd name="T6" fmla="*/ 0 w 432"/>
              <a:gd name="T7" fmla="*/ 2147483647 h 91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32" h="916">
                <a:moveTo>
                  <a:pt x="431" y="0"/>
                </a:moveTo>
                <a:lnTo>
                  <a:pt x="431" y="426"/>
                </a:lnTo>
                <a:lnTo>
                  <a:pt x="0" y="665"/>
                </a:lnTo>
                <a:lnTo>
                  <a:pt x="0" y="915"/>
                </a:lnTo>
              </a:path>
            </a:pathLst>
          </a:custGeom>
          <a:ln>
            <a:headEnd type="stealth" w="med" len="lg"/>
            <a:tailEnd type="none" w="sm" len="sm"/>
          </a:ln>
        </p:spPr>
        <p:style>
          <a:lnRef idx="2">
            <a:schemeClr val="accent1"/>
          </a:lnRef>
          <a:fillRef idx="0">
            <a:schemeClr val="accent1"/>
          </a:fillRef>
          <a:effectRef idx="1">
            <a:schemeClr val="accent1"/>
          </a:effectRef>
          <a:fontRef idx="minor">
            <a:schemeClr val="tx1"/>
          </a:fontRef>
        </p:style>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DE" sz="1800" b="0" i="0" u="none" strike="noStrike" kern="1200" cap="none" spc="0" normalizeH="0" baseline="0" noProof="0">
              <a:ln>
                <a:noFill/>
              </a:ln>
              <a:solidFill>
                <a:srgbClr val="CCCCFF"/>
              </a:solidFill>
              <a:effectLst/>
              <a:uLnTx/>
              <a:uFillTx/>
              <a:latin typeface="Arial"/>
              <a:ea typeface="+mn-ea"/>
              <a:cs typeface="+mn-cs"/>
            </a:endParaRPr>
          </a:p>
        </p:txBody>
      </p:sp>
      <p:sp>
        <p:nvSpPr>
          <p:cNvPr id="220165" name="Rectangle 5"/>
          <p:cNvSpPr>
            <a:spLocks noChangeArrowheads="1"/>
          </p:cNvSpPr>
          <p:nvPr/>
        </p:nvSpPr>
        <p:spPr bwMode="auto">
          <a:xfrm>
            <a:off x="519113" y="3795713"/>
            <a:ext cx="1725612" cy="708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000" b="1" i="1" u="none" strike="noStrike" kern="1200" cap="none" spc="0" normalizeH="0" baseline="0" noProof="0" dirty="0">
                <a:ln>
                  <a:noFill/>
                </a:ln>
                <a:solidFill>
                  <a:srgbClr val="0B0506"/>
                </a:solidFill>
                <a:effectLst>
                  <a:outerShdw blurRad="38100" dist="38100" dir="2700000" algn="tl">
                    <a:srgbClr val="000000"/>
                  </a:outerShdw>
                </a:effectLst>
                <a:uLnTx/>
                <a:uFillTx/>
                <a:latin typeface="Courier New" pitchFamily="49" charset="0"/>
                <a:ea typeface="+mn-ea"/>
                <a:cs typeface="+mn-cs"/>
              </a:rPr>
              <a:t>Number of</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000" b="1" i="1" u="none" strike="noStrike" kern="1200" cap="none" spc="0" normalizeH="0" baseline="0" noProof="0" dirty="0">
                <a:ln>
                  <a:noFill/>
                </a:ln>
                <a:solidFill>
                  <a:srgbClr val="0B0506"/>
                </a:solidFill>
                <a:effectLst>
                  <a:outerShdw blurRad="38100" dist="38100" dir="2700000" algn="tl">
                    <a:srgbClr val="000000"/>
                  </a:outerShdw>
                </a:effectLst>
                <a:uLnTx/>
                <a:uFillTx/>
                <a:latin typeface="Courier New" pitchFamily="49" charset="0"/>
                <a:ea typeface="+mn-ea"/>
                <a:cs typeface="+mn-cs"/>
              </a:rPr>
              <a:t>components</a:t>
            </a:r>
          </a:p>
        </p:txBody>
      </p:sp>
      <p:sp>
        <p:nvSpPr>
          <p:cNvPr id="220166" name="Rectangle 6"/>
          <p:cNvSpPr>
            <a:spLocks noChangeArrowheads="1"/>
          </p:cNvSpPr>
          <p:nvPr/>
        </p:nvSpPr>
        <p:spPr bwMode="auto">
          <a:xfrm>
            <a:off x="482600" y="4557713"/>
            <a:ext cx="1785938" cy="838200"/>
          </a:xfrm>
          <a:prstGeom prst="rect">
            <a:avLst/>
          </a:prstGeom>
          <a:noFill/>
          <a:ln w="12700">
            <a:solidFill>
              <a:srgbClr val="FEBF0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a:ln>
                  <a:noFill/>
                </a:ln>
                <a:solidFill>
                  <a:srgbClr val="FFFFFF"/>
                </a:solidFill>
                <a:effectLst>
                  <a:outerShdw blurRad="38100" dist="38100" dir="2700000" algn="tl">
                    <a:srgbClr val="000000"/>
                  </a:outerShdw>
                </a:effectLst>
                <a:uLnTx/>
                <a:uFillTx/>
                <a:latin typeface="Courier New" pitchFamily="49" charset="0"/>
                <a:ea typeface="+mn-ea"/>
                <a:cs typeface="+mn-cs"/>
              </a:rPr>
              <a:t>2 - (x,y)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a:ln>
                  <a:noFill/>
                </a:ln>
                <a:solidFill>
                  <a:srgbClr val="FFFFFF"/>
                </a:solidFill>
                <a:effectLst>
                  <a:outerShdw blurRad="38100" dist="38100" dir="2700000" algn="tl">
                    <a:srgbClr val="000000"/>
                  </a:outerShdw>
                </a:effectLst>
                <a:uLnTx/>
                <a:uFillTx/>
                <a:latin typeface="Courier New" pitchFamily="49" charset="0"/>
                <a:ea typeface="+mn-ea"/>
                <a:cs typeface="+mn-cs"/>
              </a:rPr>
              <a:t>3 - (x,y,z)</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a:ln>
                  <a:noFill/>
                </a:ln>
                <a:solidFill>
                  <a:srgbClr val="FFFFFF"/>
                </a:solidFill>
                <a:effectLst>
                  <a:outerShdw blurRad="38100" dist="38100" dir="2700000" algn="tl">
                    <a:srgbClr val="000000"/>
                  </a:outerShdw>
                </a:effectLst>
                <a:uLnTx/>
                <a:uFillTx/>
                <a:latin typeface="Courier New" pitchFamily="49" charset="0"/>
                <a:ea typeface="+mn-ea"/>
                <a:cs typeface="+mn-cs"/>
              </a:rPr>
              <a:t>4 - (x,y,z,w)</a:t>
            </a:r>
          </a:p>
        </p:txBody>
      </p:sp>
      <p:sp>
        <p:nvSpPr>
          <p:cNvPr id="220167" name="Rectangle 7"/>
          <p:cNvSpPr>
            <a:spLocks noChangeArrowheads="1"/>
          </p:cNvSpPr>
          <p:nvPr/>
        </p:nvSpPr>
        <p:spPr bwMode="auto">
          <a:xfrm>
            <a:off x="3463925" y="3787775"/>
            <a:ext cx="1571625" cy="400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000" b="1" i="1" u="none" strike="noStrike" kern="1200" cap="none" spc="0" normalizeH="0" baseline="0" noProof="0" dirty="0">
                <a:ln>
                  <a:noFill/>
                </a:ln>
                <a:solidFill>
                  <a:srgbClr val="0B0506"/>
                </a:solidFill>
                <a:effectLst>
                  <a:outerShdw blurRad="38100" dist="38100" dir="2700000" algn="tl">
                    <a:srgbClr val="000000"/>
                  </a:outerShdw>
                </a:effectLst>
                <a:uLnTx/>
                <a:uFillTx/>
                <a:latin typeface="Courier New" pitchFamily="49" charset="0"/>
                <a:ea typeface="+mn-ea"/>
                <a:cs typeface="+mn-cs"/>
              </a:rPr>
              <a:t>Data Type</a:t>
            </a:r>
          </a:p>
        </p:txBody>
      </p:sp>
      <p:sp>
        <p:nvSpPr>
          <p:cNvPr id="220168" name="Rectangle 8"/>
          <p:cNvSpPr>
            <a:spLocks noChangeArrowheads="1"/>
          </p:cNvSpPr>
          <p:nvPr/>
        </p:nvSpPr>
        <p:spPr bwMode="auto">
          <a:xfrm>
            <a:off x="2986088" y="4178300"/>
            <a:ext cx="2519362" cy="2060575"/>
          </a:xfrm>
          <a:prstGeom prst="rect">
            <a:avLst/>
          </a:prstGeom>
          <a:noFill/>
          <a:ln w="12700">
            <a:solidFill>
              <a:srgbClr val="FEBF0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a:ln>
                  <a:noFill/>
                </a:ln>
                <a:solidFill>
                  <a:srgbClr val="FFFFFF"/>
                </a:solidFill>
                <a:effectLst>
                  <a:outerShdw blurRad="38100" dist="38100" dir="2700000" algn="tl">
                    <a:srgbClr val="000000"/>
                  </a:outerShdw>
                </a:effectLst>
                <a:uLnTx/>
                <a:uFillTx/>
                <a:latin typeface="Courier New" pitchFamily="49" charset="0"/>
                <a:ea typeface="+mn-ea"/>
                <a:cs typeface="+mn-cs"/>
              </a:rPr>
              <a:t>b  - byte</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a:ln>
                  <a:noFill/>
                </a:ln>
                <a:solidFill>
                  <a:srgbClr val="FFFFFF"/>
                </a:solidFill>
                <a:effectLst>
                  <a:outerShdw blurRad="38100" dist="38100" dir="2700000" algn="tl">
                    <a:srgbClr val="000000"/>
                  </a:outerShdw>
                </a:effectLst>
                <a:uLnTx/>
                <a:uFillTx/>
                <a:latin typeface="Courier New" pitchFamily="49" charset="0"/>
                <a:ea typeface="+mn-ea"/>
                <a:cs typeface="+mn-cs"/>
              </a:rPr>
              <a:t>ub - unsigned byte</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a:ln>
                  <a:noFill/>
                </a:ln>
                <a:solidFill>
                  <a:srgbClr val="FFFFFF"/>
                </a:solidFill>
                <a:effectLst>
                  <a:outerShdw blurRad="38100" dist="38100" dir="2700000" algn="tl">
                    <a:srgbClr val="000000"/>
                  </a:outerShdw>
                </a:effectLst>
                <a:uLnTx/>
                <a:uFillTx/>
                <a:latin typeface="Courier New" pitchFamily="49" charset="0"/>
                <a:ea typeface="+mn-ea"/>
                <a:cs typeface="+mn-cs"/>
              </a:rPr>
              <a:t>s  - short</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a:ln>
                  <a:noFill/>
                </a:ln>
                <a:solidFill>
                  <a:srgbClr val="FFFFFF"/>
                </a:solidFill>
                <a:effectLst>
                  <a:outerShdw blurRad="38100" dist="38100" dir="2700000" algn="tl">
                    <a:srgbClr val="000000"/>
                  </a:outerShdw>
                </a:effectLst>
                <a:uLnTx/>
                <a:uFillTx/>
                <a:latin typeface="Courier New" pitchFamily="49" charset="0"/>
                <a:ea typeface="+mn-ea"/>
                <a:cs typeface="+mn-cs"/>
              </a:rPr>
              <a:t>us - unsigned short</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a:ln>
                  <a:noFill/>
                </a:ln>
                <a:solidFill>
                  <a:srgbClr val="FFFFFF"/>
                </a:solidFill>
                <a:effectLst>
                  <a:outerShdw blurRad="38100" dist="38100" dir="2700000" algn="tl">
                    <a:srgbClr val="000000"/>
                  </a:outerShdw>
                </a:effectLst>
                <a:uLnTx/>
                <a:uFillTx/>
                <a:latin typeface="Courier New" pitchFamily="49" charset="0"/>
                <a:ea typeface="+mn-ea"/>
                <a:cs typeface="+mn-cs"/>
              </a:rPr>
              <a:t>i  - int</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a:ln>
                  <a:noFill/>
                </a:ln>
                <a:solidFill>
                  <a:srgbClr val="FFFFFF"/>
                </a:solidFill>
                <a:effectLst>
                  <a:outerShdw blurRad="38100" dist="38100" dir="2700000" algn="tl">
                    <a:srgbClr val="000000"/>
                  </a:outerShdw>
                </a:effectLst>
                <a:uLnTx/>
                <a:uFillTx/>
                <a:latin typeface="Courier New" pitchFamily="49" charset="0"/>
                <a:ea typeface="+mn-ea"/>
                <a:cs typeface="+mn-cs"/>
              </a:rPr>
              <a:t>ui - unsigned int</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a:ln>
                  <a:noFill/>
                </a:ln>
                <a:solidFill>
                  <a:srgbClr val="FFFFFF"/>
                </a:solidFill>
                <a:effectLst>
                  <a:outerShdw blurRad="38100" dist="38100" dir="2700000" algn="tl">
                    <a:srgbClr val="000000"/>
                  </a:outerShdw>
                </a:effectLst>
                <a:uLnTx/>
                <a:uFillTx/>
                <a:latin typeface="Courier New" pitchFamily="49" charset="0"/>
                <a:ea typeface="+mn-ea"/>
                <a:cs typeface="+mn-cs"/>
              </a:rPr>
              <a:t>f  - float</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a:ln>
                  <a:noFill/>
                </a:ln>
                <a:solidFill>
                  <a:srgbClr val="FFFFFF"/>
                </a:solidFill>
                <a:effectLst>
                  <a:outerShdw blurRad="38100" dist="38100" dir="2700000" algn="tl">
                    <a:srgbClr val="000000"/>
                  </a:outerShdw>
                </a:effectLst>
                <a:uLnTx/>
                <a:uFillTx/>
                <a:latin typeface="Courier New" pitchFamily="49" charset="0"/>
                <a:ea typeface="+mn-ea"/>
                <a:cs typeface="+mn-cs"/>
              </a:rPr>
              <a:t>d  - double</a:t>
            </a:r>
          </a:p>
        </p:txBody>
      </p:sp>
      <p:sp>
        <p:nvSpPr>
          <p:cNvPr id="220169" name="Rectangle 9"/>
          <p:cNvSpPr>
            <a:spLocks noChangeArrowheads="1"/>
          </p:cNvSpPr>
          <p:nvPr/>
        </p:nvSpPr>
        <p:spPr bwMode="auto">
          <a:xfrm>
            <a:off x="6796088" y="3787775"/>
            <a:ext cx="1109662" cy="400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000" b="1" i="1" u="none" strike="noStrike" kern="1200" cap="none" spc="0" normalizeH="0" baseline="0" noProof="0" dirty="0">
                <a:ln>
                  <a:noFill/>
                </a:ln>
                <a:solidFill>
                  <a:srgbClr val="0B0506"/>
                </a:solidFill>
                <a:effectLst>
                  <a:outerShdw blurRad="38100" dist="38100" dir="2700000" algn="tl">
                    <a:srgbClr val="000000"/>
                  </a:outerShdw>
                </a:effectLst>
                <a:uLnTx/>
                <a:uFillTx/>
                <a:latin typeface="Courier New" pitchFamily="49" charset="0"/>
                <a:ea typeface="+mn-ea"/>
                <a:cs typeface="+mn-cs"/>
              </a:rPr>
              <a:t>Vector</a:t>
            </a:r>
          </a:p>
        </p:txBody>
      </p:sp>
      <p:sp>
        <p:nvSpPr>
          <p:cNvPr id="220170" name="Rectangle 10"/>
          <p:cNvSpPr>
            <a:spLocks noChangeArrowheads="1"/>
          </p:cNvSpPr>
          <p:nvPr/>
        </p:nvSpPr>
        <p:spPr bwMode="auto">
          <a:xfrm>
            <a:off x="6018213" y="4240213"/>
            <a:ext cx="2654300" cy="1203325"/>
          </a:xfrm>
          <a:prstGeom prst="rect">
            <a:avLst/>
          </a:prstGeom>
          <a:noFill/>
          <a:ln w="12700">
            <a:solidFill>
              <a:srgbClr val="FEBF0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a:ln>
                  <a:noFill/>
                </a:ln>
                <a:solidFill>
                  <a:srgbClr val="FFFFFF"/>
                </a:solidFill>
                <a:effectLst>
                  <a:outerShdw blurRad="38100" dist="38100" dir="2700000" algn="tl">
                    <a:srgbClr val="000000"/>
                  </a:outerShdw>
                </a:effectLst>
                <a:uLnTx/>
                <a:uFillTx/>
                <a:latin typeface="Courier New" pitchFamily="49" charset="0"/>
                <a:ea typeface="+mn-ea"/>
                <a:cs typeface="+mn-cs"/>
              </a:rPr>
              <a:t>omit “v” for</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a:ln>
                  <a:noFill/>
                </a:ln>
                <a:solidFill>
                  <a:srgbClr val="FFFFFF"/>
                </a:solidFill>
                <a:effectLst>
                  <a:outerShdw blurRad="38100" dist="38100" dir="2700000" algn="tl">
                    <a:srgbClr val="000000"/>
                  </a:outerShdw>
                </a:effectLst>
                <a:uLnTx/>
                <a:uFillTx/>
                <a:latin typeface="Courier New" pitchFamily="49" charset="0"/>
                <a:ea typeface="+mn-ea"/>
                <a:cs typeface="+mn-cs"/>
              </a:rPr>
              <a:t>scalar form</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outerShdw blurRad="38100" dist="38100" dir="2700000" algn="tl">
                  <a:srgbClr val="000000"/>
                </a:outerShdw>
              </a:effectLst>
              <a:uLnTx/>
              <a:uFillTx/>
              <a:latin typeface="Courier New" pitchFamily="49" charset="0"/>
              <a:ea typeface="+mn-ea"/>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a:ln>
                  <a:noFill/>
                </a:ln>
                <a:solidFill>
                  <a:srgbClr val="FFFFFF"/>
                </a:solidFill>
                <a:effectLst>
                  <a:outerShdw blurRad="38100" dist="38100" dir="2700000" algn="tl">
                    <a:srgbClr val="000000"/>
                  </a:outerShdw>
                </a:effectLst>
                <a:uLnTx/>
                <a:uFillTx/>
                <a:latin typeface="Courier New" pitchFamily="49" charset="0"/>
                <a:ea typeface="+mn-ea"/>
                <a:cs typeface="+mn-cs"/>
              </a:rPr>
              <a:t>glVertex2f( x, y )</a:t>
            </a:r>
          </a:p>
        </p:txBody>
      </p:sp>
      <p:sp>
        <p:nvSpPr>
          <p:cNvPr id="220171" name="Freeform 11"/>
          <p:cNvSpPr>
            <a:spLocks/>
          </p:cNvSpPr>
          <p:nvPr/>
        </p:nvSpPr>
        <p:spPr bwMode="auto">
          <a:xfrm>
            <a:off x="1366838" y="2289175"/>
            <a:ext cx="3238500" cy="1454150"/>
          </a:xfrm>
          <a:custGeom>
            <a:avLst/>
            <a:gdLst>
              <a:gd name="T0" fmla="*/ 2147483647 w 2040"/>
              <a:gd name="T1" fmla="*/ 0 h 916"/>
              <a:gd name="T2" fmla="*/ 2147483647 w 2040"/>
              <a:gd name="T3" fmla="*/ 829132200 h 916"/>
              <a:gd name="T4" fmla="*/ 0 w 2040"/>
              <a:gd name="T5" fmla="*/ 1423889075 h 916"/>
              <a:gd name="T6" fmla="*/ 0 w 2040"/>
              <a:gd name="T7" fmla="*/ 2147483647 h 91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40" h="916">
                <a:moveTo>
                  <a:pt x="2039" y="0"/>
                </a:moveTo>
                <a:lnTo>
                  <a:pt x="2039" y="329"/>
                </a:lnTo>
                <a:lnTo>
                  <a:pt x="0" y="565"/>
                </a:lnTo>
                <a:lnTo>
                  <a:pt x="0" y="915"/>
                </a:lnTo>
              </a:path>
            </a:pathLst>
          </a:custGeom>
          <a:ln>
            <a:headEnd type="stealth" w="med" len="lg"/>
            <a:tailEnd type="none" w="sm" len="sm"/>
          </a:ln>
        </p:spPr>
        <p:style>
          <a:lnRef idx="2">
            <a:schemeClr val="accent1"/>
          </a:lnRef>
          <a:fillRef idx="0">
            <a:schemeClr val="accent1"/>
          </a:fillRef>
          <a:effectRef idx="1">
            <a:schemeClr val="accent1"/>
          </a:effectRef>
          <a:fontRef idx="minor">
            <a:schemeClr val="tx1"/>
          </a:fontRef>
        </p:style>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DE" sz="1800" b="0" i="0" u="none" strike="noStrike" kern="1200" cap="none" spc="0" normalizeH="0" baseline="0" noProof="0">
              <a:ln>
                <a:noFill/>
              </a:ln>
              <a:solidFill>
                <a:srgbClr val="CCCCFF"/>
              </a:solidFill>
              <a:effectLst/>
              <a:uLnTx/>
              <a:uFillTx/>
              <a:latin typeface="Arial"/>
              <a:ea typeface="+mn-ea"/>
              <a:cs typeface="+mn-cs"/>
            </a:endParaRPr>
          </a:p>
        </p:txBody>
      </p:sp>
      <p:sp>
        <p:nvSpPr>
          <p:cNvPr id="220172" name="Freeform 12"/>
          <p:cNvSpPr>
            <a:spLocks/>
          </p:cNvSpPr>
          <p:nvPr/>
        </p:nvSpPr>
        <p:spPr bwMode="auto">
          <a:xfrm>
            <a:off x="5116513" y="2320925"/>
            <a:ext cx="2208212" cy="1487488"/>
          </a:xfrm>
          <a:custGeom>
            <a:avLst/>
            <a:gdLst>
              <a:gd name="T0" fmla="*/ 0 w 1391"/>
              <a:gd name="T1" fmla="*/ 0 h 937"/>
              <a:gd name="T2" fmla="*/ 0 w 1391"/>
              <a:gd name="T3" fmla="*/ 768648708 h 937"/>
              <a:gd name="T4" fmla="*/ 2147483647 w 1391"/>
              <a:gd name="T5" fmla="*/ 1542336143 h 937"/>
              <a:gd name="T6" fmla="*/ 2147483647 w 1391"/>
              <a:gd name="T7" fmla="*/ 2147483647 h 93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391" h="937">
                <a:moveTo>
                  <a:pt x="0" y="0"/>
                </a:moveTo>
                <a:lnTo>
                  <a:pt x="0" y="305"/>
                </a:lnTo>
                <a:lnTo>
                  <a:pt x="1390" y="612"/>
                </a:lnTo>
                <a:lnTo>
                  <a:pt x="1390" y="936"/>
                </a:lnTo>
              </a:path>
            </a:pathLst>
          </a:custGeom>
          <a:ln>
            <a:headEnd type="stealth" w="med" len="lg"/>
            <a:tailEnd type="none" w="sm" len="sm"/>
          </a:ln>
        </p:spPr>
        <p:style>
          <a:lnRef idx="2">
            <a:schemeClr val="accent1"/>
          </a:lnRef>
          <a:fillRef idx="0">
            <a:schemeClr val="accent1"/>
          </a:fillRef>
          <a:effectRef idx="1">
            <a:schemeClr val="accent1"/>
          </a:effectRef>
          <a:fontRef idx="minor">
            <a:schemeClr val="tx1"/>
          </a:fontRef>
        </p:style>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DE" sz="1800" b="0" i="0" u="none" strike="noStrike" kern="1200" cap="none" spc="0" normalizeH="0" baseline="0" noProof="0">
              <a:ln>
                <a:noFill/>
              </a:ln>
              <a:solidFill>
                <a:srgbClr val="CCCCFF"/>
              </a:solidFill>
              <a:effectLst/>
              <a:uLnTx/>
              <a:uFillTx/>
              <a:latin typeface="Arial"/>
              <a:ea typeface="+mn-ea"/>
              <a:cs typeface="+mn-cs"/>
            </a:endParaRPr>
          </a:p>
        </p:txBody>
      </p:sp>
      <p:sp>
        <p:nvSpPr>
          <p:cNvPr id="103437" name="Foliennummernplatzhalter 1"/>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91B497D-B315-4E28-8377-AFC0D2E98AAF}" type="slidenum">
              <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93</a:t>
            </a:fld>
            <a:endPar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endParaRPr>
          </a:p>
        </p:txBody>
      </p:sp>
      <p:pic>
        <p:nvPicPr>
          <p:cNvPr id="14" name="Grafik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5" name="Grafik 1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p:cNvSpPr>
            <a:spLocks noGrp="1"/>
          </p:cNvSpPr>
          <p:nvPr>
            <p:ph type="ftr" sz="quarter" idx="10"/>
          </p:nvPr>
        </p:nvSpPr>
        <p:spPr/>
        <p:txBody>
          <a:bodyPr/>
          <a:lstStyle/>
          <a:p>
            <a:pPr>
              <a:defRPr/>
            </a:pPr>
            <a:r>
              <a:rPr lang="en-US" altLang="en-US" smtClean="0"/>
              <a:t>Introduction, overview and OpenGL</a:t>
            </a:r>
            <a:endParaRPr lang="en-US" altLang="en-US"/>
          </a:p>
        </p:txBody>
      </p:sp>
    </p:spTree>
    <p:extLst>
      <p:ext uri="{BB962C8B-B14F-4D97-AF65-F5344CB8AC3E}">
        <p14:creationId xmlns:p14="http://schemas.microsoft.com/office/powerpoint/2010/main" val="152268844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3" presetClass="entr" presetSubtype="16" fill="hold" nodeType="clickEffect">
                                  <p:stCondLst>
                                    <p:cond delay="0"/>
                                  </p:stCondLst>
                                  <p:childTnLst>
                                    <p:set>
                                      <p:cBhvr>
                                        <p:cTn id="6" dur="1" fill="hold">
                                          <p:stCondLst>
                                            <p:cond delay="0"/>
                                          </p:stCondLst>
                                        </p:cTn>
                                        <p:tgtEl>
                                          <p:spTgt spid="220171"/>
                                        </p:tgtEl>
                                        <p:attrNameLst>
                                          <p:attrName>style.visibility</p:attrName>
                                        </p:attrNameLst>
                                      </p:cBhvr>
                                      <p:to>
                                        <p:strVal val="visible"/>
                                      </p:to>
                                    </p:set>
                                    <p:animEffect transition="in" filter="plus(in)">
                                      <p:cBhvr>
                                        <p:cTn id="7" dur="1000"/>
                                        <p:tgtEl>
                                          <p:spTgt spid="22017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220165"/>
                                        </p:tgtEl>
                                        <p:attrNameLst>
                                          <p:attrName>style.visibility</p:attrName>
                                        </p:attrNameLst>
                                      </p:cBhvr>
                                      <p:to>
                                        <p:strVal val="visible"/>
                                      </p:to>
                                    </p:set>
                                    <p:anim calcmode="lin" valueType="num">
                                      <p:cBhvr additive="base">
                                        <p:cTn id="12" dur="2000" fill="hold"/>
                                        <p:tgtEl>
                                          <p:spTgt spid="220165"/>
                                        </p:tgtEl>
                                        <p:attrNameLst>
                                          <p:attrName>ppt_x</p:attrName>
                                        </p:attrNameLst>
                                      </p:cBhvr>
                                      <p:tavLst>
                                        <p:tav tm="0">
                                          <p:val>
                                            <p:strVal val="0-#ppt_w/2"/>
                                          </p:val>
                                        </p:tav>
                                        <p:tav tm="100000">
                                          <p:val>
                                            <p:strVal val="#ppt_x"/>
                                          </p:val>
                                        </p:tav>
                                      </p:tavLst>
                                    </p:anim>
                                    <p:anim calcmode="lin" valueType="num">
                                      <p:cBhvr additive="base">
                                        <p:cTn id="13" dur="2000" fill="hold"/>
                                        <p:tgtEl>
                                          <p:spTgt spid="220165"/>
                                        </p:tgtEl>
                                        <p:attrNameLst>
                                          <p:attrName>ppt_y</p:attrName>
                                        </p:attrNameLst>
                                      </p:cBhvr>
                                      <p:tavLst>
                                        <p:tav tm="0">
                                          <p:val>
                                            <p:strVal val="#ppt_y"/>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53" presetClass="entr" presetSubtype="0" fill="hold" grpId="0" nodeType="clickEffect">
                                  <p:stCondLst>
                                    <p:cond delay="0"/>
                                  </p:stCondLst>
                                  <p:childTnLst>
                                    <p:set>
                                      <p:cBhvr>
                                        <p:cTn id="17" dur="1" fill="hold">
                                          <p:stCondLst>
                                            <p:cond delay="0"/>
                                          </p:stCondLst>
                                        </p:cTn>
                                        <p:tgtEl>
                                          <p:spTgt spid="220166"/>
                                        </p:tgtEl>
                                        <p:attrNameLst>
                                          <p:attrName>style.visibility</p:attrName>
                                        </p:attrNameLst>
                                      </p:cBhvr>
                                      <p:to>
                                        <p:strVal val="visible"/>
                                      </p:to>
                                    </p:set>
                                    <p:anim calcmode="lin" valueType="num">
                                      <p:cBhvr>
                                        <p:cTn id="18" dur="1000" fill="hold"/>
                                        <p:tgtEl>
                                          <p:spTgt spid="220166"/>
                                        </p:tgtEl>
                                        <p:attrNameLst>
                                          <p:attrName>ppt_w</p:attrName>
                                        </p:attrNameLst>
                                      </p:cBhvr>
                                      <p:tavLst>
                                        <p:tav tm="0">
                                          <p:val>
                                            <p:fltVal val="0"/>
                                          </p:val>
                                        </p:tav>
                                        <p:tav tm="100000">
                                          <p:val>
                                            <p:strVal val="#ppt_w"/>
                                          </p:val>
                                        </p:tav>
                                      </p:tavLst>
                                    </p:anim>
                                    <p:anim calcmode="lin" valueType="num">
                                      <p:cBhvr>
                                        <p:cTn id="19" dur="1000" fill="hold"/>
                                        <p:tgtEl>
                                          <p:spTgt spid="220166"/>
                                        </p:tgtEl>
                                        <p:attrNameLst>
                                          <p:attrName>ppt_h</p:attrName>
                                        </p:attrNameLst>
                                      </p:cBhvr>
                                      <p:tavLst>
                                        <p:tav tm="0">
                                          <p:val>
                                            <p:fltVal val="0"/>
                                          </p:val>
                                        </p:tav>
                                        <p:tav tm="100000">
                                          <p:val>
                                            <p:strVal val="#ppt_h"/>
                                          </p:val>
                                        </p:tav>
                                      </p:tavLst>
                                    </p:anim>
                                    <p:animEffect transition="in" filter="fade">
                                      <p:cBhvr>
                                        <p:cTn id="20" dur="1000"/>
                                        <p:tgtEl>
                                          <p:spTgt spid="220166"/>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5" presetClass="entr" presetSubtype="10" fill="hold" nodeType="clickEffect">
                                  <p:stCondLst>
                                    <p:cond delay="0"/>
                                  </p:stCondLst>
                                  <p:childTnLst>
                                    <p:set>
                                      <p:cBhvr>
                                        <p:cTn id="24" dur="1" fill="hold">
                                          <p:stCondLst>
                                            <p:cond delay="0"/>
                                          </p:stCondLst>
                                        </p:cTn>
                                        <p:tgtEl>
                                          <p:spTgt spid="220164"/>
                                        </p:tgtEl>
                                        <p:attrNameLst>
                                          <p:attrName>style.visibility</p:attrName>
                                        </p:attrNameLst>
                                      </p:cBhvr>
                                      <p:to>
                                        <p:strVal val="visible"/>
                                      </p:to>
                                    </p:set>
                                    <p:animEffect transition="in" filter="checkerboard(across)">
                                      <p:cBhvr>
                                        <p:cTn id="25" dur="1000"/>
                                        <p:tgtEl>
                                          <p:spTgt spid="220164"/>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220167"/>
                                        </p:tgtEl>
                                        <p:attrNameLst>
                                          <p:attrName>style.visibility</p:attrName>
                                        </p:attrNameLst>
                                      </p:cBhvr>
                                      <p:to>
                                        <p:strVal val="visible"/>
                                      </p:to>
                                    </p:set>
                                    <p:anim calcmode="lin" valueType="num">
                                      <p:cBhvr additive="base">
                                        <p:cTn id="30" dur="2000" fill="hold"/>
                                        <p:tgtEl>
                                          <p:spTgt spid="220167"/>
                                        </p:tgtEl>
                                        <p:attrNameLst>
                                          <p:attrName>ppt_x</p:attrName>
                                        </p:attrNameLst>
                                      </p:cBhvr>
                                      <p:tavLst>
                                        <p:tav tm="0">
                                          <p:val>
                                            <p:strVal val="#ppt_x"/>
                                          </p:val>
                                        </p:tav>
                                        <p:tav tm="100000">
                                          <p:val>
                                            <p:strVal val="#ppt_x"/>
                                          </p:val>
                                        </p:tav>
                                      </p:tavLst>
                                    </p:anim>
                                    <p:anim calcmode="lin" valueType="num">
                                      <p:cBhvr additive="base">
                                        <p:cTn id="31" dur="2000" fill="hold"/>
                                        <p:tgtEl>
                                          <p:spTgt spid="220167"/>
                                        </p:tgtEl>
                                        <p:attrNameLst>
                                          <p:attrName>ppt_y</p:attrName>
                                        </p:attrNameLst>
                                      </p:cBhvr>
                                      <p:tavLst>
                                        <p:tav tm="0">
                                          <p:val>
                                            <p:strVal val="1+#ppt_h/2"/>
                                          </p:val>
                                        </p:tav>
                                        <p:tav tm="100000">
                                          <p:val>
                                            <p:strVal val="#ppt_y"/>
                                          </p:val>
                                        </p:tav>
                                      </p:tavLst>
                                    </p:anim>
                                  </p:childTnLst>
                                </p:cTn>
                              </p:par>
                            </p:childTnLst>
                          </p:cTn>
                        </p:par>
                      </p:childTnLst>
                    </p:cTn>
                  </p:par>
                  <p:par>
                    <p:cTn id="32" fill="hold" nodeType="clickPar">
                      <p:stCondLst>
                        <p:cond delay="indefinite"/>
                      </p:stCondLst>
                      <p:childTnLst>
                        <p:par>
                          <p:cTn id="33" fill="hold" nodeType="withGroup">
                            <p:stCondLst>
                              <p:cond delay="0"/>
                            </p:stCondLst>
                            <p:childTnLst>
                              <p:par>
                                <p:cTn id="34" presetID="21" presetClass="entr" presetSubtype="8" fill="hold" grpId="0" nodeType="clickEffect">
                                  <p:stCondLst>
                                    <p:cond delay="0"/>
                                  </p:stCondLst>
                                  <p:childTnLst>
                                    <p:set>
                                      <p:cBhvr>
                                        <p:cTn id="35" dur="1" fill="hold">
                                          <p:stCondLst>
                                            <p:cond delay="0"/>
                                          </p:stCondLst>
                                        </p:cTn>
                                        <p:tgtEl>
                                          <p:spTgt spid="220168"/>
                                        </p:tgtEl>
                                        <p:attrNameLst>
                                          <p:attrName>style.visibility</p:attrName>
                                        </p:attrNameLst>
                                      </p:cBhvr>
                                      <p:to>
                                        <p:strVal val="visible"/>
                                      </p:to>
                                    </p:set>
                                    <p:animEffect transition="in" filter="wheel(8)">
                                      <p:cBhvr>
                                        <p:cTn id="36" dur="2000"/>
                                        <p:tgtEl>
                                          <p:spTgt spid="220168"/>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51" presetClass="entr" presetSubtype="0" fill="hold" nodeType="clickEffect">
                                  <p:stCondLst>
                                    <p:cond delay="0"/>
                                  </p:stCondLst>
                                  <p:childTnLst>
                                    <p:set>
                                      <p:cBhvr>
                                        <p:cTn id="40" dur="1" fill="hold">
                                          <p:stCondLst>
                                            <p:cond delay="0"/>
                                          </p:stCondLst>
                                        </p:cTn>
                                        <p:tgtEl>
                                          <p:spTgt spid="220172"/>
                                        </p:tgtEl>
                                        <p:attrNameLst>
                                          <p:attrName>style.visibility</p:attrName>
                                        </p:attrNameLst>
                                      </p:cBhvr>
                                      <p:to>
                                        <p:strVal val="visible"/>
                                      </p:to>
                                    </p:set>
                                    <p:animEffect transition="in" filter="fade">
                                      <p:cBhvr>
                                        <p:cTn id="41" dur="770" decel="100000"/>
                                        <p:tgtEl>
                                          <p:spTgt spid="220172"/>
                                        </p:tgtEl>
                                      </p:cBhvr>
                                    </p:animEffect>
                                    <p:animScale>
                                      <p:cBhvr>
                                        <p:cTn id="42" dur="770" decel="100000"/>
                                        <p:tgtEl>
                                          <p:spTgt spid="220172"/>
                                        </p:tgtEl>
                                      </p:cBhvr>
                                      <p:from x="10000" y="10000"/>
                                      <p:to x="200000" y="450000"/>
                                    </p:animScale>
                                    <p:animScale>
                                      <p:cBhvr>
                                        <p:cTn id="43" dur="1230" accel="100000" fill="hold">
                                          <p:stCondLst>
                                            <p:cond delay="770"/>
                                          </p:stCondLst>
                                        </p:cTn>
                                        <p:tgtEl>
                                          <p:spTgt spid="220172"/>
                                        </p:tgtEl>
                                      </p:cBhvr>
                                      <p:from x="200000" y="450000"/>
                                      <p:to x="100000" y="100000"/>
                                    </p:animScale>
                                    <p:set>
                                      <p:cBhvr>
                                        <p:cTn id="44" dur="770" fill="hold"/>
                                        <p:tgtEl>
                                          <p:spTgt spid="220172"/>
                                        </p:tgtEl>
                                        <p:attrNameLst>
                                          <p:attrName>ppt_x</p:attrName>
                                        </p:attrNameLst>
                                      </p:cBhvr>
                                      <p:to>
                                        <p:strVal val="(0.5)"/>
                                      </p:to>
                                    </p:set>
                                    <p:anim from="(0.5)" to="(#ppt_x)" calcmode="lin" valueType="num">
                                      <p:cBhvr>
                                        <p:cTn id="45" dur="1230" accel="100000" fill="hold">
                                          <p:stCondLst>
                                            <p:cond delay="770"/>
                                          </p:stCondLst>
                                        </p:cTn>
                                        <p:tgtEl>
                                          <p:spTgt spid="220172"/>
                                        </p:tgtEl>
                                        <p:attrNameLst>
                                          <p:attrName>ppt_x</p:attrName>
                                        </p:attrNameLst>
                                      </p:cBhvr>
                                    </p:anim>
                                    <p:set>
                                      <p:cBhvr>
                                        <p:cTn id="46" dur="770" fill="hold"/>
                                        <p:tgtEl>
                                          <p:spTgt spid="220172"/>
                                        </p:tgtEl>
                                        <p:attrNameLst>
                                          <p:attrName>ppt_y</p:attrName>
                                        </p:attrNameLst>
                                      </p:cBhvr>
                                      <p:to>
                                        <p:strVal val="(#ppt_y+0.4)"/>
                                      </p:to>
                                    </p:set>
                                    <p:anim from="(#ppt_y+0.4)" to="(#ppt_y)" calcmode="lin" valueType="num">
                                      <p:cBhvr>
                                        <p:cTn id="47" dur="1230" accel="100000" fill="hold">
                                          <p:stCondLst>
                                            <p:cond delay="770"/>
                                          </p:stCondLst>
                                        </p:cTn>
                                        <p:tgtEl>
                                          <p:spTgt spid="220172"/>
                                        </p:tgtEl>
                                        <p:attrNameLst>
                                          <p:attrName>ppt_y</p:attrName>
                                        </p:attrNameLst>
                                      </p:cBhvr>
                                    </p:anim>
                                  </p:childTnLst>
                                </p:cTn>
                              </p:par>
                            </p:childTnLst>
                          </p:cTn>
                        </p:par>
                      </p:childTnLst>
                    </p:cTn>
                  </p:par>
                  <p:par>
                    <p:cTn id="48" fill="hold" nodeType="clickPar">
                      <p:stCondLst>
                        <p:cond delay="indefinite"/>
                      </p:stCondLst>
                      <p:childTnLst>
                        <p:par>
                          <p:cTn id="49" fill="hold" nodeType="withGroup">
                            <p:stCondLst>
                              <p:cond delay="0"/>
                            </p:stCondLst>
                            <p:childTnLst>
                              <p:par>
                                <p:cTn id="50" presetID="2" presetClass="entr" presetSubtype="2" fill="hold" grpId="0" nodeType="clickEffect">
                                  <p:stCondLst>
                                    <p:cond delay="0"/>
                                  </p:stCondLst>
                                  <p:childTnLst>
                                    <p:set>
                                      <p:cBhvr>
                                        <p:cTn id="51" dur="1" fill="hold">
                                          <p:stCondLst>
                                            <p:cond delay="0"/>
                                          </p:stCondLst>
                                        </p:cTn>
                                        <p:tgtEl>
                                          <p:spTgt spid="220169"/>
                                        </p:tgtEl>
                                        <p:attrNameLst>
                                          <p:attrName>style.visibility</p:attrName>
                                        </p:attrNameLst>
                                      </p:cBhvr>
                                      <p:to>
                                        <p:strVal val="visible"/>
                                      </p:to>
                                    </p:set>
                                    <p:anim calcmode="lin" valueType="num">
                                      <p:cBhvr additive="base">
                                        <p:cTn id="52" dur="1000" fill="hold"/>
                                        <p:tgtEl>
                                          <p:spTgt spid="220169"/>
                                        </p:tgtEl>
                                        <p:attrNameLst>
                                          <p:attrName>ppt_x</p:attrName>
                                        </p:attrNameLst>
                                      </p:cBhvr>
                                      <p:tavLst>
                                        <p:tav tm="0">
                                          <p:val>
                                            <p:strVal val="1+#ppt_w/2"/>
                                          </p:val>
                                        </p:tav>
                                        <p:tav tm="100000">
                                          <p:val>
                                            <p:strVal val="#ppt_x"/>
                                          </p:val>
                                        </p:tav>
                                      </p:tavLst>
                                    </p:anim>
                                    <p:anim calcmode="lin" valueType="num">
                                      <p:cBhvr additive="base">
                                        <p:cTn id="53" dur="1000" fill="hold"/>
                                        <p:tgtEl>
                                          <p:spTgt spid="220169"/>
                                        </p:tgtEl>
                                        <p:attrNameLst>
                                          <p:attrName>ppt_y</p:attrName>
                                        </p:attrNameLst>
                                      </p:cBhvr>
                                      <p:tavLst>
                                        <p:tav tm="0">
                                          <p:val>
                                            <p:strVal val="#ppt_y"/>
                                          </p:val>
                                        </p:tav>
                                        <p:tav tm="100000">
                                          <p:val>
                                            <p:strVal val="#ppt_y"/>
                                          </p:val>
                                        </p:tav>
                                      </p:tavLst>
                                    </p:anim>
                                  </p:childTnLst>
                                </p:cTn>
                              </p:par>
                            </p:childTnLst>
                          </p:cTn>
                        </p:par>
                      </p:childTnLst>
                    </p:cTn>
                  </p:par>
                  <p:par>
                    <p:cTn id="54" fill="hold" nodeType="clickPar">
                      <p:stCondLst>
                        <p:cond delay="indefinite"/>
                      </p:stCondLst>
                      <p:childTnLst>
                        <p:par>
                          <p:cTn id="55" fill="hold" nodeType="withGroup">
                            <p:stCondLst>
                              <p:cond delay="0"/>
                            </p:stCondLst>
                            <p:childTnLst>
                              <p:par>
                                <p:cTn id="56" presetID="15" presetClass="entr" presetSubtype="0" fill="hold" grpId="0" nodeType="clickEffect">
                                  <p:stCondLst>
                                    <p:cond delay="0"/>
                                  </p:stCondLst>
                                  <p:childTnLst>
                                    <p:set>
                                      <p:cBhvr>
                                        <p:cTn id="57" dur="1" fill="hold">
                                          <p:stCondLst>
                                            <p:cond delay="0"/>
                                          </p:stCondLst>
                                        </p:cTn>
                                        <p:tgtEl>
                                          <p:spTgt spid="220170"/>
                                        </p:tgtEl>
                                        <p:attrNameLst>
                                          <p:attrName>style.visibility</p:attrName>
                                        </p:attrNameLst>
                                      </p:cBhvr>
                                      <p:to>
                                        <p:strVal val="visible"/>
                                      </p:to>
                                    </p:set>
                                    <p:anim calcmode="lin" valueType="num">
                                      <p:cBhvr>
                                        <p:cTn id="58" dur="1000" fill="hold"/>
                                        <p:tgtEl>
                                          <p:spTgt spid="220170"/>
                                        </p:tgtEl>
                                        <p:attrNameLst>
                                          <p:attrName>ppt_w</p:attrName>
                                        </p:attrNameLst>
                                      </p:cBhvr>
                                      <p:tavLst>
                                        <p:tav tm="0">
                                          <p:val>
                                            <p:fltVal val="0"/>
                                          </p:val>
                                        </p:tav>
                                        <p:tav tm="100000">
                                          <p:val>
                                            <p:strVal val="#ppt_w"/>
                                          </p:val>
                                        </p:tav>
                                      </p:tavLst>
                                    </p:anim>
                                    <p:anim calcmode="lin" valueType="num">
                                      <p:cBhvr>
                                        <p:cTn id="59" dur="1000" fill="hold"/>
                                        <p:tgtEl>
                                          <p:spTgt spid="220170"/>
                                        </p:tgtEl>
                                        <p:attrNameLst>
                                          <p:attrName>ppt_h</p:attrName>
                                        </p:attrNameLst>
                                      </p:cBhvr>
                                      <p:tavLst>
                                        <p:tav tm="0">
                                          <p:val>
                                            <p:fltVal val="0"/>
                                          </p:val>
                                        </p:tav>
                                        <p:tav tm="100000">
                                          <p:val>
                                            <p:strVal val="#ppt_h"/>
                                          </p:val>
                                        </p:tav>
                                      </p:tavLst>
                                    </p:anim>
                                    <p:anim calcmode="lin" valueType="num">
                                      <p:cBhvr>
                                        <p:cTn id="60" dur="1000" fill="hold"/>
                                        <p:tgtEl>
                                          <p:spTgt spid="220170"/>
                                        </p:tgtEl>
                                        <p:attrNameLst>
                                          <p:attrName>ppt_x</p:attrName>
                                        </p:attrNameLst>
                                      </p:cBhvr>
                                      <p:tavLst>
                                        <p:tav tm="0" fmla="#ppt_x+(cos(-2*pi*(1-$))*-#ppt_x-sin(-2*pi*(1-$))*(1-#ppt_y))*(1-$)">
                                          <p:val>
                                            <p:fltVal val="0"/>
                                          </p:val>
                                        </p:tav>
                                        <p:tav tm="100000">
                                          <p:val>
                                            <p:fltVal val="1"/>
                                          </p:val>
                                        </p:tav>
                                      </p:tavLst>
                                    </p:anim>
                                    <p:anim calcmode="lin" valueType="num">
                                      <p:cBhvr>
                                        <p:cTn id="61" dur="1000" fill="hold"/>
                                        <p:tgtEl>
                                          <p:spTgt spid="220170"/>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0165" grpId="0"/>
      <p:bldP spid="220166" grpId="0" animBg="1"/>
      <p:bldP spid="220167" grpId="0"/>
      <p:bldP spid="220168" grpId="0" animBg="1"/>
      <p:bldP spid="220169" grpId="0"/>
      <p:bldP spid="220170" grpId="0" animBg="1"/>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ChangeArrowheads="1"/>
          </p:cNvSpPr>
          <p:nvPr>
            <p:ph type="title"/>
          </p:nvPr>
        </p:nvSpPr>
        <p:spPr>
          <a:xfrm>
            <a:off x="1371600" y="152400"/>
            <a:ext cx="6248400" cy="1066800"/>
          </a:xfrm>
        </p:spPr>
        <p:txBody>
          <a:bodyPr/>
          <a:lstStyle/>
          <a:p>
            <a:r>
              <a:rPr lang="en-US" altLang="de-DE" smtClean="0"/>
              <a:t>Display Window</a:t>
            </a:r>
          </a:p>
        </p:txBody>
      </p:sp>
      <p:pic>
        <p:nvPicPr>
          <p:cNvPr id="104451" name="Picture 4" descr="AADGHVR0"/>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31913" y="1371600"/>
            <a:ext cx="6840537" cy="513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4452" name="Foliennummernplatzhalter 1"/>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7EA00821-C058-43FE-A652-9A60449E5FB5}" type="slidenum">
              <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94</a:t>
            </a:fld>
            <a:endPar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endParaRPr>
          </a:p>
        </p:txBody>
      </p:sp>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p:cNvSpPr>
            <a:spLocks noGrp="1"/>
          </p:cNvSpPr>
          <p:nvPr>
            <p:ph type="ftr" sz="quarter" idx="10"/>
          </p:nvPr>
        </p:nvSpPr>
        <p:spPr/>
        <p:txBody>
          <a:bodyPr/>
          <a:lstStyle/>
          <a:p>
            <a:pPr>
              <a:defRPr/>
            </a:pPr>
            <a:r>
              <a:rPr lang="en-US" altLang="en-US" smtClean="0"/>
              <a:t>Introduction, overview and OpenGL</a:t>
            </a:r>
            <a:endParaRPr lang="en-US" altLang="en-US"/>
          </a:p>
        </p:txBody>
      </p:sp>
    </p:spTree>
    <p:extLst>
      <p:ext uri="{BB962C8B-B14F-4D97-AF65-F5344CB8AC3E}">
        <p14:creationId xmlns:p14="http://schemas.microsoft.com/office/powerpoint/2010/main" val="1878507789"/>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Grp="1" noChangeArrowheads="1"/>
          </p:cNvSpPr>
          <p:nvPr>
            <p:ph type="title"/>
          </p:nvPr>
        </p:nvSpPr>
        <p:spPr/>
        <p:txBody>
          <a:bodyPr/>
          <a:lstStyle/>
          <a:p>
            <a:r>
              <a:rPr lang="en-US" altLang="de-DE" smtClean="0"/>
              <a:t>Sample Program</a:t>
            </a:r>
          </a:p>
        </p:txBody>
      </p:sp>
      <p:sp>
        <p:nvSpPr>
          <p:cNvPr id="223235" name="Rectangle 3"/>
          <p:cNvSpPr>
            <a:spLocks noGrp="1" noChangeArrowheads="1"/>
          </p:cNvSpPr>
          <p:nvPr>
            <p:ph type="body" idx="1"/>
          </p:nvPr>
        </p:nvSpPr>
        <p:spPr>
          <a:xfrm>
            <a:off x="609600" y="1974850"/>
            <a:ext cx="7773988" cy="3740150"/>
          </a:xfrm>
        </p:spPr>
        <p:txBody>
          <a:bodyPr/>
          <a:lstStyle/>
          <a:p>
            <a:pPr>
              <a:lnSpc>
                <a:spcPct val="90000"/>
              </a:lnSpc>
              <a:spcBef>
                <a:spcPct val="0"/>
              </a:spcBef>
              <a:buFontTx/>
              <a:buNone/>
            </a:pPr>
            <a:r>
              <a:rPr lang="en-US" altLang="de-DE" sz="2500" b="1" smtClean="0">
                <a:latin typeface="Courier New" panose="02070309020205020404" pitchFamily="49" charset="0"/>
              </a:rPr>
              <a:t>#include &lt;GL/glut.h&gt;      </a:t>
            </a:r>
            <a:endParaRPr lang="tr-TR" altLang="de-DE" sz="2500" b="1" smtClean="0">
              <a:latin typeface="Courier New" panose="02070309020205020404" pitchFamily="49" charset="0"/>
            </a:endParaRPr>
          </a:p>
          <a:p>
            <a:pPr>
              <a:lnSpc>
                <a:spcPct val="90000"/>
              </a:lnSpc>
              <a:spcBef>
                <a:spcPct val="0"/>
              </a:spcBef>
              <a:buFontTx/>
              <a:buNone/>
            </a:pPr>
            <a:r>
              <a:rPr lang="en-US" altLang="de-DE" sz="2500" b="1" smtClean="0">
                <a:solidFill>
                  <a:schemeClr val="accent1"/>
                </a:solidFill>
                <a:latin typeface="Courier New" panose="02070309020205020404" pitchFamily="49" charset="0"/>
              </a:rPr>
              <a:t>// (or others, depending on the system in use)</a:t>
            </a:r>
          </a:p>
          <a:p>
            <a:pPr>
              <a:lnSpc>
                <a:spcPct val="90000"/>
              </a:lnSpc>
              <a:spcBef>
                <a:spcPct val="0"/>
              </a:spcBef>
              <a:buFontTx/>
              <a:buNone/>
            </a:pPr>
            <a:endParaRPr lang="en-US" altLang="de-DE" sz="2500" b="1" smtClean="0">
              <a:latin typeface="Courier New" panose="02070309020205020404" pitchFamily="49" charset="0"/>
            </a:endParaRPr>
          </a:p>
          <a:p>
            <a:pPr>
              <a:lnSpc>
                <a:spcPct val="90000"/>
              </a:lnSpc>
              <a:spcBef>
                <a:spcPct val="0"/>
              </a:spcBef>
              <a:buFontTx/>
              <a:buNone/>
            </a:pPr>
            <a:r>
              <a:rPr lang="en-US" altLang="de-DE" sz="2500" b="1" smtClean="0">
                <a:latin typeface="Courier New" panose="02070309020205020404" pitchFamily="49" charset="0"/>
              </a:rPr>
              <a:t>void init (void)</a:t>
            </a:r>
          </a:p>
          <a:p>
            <a:pPr>
              <a:lnSpc>
                <a:spcPct val="90000"/>
              </a:lnSpc>
              <a:spcBef>
                <a:spcPct val="0"/>
              </a:spcBef>
              <a:buFontTx/>
              <a:buNone/>
            </a:pPr>
            <a:r>
              <a:rPr lang="en-US" altLang="de-DE" sz="2500" b="1" smtClean="0">
                <a:latin typeface="Courier New" panose="02070309020205020404" pitchFamily="49" charset="0"/>
              </a:rPr>
              <a:t>{</a:t>
            </a:r>
          </a:p>
          <a:p>
            <a:pPr>
              <a:lnSpc>
                <a:spcPct val="90000"/>
              </a:lnSpc>
              <a:spcBef>
                <a:spcPct val="0"/>
              </a:spcBef>
              <a:buFontTx/>
              <a:buNone/>
            </a:pPr>
            <a:r>
              <a:rPr lang="en-US" altLang="de-DE" sz="2500" b="1" smtClean="0">
                <a:latin typeface="Courier New" panose="02070309020205020404" pitchFamily="49" charset="0"/>
              </a:rPr>
              <a:t>    glClearColor (1.0, 1.0, 1.0, 0.0);  </a:t>
            </a:r>
            <a:r>
              <a:rPr lang="en-US" altLang="de-DE" sz="2500" b="1" smtClean="0">
                <a:solidFill>
                  <a:schemeClr val="accent1"/>
                </a:solidFill>
                <a:latin typeface="Courier New" panose="02070309020205020404" pitchFamily="49" charset="0"/>
              </a:rPr>
              <a:t>// Set display-window color to white.</a:t>
            </a:r>
          </a:p>
          <a:p>
            <a:pPr>
              <a:lnSpc>
                <a:spcPct val="90000"/>
              </a:lnSpc>
              <a:spcBef>
                <a:spcPct val="0"/>
              </a:spcBef>
              <a:buFontTx/>
              <a:buNone/>
            </a:pPr>
            <a:endParaRPr lang="en-US" altLang="de-DE" sz="2500" b="1" smtClean="0">
              <a:latin typeface="Courier New" panose="02070309020205020404" pitchFamily="49" charset="0"/>
            </a:endParaRPr>
          </a:p>
          <a:p>
            <a:pPr>
              <a:lnSpc>
                <a:spcPct val="90000"/>
              </a:lnSpc>
              <a:spcBef>
                <a:spcPct val="0"/>
              </a:spcBef>
              <a:buFontTx/>
              <a:buNone/>
            </a:pPr>
            <a:r>
              <a:rPr lang="en-US" altLang="de-DE" sz="2500" b="1" smtClean="0">
                <a:latin typeface="Courier New" panose="02070309020205020404" pitchFamily="49" charset="0"/>
              </a:rPr>
              <a:t>    glMatrixMode (GL_PROJECTION);       </a:t>
            </a:r>
            <a:r>
              <a:rPr lang="en-US" altLang="de-DE" sz="2500" b="1" smtClean="0">
                <a:solidFill>
                  <a:schemeClr val="accent1"/>
                </a:solidFill>
                <a:latin typeface="Courier New" panose="02070309020205020404" pitchFamily="49" charset="0"/>
              </a:rPr>
              <a:t>// Set projection parameters.</a:t>
            </a:r>
          </a:p>
          <a:p>
            <a:pPr>
              <a:lnSpc>
                <a:spcPct val="90000"/>
              </a:lnSpc>
              <a:spcBef>
                <a:spcPct val="0"/>
              </a:spcBef>
              <a:buFontTx/>
              <a:buNone/>
            </a:pPr>
            <a:r>
              <a:rPr lang="en-US" altLang="de-DE" sz="2500" b="1" smtClean="0">
                <a:latin typeface="Courier New" panose="02070309020205020404" pitchFamily="49" charset="0"/>
              </a:rPr>
              <a:t>    gluOrtho2D (0.0, 200.0, 0.0,150.0);</a:t>
            </a:r>
          </a:p>
          <a:p>
            <a:pPr>
              <a:lnSpc>
                <a:spcPct val="90000"/>
              </a:lnSpc>
              <a:spcBef>
                <a:spcPct val="0"/>
              </a:spcBef>
              <a:buFontTx/>
              <a:buNone/>
            </a:pPr>
            <a:r>
              <a:rPr lang="en-US" altLang="de-DE" sz="2500" b="1" smtClean="0">
                <a:latin typeface="Courier New" panose="02070309020205020404" pitchFamily="49" charset="0"/>
              </a:rPr>
              <a:t>}</a:t>
            </a:r>
          </a:p>
          <a:p>
            <a:pPr>
              <a:lnSpc>
                <a:spcPct val="90000"/>
              </a:lnSpc>
              <a:spcBef>
                <a:spcPct val="0"/>
              </a:spcBef>
              <a:buFontTx/>
              <a:buNone/>
            </a:pPr>
            <a:endParaRPr lang="en-US" altLang="de-DE" sz="2500" b="1" smtClean="0">
              <a:latin typeface="Courier New" panose="02070309020205020404" pitchFamily="49" charset="0"/>
            </a:endParaRPr>
          </a:p>
        </p:txBody>
      </p:sp>
      <p:sp>
        <p:nvSpPr>
          <p:cNvPr id="105476" name="Foliennummernplatzhalter 1"/>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A002258-5CAC-4BF1-A3DC-7764D264DFB3}" type="slidenum">
              <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95</a:t>
            </a:fld>
            <a:endPar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endParaRPr>
          </a:p>
        </p:txBody>
      </p:sp>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p:cNvSpPr>
            <a:spLocks noGrp="1"/>
          </p:cNvSpPr>
          <p:nvPr>
            <p:ph type="ftr" sz="quarter" idx="10"/>
          </p:nvPr>
        </p:nvSpPr>
        <p:spPr/>
        <p:txBody>
          <a:bodyPr/>
          <a:lstStyle/>
          <a:p>
            <a:pPr>
              <a:defRPr/>
            </a:pPr>
            <a:r>
              <a:rPr lang="en-US" altLang="en-US" smtClean="0"/>
              <a:t>Introduction, overview and OpenGL</a:t>
            </a:r>
            <a:endParaRPr lang="en-US" altLang="en-US"/>
          </a:p>
        </p:txBody>
      </p:sp>
    </p:spTree>
    <p:extLst>
      <p:ext uri="{BB962C8B-B14F-4D97-AF65-F5344CB8AC3E}">
        <p14:creationId xmlns:p14="http://schemas.microsoft.com/office/powerpoint/2010/main" val="148274443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23235">
                                            <p:txEl>
                                              <p:pRg st="0" end="0"/>
                                            </p:txEl>
                                          </p:spTgt>
                                        </p:tgtEl>
                                        <p:attrNameLst>
                                          <p:attrName>style.visibility</p:attrName>
                                        </p:attrNameLst>
                                      </p:cBhvr>
                                      <p:to>
                                        <p:strVal val="visible"/>
                                      </p:to>
                                    </p:set>
                                    <p:anim calcmode="lin" valueType="num">
                                      <p:cBhvr additive="base">
                                        <p:cTn id="7" dur="2000" fill="hold"/>
                                        <p:tgtEl>
                                          <p:spTgt spid="223235">
                                            <p:txEl>
                                              <p:pRg st="0" end="0"/>
                                            </p:txEl>
                                          </p:spTgt>
                                        </p:tgtEl>
                                        <p:attrNameLst>
                                          <p:attrName>ppt_x</p:attrName>
                                        </p:attrNameLst>
                                      </p:cBhvr>
                                      <p:tavLst>
                                        <p:tav tm="0">
                                          <p:val>
                                            <p:strVal val="0-#ppt_w/2"/>
                                          </p:val>
                                        </p:tav>
                                        <p:tav tm="100000">
                                          <p:val>
                                            <p:strVal val="#ppt_x"/>
                                          </p:val>
                                        </p:tav>
                                      </p:tavLst>
                                    </p:anim>
                                    <p:anim calcmode="lin" valueType="num">
                                      <p:cBhvr additive="base">
                                        <p:cTn id="8" dur="2000" fill="hold"/>
                                        <p:tgtEl>
                                          <p:spTgt spid="22323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23235">
                                            <p:txEl>
                                              <p:pRg st="1" end="1"/>
                                            </p:txEl>
                                          </p:spTgt>
                                        </p:tgtEl>
                                        <p:attrNameLst>
                                          <p:attrName>style.visibility</p:attrName>
                                        </p:attrNameLst>
                                      </p:cBhvr>
                                      <p:to>
                                        <p:strVal val="visible"/>
                                      </p:to>
                                    </p:set>
                                    <p:anim calcmode="lin" valueType="num">
                                      <p:cBhvr additive="base">
                                        <p:cTn id="13" dur="2000" fill="hold"/>
                                        <p:tgtEl>
                                          <p:spTgt spid="223235">
                                            <p:txEl>
                                              <p:pRg st="1" end="1"/>
                                            </p:txEl>
                                          </p:spTgt>
                                        </p:tgtEl>
                                        <p:attrNameLst>
                                          <p:attrName>ppt_x</p:attrName>
                                        </p:attrNameLst>
                                      </p:cBhvr>
                                      <p:tavLst>
                                        <p:tav tm="0">
                                          <p:val>
                                            <p:strVal val="0-#ppt_w/2"/>
                                          </p:val>
                                        </p:tav>
                                        <p:tav tm="100000">
                                          <p:val>
                                            <p:strVal val="#ppt_x"/>
                                          </p:val>
                                        </p:tav>
                                      </p:tavLst>
                                    </p:anim>
                                    <p:anim calcmode="lin" valueType="num">
                                      <p:cBhvr additive="base">
                                        <p:cTn id="14" dur="2000" fill="hold"/>
                                        <p:tgtEl>
                                          <p:spTgt spid="223235">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23235">
                                            <p:txEl>
                                              <p:pRg st="3" end="3"/>
                                            </p:txEl>
                                          </p:spTgt>
                                        </p:tgtEl>
                                        <p:attrNameLst>
                                          <p:attrName>style.visibility</p:attrName>
                                        </p:attrNameLst>
                                      </p:cBhvr>
                                      <p:to>
                                        <p:strVal val="visible"/>
                                      </p:to>
                                    </p:set>
                                    <p:anim calcmode="lin" valueType="num">
                                      <p:cBhvr additive="base">
                                        <p:cTn id="19" dur="2000" fill="hold"/>
                                        <p:tgtEl>
                                          <p:spTgt spid="223235">
                                            <p:txEl>
                                              <p:pRg st="3" end="3"/>
                                            </p:txEl>
                                          </p:spTgt>
                                        </p:tgtEl>
                                        <p:attrNameLst>
                                          <p:attrName>ppt_x</p:attrName>
                                        </p:attrNameLst>
                                      </p:cBhvr>
                                      <p:tavLst>
                                        <p:tav tm="0">
                                          <p:val>
                                            <p:strVal val="0-#ppt_w/2"/>
                                          </p:val>
                                        </p:tav>
                                        <p:tav tm="100000">
                                          <p:val>
                                            <p:strVal val="#ppt_x"/>
                                          </p:val>
                                        </p:tav>
                                      </p:tavLst>
                                    </p:anim>
                                    <p:anim calcmode="lin" valueType="num">
                                      <p:cBhvr additive="base">
                                        <p:cTn id="20" dur="2000" fill="hold"/>
                                        <p:tgtEl>
                                          <p:spTgt spid="223235">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23235">
                                            <p:txEl>
                                              <p:pRg st="4" end="4"/>
                                            </p:txEl>
                                          </p:spTgt>
                                        </p:tgtEl>
                                        <p:attrNameLst>
                                          <p:attrName>style.visibility</p:attrName>
                                        </p:attrNameLst>
                                      </p:cBhvr>
                                      <p:to>
                                        <p:strVal val="visible"/>
                                      </p:to>
                                    </p:set>
                                    <p:anim calcmode="lin" valueType="num">
                                      <p:cBhvr additive="base">
                                        <p:cTn id="25" dur="2000" fill="hold"/>
                                        <p:tgtEl>
                                          <p:spTgt spid="223235">
                                            <p:txEl>
                                              <p:pRg st="4" end="4"/>
                                            </p:txEl>
                                          </p:spTgt>
                                        </p:tgtEl>
                                        <p:attrNameLst>
                                          <p:attrName>ppt_x</p:attrName>
                                        </p:attrNameLst>
                                      </p:cBhvr>
                                      <p:tavLst>
                                        <p:tav tm="0">
                                          <p:val>
                                            <p:strVal val="0-#ppt_w/2"/>
                                          </p:val>
                                        </p:tav>
                                        <p:tav tm="100000">
                                          <p:val>
                                            <p:strVal val="#ppt_x"/>
                                          </p:val>
                                        </p:tav>
                                      </p:tavLst>
                                    </p:anim>
                                    <p:anim calcmode="lin" valueType="num">
                                      <p:cBhvr additive="base">
                                        <p:cTn id="26" dur="2000" fill="hold"/>
                                        <p:tgtEl>
                                          <p:spTgt spid="223235">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223235">
                                            <p:txEl>
                                              <p:pRg st="5" end="5"/>
                                            </p:txEl>
                                          </p:spTgt>
                                        </p:tgtEl>
                                        <p:attrNameLst>
                                          <p:attrName>style.visibility</p:attrName>
                                        </p:attrNameLst>
                                      </p:cBhvr>
                                      <p:to>
                                        <p:strVal val="visible"/>
                                      </p:to>
                                    </p:set>
                                    <p:anim calcmode="lin" valueType="num">
                                      <p:cBhvr additive="base">
                                        <p:cTn id="31" dur="2000" fill="hold"/>
                                        <p:tgtEl>
                                          <p:spTgt spid="223235">
                                            <p:txEl>
                                              <p:pRg st="5" end="5"/>
                                            </p:txEl>
                                          </p:spTgt>
                                        </p:tgtEl>
                                        <p:attrNameLst>
                                          <p:attrName>ppt_x</p:attrName>
                                        </p:attrNameLst>
                                      </p:cBhvr>
                                      <p:tavLst>
                                        <p:tav tm="0">
                                          <p:val>
                                            <p:strVal val="0-#ppt_w/2"/>
                                          </p:val>
                                        </p:tav>
                                        <p:tav tm="100000">
                                          <p:val>
                                            <p:strVal val="#ppt_x"/>
                                          </p:val>
                                        </p:tav>
                                      </p:tavLst>
                                    </p:anim>
                                    <p:anim calcmode="lin" valueType="num">
                                      <p:cBhvr additive="base">
                                        <p:cTn id="32" dur="2000" fill="hold"/>
                                        <p:tgtEl>
                                          <p:spTgt spid="223235">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223235">
                                            <p:txEl>
                                              <p:pRg st="7" end="7"/>
                                            </p:txEl>
                                          </p:spTgt>
                                        </p:tgtEl>
                                        <p:attrNameLst>
                                          <p:attrName>style.visibility</p:attrName>
                                        </p:attrNameLst>
                                      </p:cBhvr>
                                      <p:to>
                                        <p:strVal val="visible"/>
                                      </p:to>
                                    </p:set>
                                    <p:anim calcmode="lin" valueType="num">
                                      <p:cBhvr additive="base">
                                        <p:cTn id="37" dur="2000" fill="hold"/>
                                        <p:tgtEl>
                                          <p:spTgt spid="223235">
                                            <p:txEl>
                                              <p:pRg st="7" end="7"/>
                                            </p:txEl>
                                          </p:spTgt>
                                        </p:tgtEl>
                                        <p:attrNameLst>
                                          <p:attrName>ppt_x</p:attrName>
                                        </p:attrNameLst>
                                      </p:cBhvr>
                                      <p:tavLst>
                                        <p:tav tm="0">
                                          <p:val>
                                            <p:strVal val="0-#ppt_w/2"/>
                                          </p:val>
                                        </p:tav>
                                        <p:tav tm="100000">
                                          <p:val>
                                            <p:strVal val="#ppt_x"/>
                                          </p:val>
                                        </p:tav>
                                      </p:tavLst>
                                    </p:anim>
                                    <p:anim calcmode="lin" valueType="num">
                                      <p:cBhvr additive="base">
                                        <p:cTn id="38" dur="2000" fill="hold"/>
                                        <p:tgtEl>
                                          <p:spTgt spid="223235">
                                            <p:txEl>
                                              <p:pRg st="7" end="7"/>
                                            </p:txEl>
                                          </p:spTgt>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223235">
                                            <p:txEl>
                                              <p:pRg st="8" end="8"/>
                                            </p:txEl>
                                          </p:spTgt>
                                        </p:tgtEl>
                                        <p:attrNameLst>
                                          <p:attrName>style.visibility</p:attrName>
                                        </p:attrNameLst>
                                      </p:cBhvr>
                                      <p:to>
                                        <p:strVal val="visible"/>
                                      </p:to>
                                    </p:set>
                                    <p:anim calcmode="lin" valueType="num">
                                      <p:cBhvr additive="base">
                                        <p:cTn id="43" dur="2000" fill="hold"/>
                                        <p:tgtEl>
                                          <p:spTgt spid="223235">
                                            <p:txEl>
                                              <p:pRg st="8" end="8"/>
                                            </p:txEl>
                                          </p:spTgt>
                                        </p:tgtEl>
                                        <p:attrNameLst>
                                          <p:attrName>ppt_x</p:attrName>
                                        </p:attrNameLst>
                                      </p:cBhvr>
                                      <p:tavLst>
                                        <p:tav tm="0">
                                          <p:val>
                                            <p:strVal val="0-#ppt_w/2"/>
                                          </p:val>
                                        </p:tav>
                                        <p:tav tm="100000">
                                          <p:val>
                                            <p:strVal val="#ppt_x"/>
                                          </p:val>
                                        </p:tav>
                                      </p:tavLst>
                                    </p:anim>
                                    <p:anim calcmode="lin" valueType="num">
                                      <p:cBhvr additive="base">
                                        <p:cTn id="44" dur="2000" fill="hold"/>
                                        <p:tgtEl>
                                          <p:spTgt spid="223235">
                                            <p:txEl>
                                              <p:pRg st="8" end="8"/>
                                            </p:txEl>
                                          </p:spTgt>
                                        </p:tgtEl>
                                        <p:attrNameLst>
                                          <p:attrName>ppt_y</p:attrName>
                                        </p:attrNameLst>
                                      </p:cBhvr>
                                      <p:tavLst>
                                        <p:tav tm="0">
                                          <p:val>
                                            <p:strVal val="#ppt_y"/>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223235">
                                            <p:txEl>
                                              <p:pRg st="9" end="9"/>
                                            </p:txEl>
                                          </p:spTgt>
                                        </p:tgtEl>
                                        <p:attrNameLst>
                                          <p:attrName>style.visibility</p:attrName>
                                        </p:attrNameLst>
                                      </p:cBhvr>
                                      <p:to>
                                        <p:strVal val="visible"/>
                                      </p:to>
                                    </p:set>
                                    <p:anim calcmode="lin" valueType="num">
                                      <p:cBhvr additive="base">
                                        <p:cTn id="49" dur="2000" fill="hold"/>
                                        <p:tgtEl>
                                          <p:spTgt spid="223235">
                                            <p:txEl>
                                              <p:pRg st="9" end="9"/>
                                            </p:txEl>
                                          </p:spTgt>
                                        </p:tgtEl>
                                        <p:attrNameLst>
                                          <p:attrName>ppt_x</p:attrName>
                                        </p:attrNameLst>
                                      </p:cBhvr>
                                      <p:tavLst>
                                        <p:tav tm="0">
                                          <p:val>
                                            <p:strVal val="0-#ppt_w/2"/>
                                          </p:val>
                                        </p:tav>
                                        <p:tav tm="100000">
                                          <p:val>
                                            <p:strVal val="#ppt_x"/>
                                          </p:val>
                                        </p:tav>
                                      </p:tavLst>
                                    </p:anim>
                                    <p:anim calcmode="lin" valueType="num">
                                      <p:cBhvr additive="base">
                                        <p:cTn id="50" dur="2000" fill="hold"/>
                                        <p:tgtEl>
                                          <p:spTgt spid="223235">
                                            <p:txEl>
                                              <p:pRg st="9" end="9"/>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3235" grpId="0" build="p"/>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p:txBody>
          <a:bodyPr/>
          <a:lstStyle/>
          <a:p>
            <a:r>
              <a:rPr lang="en-US" altLang="de-DE" smtClean="0"/>
              <a:t>Sample Program</a:t>
            </a:r>
            <a:r>
              <a:rPr lang="tr-TR" altLang="de-DE" smtClean="0"/>
              <a:t> (cont.)</a:t>
            </a:r>
            <a:endParaRPr lang="en-US" altLang="de-DE" smtClean="0"/>
          </a:p>
        </p:txBody>
      </p:sp>
      <p:sp>
        <p:nvSpPr>
          <p:cNvPr id="225283" name="Rectangle 3"/>
          <p:cNvSpPr>
            <a:spLocks noGrp="1" noChangeArrowheads="1"/>
          </p:cNvSpPr>
          <p:nvPr>
            <p:ph type="body" idx="1"/>
          </p:nvPr>
        </p:nvSpPr>
        <p:spPr>
          <a:xfrm>
            <a:off x="611188" y="1628775"/>
            <a:ext cx="7773987" cy="3740150"/>
          </a:xfrm>
        </p:spPr>
        <p:txBody>
          <a:bodyPr/>
          <a:lstStyle/>
          <a:p>
            <a:pPr>
              <a:lnSpc>
                <a:spcPct val="90000"/>
              </a:lnSpc>
              <a:spcBef>
                <a:spcPct val="0"/>
              </a:spcBef>
              <a:buFontTx/>
              <a:buNone/>
            </a:pPr>
            <a:r>
              <a:rPr lang="en-US" altLang="de-DE" sz="2100" b="1" smtClean="0">
                <a:latin typeface="Courier New" panose="02070309020205020404" pitchFamily="49" charset="0"/>
              </a:rPr>
              <a:t>void lineSegment (void)</a:t>
            </a:r>
          </a:p>
          <a:p>
            <a:pPr>
              <a:lnSpc>
                <a:spcPct val="90000"/>
              </a:lnSpc>
              <a:spcBef>
                <a:spcPct val="0"/>
              </a:spcBef>
              <a:buFontTx/>
              <a:buNone/>
            </a:pPr>
            <a:r>
              <a:rPr lang="en-US" altLang="de-DE" sz="2100" b="1" smtClean="0">
                <a:latin typeface="Courier New" panose="02070309020205020404" pitchFamily="49" charset="0"/>
              </a:rPr>
              <a:t>{</a:t>
            </a:r>
          </a:p>
          <a:p>
            <a:pPr>
              <a:lnSpc>
                <a:spcPct val="90000"/>
              </a:lnSpc>
              <a:spcBef>
                <a:spcPct val="0"/>
              </a:spcBef>
              <a:buFontTx/>
              <a:buNone/>
            </a:pPr>
            <a:r>
              <a:rPr lang="en-US" altLang="de-DE" sz="2100" b="1" smtClean="0">
                <a:latin typeface="Courier New" panose="02070309020205020404" pitchFamily="49" charset="0"/>
              </a:rPr>
              <a:t>    glClear (GL_COLOR_BUFFER_BIT);</a:t>
            </a:r>
            <a:endParaRPr lang="tr-TR" altLang="de-DE" sz="2100" b="1" smtClean="0">
              <a:latin typeface="Courier New" panose="02070309020205020404" pitchFamily="49" charset="0"/>
            </a:endParaRPr>
          </a:p>
          <a:p>
            <a:pPr>
              <a:lnSpc>
                <a:spcPct val="90000"/>
              </a:lnSpc>
              <a:spcBef>
                <a:spcPct val="0"/>
              </a:spcBef>
              <a:buFontTx/>
              <a:buNone/>
            </a:pPr>
            <a:r>
              <a:rPr lang="en-US" altLang="de-DE" sz="2100" b="1" smtClean="0">
                <a:solidFill>
                  <a:schemeClr val="accent1"/>
                </a:solidFill>
                <a:latin typeface="Courier New" panose="02070309020205020404" pitchFamily="49" charset="0"/>
              </a:rPr>
              <a:t>// Clear display window.</a:t>
            </a:r>
          </a:p>
          <a:p>
            <a:pPr>
              <a:lnSpc>
                <a:spcPct val="90000"/>
              </a:lnSpc>
              <a:spcBef>
                <a:spcPct val="0"/>
              </a:spcBef>
              <a:buFontTx/>
              <a:buNone/>
            </a:pPr>
            <a:endParaRPr lang="en-US" altLang="de-DE" sz="2100" b="1" smtClean="0">
              <a:solidFill>
                <a:schemeClr val="accent1"/>
              </a:solidFill>
              <a:latin typeface="Courier New" panose="02070309020205020404" pitchFamily="49" charset="0"/>
            </a:endParaRPr>
          </a:p>
          <a:p>
            <a:pPr>
              <a:lnSpc>
                <a:spcPct val="90000"/>
              </a:lnSpc>
              <a:spcBef>
                <a:spcPct val="0"/>
              </a:spcBef>
              <a:buFontTx/>
              <a:buNone/>
            </a:pPr>
            <a:r>
              <a:rPr lang="en-US" altLang="de-DE" sz="2100" b="1" smtClean="0">
                <a:latin typeface="Courier New" panose="02070309020205020404" pitchFamily="49" charset="0"/>
              </a:rPr>
              <a:t>    glColor3f (</a:t>
            </a:r>
            <a:r>
              <a:rPr lang="tr-TR" altLang="de-DE" sz="2100" b="1" smtClean="0">
                <a:latin typeface="Courier New" panose="02070309020205020404" pitchFamily="49" charset="0"/>
              </a:rPr>
              <a:t>1</a:t>
            </a:r>
            <a:r>
              <a:rPr lang="en-US" altLang="de-DE" sz="2100" b="1" smtClean="0">
                <a:latin typeface="Courier New" panose="02070309020205020404" pitchFamily="49" charset="0"/>
              </a:rPr>
              <a:t>.0, 0.0, </a:t>
            </a:r>
            <a:r>
              <a:rPr lang="tr-TR" altLang="de-DE" sz="2100" b="1" smtClean="0">
                <a:latin typeface="Courier New" panose="02070309020205020404" pitchFamily="49" charset="0"/>
              </a:rPr>
              <a:t>0</a:t>
            </a:r>
            <a:r>
              <a:rPr lang="en-US" altLang="de-DE" sz="2100" b="1" smtClean="0">
                <a:latin typeface="Courier New" panose="02070309020205020404" pitchFamily="49" charset="0"/>
              </a:rPr>
              <a:t>.0);</a:t>
            </a:r>
            <a:endParaRPr lang="tr-TR" altLang="de-DE" sz="2100" b="1" smtClean="0">
              <a:latin typeface="Courier New" panose="02070309020205020404" pitchFamily="49" charset="0"/>
            </a:endParaRPr>
          </a:p>
          <a:p>
            <a:pPr>
              <a:lnSpc>
                <a:spcPct val="90000"/>
              </a:lnSpc>
              <a:spcBef>
                <a:spcPct val="0"/>
              </a:spcBef>
              <a:buFontTx/>
              <a:buNone/>
            </a:pPr>
            <a:r>
              <a:rPr lang="en-US" altLang="de-DE" sz="2100" b="1" smtClean="0">
                <a:solidFill>
                  <a:schemeClr val="accent1"/>
                </a:solidFill>
                <a:latin typeface="Courier New" panose="02070309020205020404" pitchFamily="49" charset="0"/>
              </a:rPr>
              <a:t>// Set line segment color to red.</a:t>
            </a:r>
          </a:p>
          <a:p>
            <a:pPr>
              <a:lnSpc>
                <a:spcPct val="90000"/>
              </a:lnSpc>
              <a:spcBef>
                <a:spcPct val="0"/>
              </a:spcBef>
              <a:buFontTx/>
              <a:buNone/>
            </a:pPr>
            <a:r>
              <a:rPr lang="en-US" altLang="de-DE" sz="2100" b="1" smtClean="0">
                <a:latin typeface="Courier New" panose="02070309020205020404" pitchFamily="49" charset="0"/>
              </a:rPr>
              <a:t>    glBegin (GL_LINES);</a:t>
            </a:r>
          </a:p>
          <a:p>
            <a:pPr>
              <a:lnSpc>
                <a:spcPct val="90000"/>
              </a:lnSpc>
              <a:spcBef>
                <a:spcPct val="0"/>
              </a:spcBef>
              <a:buFontTx/>
              <a:buNone/>
            </a:pPr>
            <a:r>
              <a:rPr lang="en-US" altLang="de-DE" sz="2100" b="1" smtClean="0">
                <a:latin typeface="Courier New" panose="02070309020205020404" pitchFamily="49" charset="0"/>
              </a:rPr>
              <a:t>        glVertex2i (180, 15);       </a:t>
            </a:r>
            <a:endParaRPr lang="tr-TR" altLang="de-DE" sz="2100" b="1" smtClean="0">
              <a:latin typeface="Courier New" panose="02070309020205020404" pitchFamily="49" charset="0"/>
            </a:endParaRPr>
          </a:p>
          <a:p>
            <a:pPr>
              <a:lnSpc>
                <a:spcPct val="90000"/>
              </a:lnSpc>
              <a:spcBef>
                <a:spcPct val="0"/>
              </a:spcBef>
              <a:buFontTx/>
              <a:buNone/>
            </a:pPr>
            <a:r>
              <a:rPr lang="en-US" altLang="de-DE" sz="2100" b="1" smtClean="0">
                <a:solidFill>
                  <a:schemeClr val="accent1"/>
                </a:solidFill>
                <a:latin typeface="Courier New" panose="02070309020205020404" pitchFamily="49" charset="0"/>
              </a:rPr>
              <a:t>// Specify line-segment geometry.</a:t>
            </a:r>
          </a:p>
          <a:p>
            <a:pPr>
              <a:lnSpc>
                <a:spcPct val="90000"/>
              </a:lnSpc>
              <a:spcBef>
                <a:spcPct val="0"/>
              </a:spcBef>
              <a:buFontTx/>
              <a:buNone/>
            </a:pPr>
            <a:r>
              <a:rPr lang="en-US" altLang="de-DE" sz="2100" b="1" smtClean="0">
                <a:latin typeface="Courier New" panose="02070309020205020404" pitchFamily="49" charset="0"/>
              </a:rPr>
              <a:t>        glVertex2i (10, 145);</a:t>
            </a:r>
          </a:p>
          <a:p>
            <a:pPr>
              <a:lnSpc>
                <a:spcPct val="90000"/>
              </a:lnSpc>
              <a:spcBef>
                <a:spcPct val="0"/>
              </a:spcBef>
              <a:buFontTx/>
              <a:buNone/>
            </a:pPr>
            <a:r>
              <a:rPr lang="en-US" altLang="de-DE" sz="2100" b="1" smtClean="0">
                <a:latin typeface="Courier New" panose="02070309020205020404" pitchFamily="49" charset="0"/>
              </a:rPr>
              <a:t>    glEnd ( );</a:t>
            </a:r>
          </a:p>
          <a:p>
            <a:pPr>
              <a:lnSpc>
                <a:spcPct val="90000"/>
              </a:lnSpc>
              <a:spcBef>
                <a:spcPct val="0"/>
              </a:spcBef>
              <a:buFontTx/>
              <a:buNone/>
            </a:pPr>
            <a:endParaRPr lang="en-US" altLang="de-DE" sz="2100" b="1" smtClean="0">
              <a:latin typeface="Courier New" panose="02070309020205020404" pitchFamily="49" charset="0"/>
            </a:endParaRPr>
          </a:p>
          <a:p>
            <a:pPr>
              <a:lnSpc>
                <a:spcPct val="90000"/>
              </a:lnSpc>
              <a:spcBef>
                <a:spcPct val="0"/>
              </a:spcBef>
              <a:buFontTx/>
              <a:buNone/>
            </a:pPr>
            <a:r>
              <a:rPr lang="en-US" altLang="de-DE" sz="2100" b="1" smtClean="0">
                <a:latin typeface="Courier New" panose="02070309020205020404" pitchFamily="49" charset="0"/>
              </a:rPr>
              <a:t>    glFlush ( );     </a:t>
            </a:r>
            <a:endParaRPr lang="tr-TR" altLang="de-DE" sz="2100" b="1" smtClean="0">
              <a:latin typeface="Courier New" panose="02070309020205020404" pitchFamily="49" charset="0"/>
            </a:endParaRPr>
          </a:p>
          <a:p>
            <a:pPr>
              <a:lnSpc>
                <a:spcPct val="90000"/>
              </a:lnSpc>
              <a:spcBef>
                <a:spcPct val="0"/>
              </a:spcBef>
              <a:buFontTx/>
              <a:buNone/>
            </a:pPr>
            <a:r>
              <a:rPr lang="en-US" altLang="de-DE" sz="2100" b="1" smtClean="0">
                <a:solidFill>
                  <a:schemeClr val="accent1"/>
                </a:solidFill>
                <a:latin typeface="Courier New" panose="02070309020205020404" pitchFamily="49" charset="0"/>
              </a:rPr>
              <a:t>// Process all OpenGL routines as quickly as possible.</a:t>
            </a:r>
          </a:p>
          <a:p>
            <a:pPr>
              <a:lnSpc>
                <a:spcPct val="90000"/>
              </a:lnSpc>
              <a:spcBef>
                <a:spcPct val="0"/>
              </a:spcBef>
              <a:buFontTx/>
              <a:buNone/>
            </a:pPr>
            <a:r>
              <a:rPr lang="en-US" altLang="de-DE" sz="2500" b="1" smtClean="0">
                <a:latin typeface="Courier New" panose="02070309020205020404" pitchFamily="49" charset="0"/>
              </a:rPr>
              <a:t>}</a:t>
            </a:r>
          </a:p>
          <a:p>
            <a:pPr>
              <a:lnSpc>
                <a:spcPct val="90000"/>
              </a:lnSpc>
              <a:spcBef>
                <a:spcPct val="0"/>
              </a:spcBef>
              <a:buFontTx/>
              <a:buNone/>
            </a:pPr>
            <a:endParaRPr lang="en-US" altLang="de-DE" sz="2500" b="1" smtClean="0">
              <a:latin typeface="Courier New" panose="02070309020205020404" pitchFamily="49" charset="0"/>
            </a:endParaRPr>
          </a:p>
        </p:txBody>
      </p:sp>
      <p:sp>
        <p:nvSpPr>
          <p:cNvPr id="106500" name="Foliennummernplatzhalter 1"/>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87032BF-6642-48D8-9432-EE7EB118F5A9}" type="slidenum">
              <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96</a:t>
            </a:fld>
            <a:endPar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endParaRPr>
          </a:p>
        </p:txBody>
      </p:sp>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p:cNvSpPr>
            <a:spLocks noGrp="1"/>
          </p:cNvSpPr>
          <p:nvPr>
            <p:ph type="ftr" sz="quarter" idx="10"/>
          </p:nvPr>
        </p:nvSpPr>
        <p:spPr/>
        <p:txBody>
          <a:bodyPr/>
          <a:lstStyle/>
          <a:p>
            <a:pPr>
              <a:defRPr/>
            </a:pPr>
            <a:r>
              <a:rPr lang="en-US" altLang="en-US" smtClean="0"/>
              <a:t>Introduction, overview and OpenGL</a:t>
            </a:r>
            <a:endParaRPr lang="en-US" altLang="en-US"/>
          </a:p>
        </p:txBody>
      </p:sp>
    </p:spTree>
    <p:extLst>
      <p:ext uri="{BB962C8B-B14F-4D97-AF65-F5344CB8AC3E}">
        <p14:creationId xmlns:p14="http://schemas.microsoft.com/office/powerpoint/2010/main" val="342694144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25283">
                                            <p:txEl>
                                              <p:pRg st="0" end="0"/>
                                            </p:txEl>
                                          </p:spTgt>
                                        </p:tgtEl>
                                        <p:attrNameLst>
                                          <p:attrName>style.visibility</p:attrName>
                                        </p:attrNameLst>
                                      </p:cBhvr>
                                      <p:to>
                                        <p:strVal val="visible"/>
                                      </p:to>
                                    </p:set>
                                    <p:anim calcmode="lin" valueType="num">
                                      <p:cBhvr additive="base">
                                        <p:cTn id="7" dur="2000" fill="hold"/>
                                        <p:tgtEl>
                                          <p:spTgt spid="225283">
                                            <p:txEl>
                                              <p:pRg st="0" end="0"/>
                                            </p:txEl>
                                          </p:spTgt>
                                        </p:tgtEl>
                                        <p:attrNameLst>
                                          <p:attrName>ppt_x</p:attrName>
                                        </p:attrNameLst>
                                      </p:cBhvr>
                                      <p:tavLst>
                                        <p:tav tm="0">
                                          <p:val>
                                            <p:strVal val="0-#ppt_w/2"/>
                                          </p:val>
                                        </p:tav>
                                        <p:tav tm="100000">
                                          <p:val>
                                            <p:strVal val="#ppt_x"/>
                                          </p:val>
                                        </p:tav>
                                      </p:tavLst>
                                    </p:anim>
                                    <p:anim calcmode="lin" valueType="num">
                                      <p:cBhvr additive="base">
                                        <p:cTn id="8" dur="2000" fill="hold"/>
                                        <p:tgtEl>
                                          <p:spTgt spid="22528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25283">
                                            <p:txEl>
                                              <p:pRg st="1" end="1"/>
                                            </p:txEl>
                                          </p:spTgt>
                                        </p:tgtEl>
                                        <p:attrNameLst>
                                          <p:attrName>style.visibility</p:attrName>
                                        </p:attrNameLst>
                                      </p:cBhvr>
                                      <p:to>
                                        <p:strVal val="visible"/>
                                      </p:to>
                                    </p:set>
                                    <p:anim calcmode="lin" valueType="num">
                                      <p:cBhvr additive="base">
                                        <p:cTn id="13" dur="2000" fill="hold"/>
                                        <p:tgtEl>
                                          <p:spTgt spid="225283">
                                            <p:txEl>
                                              <p:pRg st="1" end="1"/>
                                            </p:txEl>
                                          </p:spTgt>
                                        </p:tgtEl>
                                        <p:attrNameLst>
                                          <p:attrName>ppt_x</p:attrName>
                                        </p:attrNameLst>
                                      </p:cBhvr>
                                      <p:tavLst>
                                        <p:tav tm="0">
                                          <p:val>
                                            <p:strVal val="0-#ppt_w/2"/>
                                          </p:val>
                                        </p:tav>
                                        <p:tav tm="100000">
                                          <p:val>
                                            <p:strVal val="#ppt_x"/>
                                          </p:val>
                                        </p:tav>
                                      </p:tavLst>
                                    </p:anim>
                                    <p:anim calcmode="lin" valueType="num">
                                      <p:cBhvr additive="base">
                                        <p:cTn id="14" dur="2000" fill="hold"/>
                                        <p:tgtEl>
                                          <p:spTgt spid="22528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25283">
                                            <p:txEl>
                                              <p:pRg st="2" end="2"/>
                                            </p:txEl>
                                          </p:spTgt>
                                        </p:tgtEl>
                                        <p:attrNameLst>
                                          <p:attrName>style.visibility</p:attrName>
                                        </p:attrNameLst>
                                      </p:cBhvr>
                                      <p:to>
                                        <p:strVal val="visible"/>
                                      </p:to>
                                    </p:set>
                                    <p:anim calcmode="lin" valueType="num">
                                      <p:cBhvr additive="base">
                                        <p:cTn id="19" dur="2000" fill="hold"/>
                                        <p:tgtEl>
                                          <p:spTgt spid="225283">
                                            <p:txEl>
                                              <p:pRg st="2" end="2"/>
                                            </p:txEl>
                                          </p:spTgt>
                                        </p:tgtEl>
                                        <p:attrNameLst>
                                          <p:attrName>ppt_x</p:attrName>
                                        </p:attrNameLst>
                                      </p:cBhvr>
                                      <p:tavLst>
                                        <p:tav tm="0">
                                          <p:val>
                                            <p:strVal val="0-#ppt_w/2"/>
                                          </p:val>
                                        </p:tav>
                                        <p:tav tm="100000">
                                          <p:val>
                                            <p:strVal val="#ppt_x"/>
                                          </p:val>
                                        </p:tav>
                                      </p:tavLst>
                                    </p:anim>
                                    <p:anim calcmode="lin" valueType="num">
                                      <p:cBhvr additive="base">
                                        <p:cTn id="20" dur="2000" fill="hold"/>
                                        <p:tgtEl>
                                          <p:spTgt spid="22528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25283">
                                            <p:txEl>
                                              <p:pRg st="3" end="3"/>
                                            </p:txEl>
                                          </p:spTgt>
                                        </p:tgtEl>
                                        <p:attrNameLst>
                                          <p:attrName>style.visibility</p:attrName>
                                        </p:attrNameLst>
                                      </p:cBhvr>
                                      <p:to>
                                        <p:strVal val="visible"/>
                                      </p:to>
                                    </p:set>
                                    <p:anim calcmode="lin" valueType="num">
                                      <p:cBhvr additive="base">
                                        <p:cTn id="25" dur="2000" fill="hold"/>
                                        <p:tgtEl>
                                          <p:spTgt spid="225283">
                                            <p:txEl>
                                              <p:pRg st="3" end="3"/>
                                            </p:txEl>
                                          </p:spTgt>
                                        </p:tgtEl>
                                        <p:attrNameLst>
                                          <p:attrName>ppt_x</p:attrName>
                                        </p:attrNameLst>
                                      </p:cBhvr>
                                      <p:tavLst>
                                        <p:tav tm="0">
                                          <p:val>
                                            <p:strVal val="0-#ppt_w/2"/>
                                          </p:val>
                                        </p:tav>
                                        <p:tav tm="100000">
                                          <p:val>
                                            <p:strVal val="#ppt_x"/>
                                          </p:val>
                                        </p:tav>
                                      </p:tavLst>
                                    </p:anim>
                                    <p:anim calcmode="lin" valueType="num">
                                      <p:cBhvr additive="base">
                                        <p:cTn id="26" dur="2000" fill="hold"/>
                                        <p:tgtEl>
                                          <p:spTgt spid="22528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225283">
                                            <p:txEl>
                                              <p:pRg st="5" end="5"/>
                                            </p:txEl>
                                          </p:spTgt>
                                        </p:tgtEl>
                                        <p:attrNameLst>
                                          <p:attrName>style.visibility</p:attrName>
                                        </p:attrNameLst>
                                      </p:cBhvr>
                                      <p:to>
                                        <p:strVal val="visible"/>
                                      </p:to>
                                    </p:set>
                                    <p:anim calcmode="lin" valueType="num">
                                      <p:cBhvr additive="base">
                                        <p:cTn id="31" dur="2000" fill="hold"/>
                                        <p:tgtEl>
                                          <p:spTgt spid="225283">
                                            <p:txEl>
                                              <p:pRg st="5" end="5"/>
                                            </p:txEl>
                                          </p:spTgt>
                                        </p:tgtEl>
                                        <p:attrNameLst>
                                          <p:attrName>ppt_x</p:attrName>
                                        </p:attrNameLst>
                                      </p:cBhvr>
                                      <p:tavLst>
                                        <p:tav tm="0">
                                          <p:val>
                                            <p:strVal val="0-#ppt_w/2"/>
                                          </p:val>
                                        </p:tav>
                                        <p:tav tm="100000">
                                          <p:val>
                                            <p:strVal val="#ppt_x"/>
                                          </p:val>
                                        </p:tav>
                                      </p:tavLst>
                                    </p:anim>
                                    <p:anim calcmode="lin" valueType="num">
                                      <p:cBhvr additive="base">
                                        <p:cTn id="32" dur="2000" fill="hold"/>
                                        <p:tgtEl>
                                          <p:spTgt spid="225283">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225283">
                                            <p:txEl>
                                              <p:pRg st="6" end="6"/>
                                            </p:txEl>
                                          </p:spTgt>
                                        </p:tgtEl>
                                        <p:attrNameLst>
                                          <p:attrName>style.visibility</p:attrName>
                                        </p:attrNameLst>
                                      </p:cBhvr>
                                      <p:to>
                                        <p:strVal val="visible"/>
                                      </p:to>
                                    </p:set>
                                    <p:anim calcmode="lin" valueType="num">
                                      <p:cBhvr additive="base">
                                        <p:cTn id="37" dur="2000" fill="hold"/>
                                        <p:tgtEl>
                                          <p:spTgt spid="225283">
                                            <p:txEl>
                                              <p:pRg st="6" end="6"/>
                                            </p:txEl>
                                          </p:spTgt>
                                        </p:tgtEl>
                                        <p:attrNameLst>
                                          <p:attrName>ppt_x</p:attrName>
                                        </p:attrNameLst>
                                      </p:cBhvr>
                                      <p:tavLst>
                                        <p:tav tm="0">
                                          <p:val>
                                            <p:strVal val="0-#ppt_w/2"/>
                                          </p:val>
                                        </p:tav>
                                        <p:tav tm="100000">
                                          <p:val>
                                            <p:strVal val="#ppt_x"/>
                                          </p:val>
                                        </p:tav>
                                      </p:tavLst>
                                    </p:anim>
                                    <p:anim calcmode="lin" valueType="num">
                                      <p:cBhvr additive="base">
                                        <p:cTn id="38" dur="2000" fill="hold"/>
                                        <p:tgtEl>
                                          <p:spTgt spid="225283">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225283">
                                            <p:txEl>
                                              <p:pRg st="7" end="7"/>
                                            </p:txEl>
                                          </p:spTgt>
                                        </p:tgtEl>
                                        <p:attrNameLst>
                                          <p:attrName>style.visibility</p:attrName>
                                        </p:attrNameLst>
                                      </p:cBhvr>
                                      <p:to>
                                        <p:strVal val="visible"/>
                                      </p:to>
                                    </p:set>
                                    <p:anim calcmode="lin" valueType="num">
                                      <p:cBhvr additive="base">
                                        <p:cTn id="43" dur="2000" fill="hold"/>
                                        <p:tgtEl>
                                          <p:spTgt spid="225283">
                                            <p:txEl>
                                              <p:pRg st="7" end="7"/>
                                            </p:txEl>
                                          </p:spTgt>
                                        </p:tgtEl>
                                        <p:attrNameLst>
                                          <p:attrName>ppt_x</p:attrName>
                                        </p:attrNameLst>
                                      </p:cBhvr>
                                      <p:tavLst>
                                        <p:tav tm="0">
                                          <p:val>
                                            <p:strVal val="0-#ppt_w/2"/>
                                          </p:val>
                                        </p:tav>
                                        <p:tav tm="100000">
                                          <p:val>
                                            <p:strVal val="#ppt_x"/>
                                          </p:val>
                                        </p:tav>
                                      </p:tavLst>
                                    </p:anim>
                                    <p:anim calcmode="lin" valueType="num">
                                      <p:cBhvr additive="base">
                                        <p:cTn id="44" dur="2000" fill="hold"/>
                                        <p:tgtEl>
                                          <p:spTgt spid="225283">
                                            <p:txEl>
                                              <p:pRg st="7" end="7"/>
                                            </p:txEl>
                                          </p:spTgt>
                                        </p:tgtEl>
                                        <p:attrNameLst>
                                          <p:attrName>ppt_y</p:attrName>
                                        </p:attrNameLst>
                                      </p:cBhvr>
                                      <p:tavLst>
                                        <p:tav tm="0">
                                          <p:val>
                                            <p:strVal val="#ppt_y"/>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225283">
                                            <p:txEl>
                                              <p:pRg st="8" end="8"/>
                                            </p:txEl>
                                          </p:spTgt>
                                        </p:tgtEl>
                                        <p:attrNameLst>
                                          <p:attrName>style.visibility</p:attrName>
                                        </p:attrNameLst>
                                      </p:cBhvr>
                                      <p:to>
                                        <p:strVal val="visible"/>
                                      </p:to>
                                    </p:set>
                                    <p:anim calcmode="lin" valueType="num">
                                      <p:cBhvr additive="base">
                                        <p:cTn id="49" dur="2000" fill="hold"/>
                                        <p:tgtEl>
                                          <p:spTgt spid="225283">
                                            <p:txEl>
                                              <p:pRg st="8" end="8"/>
                                            </p:txEl>
                                          </p:spTgt>
                                        </p:tgtEl>
                                        <p:attrNameLst>
                                          <p:attrName>ppt_x</p:attrName>
                                        </p:attrNameLst>
                                      </p:cBhvr>
                                      <p:tavLst>
                                        <p:tav tm="0">
                                          <p:val>
                                            <p:strVal val="0-#ppt_w/2"/>
                                          </p:val>
                                        </p:tav>
                                        <p:tav tm="100000">
                                          <p:val>
                                            <p:strVal val="#ppt_x"/>
                                          </p:val>
                                        </p:tav>
                                      </p:tavLst>
                                    </p:anim>
                                    <p:anim calcmode="lin" valueType="num">
                                      <p:cBhvr additive="base">
                                        <p:cTn id="50" dur="2000" fill="hold"/>
                                        <p:tgtEl>
                                          <p:spTgt spid="225283">
                                            <p:txEl>
                                              <p:pRg st="8" end="8"/>
                                            </p:txEl>
                                          </p:spTgt>
                                        </p:tgtEl>
                                        <p:attrNameLst>
                                          <p:attrName>ppt_y</p:attrName>
                                        </p:attrNameLst>
                                      </p:cBhvr>
                                      <p:tavLst>
                                        <p:tav tm="0">
                                          <p:val>
                                            <p:strVal val="#ppt_y"/>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8" fill="hold" grpId="0" nodeType="clickEffect">
                                  <p:stCondLst>
                                    <p:cond delay="0"/>
                                  </p:stCondLst>
                                  <p:childTnLst>
                                    <p:set>
                                      <p:cBhvr>
                                        <p:cTn id="54" dur="1" fill="hold">
                                          <p:stCondLst>
                                            <p:cond delay="0"/>
                                          </p:stCondLst>
                                        </p:cTn>
                                        <p:tgtEl>
                                          <p:spTgt spid="225283">
                                            <p:txEl>
                                              <p:pRg st="9" end="9"/>
                                            </p:txEl>
                                          </p:spTgt>
                                        </p:tgtEl>
                                        <p:attrNameLst>
                                          <p:attrName>style.visibility</p:attrName>
                                        </p:attrNameLst>
                                      </p:cBhvr>
                                      <p:to>
                                        <p:strVal val="visible"/>
                                      </p:to>
                                    </p:set>
                                    <p:anim calcmode="lin" valueType="num">
                                      <p:cBhvr additive="base">
                                        <p:cTn id="55" dur="2000" fill="hold"/>
                                        <p:tgtEl>
                                          <p:spTgt spid="225283">
                                            <p:txEl>
                                              <p:pRg st="9" end="9"/>
                                            </p:txEl>
                                          </p:spTgt>
                                        </p:tgtEl>
                                        <p:attrNameLst>
                                          <p:attrName>ppt_x</p:attrName>
                                        </p:attrNameLst>
                                      </p:cBhvr>
                                      <p:tavLst>
                                        <p:tav tm="0">
                                          <p:val>
                                            <p:strVal val="0-#ppt_w/2"/>
                                          </p:val>
                                        </p:tav>
                                        <p:tav tm="100000">
                                          <p:val>
                                            <p:strVal val="#ppt_x"/>
                                          </p:val>
                                        </p:tav>
                                      </p:tavLst>
                                    </p:anim>
                                    <p:anim calcmode="lin" valueType="num">
                                      <p:cBhvr additive="base">
                                        <p:cTn id="56" dur="2000" fill="hold"/>
                                        <p:tgtEl>
                                          <p:spTgt spid="225283">
                                            <p:txEl>
                                              <p:pRg st="9" end="9"/>
                                            </p:txEl>
                                          </p:spTgt>
                                        </p:tgtEl>
                                        <p:attrNameLst>
                                          <p:attrName>ppt_y</p:attrName>
                                        </p:attrNameLst>
                                      </p:cBhvr>
                                      <p:tavLst>
                                        <p:tav tm="0">
                                          <p:val>
                                            <p:strVal val="#ppt_y"/>
                                          </p:val>
                                        </p:tav>
                                        <p:tav tm="100000">
                                          <p:val>
                                            <p:strVal val="#ppt_y"/>
                                          </p:val>
                                        </p:tav>
                                      </p:tavLst>
                                    </p:anim>
                                  </p:childTnLst>
                                </p:cTn>
                              </p:par>
                            </p:childTnLst>
                          </p:cTn>
                        </p:par>
                      </p:childTnLst>
                    </p:cTn>
                  </p:par>
                  <p:par>
                    <p:cTn id="57" fill="hold" nodeType="clickPar">
                      <p:stCondLst>
                        <p:cond delay="indefinite"/>
                      </p:stCondLst>
                      <p:childTnLst>
                        <p:par>
                          <p:cTn id="58" fill="hold" nodeType="withGroup">
                            <p:stCondLst>
                              <p:cond delay="0"/>
                            </p:stCondLst>
                            <p:childTnLst>
                              <p:par>
                                <p:cTn id="59" presetID="2" presetClass="entr" presetSubtype="8" fill="hold" grpId="0" nodeType="clickEffect">
                                  <p:stCondLst>
                                    <p:cond delay="0"/>
                                  </p:stCondLst>
                                  <p:childTnLst>
                                    <p:set>
                                      <p:cBhvr>
                                        <p:cTn id="60" dur="1" fill="hold">
                                          <p:stCondLst>
                                            <p:cond delay="0"/>
                                          </p:stCondLst>
                                        </p:cTn>
                                        <p:tgtEl>
                                          <p:spTgt spid="225283">
                                            <p:txEl>
                                              <p:pRg st="10" end="10"/>
                                            </p:txEl>
                                          </p:spTgt>
                                        </p:tgtEl>
                                        <p:attrNameLst>
                                          <p:attrName>style.visibility</p:attrName>
                                        </p:attrNameLst>
                                      </p:cBhvr>
                                      <p:to>
                                        <p:strVal val="visible"/>
                                      </p:to>
                                    </p:set>
                                    <p:anim calcmode="lin" valueType="num">
                                      <p:cBhvr additive="base">
                                        <p:cTn id="61" dur="2000" fill="hold"/>
                                        <p:tgtEl>
                                          <p:spTgt spid="225283">
                                            <p:txEl>
                                              <p:pRg st="10" end="10"/>
                                            </p:txEl>
                                          </p:spTgt>
                                        </p:tgtEl>
                                        <p:attrNameLst>
                                          <p:attrName>ppt_x</p:attrName>
                                        </p:attrNameLst>
                                      </p:cBhvr>
                                      <p:tavLst>
                                        <p:tav tm="0">
                                          <p:val>
                                            <p:strVal val="0-#ppt_w/2"/>
                                          </p:val>
                                        </p:tav>
                                        <p:tav tm="100000">
                                          <p:val>
                                            <p:strVal val="#ppt_x"/>
                                          </p:val>
                                        </p:tav>
                                      </p:tavLst>
                                    </p:anim>
                                    <p:anim calcmode="lin" valueType="num">
                                      <p:cBhvr additive="base">
                                        <p:cTn id="62" dur="2000" fill="hold"/>
                                        <p:tgtEl>
                                          <p:spTgt spid="225283">
                                            <p:txEl>
                                              <p:pRg st="10" end="10"/>
                                            </p:txEl>
                                          </p:spTgt>
                                        </p:tgtEl>
                                        <p:attrNameLst>
                                          <p:attrName>ppt_y</p:attrName>
                                        </p:attrNameLst>
                                      </p:cBhvr>
                                      <p:tavLst>
                                        <p:tav tm="0">
                                          <p:val>
                                            <p:strVal val="#ppt_y"/>
                                          </p:val>
                                        </p:tav>
                                        <p:tav tm="100000">
                                          <p:val>
                                            <p:strVal val="#ppt_y"/>
                                          </p:val>
                                        </p:tav>
                                      </p:tavLst>
                                    </p:anim>
                                  </p:childTnLst>
                                </p:cTn>
                              </p:par>
                            </p:childTnLst>
                          </p:cTn>
                        </p:par>
                      </p:childTnLst>
                    </p:cTn>
                  </p:par>
                  <p:par>
                    <p:cTn id="63" fill="hold" nodeType="clickPar">
                      <p:stCondLst>
                        <p:cond delay="indefinite"/>
                      </p:stCondLst>
                      <p:childTnLst>
                        <p:par>
                          <p:cTn id="64" fill="hold" nodeType="withGroup">
                            <p:stCondLst>
                              <p:cond delay="0"/>
                            </p:stCondLst>
                            <p:childTnLst>
                              <p:par>
                                <p:cTn id="65" presetID="2" presetClass="entr" presetSubtype="8" fill="hold" grpId="0" nodeType="clickEffect">
                                  <p:stCondLst>
                                    <p:cond delay="0"/>
                                  </p:stCondLst>
                                  <p:childTnLst>
                                    <p:set>
                                      <p:cBhvr>
                                        <p:cTn id="66" dur="1" fill="hold">
                                          <p:stCondLst>
                                            <p:cond delay="0"/>
                                          </p:stCondLst>
                                        </p:cTn>
                                        <p:tgtEl>
                                          <p:spTgt spid="225283">
                                            <p:txEl>
                                              <p:pRg st="11" end="11"/>
                                            </p:txEl>
                                          </p:spTgt>
                                        </p:tgtEl>
                                        <p:attrNameLst>
                                          <p:attrName>style.visibility</p:attrName>
                                        </p:attrNameLst>
                                      </p:cBhvr>
                                      <p:to>
                                        <p:strVal val="visible"/>
                                      </p:to>
                                    </p:set>
                                    <p:anim calcmode="lin" valueType="num">
                                      <p:cBhvr additive="base">
                                        <p:cTn id="67" dur="2000" fill="hold"/>
                                        <p:tgtEl>
                                          <p:spTgt spid="225283">
                                            <p:txEl>
                                              <p:pRg st="11" end="11"/>
                                            </p:txEl>
                                          </p:spTgt>
                                        </p:tgtEl>
                                        <p:attrNameLst>
                                          <p:attrName>ppt_x</p:attrName>
                                        </p:attrNameLst>
                                      </p:cBhvr>
                                      <p:tavLst>
                                        <p:tav tm="0">
                                          <p:val>
                                            <p:strVal val="0-#ppt_w/2"/>
                                          </p:val>
                                        </p:tav>
                                        <p:tav tm="100000">
                                          <p:val>
                                            <p:strVal val="#ppt_x"/>
                                          </p:val>
                                        </p:tav>
                                      </p:tavLst>
                                    </p:anim>
                                    <p:anim calcmode="lin" valueType="num">
                                      <p:cBhvr additive="base">
                                        <p:cTn id="68" dur="2000" fill="hold"/>
                                        <p:tgtEl>
                                          <p:spTgt spid="225283">
                                            <p:txEl>
                                              <p:pRg st="11" end="11"/>
                                            </p:txEl>
                                          </p:spTgt>
                                        </p:tgtEl>
                                        <p:attrNameLst>
                                          <p:attrName>ppt_y</p:attrName>
                                        </p:attrNameLst>
                                      </p:cBhvr>
                                      <p:tavLst>
                                        <p:tav tm="0">
                                          <p:val>
                                            <p:strVal val="#ppt_y"/>
                                          </p:val>
                                        </p:tav>
                                        <p:tav tm="100000">
                                          <p:val>
                                            <p:strVal val="#ppt_y"/>
                                          </p:val>
                                        </p:tav>
                                      </p:tavLst>
                                    </p:anim>
                                  </p:childTnLst>
                                </p:cTn>
                              </p:par>
                            </p:childTnLst>
                          </p:cTn>
                        </p:par>
                      </p:childTnLst>
                    </p:cTn>
                  </p:par>
                  <p:par>
                    <p:cTn id="69" fill="hold" nodeType="clickPar">
                      <p:stCondLst>
                        <p:cond delay="indefinite"/>
                      </p:stCondLst>
                      <p:childTnLst>
                        <p:par>
                          <p:cTn id="70" fill="hold" nodeType="withGroup">
                            <p:stCondLst>
                              <p:cond delay="0"/>
                            </p:stCondLst>
                            <p:childTnLst>
                              <p:par>
                                <p:cTn id="71" presetID="2" presetClass="entr" presetSubtype="8" fill="hold" grpId="0" nodeType="clickEffect">
                                  <p:stCondLst>
                                    <p:cond delay="0"/>
                                  </p:stCondLst>
                                  <p:childTnLst>
                                    <p:set>
                                      <p:cBhvr>
                                        <p:cTn id="72" dur="1" fill="hold">
                                          <p:stCondLst>
                                            <p:cond delay="0"/>
                                          </p:stCondLst>
                                        </p:cTn>
                                        <p:tgtEl>
                                          <p:spTgt spid="225283">
                                            <p:txEl>
                                              <p:pRg st="13" end="13"/>
                                            </p:txEl>
                                          </p:spTgt>
                                        </p:tgtEl>
                                        <p:attrNameLst>
                                          <p:attrName>style.visibility</p:attrName>
                                        </p:attrNameLst>
                                      </p:cBhvr>
                                      <p:to>
                                        <p:strVal val="visible"/>
                                      </p:to>
                                    </p:set>
                                    <p:anim calcmode="lin" valueType="num">
                                      <p:cBhvr additive="base">
                                        <p:cTn id="73" dur="2000" fill="hold"/>
                                        <p:tgtEl>
                                          <p:spTgt spid="225283">
                                            <p:txEl>
                                              <p:pRg st="13" end="13"/>
                                            </p:txEl>
                                          </p:spTgt>
                                        </p:tgtEl>
                                        <p:attrNameLst>
                                          <p:attrName>ppt_x</p:attrName>
                                        </p:attrNameLst>
                                      </p:cBhvr>
                                      <p:tavLst>
                                        <p:tav tm="0">
                                          <p:val>
                                            <p:strVal val="0-#ppt_w/2"/>
                                          </p:val>
                                        </p:tav>
                                        <p:tav tm="100000">
                                          <p:val>
                                            <p:strVal val="#ppt_x"/>
                                          </p:val>
                                        </p:tav>
                                      </p:tavLst>
                                    </p:anim>
                                    <p:anim calcmode="lin" valueType="num">
                                      <p:cBhvr additive="base">
                                        <p:cTn id="74" dur="2000" fill="hold"/>
                                        <p:tgtEl>
                                          <p:spTgt spid="225283">
                                            <p:txEl>
                                              <p:pRg st="13" end="13"/>
                                            </p:txEl>
                                          </p:spTgt>
                                        </p:tgtEl>
                                        <p:attrNameLst>
                                          <p:attrName>ppt_y</p:attrName>
                                        </p:attrNameLst>
                                      </p:cBhvr>
                                      <p:tavLst>
                                        <p:tav tm="0">
                                          <p:val>
                                            <p:strVal val="#ppt_y"/>
                                          </p:val>
                                        </p:tav>
                                        <p:tav tm="100000">
                                          <p:val>
                                            <p:strVal val="#ppt_y"/>
                                          </p:val>
                                        </p:tav>
                                      </p:tavLst>
                                    </p:anim>
                                  </p:childTnLst>
                                </p:cTn>
                              </p:par>
                            </p:childTnLst>
                          </p:cTn>
                        </p:par>
                      </p:childTnLst>
                    </p:cTn>
                  </p:par>
                  <p:par>
                    <p:cTn id="75" fill="hold" nodeType="clickPar">
                      <p:stCondLst>
                        <p:cond delay="indefinite"/>
                      </p:stCondLst>
                      <p:childTnLst>
                        <p:par>
                          <p:cTn id="76" fill="hold" nodeType="withGroup">
                            <p:stCondLst>
                              <p:cond delay="0"/>
                            </p:stCondLst>
                            <p:childTnLst>
                              <p:par>
                                <p:cTn id="77" presetID="2" presetClass="entr" presetSubtype="8" fill="hold" grpId="0" nodeType="clickEffect">
                                  <p:stCondLst>
                                    <p:cond delay="0"/>
                                  </p:stCondLst>
                                  <p:childTnLst>
                                    <p:set>
                                      <p:cBhvr>
                                        <p:cTn id="78" dur="1" fill="hold">
                                          <p:stCondLst>
                                            <p:cond delay="0"/>
                                          </p:stCondLst>
                                        </p:cTn>
                                        <p:tgtEl>
                                          <p:spTgt spid="225283">
                                            <p:txEl>
                                              <p:pRg st="14" end="14"/>
                                            </p:txEl>
                                          </p:spTgt>
                                        </p:tgtEl>
                                        <p:attrNameLst>
                                          <p:attrName>style.visibility</p:attrName>
                                        </p:attrNameLst>
                                      </p:cBhvr>
                                      <p:to>
                                        <p:strVal val="visible"/>
                                      </p:to>
                                    </p:set>
                                    <p:anim calcmode="lin" valueType="num">
                                      <p:cBhvr additive="base">
                                        <p:cTn id="79" dur="2000" fill="hold"/>
                                        <p:tgtEl>
                                          <p:spTgt spid="225283">
                                            <p:txEl>
                                              <p:pRg st="14" end="14"/>
                                            </p:txEl>
                                          </p:spTgt>
                                        </p:tgtEl>
                                        <p:attrNameLst>
                                          <p:attrName>ppt_x</p:attrName>
                                        </p:attrNameLst>
                                      </p:cBhvr>
                                      <p:tavLst>
                                        <p:tav tm="0">
                                          <p:val>
                                            <p:strVal val="0-#ppt_w/2"/>
                                          </p:val>
                                        </p:tav>
                                        <p:tav tm="100000">
                                          <p:val>
                                            <p:strVal val="#ppt_x"/>
                                          </p:val>
                                        </p:tav>
                                      </p:tavLst>
                                    </p:anim>
                                    <p:anim calcmode="lin" valueType="num">
                                      <p:cBhvr additive="base">
                                        <p:cTn id="80" dur="2000" fill="hold"/>
                                        <p:tgtEl>
                                          <p:spTgt spid="225283">
                                            <p:txEl>
                                              <p:pRg st="14" end="14"/>
                                            </p:txEl>
                                          </p:spTgt>
                                        </p:tgtEl>
                                        <p:attrNameLst>
                                          <p:attrName>ppt_y</p:attrName>
                                        </p:attrNameLst>
                                      </p:cBhvr>
                                      <p:tavLst>
                                        <p:tav tm="0">
                                          <p:val>
                                            <p:strVal val="#ppt_y"/>
                                          </p:val>
                                        </p:tav>
                                        <p:tav tm="100000">
                                          <p:val>
                                            <p:strVal val="#ppt_y"/>
                                          </p:val>
                                        </p:tav>
                                      </p:tavLst>
                                    </p:anim>
                                  </p:childTnLst>
                                </p:cTn>
                              </p:par>
                            </p:childTnLst>
                          </p:cTn>
                        </p:par>
                      </p:childTnLst>
                    </p:cTn>
                  </p:par>
                  <p:par>
                    <p:cTn id="81" fill="hold" nodeType="clickPar">
                      <p:stCondLst>
                        <p:cond delay="indefinite"/>
                      </p:stCondLst>
                      <p:childTnLst>
                        <p:par>
                          <p:cTn id="82" fill="hold" nodeType="withGroup">
                            <p:stCondLst>
                              <p:cond delay="0"/>
                            </p:stCondLst>
                            <p:childTnLst>
                              <p:par>
                                <p:cTn id="83" presetID="2" presetClass="entr" presetSubtype="8" fill="hold" grpId="0" nodeType="clickEffect">
                                  <p:stCondLst>
                                    <p:cond delay="0"/>
                                  </p:stCondLst>
                                  <p:childTnLst>
                                    <p:set>
                                      <p:cBhvr>
                                        <p:cTn id="84" dur="1" fill="hold">
                                          <p:stCondLst>
                                            <p:cond delay="0"/>
                                          </p:stCondLst>
                                        </p:cTn>
                                        <p:tgtEl>
                                          <p:spTgt spid="225283">
                                            <p:txEl>
                                              <p:pRg st="15" end="15"/>
                                            </p:txEl>
                                          </p:spTgt>
                                        </p:tgtEl>
                                        <p:attrNameLst>
                                          <p:attrName>style.visibility</p:attrName>
                                        </p:attrNameLst>
                                      </p:cBhvr>
                                      <p:to>
                                        <p:strVal val="visible"/>
                                      </p:to>
                                    </p:set>
                                    <p:anim calcmode="lin" valueType="num">
                                      <p:cBhvr additive="base">
                                        <p:cTn id="85" dur="2000" fill="hold"/>
                                        <p:tgtEl>
                                          <p:spTgt spid="225283">
                                            <p:txEl>
                                              <p:pRg st="15" end="15"/>
                                            </p:txEl>
                                          </p:spTgt>
                                        </p:tgtEl>
                                        <p:attrNameLst>
                                          <p:attrName>ppt_x</p:attrName>
                                        </p:attrNameLst>
                                      </p:cBhvr>
                                      <p:tavLst>
                                        <p:tav tm="0">
                                          <p:val>
                                            <p:strVal val="0-#ppt_w/2"/>
                                          </p:val>
                                        </p:tav>
                                        <p:tav tm="100000">
                                          <p:val>
                                            <p:strVal val="#ppt_x"/>
                                          </p:val>
                                        </p:tav>
                                      </p:tavLst>
                                    </p:anim>
                                    <p:anim calcmode="lin" valueType="num">
                                      <p:cBhvr additive="base">
                                        <p:cTn id="86" dur="2000" fill="hold"/>
                                        <p:tgtEl>
                                          <p:spTgt spid="225283">
                                            <p:txEl>
                                              <p:pRg st="15" end="1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283" grpId="0" build="p"/>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ChangeArrowheads="1"/>
          </p:cNvSpPr>
          <p:nvPr>
            <p:ph type="title"/>
          </p:nvPr>
        </p:nvSpPr>
        <p:spPr>
          <a:xfrm>
            <a:off x="685800" y="152400"/>
            <a:ext cx="7772400" cy="1143000"/>
          </a:xfrm>
        </p:spPr>
        <p:txBody>
          <a:bodyPr/>
          <a:lstStyle/>
          <a:p>
            <a:r>
              <a:rPr lang="en-US" altLang="de-DE" smtClean="0"/>
              <a:t>Sample Program</a:t>
            </a:r>
            <a:r>
              <a:rPr lang="tr-TR" altLang="de-DE" smtClean="0"/>
              <a:t> (cont.)</a:t>
            </a:r>
            <a:endParaRPr lang="en-US" altLang="de-DE" smtClean="0"/>
          </a:p>
        </p:txBody>
      </p:sp>
      <p:sp>
        <p:nvSpPr>
          <p:cNvPr id="227331" name="Rectangle 3"/>
          <p:cNvSpPr>
            <a:spLocks noGrp="1" noChangeArrowheads="1"/>
          </p:cNvSpPr>
          <p:nvPr>
            <p:ph type="body" idx="1"/>
          </p:nvPr>
        </p:nvSpPr>
        <p:spPr>
          <a:xfrm>
            <a:off x="533400" y="914400"/>
            <a:ext cx="8431213" cy="5257800"/>
          </a:xfrm>
        </p:spPr>
        <p:txBody>
          <a:bodyPr/>
          <a:lstStyle/>
          <a:p>
            <a:pPr>
              <a:lnSpc>
                <a:spcPct val="90000"/>
              </a:lnSpc>
              <a:spcBef>
                <a:spcPct val="0"/>
              </a:spcBef>
              <a:buFontTx/>
              <a:buNone/>
            </a:pPr>
            <a:r>
              <a:rPr lang="en-US" altLang="de-DE" sz="2100" b="1" smtClean="0">
                <a:latin typeface="Courier New" panose="02070309020205020404" pitchFamily="49" charset="0"/>
              </a:rPr>
              <a:t>void main (int argc, char** argv)</a:t>
            </a:r>
          </a:p>
          <a:p>
            <a:pPr>
              <a:lnSpc>
                <a:spcPct val="90000"/>
              </a:lnSpc>
              <a:spcBef>
                <a:spcPct val="0"/>
              </a:spcBef>
              <a:buFontTx/>
              <a:buNone/>
            </a:pPr>
            <a:r>
              <a:rPr lang="en-US" altLang="de-DE" sz="2100" b="1" smtClean="0">
                <a:latin typeface="Courier New" panose="02070309020205020404" pitchFamily="49" charset="0"/>
              </a:rPr>
              <a:t>{</a:t>
            </a:r>
          </a:p>
          <a:p>
            <a:pPr>
              <a:lnSpc>
                <a:spcPct val="90000"/>
              </a:lnSpc>
              <a:spcBef>
                <a:spcPct val="0"/>
              </a:spcBef>
              <a:buFontTx/>
              <a:buNone/>
            </a:pPr>
            <a:r>
              <a:rPr lang="en-US" altLang="de-DE" sz="2100" b="1" smtClean="0">
                <a:latin typeface="Courier New" panose="02070309020205020404" pitchFamily="49" charset="0"/>
              </a:rPr>
              <a:t>    glutInit (&amp;argc, argv); </a:t>
            </a:r>
            <a:r>
              <a:rPr lang="en-US" altLang="de-DE" sz="2100" b="1" smtClean="0">
                <a:solidFill>
                  <a:schemeClr val="accent1"/>
                </a:solidFill>
                <a:latin typeface="Courier New" panose="02070309020205020404" pitchFamily="49" charset="0"/>
              </a:rPr>
              <a:t>// Initialize GLUT.</a:t>
            </a:r>
          </a:p>
          <a:p>
            <a:pPr>
              <a:lnSpc>
                <a:spcPct val="90000"/>
              </a:lnSpc>
              <a:spcBef>
                <a:spcPct val="0"/>
              </a:spcBef>
              <a:buFontTx/>
              <a:buNone/>
            </a:pPr>
            <a:r>
              <a:rPr lang="en-US" altLang="de-DE" sz="2100" b="1" smtClean="0">
                <a:latin typeface="Courier New" panose="02070309020205020404" pitchFamily="49" charset="0"/>
              </a:rPr>
              <a:t>    glutInitDisplayMode (GLUT_SINGLE | GLUT_RGB);   </a:t>
            </a:r>
            <a:r>
              <a:rPr lang="en-US" altLang="de-DE" sz="2100" b="1" smtClean="0">
                <a:solidFill>
                  <a:schemeClr val="accent1"/>
                </a:solidFill>
                <a:latin typeface="Courier New" panose="02070309020205020404" pitchFamily="49" charset="0"/>
              </a:rPr>
              <a:t>// Set display mode.</a:t>
            </a:r>
          </a:p>
          <a:p>
            <a:pPr>
              <a:lnSpc>
                <a:spcPct val="90000"/>
              </a:lnSpc>
              <a:spcBef>
                <a:spcPct val="0"/>
              </a:spcBef>
              <a:buFontTx/>
              <a:buNone/>
            </a:pPr>
            <a:r>
              <a:rPr lang="en-US" altLang="de-DE" sz="2100" b="1" smtClean="0">
                <a:latin typeface="Courier New" panose="02070309020205020404" pitchFamily="49" charset="0"/>
              </a:rPr>
              <a:t>    glutInitWindowPosition (50, 100);   </a:t>
            </a:r>
            <a:endParaRPr lang="tr-TR" altLang="de-DE" sz="2100" b="1" smtClean="0">
              <a:latin typeface="Courier New" panose="02070309020205020404" pitchFamily="49" charset="0"/>
            </a:endParaRPr>
          </a:p>
          <a:p>
            <a:pPr>
              <a:lnSpc>
                <a:spcPct val="90000"/>
              </a:lnSpc>
              <a:spcBef>
                <a:spcPct val="0"/>
              </a:spcBef>
              <a:buFontTx/>
              <a:buNone/>
            </a:pPr>
            <a:r>
              <a:rPr lang="en-US" altLang="de-DE" sz="2100" b="1" smtClean="0">
                <a:solidFill>
                  <a:schemeClr val="accent1"/>
                </a:solidFill>
                <a:latin typeface="Courier New" panose="02070309020205020404" pitchFamily="49" charset="0"/>
              </a:rPr>
              <a:t>// Set top-left display-window position.</a:t>
            </a:r>
          </a:p>
          <a:p>
            <a:pPr>
              <a:lnSpc>
                <a:spcPct val="90000"/>
              </a:lnSpc>
              <a:spcBef>
                <a:spcPct val="0"/>
              </a:spcBef>
              <a:buFontTx/>
              <a:buNone/>
            </a:pPr>
            <a:r>
              <a:rPr lang="en-US" altLang="de-DE" sz="2100" b="1" smtClean="0">
                <a:latin typeface="Courier New" panose="02070309020205020404" pitchFamily="49" charset="0"/>
              </a:rPr>
              <a:t>    glutInitWindowSize (400, 300);      </a:t>
            </a:r>
            <a:endParaRPr lang="tr-TR" altLang="de-DE" sz="2100" b="1" smtClean="0">
              <a:latin typeface="Courier New" panose="02070309020205020404" pitchFamily="49" charset="0"/>
            </a:endParaRPr>
          </a:p>
          <a:p>
            <a:pPr>
              <a:lnSpc>
                <a:spcPct val="90000"/>
              </a:lnSpc>
              <a:spcBef>
                <a:spcPct val="0"/>
              </a:spcBef>
              <a:buFontTx/>
              <a:buNone/>
            </a:pPr>
            <a:r>
              <a:rPr lang="en-US" altLang="de-DE" sz="2100" b="1" smtClean="0">
                <a:solidFill>
                  <a:schemeClr val="accent1"/>
                </a:solidFill>
                <a:latin typeface="Courier New" panose="02070309020205020404" pitchFamily="49" charset="0"/>
              </a:rPr>
              <a:t>// Set display-window width and height.</a:t>
            </a:r>
          </a:p>
          <a:p>
            <a:pPr>
              <a:lnSpc>
                <a:spcPct val="90000"/>
              </a:lnSpc>
              <a:spcBef>
                <a:spcPct val="0"/>
              </a:spcBef>
              <a:buFontTx/>
              <a:buNone/>
            </a:pPr>
            <a:r>
              <a:rPr lang="en-US" altLang="de-DE" sz="2100" b="1" smtClean="0">
                <a:latin typeface="Courier New" panose="02070309020205020404" pitchFamily="49" charset="0"/>
              </a:rPr>
              <a:t>    glutCreateWindow ("An Example OpenGL Program"); </a:t>
            </a:r>
            <a:r>
              <a:rPr lang="en-US" altLang="de-DE" sz="2100" b="1" smtClean="0">
                <a:solidFill>
                  <a:schemeClr val="accent1"/>
                </a:solidFill>
                <a:latin typeface="Courier New" panose="02070309020205020404" pitchFamily="49" charset="0"/>
              </a:rPr>
              <a:t>// Create display window.</a:t>
            </a:r>
          </a:p>
          <a:p>
            <a:pPr>
              <a:lnSpc>
                <a:spcPct val="90000"/>
              </a:lnSpc>
              <a:spcBef>
                <a:spcPct val="0"/>
              </a:spcBef>
              <a:buFontTx/>
              <a:buNone/>
            </a:pPr>
            <a:r>
              <a:rPr lang="en-US" altLang="de-DE" sz="2500" b="1" smtClean="0">
                <a:latin typeface="Courier New" panose="02070309020205020404" pitchFamily="49" charset="0"/>
              </a:rPr>
              <a:t>    </a:t>
            </a:r>
            <a:r>
              <a:rPr lang="en-US" altLang="de-DE" sz="2100" b="1" smtClean="0">
                <a:latin typeface="Courier New" panose="02070309020205020404" pitchFamily="49" charset="0"/>
              </a:rPr>
              <a:t>init ( );                            </a:t>
            </a:r>
            <a:endParaRPr lang="tr-TR" altLang="de-DE" sz="2100" b="1" smtClean="0">
              <a:latin typeface="Courier New" panose="02070309020205020404" pitchFamily="49" charset="0"/>
            </a:endParaRPr>
          </a:p>
          <a:p>
            <a:pPr>
              <a:lnSpc>
                <a:spcPct val="90000"/>
              </a:lnSpc>
              <a:spcBef>
                <a:spcPct val="0"/>
              </a:spcBef>
              <a:buFontTx/>
              <a:buNone/>
            </a:pPr>
            <a:r>
              <a:rPr lang="en-US" altLang="de-DE" sz="2100" b="1" smtClean="0">
                <a:solidFill>
                  <a:schemeClr val="accent1"/>
                </a:solidFill>
                <a:latin typeface="Courier New" panose="02070309020205020404" pitchFamily="49" charset="0"/>
              </a:rPr>
              <a:t>// Execute initialization procedure.</a:t>
            </a:r>
          </a:p>
          <a:p>
            <a:pPr>
              <a:lnSpc>
                <a:spcPct val="90000"/>
              </a:lnSpc>
              <a:spcBef>
                <a:spcPct val="0"/>
              </a:spcBef>
              <a:buFontTx/>
              <a:buNone/>
            </a:pPr>
            <a:r>
              <a:rPr lang="en-US" altLang="de-DE" sz="2100" b="1" smtClean="0">
                <a:latin typeface="Courier New" panose="02070309020205020404" pitchFamily="49" charset="0"/>
              </a:rPr>
              <a:t>    glutDisplayFunc (lineSegment);       </a:t>
            </a:r>
            <a:endParaRPr lang="tr-TR" altLang="de-DE" sz="2100" b="1" smtClean="0">
              <a:latin typeface="Courier New" panose="02070309020205020404" pitchFamily="49" charset="0"/>
            </a:endParaRPr>
          </a:p>
          <a:p>
            <a:pPr>
              <a:lnSpc>
                <a:spcPct val="90000"/>
              </a:lnSpc>
              <a:spcBef>
                <a:spcPct val="0"/>
              </a:spcBef>
              <a:buFontTx/>
              <a:buNone/>
            </a:pPr>
            <a:r>
              <a:rPr lang="en-US" altLang="de-DE" sz="2100" b="1" smtClean="0">
                <a:solidFill>
                  <a:schemeClr val="accent1"/>
                </a:solidFill>
                <a:latin typeface="Courier New" panose="02070309020205020404" pitchFamily="49" charset="0"/>
              </a:rPr>
              <a:t>// Send graphics to display window.</a:t>
            </a:r>
          </a:p>
          <a:p>
            <a:pPr>
              <a:lnSpc>
                <a:spcPct val="90000"/>
              </a:lnSpc>
              <a:spcBef>
                <a:spcPct val="0"/>
              </a:spcBef>
              <a:buFontTx/>
              <a:buNone/>
            </a:pPr>
            <a:r>
              <a:rPr lang="en-US" altLang="de-DE" sz="2100" b="1" smtClean="0">
                <a:latin typeface="Courier New" panose="02070309020205020404" pitchFamily="49" charset="0"/>
              </a:rPr>
              <a:t>    glutMainLoop ( );</a:t>
            </a:r>
            <a:r>
              <a:rPr lang="en-US" altLang="de-DE" sz="2500" b="1" smtClean="0">
                <a:latin typeface="Courier New" panose="02070309020205020404" pitchFamily="49" charset="0"/>
              </a:rPr>
              <a:t>                    </a:t>
            </a:r>
            <a:endParaRPr lang="tr-TR" altLang="de-DE" sz="2500" b="1" smtClean="0">
              <a:latin typeface="Courier New" panose="02070309020205020404" pitchFamily="49" charset="0"/>
            </a:endParaRPr>
          </a:p>
          <a:p>
            <a:pPr>
              <a:lnSpc>
                <a:spcPct val="90000"/>
              </a:lnSpc>
              <a:spcBef>
                <a:spcPct val="0"/>
              </a:spcBef>
              <a:buFontTx/>
              <a:buNone/>
            </a:pPr>
            <a:r>
              <a:rPr lang="en-US" altLang="de-DE" sz="2500" b="1" smtClean="0">
                <a:solidFill>
                  <a:schemeClr val="accent1"/>
                </a:solidFill>
                <a:latin typeface="Courier New" panose="02070309020205020404" pitchFamily="49" charset="0"/>
              </a:rPr>
              <a:t>// </a:t>
            </a:r>
            <a:r>
              <a:rPr lang="en-US" altLang="de-DE" sz="2100" b="1" smtClean="0">
                <a:solidFill>
                  <a:schemeClr val="accent1"/>
                </a:solidFill>
                <a:latin typeface="Courier New" panose="02070309020205020404" pitchFamily="49" charset="0"/>
              </a:rPr>
              <a:t>Display everything and wait.</a:t>
            </a:r>
          </a:p>
          <a:p>
            <a:pPr>
              <a:lnSpc>
                <a:spcPct val="90000"/>
              </a:lnSpc>
              <a:spcBef>
                <a:spcPct val="0"/>
              </a:spcBef>
              <a:buFontTx/>
              <a:buNone/>
            </a:pPr>
            <a:r>
              <a:rPr lang="en-US" altLang="de-DE" sz="2500" b="1" smtClean="0">
                <a:latin typeface="Courier New" panose="02070309020205020404" pitchFamily="49" charset="0"/>
              </a:rPr>
              <a:t>}</a:t>
            </a:r>
          </a:p>
        </p:txBody>
      </p:sp>
      <p:sp>
        <p:nvSpPr>
          <p:cNvPr id="107524" name="Foliennummernplatzhalter 1"/>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1FA16FB0-6738-4FD8-8932-C37D9681D03C}" type="slidenum">
              <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97</a:t>
            </a:fld>
            <a:endPar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endParaRPr>
          </a:p>
        </p:txBody>
      </p:sp>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p:cNvSpPr>
            <a:spLocks noGrp="1"/>
          </p:cNvSpPr>
          <p:nvPr>
            <p:ph type="ftr" sz="quarter" idx="10"/>
          </p:nvPr>
        </p:nvSpPr>
        <p:spPr/>
        <p:txBody>
          <a:bodyPr/>
          <a:lstStyle/>
          <a:p>
            <a:pPr>
              <a:defRPr/>
            </a:pPr>
            <a:r>
              <a:rPr lang="en-US" altLang="en-US" smtClean="0"/>
              <a:t>Introduction, overview and OpenGL</a:t>
            </a:r>
            <a:endParaRPr lang="en-US" altLang="en-US"/>
          </a:p>
        </p:txBody>
      </p:sp>
    </p:spTree>
    <p:extLst>
      <p:ext uri="{BB962C8B-B14F-4D97-AF65-F5344CB8AC3E}">
        <p14:creationId xmlns:p14="http://schemas.microsoft.com/office/powerpoint/2010/main" val="139583580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27331">
                                            <p:txEl>
                                              <p:pRg st="0" end="0"/>
                                            </p:txEl>
                                          </p:spTgt>
                                        </p:tgtEl>
                                        <p:attrNameLst>
                                          <p:attrName>style.visibility</p:attrName>
                                        </p:attrNameLst>
                                      </p:cBhvr>
                                      <p:to>
                                        <p:strVal val="visible"/>
                                      </p:to>
                                    </p:set>
                                    <p:anim calcmode="lin" valueType="num">
                                      <p:cBhvr additive="base">
                                        <p:cTn id="7" dur="1000" fill="hold"/>
                                        <p:tgtEl>
                                          <p:spTgt spid="227331">
                                            <p:txEl>
                                              <p:pRg st="0" end="0"/>
                                            </p:txEl>
                                          </p:spTgt>
                                        </p:tgtEl>
                                        <p:attrNameLst>
                                          <p:attrName>ppt_x</p:attrName>
                                        </p:attrNameLst>
                                      </p:cBhvr>
                                      <p:tavLst>
                                        <p:tav tm="0">
                                          <p:val>
                                            <p:strVal val="0-#ppt_w/2"/>
                                          </p:val>
                                        </p:tav>
                                        <p:tav tm="100000">
                                          <p:val>
                                            <p:strVal val="#ppt_x"/>
                                          </p:val>
                                        </p:tav>
                                      </p:tavLst>
                                    </p:anim>
                                    <p:anim calcmode="lin" valueType="num">
                                      <p:cBhvr additive="base">
                                        <p:cTn id="8" dur="1000" fill="hold"/>
                                        <p:tgtEl>
                                          <p:spTgt spid="227331">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27331">
                                            <p:txEl>
                                              <p:pRg st="1" end="1"/>
                                            </p:txEl>
                                          </p:spTgt>
                                        </p:tgtEl>
                                        <p:attrNameLst>
                                          <p:attrName>style.visibility</p:attrName>
                                        </p:attrNameLst>
                                      </p:cBhvr>
                                      <p:to>
                                        <p:strVal val="visible"/>
                                      </p:to>
                                    </p:set>
                                    <p:anim calcmode="lin" valueType="num">
                                      <p:cBhvr additive="base">
                                        <p:cTn id="13" dur="1000" fill="hold"/>
                                        <p:tgtEl>
                                          <p:spTgt spid="227331">
                                            <p:txEl>
                                              <p:pRg st="1" end="1"/>
                                            </p:txEl>
                                          </p:spTgt>
                                        </p:tgtEl>
                                        <p:attrNameLst>
                                          <p:attrName>ppt_x</p:attrName>
                                        </p:attrNameLst>
                                      </p:cBhvr>
                                      <p:tavLst>
                                        <p:tav tm="0">
                                          <p:val>
                                            <p:strVal val="0-#ppt_w/2"/>
                                          </p:val>
                                        </p:tav>
                                        <p:tav tm="100000">
                                          <p:val>
                                            <p:strVal val="#ppt_x"/>
                                          </p:val>
                                        </p:tav>
                                      </p:tavLst>
                                    </p:anim>
                                    <p:anim calcmode="lin" valueType="num">
                                      <p:cBhvr additive="base">
                                        <p:cTn id="14" dur="1000" fill="hold"/>
                                        <p:tgtEl>
                                          <p:spTgt spid="227331">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27331">
                                            <p:txEl>
                                              <p:pRg st="2" end="2"/>
                                            </p:txEl>
                                          </p:spTgt>
                                        </p:tgtEl>
                                        <p:attrNameLst>
                                          <p:attrName>style.visibility</p:attrName>
                                        </p:attrNameLst>
                                      </p:cBhvr>
                                      <p:to>
                                        <p:strVal val="visible"/>
                                      </p:to>
                                    </p:set>
                                    <p:anim calcmode="lin" valueType="num">
                                      <p:cBhvr additive="base">
                                        <p:cTn id="19" dur="1000" fill="hold"/>
                                        <p:tgtEl>
                                          <p:spTgt spid="227331">
                                            <p:txEl>
                                              <p:pRg st="2" end="2"/>
                                            </p:txEl>
                                          </p:spTgt>
                                        </p:tgtEl>
                                        <p:attrNameLst>
                                          <p:attrName>ppt_x</p:attrName>
                                        </p:attrNameLst>
                                      </p:cBhvr>
                                      <p:tavLst>
                                        <p:tav tm="0">
                                          <p:val>
                                            <p:strVal val="0-#ppt_w/2"/>
                                          </p:val>
                                        </p:tav>
                                        <p:tav tm="100000">
                                          <p:val>
                                            <p:strVal val="#ppt_x"/>
                                          </p:val>
                                        </p:tav>
                                      </p:tavLst>
                                    </p:anim>
                                    <p:anim calcmode="lin" valueType="num">
                                      <p:cBhvr additive="base">
                                        <p:cTn id="20" dur="1000" fill="hold"/>
                                        <p:tgtEl>
                                          <p:spTgt spid="227331">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27331">
                                            <p:txEl>
                                              <p:pRg st="3" end="3"/>
                                            </p:txEl>
                                          </p:spTgt>
                                        </p:tgtEl>
                                        <p:attrNameLst>
                                          <p:attrName>style.visibility</p:attrName>
                                        </p:attrNameLst>
                                      </p:cBhvr>
                                      <p:to>
                                        <p:strVal val="visible"/>
                                      </p:to>
                                    </p:set>
                                    <p:anim calcmode="lin" valueType="num">
                                      <p:cBhvr additive="base">
                                        <p:cTn id="25" dur="1000" fill="hold"/>
                                        <p:tgtEl>
                                          <p:spTgt spid="227331">
                                            <p:txEl>
                                              <p:pRg st="3" end="3"/>
                                            </p:txEl>
                                          </p:spTgt>
                                        </p:tgtEl>
                                        <p:attrNameLst>
                                          <p:attrName>ppt_x</p:attrName>
                                        </p:attrNameLst>
                                      </p:cBhvr>
                                      <p:tavLst>
                                        <p:tav tm="0">
                                          <p:val>
                                            <p:strVal val="0-#ppt_w/2"/>
                                          </p:val>
                                        </p:tav>
                                        <p:tav tm="100000">
                                          <p:val>
                                            <p:strVal val="#ppt_x"/>
                                          </p:val>
                                        </p:tav>
                                      </p:tavLst>
                                    </p:anim>
                                    <p:anim calcmode="lin" valueType="num">
                                      <p:cBhvr additive="base">
                                        <p:cTn id="26" dur="1000" fill="hold"/>
                                        <p:tgtEl>
                                          <p:spTgt spid="227331">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227331">
                                            <p:txEl>
                                              <p:pRg st="4" end="4"/>
                                            </p:txEl>
                                          </p:spTgt>
                                        </p:tgtEl>
                                        <p:attrNameLst>
                                          <p:attrName>style.visibility</p:attrName>
                                        </p:attrNameLst>
                                      </p:cBhvr>
                                      <p:to>
                                        <p:strVal val="visible"/>
                                      </p:to>
                                    </p:set>
                                    <p:anim calcmode="lin" valueType="num">
                                      <p:cBhvr additive="base">
                                        <p:cTn id="31" dur="1000" fill="hold"/>
                                        <p:tgtEl>
                                          <p:spTgt spid="227331">
                                            <p:txEl>
                                              <p:pRg st="4" end="4"/>
                                            </p:txEl>
                                          </p:spTgt>
                                        </p:tgtEl>
                                        <p:attrNameLst>
                                          <p:attrName>ppt_x</p:attrName>
                                        </p:attrNameLst>
                                      </p:cBhvr>
                                      <p:tavLst>
                                        <p:tav tm="0">
                                          <p:val>
                                            <p:strVal val="0-#ppt_w/2"/>
                                          </p:val>
                                        </p:tav>
                                        <p:tav tm="100000">
                                          <p:val>
                                            <p:strVal val="#ppt_x"/>
                                          </p:val>
                                        </p:tav>
                                      </p:tavLst>
                                    </p:anim>
                                    <p:anim calcmode="lin" valueType="num">
                                      <p:cBhvr additive="base">
                                        <p:cTn id="32" dur="1000" fill="hold"/>
                                        <p:tgtEl>
                                          <p:spTgt spid="227331">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227331">
                                            <p:txEl>
                                              <p:pRg st="5" end="5"/>
                                            </p:txEl>
                                          </p:spTgt>
                                        </p:tgtEl>
                                        <p:attrNameLst>
                                          <p:attrName>style.visibility</p:attrName>
                                        </p:attrNameLst>
                                      </p:cBhvr>
                                      <p:to>
                                        <p:strVal val="visible"/>
                                      </p:to>
                                    </p:set>
                                    <p:anim calcmode="lin" valueType="num">
                                      <p:cBhvr additive="base">
                                        <p:cTn id="37" dur="1000" fill="hold"/>
                                        <p:tgtEl>
                                          <p:spTgt spid="227331">
                                            <p:txEl>
                                              <p:pRg st="5" end="5"/>
                                            </p:txEl>
                                          </p:spTgt>
                                        </p:tgtEl>
                                        <p:attrNameLst>
                                          <p:attrName>ppt_x</p:attrName>
                                        </p:attrNameLst>
                                      </p:cBhvr>
                                      <p:tavLst>
                                        <p:tav tm="0">
                                          <p:val>
                                            <p:strVal val="0-#ppt_w/2"/>
                                          </p:val>
                                        </p:tav>
                                        <p:tav tm="100000">
                                          <p:val>
                                            <p:strVal val="#ppt_x"/>
                                          </p:val>
                                        </p:tav>
                                      </p:tavLst>
                                    </p:anim>
                                    <p:anim calcmode="lin" valueType="num">
                                      <p:cBhvr additive="base">
                                        <p:cTn id="38" dur="1000" fill="hold"/>
                                        <p:tgtEl>
                                          <p:spTgt spid="227331">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227331">
                                            <p:txEl>
                                              <p:pRg st="6" end="6"/>
                                            </p:txEl>
                                          </p:spTgt>
                                        </p:tgtEl>
                                        <p:attrNameLst>
                                          <p:attrName>style.visibility</p:attrName>
                                        </p:attrNameLst>
                                      </p:cBhvr>
                                      <p:to>
                                        <p:strVal val="visible"/>
                                      </p:to>
                                    </p:set>
                                    <p:anim calcmode="lin" valueType="num">
                                      <p:cBhvr additive="base">
                                        <p:cTn id="43" dur="1000" fill="hold"/>
                                        <p:tgtEl>
                                          <p:spTgt spid="227331">
                                            <p:txEl>
                                              <p:pRg st="6" end="6"/>
                                            </p:txEl>
                                          </p:spTgt>
                                        </p:tgtEl>
                                        <p:attrNameLst>
                                          <p:attrName>ppt_x</p:attrName>
                                        </p:attrNameLst>
                                      </p:cBhvr>
                                      <p:tavLst>
                                        <p:tav tm="0">
                                          <p:val>
                                            <p:strVal val="0-#ppt_w/2"/>
                                          </p:val>
                                        </p:tav>
                                        <p:tav tm="100000">
                                          <p:val>
                                            <p:strVal val="#ppt_x"/>
                                          </p:val>
                                        </p:tav>
                                      </p:tavLst>
                                    </p:anim>
                                    <p:anim calcmode="lin" valueType="num">
                                      <p:cBhvr additive="base">
                                        <p:cTn id="44" dur="1000" fill="hold"/>
                                        <p:tgtEl>
                                          <p:spTgt spid="227331">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227331">
                                            <p:txEl>
                                              <p:pRg st="7" end="7"/>
                                            </p:txEl>
                                          </p:spTgt>
                                        </p:tgtEl>
                                        <p:attrNameLst>
                                          <p:attrName>style.visibility</p:attrName>
                                        </p:attrNameLst>
                                      </p:cBhvr>
                                      <p:to>
                                        <p:strVal val="visible"/>
                                      </p:to>
                                    </p:set>
                                    <p:anim calcmode="lin" valueType="num">
                                      <p:cBhvr additive="base">
                                        <p:cTn id="49" dur="1000" fill="hold"/>
                                        <p:tgtEl>
                                          <p:spTgt spid="227331">
                                            <p:txEl>
                                              <p:pRg st="7" end="7"/>
                                            </p:txEl>
                                          </p:spTgt>
                                        </p:tgtEl>
                                        <p:attrNameLst>
                                          <p:attrName>ppt_x</p:attrName>
                                        </p:attrNameLst>
                                      </p:cBhvr>
                                      <p:tavLst>
                                        <p:tav tm="0">
                                          <p:val>
                                            <p:strVal val="0-#ppt_w/2"/>
                                          </p:val>
                                        </p:tav>
                                        <p:tav tm="100000">
                                          <p:val>
                                            <p:strVal val="#ppt_x"/>
                                          </p:val>
                                        </p:tav>
                                      </p:tavLst>
                                    </p:anim>
                                    <p:anim calcmode="lin" valueType="num">
                                      <p:cBhvr additive="base">
                                        <p:cTn id="50" dur="1000" fill="hold"/>
                                        <p:tgtEl>
                                          <p:spTgt spid="227331">
                                            <p:txEl>
                                              <p:pRg st="7" end="7"/>
                                            </p:txEl>
                                          </p:spTgt>
                                        </p:tgtEl>
                                        <p:attrNameLst>
                                          <p:attrName>ppt_y</p:attrName>
                                        </p:attrNameLst>
                                      </p:cBhvr>
                                      <p:tavLst>
                                        <p:tav tm="0">
                                          <p:val>
                                            <p:strVal val="#ppt_y"/>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8" fill="hold" grpId="0" nodeType="clickEffect">
                                  <p:stCondLst>
                                    <p:cond delay="0"/>
                                  </p:stCondLst>
                                  <p:childTnLst>
                                    <p:set>
                                      <p:cBhvr>
                                        <p:cTn id="54" dur="1" fill="hold">
                                          <p:stCondLst>
                                            <p:cond delay="0"/>
                                          </p:stCondLst>
                                        </p:cTn>
                                        <p:tgtEl>
                                          <p:spTgt spid="227331">
                                            <p:txEl>
                                              <p:pRg st="8" end="8"/>
                                            </p:txEl>
                                          </p:spTgt>
                                        </p:tgtEl>
                                        <p:attrNameLst>
                                          <p:attrName>style.visibility</p:attrName>
                                        </p:attrNameLst>
                                      </p:cBhvr>
                                      <p:to>
                                        <p:strVal val="visible"/>
                                      </p:to>
                                    </p:set>
                                    <p:anim calcmode="lin" valueType="num">
                                      <p:cBhvr additive="base">
                                        <p:cTn id="55" dur="1000" fill="hold"/>
                                        <p:tgtEl>
                                          <p:spTgt spid="227331">
                                            <p:txEl>
                                              <p:pRg st="8" end="8"/>
                                            </p:txEl>
                                          </p:spTgt>
                                        </p:tgtEl>
                                        <p:attrNameLst>
                                          <p:attrName>ppt_x</p:attrName>
                                        </p:attrNameLst>
                                      </p:cBhvr>
                                      <p:tavLst>
                                        <p:tav tm="0">
                                          <p:val>
                                            <p:strVal val="0-#ppt_w/2"/>
                                          </p:val>
                                        </p:tav>
                                        <p:tav tm="100000">
                                          <p:val>
                                            <p:strVal val="#ppt_x"/>
                                          </p:val>
                                        </p:tav>
                                      </p:tavLst>
                                    </p:anim>
                                    <p:anim calcmode="lin" valueType="num">
                                      <p:cBhvr additive="base">
                                        <p:cTn id="56" dur="1000" fill="hold"/>
                                        <p:tgtEl>
                                          <p:spTgt spid="227331">
                                            <p:txEl>
                                              <p:pRg st="8" end="8"/>
                                            </p:txEl>
                                          </p:spTgt>
                                        </p:tgtEl>
                                        <p:attrNameLst>
                                          <p:attrName>ppt_y</p:attrName>
                                        </p:attrNameLst>
                                      </p:cBhvr>
                                      <p:tavLst>
                                        <p:tav tm="0">
                                          <p:val>
                                            <p:strVal val="#ppt_y"/>
                                          </p:val>
                                        </p:tav>
                                        <p:tav tm="100000">
                                          <p:val>
                                            <p:strVal val="#ppt_y"/>
                                          </p:val>
                                        </p:tav>
                                      </p:tavLst>
                                    </p:anim>
                                  </p:childTnLst>
                                </p:cTn>
                              </p:par>
                            </p:childTnLst>
                          </p:cTn>
                        </p:par>
                      </p:childTnLst>
                    </p:cTn>
                  </p:par>
                  <p:par>
                    <p:cTn id="57" fill="hold" nodeType="clickPar">
                      <p:stCondLst>
                        <p:cond delay="indefinite"/>
                      </p:stCondLst>
                      <p:childTnLst>
                        <p:par>
                          <p:cTn id="58" fill="hold" nodeType="withGroup">
                            <p:stCondLst>
                              <p:cond delay="0"/>
                            </p:stCondLst>
                            <p:childTnLst>
                              <p:par>
                                <p:cTn id="59" presetID="2" presetClass="entr" presetSubtype="8" fill="hold" grpId="0" nodeType="clickEffect">
                                  <p:stCondLst>
                                    <p:cond delay="0"/>
                                  </p:stCondLst>
                                  <p:childTnLst>
                                    <p:set>
                                      <p:cBhvr>
                                        <p:cTn id="60" dur="1" fill="hold">
                                          <p:stCondLst>
                                            <p:cond delay="0"/>
                                          </p:stCondLst>
                                        </p:cTn>
                                        <p:tgtEl>
                                          <p:spTgt spid="227331">
                                            <p:txEl>
                                              <p:pRg st="9" end="9"/>
                                            </p:txEl>
                                          </p:spTgt>
                                        </p:tgtEl>
                                        <p:attrNameLst>
                                          <p:attrName>style.visibility</p:attrName>
                                        </p:attrNameLst>
                                      </p:cBhvr>
                                      <p:to>
                                        <p:strVal val="visible"/>
                                      </p:to>
                                    </p:set>
                                    <p:anim calcmode="lin" valueType="num">
                                      <p:cBhvr additive="base">
                                        <p:cTn id="61" dur="1000" fill="hold"/>
                                        <p:tgtEl>
                                          <p:spTgt spid="227331">
                                            <p:txEl>
                                              <p:pRg st="9" end="9"/>
                                            </p:txEl>
                                          </p:spTgt>
                                        </p:tgtEl>
                                        <p:attrNameLst>
                                          <p:attrName>ppt_x</p:attrName>
                                        </p:attrNameLst>
                                      </p:cBhvr>
                                      <p:tavLst>
                                        <p:tav tm="0">
                                          <p:val>
                                            <p:strVal val="0-#ppt_w/2"/>
                                          </p:val>
                                        </p:tav>
                                        <p:tav tm="100000">
                                          <p:val>
                                            <p:strVal val="#ppt_x"/>
                                          </p:val>
                                        </p:tav>
                                      </p:tavLst>
                                    </p:anim>
                                    <p:anim calcmode="lin" valueType="num">
                                      <p:cBhvr additive="base">
                                        <p:cTn id="62" dur="1000" fill="hold"/>
                                        <p:tgtEl>
                                          <p:spTgt spid="227331">
                                            <p:txEl>
                                              <p:pRg st="9" end="9"/>
                                            </p:txEl>
                                          </p:spTgt>
                                        </p:tgtEl>
                                        <p:attrNameLst>
                                          <p:attrName>ppt_y</p:attrName>
                                        </p:attrNameLst>
                                      </p:cBhvr>
                                      <p:tavLst>
                                        <p:tav tm="0">
                                          <p:val>
                                            <p:strVal val="#ppt_y"/>
                                          </p:val>
                                        </p:tav>
                                        <p:tav tm="100000">
                                          <p:val>
                                            <p:strVal val="#ppt_y"/>
                                          </p:val>
                                        </p:tav>
                                      </p:tavLst>
                                    </p:anim>
                                  </p:childTnLst>
                                </p:cTn>
                              </p:par>
                            </p:childTnLst>
                          </p:cTn>
                        </p:par>
                      </p:childTnLst>
                    </p:cTn>
                  </p:par>
                  <p:par>
                    <p:cTn id="63" fill="hold" nodeType="clickPar">
                      <p:stCondLst>
                        <p:cond delay="indefinite"/>
                      </p:stCondLst>
                      <p:childTnLst>
                        <p:par>
                          <p:cTn id="64" fill="hold" nodeType="withGroup">
                            <p:stCondLst>
                              <p:cond delay="0"/>
                            </p:stCondLst>
                            <p:childTnLst>
                              <p:par>
                                <p:cTn id="65" presetID="2" presetClass="entr" presetSubtype="8" fill="hold" grpId="0" nodeType="clickEffect">
                                  <p:stCondLst>
                                    <p:cond delay="0"/>
                                  </p:stCondLst>
                                  <p:childTnLst>
                                    <p:set>
                                      <p:cBhvr>
                                        <p:cTn id="66" dur="1" fill="hold">
                                          <p:stCondLst>
                                            <p:cond delay="0"/>
                                          </p:stCondLst>
                                        </p:cTn>
                                        <p:tgtEl>
                                          <p:spTgt spid="227331">
                                            <p:txEl>
                                              <p:pRg st="10" end="10"/>
                                            </p:txEl>
                                          </p:spTgt>
                                        </p:tgtEl>
                                        <p:attrNameLst>
                                          <p:attrName>style.visibility</p:attrName>
                                        </p:attrNameLst>
                                      </p:cBhvr>
                                      <p:to>
                                        <p:strVal val="visible"/>
                                      </p:to>
                                    </p:set>
                                    <p:anim calcmode="lin" valueType="num">
                                      <p:cBhvr additive="base">
                                        <p:cTn id="67" dur="1000" fill="hold"/>
                                        <p:tgtEl>
                                          <p:spTgt spid="227331">
                                            <p:txEl>
                                              <p:pRg st="10" end="10"/>
                                            </p:txEl>
                                          </p:spTgt>
                                        </p:tgtEl>
                                        <p:attrNameLst>
                                          <p:attrName>ppt_x</p:attrName>
                                        </p:attrNameLst>
                                      </p:cBhvr>
                                      <p:tavLst>
                                        <p:tav tm="0">
                                          <p:val>
                                            <p:strVal val="0-#ppt_w/2"/>
                                          </p:val>
                                        </p:tav>
                                        <p:tav tm="100000">
                                          <p:val>
                                            <p:strVal val="#ppt_x"/>
                                          </p:val>
                                        </p:tav>
                                      </p:tavLst>
                                    </p:anim>
                                    <p:anim calcmode="lin" valueType="num">
                                      <p:cBhvr additive="base">
                                        <p:cTn id="68" dur="1000" fill="hold"/>
                                        <p:tgtEl>
                                          <p:spTgt spid="227331">
                                            <p:txEl>
                                              <p:pRg st="10" end="10"/>
                                            </p:txEl>
                                          </p:spTgt>
                                        </p:tgtEl>
                                        <p:attrNameLst>
                                          <p:attrName>ppt_y</p:attrName>
                                        </p:attrNameLst>
                                      </p:cBhvr>
                                      <p:tavLst>
                                        <p:tav tm="0">
                                          <p:val>
                                            <p:strVal val="#ppt_y"/>
                                          </p:val>
                                        </p:tav>
                                        <p:tav tm="100000">
                                          <p:val>
                                            <p:strVal val="#ppt_y"/>
                                          </p:val>
                                        </p:tav>
                                      </p:tavLst>
                                    </p:anim>
                                  </p:childTnLst>
                                </p:cTn>
                              </p:par>
                            </p:childTnLst>
                          </p:cTn>
                        </p:par>
                      </p:childTnLst>
                    </p:cTn>
                  </p:par>
                  <p:par>
                    <p:cTn id="69" fill="hold" nodeType="clickPar">
                      <p:stCondLst>
                        <p:cond delay="indefinite"/>
                      </p:stCondLst>
                      <p:childTnLst>
                        <p:par>
                          <p:cTn id="70" fill="hold" nodeType="withGroup">
                            <p:stCondLst>
                              <p:cond delay="0"/>
                            </p:stCondLst>
                            <p:childTnLst>
                              <p:par>
                                <p:cTn id="71" presetID="2" presetClass="entr" presetSubtype="8" fill="hold" grpId="0" nodeType="clickEffect">
                                  <p:stCondLst>
                                    <p:cond delay="0"/>
                                  </p:stCondLst>
                                  <p:childTnLst>
                                    <p:set>
                                      <p:cBhvr>
                                        <p:cTn id="72" dur="1" fill="hold">
                                          <p:stCondLst>
                                            <p:cond delay="0"/>
                                          </p:stCondLst>
                                        </p:cTn>
                                        <p:tgtEl>
                                          <p:spTgt spid="227331">
                                            <p:txEl>
                                              <p:pRg st="11" end="11"/>
                                            </p:txEl>
                                          </p:spTgt>
                                        </p:tgtEl>
                                        <p:attrNameLst>
                                          <p:attrName>style.visibility</p:attrName>
                                        </p:attrNameLst>
                                      </p:cBhvr>
                                      <p:to>
                                        <p:strVal val="visible"/>
                                      </p:to>
                                    </p:set>
                                    <p:anim calcmode="lin" valueType="num">
                                      <p:cBhvr additive="base">
                                        <p:cTn id="73" dur="1000" fill="hold"/>
                                        <p:tgtEl>
                                          <p:spTgt spid="227331">
                                            <p:txEl>
                                              <p:pRg st="11" end="11"/>
                                            </p:txEl>
                                          </p:spTgt>
                                        </p:tgtEl>
                                        <p:attrNameLst>
                                          <p:attrName>ppt_x</p:attrName>
                                        </p:attrNameLst>
                                      </p:cBhvr>
                                      <p:tavLst>
                                        <p:tav tm="0">
                                          <p:val>
                                            <p:strVal val="0-#ppt_w/2"/>
                                          </p:val>
                                        </p:tav>
                                        <p:tav tm="100000">
                                          <p:val>
                                            <p:strVal val="#ppt_x"/>
                                          </p:val>
                                        </p:tav>
                                      </p:tavLst>
                                    </p:anim>
                                    <p:anim calcmode="lin" valueType="num">
                                      <p:cBhvr additive="base">
                                        <p:cTn id="74" dur="1000" fill="hold"/>
                                        <p:tgtEl>
                                          <p:spTgt spid="227331">
                                            <p:txEl>
                                              <p:pRg st="11" end="11"/>
                                            </p:txEl>
                                          </p:spTgt>
                                        </p:tgtEl>
                                        <p:attrNameLst>
                                          <p:attrName>ppt_y</p:attrName>
                                        </p:attrNameLst>
                                      </p:cBhvr>
                                      <p:tavLst>
                                        <p:tav tm="0">
                                          <p:val>
                                            <p:strVal val="#ppt_y"/>
                                          </p:val>
                                        </p:tav>
                                        <p:tav tm="100000">
                                          <p:val>
                                            <p:strVal val="#ppt_y"/>
                                          </p:val>
                                        </p:tav>
                                      </p:tavLst>
                                    </p:anim>
                                  </p:childTnLst>
                                </p:cTn>
                              </p:par>
                            </p:childTnLst>
                          </p:cTn>
                        </p:par>
                      </p:childTnLst>
                    </p:cTn>
                  </p:par>
                  <p:par>
                    <p:cTn id="75" fill="hold" nodeType="clickPar">
                      <p:stCondLst>
                        <p:cond delay="indefinite"/>
                      </p:stCondLst>
                      <p:childTnLst>
                        <p:par>
                          <p:cTn id="76" fill="hold" nodeType="withGroup">
                            <p:stCondLst>
                              <p:cond delay="0"/>
                            </p:stCondLst>
                            <p:childTnLst>
                              <p:par>
                                <p:cTn id="77" presetID="2" presetClass="entr" presetSubtype="8" fill="hold" grpId="0" nodeType="clickEffect">
                                  <p:stCondLst>
                                    <p:cond delay="0"/>
                                  </p:stCondLst>
                                  <p:childTnLst>
                                    <p:set>
                                      <p:cBhvr>
                                        <p:cTn id="78" dur="1" fill="hold">
                                          <p:stCondLst>
                                            <p:cond delay="0"/>
                                          </p:stCondLst>
                                        </p:cTn>
                                        <p:tgtEl>
                                          <p:spTgt spid="227331">
                                            <p:txEl>
                                              <p:pRg st="12" end="12"/>
                                            </p:txEl>
                                          </p:spTgt>
                                        </p:tgtEl>
                                        <p:attrNameLst>
                                          <p:attrName>style.visibility</p:attrName>
                                        </p:attrNameLst>
                                      </p:cBhvr>
                                      <p:to>
                                        <p:strVal val="visible"/>
                                      </p:to>
                                    </p:set>
                                    <p:anim calcmode="lin" valueType="num">
                                      <p:cBhvr additive="base">
                                        <p:cTn id="79" dur="1000" fill="hold"/>
                                        <p:tgtEl>
                                          <p:spTgt spid="227331">
                                            <p:txEl>
                                              <p:pRg st="12" end="12"/>
                                            </p:txEl>
                                          </p:spTgt>
                                        </p:tgtEl>
                                        <p:attrNameLst>
                                          <p:attrName>ppt_x</p:attrName>
                                        </p:attrNameLst>
                                      </p:cBhvr>
                                      <p:tavLst>
                                        <p:tav tm="0">
                                          <p:val>
                                            <p:strVal val="0-#ppt_w/2"/>
                                          </p:val>
                                        </p:tav>
                                        <p:tav tm="100000">
                                          <p:val>
                                            <p:strVal val="#ppt_x"/>
                                          </p:val>
                                        </p:tav>
                                      </p:tavLst>
                                    </p:anim>
                                    <p:anim calcmode="lin" valueType="num">
                                      <p:cBhvr additive="base">
                                        <p:cTn id="80" dur="1000" fill="hold"/>
                                        <p:tgtEl>
                                          <p:spTgt spid="227331">
                                            <p:txEl>
                                              <p:pRg st="12" end="12"/>
                                            </p:txEl>
                                          </p:spTgt>
                                        </p:tgtEl>
                                        <p:attrNameLst>
                                          <p:attrName>ppt_y</p:attrName>
                                        </p:attrNameLst>
                                      </p:cBhvr>
                                      <p:tavLst>
                                        <p:tav tm="0">
                                          <p:val>
                                            <p:strVal val="#ppt_y"/>
                                          </p:val>
                                        </p:tav>
                                        <p:tav tm="100000">
                                          <p:val>
                                            <p:strVal val="#ppt_y"/>
                                          </p:val>
                                        </p:tav>
                                      </p:tavLst>
                                    </p:anim>
                                  </p:childTnLst>
                                </p:cTn>
                              </p:par>
                            </p:childTnLst>
                          </p:cTn>
                        </p:par>
                      </p:childTnLst>
                    </p:cTn>
                  </p:par>
                  <p:par>
                    <p:cTn id="81" fill="hold" nodeType="clickPar">
                      <p:stCondLst>
                        <p:cond delay="indefinite"/>
                      </p:stCondLst>
                      <p:childTnLst>
                        <p:par>
                          <p:cTn id="82" fill="hold" nodeType="withGroup">
                            <p:stCondLst>
                              <p:cond delay="0"/>
                            </p:stCondLst>
                            <p:childTnLst>
                              <p:par>
                                <p:cTn id="83" presetID="2" presetClass="entr" presetSubtype="8" fill="hold" grpId="0" nodeType="clickEffect">
                                  <p:stCondLst>
                                    <p:cond delay="0"/>
                                  </p:stCondLst>
                                  <p:childTnLst>
                                    <p:set>
                                      <p:cBhvr>
                                        <p:cTn id="84" dur="1" fill="hold">
                                          <p:stCondLst>
                                            <p:cond delay="0"/>
                                          </p:stCondLst>
                                        </p:cTn>
                                        <p:tgtEl>
                                          <p:spTgt spid="227331">
                                            <p:txEl>
                                              <p:pRg st="13" end="13"/>
                                            </p:txEl>
                                          </p:spTgt>
                                        </p:tgtEl>
                                        <p:attrNameLst>
                                          <p:attrName>style.visibility</p:attrName>
                                        </p:attrNameLst>
                                      </p:cBhvr>
                                      <p:to>
                                        <p:strVal val="visible"/>
                                      </p:to>
                                    </p:set>
                                    <p:anim calcmode="lin" valueType="num">
                                      <p:cBhvr additive="base">
                                        <p:cTn id="85" dur="1000" fill="hold"/>
                                        <p:tgtEl>
                                          <p:spTgt spid="227331">
                                            <p:txEl>
                                              <p:pRg st="13" end="13"/>
                                            </p:txEl>
                                          </p:spTgt>
                                        </p:tgtEl>
                                        <p:attrNameLst>
                                          <p:attrName>ppt_x</p:attrName>
                                        </p:attrNameLst>
                                      </p:cBhvr>
                                      <p:tavLst>
                                        <p:tav tm="0">
                                          <p:val>
                                            <p:strVal val="0-#ppt_w/2"/>
                                          </p:val>
                                        </p:tav>
                                        <p:tav tm="100000">
                                          <p:val>
                                            <p:strVal val="#ppt_x"/>
                                          </p:val>
                                        </p:tav>
                                      </p:tavLst>
                                    </p:anim>
                                    <p:anim calcmode="lin" valueType="num">
                                      <p:cBhvr additive="base">
                                        <p:cTn id="86" dur="1000" fill="hold"/>
                                        <p:tgtEl>
                                          <p:spTgt spid="227331">
                                            <p:txEl>
                                              <p:pRg st="13" end="13"/>
                                            </p:txEl>
                                          </p:spTgt>
                                        </p:tgtEl>
                                        <p:attrNameLst>
                                          <p:attrName>ppt_y</p:attrName>
                                        </p:attrNameLst>
                                      </p:cBhvr>
                                      <p:tavLst>
                                        <p:tav tm="0">
                                          <p:val>
                                            <p:strVal val="#ppt_y"/>
                                          </p:val>
                                        </p:tav>
                                        <p:tav tm="100000">
                                          <p:val>
                                            <p:strVal val="#ppt_y"/>
                                          </p:val>
                                        </p:tav>
                                      </p:tavLst>
                                    </p:anim>
                                  </p:childTnLst>
                                </p:cTn>
                              </p:par>
                            </p:childTnLst>
                          </p:cTn>
                        </p:par>
                      </p:childTnLst>
                    </p:cTn>
                  </p:par>
                  <p:par>
                    <p:cTn id="87" fill="hold" nodeType="clickPar">
                      <p:stCondLst>
                        <p:cond delay="indefinite"/>
                      </p:stCondLst>
                      <p:childTnLst>
                        <p:par>
                          <p:cTn id="88" fill="hold" nodeType="withGroup">
                            <p:stCondLst>
                              <p:cond delay="0"/>
                            </p:stCondLst>
                            <p:childTnLst>
                              <p:par>
                                <p:cTn id="89" presetID="2" presetClass="entr" presetSubtype="8" fill="hold" grpId="0" nodeType="clickEffect">
                                  <p:stCondLst>
                                    <p:cond delay="0"/>
                                  </p:stCondLst>
                                  <p:childTnLst>
                                    <p:set>
                                      <p:cBhvr>
                                        <p:cTn id="90" dur="1" fill="hold">
                                          <p:stCondLst>
                                            <p:cond delay="0"/>
                                          </p:stCondLst>
                                        </p:cTn>
                                        <p:tgtEl>
                                          <p:spTgt spid="227331">
                                            <p:txEl>
                                              <p:pRg st="14" end="14"/>
                                            </p:txEl>
                                          </p:spTgt>
                                        </p:tgtEl>
                                        <p:attrNameLst>
                                          <p:attrName>style.visibility</p:attrName>
                                        </p:attrNameLst>
                                      </p:cBhvr>
                                      <p:to>
                                        <p:strVal val="visible"/>
                                      </p:to>
                                    </p:set>
                                    <p:anim calcmode="lin" valueType="num">
                                      <p:cBhvr additive="base">
                                        <p:cTn id="91" dur="1000" fill="hold"/>
                                        <p:tgtEl>
                                          <p:spTgt spid="227331">
                                            <p:txEl>
                                              <p:pRg st="14" end="14"/>
                                            </p:txEl>
                                          </p:spTgt>
                                        </p:tgtEl>
                                        <p:attrNameLst>
                                          <p:attrName>ppt_x</p:attrName>
                                        </p:attrNameLst>
                                      </p:cBhvr>
                                      <p:tavLst>
                                        <p:tav tm="0">
                                          <p:val>
                                            <p:strVal val="0-#ppt_w/2"/>
                                          </p:val>
                                        </p:tav>
                                        <p:tav tm="100000">
                                          <p:val>
                                            <p:strVal val="#ppt_x"/>
                                          </p:val>
                                        </p:tav>
                                      </p:tavLst>
                                    </p:anim>
                                    <p:anim calcmode="lin" valueType="num">
                                      <p:cBhvr additive="base">
                                        <p:cTn id="92" dur="1000" fill="hold"/>
                                        <p:tgtEl>
                                          <p:spTgt spid="227331">
                                            <p:txEl>
                                              <p:pRg st="14" end="14"/>
                                            </p:txEl>
                                          </p:spTgt>
                                        </p:tgtEl>
                                        <p:attrNameLst>
                                          <p:attrName>ppt_y</p:attrName>
                                        </p:attrNameLst>
                                      </p:cBhvr>
                                      <p:tavLst>
                                        <p:tav tm="0">
                                          <p:val>
                                            <p:strVal val="#ppt_y"/>
                                          </p:val>
                                        </p:tav>
                                        <p:tav tm="100000">
                                          <p:val>
                                            <p:strVal val="#ppt_y"/>
                                          </p:val>
                                        </p:tav>
                                      </p:tavLst>
                                    </p:anim>
                                  </p:childTnLst>
                                </p:cTn>
                              </p:par>
                            </p:childTnLst>
                          </p:cTn>
                        </p:par>
                      </p:childTnLst>
                    </p:cTn>
                  </p:par>
                  <p:par>
                    <p:cTn id="93" fill="hold" nodeType="clickPar">
                      <p:stCondLst>
                        <p:cond delay="indefinite"/>
                      </p:stCondLst>
                      <p:childTnLst>
                        <p:par>
                          <p:cTn id="94" fill="hold" nodeType="withGroup">
                            <p:stCondLst>
                              <p:cond delay="0"/>
                            </p:stCondLst>
                            <p:childTnLst>
                              <p:par>
                                <p:cTn id="95" presetID="2" presetClass="entr" presetSubtype="8" fill="hold" grpId="0" nodeType="clickEffect">
                                  <p:stCondLst>
                                    <p:cond delay="0"/>
                                  </p:stCondLst>
                                  <p:childTnLst>
                                    <p:set>
                                      <p:cBhvr>
                                        <p:cTn id="96" dur="1" fill="hold">
                                          <p:stCondLst>
                                            <p:cond delay="0"/>
                                          </p:stCondLst>
                                        </p:cTn>
                                        <p:tgtEl>
                                          <p:spTgt spid="227331">
                                            <p:txEl>
                                              <p:pRg st="15" end="15"/>
                                            </p:txEl>
                                          </p:spTgt>
                                        </p:tgtEl>
                                        <p:attrNameLst>
                                          <p:attrName>style.visibility</p:attrName>
                                        </p:attrNameLst>
                                      </p:cBhvr>
                                      <p:to>
                                        <p:strVal val="visible"/>
                                      </p:to>
                                    </p:set>
                                    <p:anim calcmode="lin" valueType="num">
                                      <p:cBhvr additive="base">
                                        <p:cTn id="97" dur="1000" fill="hold"/>
                                        <p:tgtEl>
                                          <p:spTgt spid="227331">
                                            <p:txEl>
                                              <p:pRg st="15" end="15"/>
                                            </p:txEl>
                                          </p:spTgt>
                                        </p:tgtEl>
                                        <p:attrNameLst>
                                          <p:attrName>ppt_x</p:attrName>
                                        </p:attrNameLst>
                                      </p:cBhvr>
                                      <p:tavLst>
                                        <p:tav tm="0">
                                          <p:val>
                                            <p:strVal val="0-#ppt_w/2"/>
                                          </p:val>
                                        </p:tav>
                                        <p:tav tm="100000">
                                          <p:val>
                                            <p:strVal val="#ppt_x"/>
                                          </p:val>
                                        </p:tav>
                                      </p:tavLst>
                                    </p:anim>
                                    <p:anim calcmode="lin" valueType="num">
                                      <p:cBhvr additive="base">
                                        <p:cTn id="98" dur="1000" fill="hold"/>
                                        <p:tgtEl>
                                          <p:spTgt spid="227331">
                                            <p:txEl>
                                              <p:pRg st="15" end="1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7331" grpId="0" build="p"/>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ChangeArrowheads="1"/>
          </p:cNvSpPr>
          <p:nvPr>
            <p:ph type="title"/>
          </p:nvPr>
        </p:nvSpPr>
        <p:spPr/>
        <p:txBody>
          <a:bodyPr/>
          <a:lstStyle/>
          <a:p>
            <a:r>
              <a:rPr lang="en-US" altLang="de-DE" smtClean="0"/>
              <a:t>Output</a:t>
            </a:r>
          </a:p>
        </p:txBody>
      </p:sp>
      <p:pic>
        <p:nvPicPr>
          <p:cNvPr id="108547"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3713" y="1557338"/>
            <a:ext cx="5830887" cy="4773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8548" name="Foliennummernplatzhalter 1"/>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1CEDE0C-75A2-4549-8E88-5BD2D64946B7}" type="slidenum">
              <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98</a:t>
            </a:fld>
            <a:endPar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endParaRPr>
          </a:p>
        </p:txBody>
      </p:sp>
      <p:pic>
        <p:nvPicPr>
          <p:cNvPr id="5" name="Grafik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p:cNvSpPr>
            <a:spLocks noGrp="1"/>
          </p:cNvSpPr>
          <p:nvPr>
            <p:ph type="ftr" sz="quarter" idx="10"/>
          </p:nvPr>
        </p:nvSpPr>
        <p:spPr/>
        <p:txBody>
          <a:bodyPr/>
          <a:lstStyle/>
          <a:p>
            <a:pPr>
              <a:defRPr/>
            </a:pPr>
            <a:r>
              <a:rPr lang="en-US" altLang="en-US" smtClean="0"/>
              <a:t>Introduction, overview and OpenGL</a:t>
            </a:r>
            <a:endParaRPr lang="en-US" altLang="en-US"/>
          </a:p>
        </p:txBody>
      </p:sp>
    </p:spTree>
    <p:extLst>
      <p:ext uri="{BB962C8B-B14F-4D97-AF65-F5344CB8AC3E}">
        <p14:creationId xmlns:p14="http://schemas.microsoft.com/office/powerpoint/2010/main" val="962433860"/>
      </p:ext>
    </p:extLst>
  </p:cSld>
  <p:clrMapOvr>
    <a:masterClrMapping/>
  </p:clrMapOvr>
  <p:transition/>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ChangeArrowheads="1"/>
          </p:cNvSpPr>
          <p:nvPr>
            <p:ph type="title"/>
          </p:nvPr>
        </p:nvSpPr>
        <p:spPr/>
        <p:txBody>
          <a:bodyPr/>
          <a:lstStyle/>
          <a:p>
            <a:r>
              <a:rPr lang="en-US" altLang="de-DE" smtClean="0"/>
              <a:t>Specifying Geometric Primitives</a:t>
            </a:r>
          </a:p>
        </p:txBody>
      </p:sp>
      <p:sp>
        <p:nvSpPr>
          <p:cNvPr id="247811" name="Rectangle 3"/>
          <p:cNvSpPr>
            <a:spLocks noGrp="1" noChangeArrowheads="1"/>
          </p:cNvSpPr>
          <p:nvPr>
            <p:ph type="body" idx="1"/>
          </p:nvPr>
        </p:nvSpPr>
        <p:spPr/>
        <p:txBody>
          <a:bodyPr/>
          <a:lstStyle/>
          <a:p>
            <a:r>
              <a:rPr lang="en-US" altLang="de-DE" smtClean="0">
                <a:solidFill>
                  <a:schemeClr val="bg1"/>
                </a:solidFill>
              </a:rPr>
              <a:t>Primitives are specified using</a:t>
            </a:r>
          </a:p>
          <a:p>
            <a:pPr lvl="3">
              <a:buFont typeface="Tahoma" panose="020B0604030504040204" pitchFamily="34" charset="0"/>
              <a:buNone/>
            </a:pPr>
            <a:r>
              <a:rPr lang="en-US" altLang="de-DE" b="1" smtClean="0">
                <a:solidFill>
                  <a:schemeClr val="bg1"/>
                </a:solidFill>
                <a:latin typeface="Courier New" panose="02070309020205020404" pitchFamily="49" charset="0"/>
              </a:rPr>
              <a:t>glBegin( </a:t>
            </a:r>
            <a:r>
              <a:rPr lang="en-US" altLang="de-DE" b="1" i="1" smtClean="0">
                <a:solidFill>
                  <a:schemeClr val="bg1"/>
                </a:solidFill>
                <a:latin typeface="Courier New" panose="02070309020205020404" pitchFamily="49" charset="0"/>
              </a:rPr>
              <a:t>primType </a:t>
            </a:r>
            <a:r>
              <a:rPr lang="en-US" altLang="de-DE" b="1" smtClean="0">
                <a:solidFill>
                  <a:schemeClr val="bg1"/>
                </a:solidFill>
                <a:latin typeface="Courier New" panose="02070309020205020404" pitchFamily="49" charset="0"/>
              </a:rPr>
              <a:t>);</a:t>
            </a:r>
            <a:endParaRPr lang="tr-TR" altLang="de-DE" b="1" smtClean="0">
              <a:solidFill>
                <a:schemeClr val="bg1"/>
              </a:solidFill>
              <a:latin typeface="Courier New" panose="02070309020205020404" pitchFamily="49" charset="0"/>
            </a:endParaRPr>
          </a:p>
          <a:p>
            <a:pPr lvl="3">
              <a:buFont typeface="Tahoma" panose="020B0604030504040204" pitchFamily="34" charset="0"/>
              <a:buNone/>
            </a:pPr>
            <a:r>
              <a:rPr lang="en-US" altLang="de-DE" b="1" smtClean="0">
                <a:solidFill>
                  <a:schemeClr val="bg1"/>
                </a:solidFill>
                <a:latin typeface="Courier New" panose="02070309020205020404" pitchFamily="49" charset="0"/>
              </a:rPr>
              <a:t>gl</a:t>
            </a:r>
            <a:r>
              <a:rPr lang="tr-TR" altLang="de-DE" b="1" smtClean="0">
                <a:solidFill>
                  <a:schemeClr val="bg1"/>
                </a:solidFill>
                <a:latin typeface="Courier New" panose="02070309020205020404" pitchFamily="49" charset="0"/>
              </a:rPr>
              <a:t>Vertex…</a:t>
            </a:r>
          </a:p>
          <a:p>
            <a:pPr lvl="3">
              <a:buFont typeface="Tahoma" panose="020B0604030504040204" pitchFamily="34" charset="0"/>
              <a:buNone/>
            </a:pPr>
            <a:r>
              <a:rPr lang="tr-TR" altLang="de-DE" b="1" smtClean="0">
                <a:solidFill>
                  <a:schemeClr val="bg1"/>
                </a:solidFill>
                <a:latin typeface="Courier New" panose="02070309020205020404" pitchFamily="49" charset="0"/>
              </a:rPr>
              <a:t>…</a:t>
            </a:r>
            <a:endParaRPr lang="en-US" altLang="de-DE" b="1" smtClean="0">
              <a:solidFill>
                <a:schemeClr val="bg1"/>
              </a:solidFill>
              <a:latin typeface="Courier New" panose="02070309020205020404" pitchFamily="49" charset="0"/>
            </a:endParaRPr>
          </a:p>
          <a:p>
            <a:pPr lvl="3">
              <a:buFont typeface="Tahoma" panose="020B0604030504040204" pitchFamily="34" charset="0"/>
              <a:buNone/>
            </a:pPr>
            <a:r>
              <a:rPr lang="en-US" altLang="de-DE" b="1" smtClean="0">
                <a:solidFill>
                  <a:schemeClr val="bg1"/>
                </a:solidFill>
                <a:latin typeface="Courier New" panose="02070309020205020404" pitchFamily="49" charset="0"/>
              </a:rPr>
              <a:t>glEnd();</a:t>
            </a:r>
            <a:endParaRPr lang="en-US" altLang="de-DE" i="1" smtClean="0">
              <a:solidFill>
                <a:schemeClr val="bg1"/>
              </a:solidFill>
            </a:endParaRPr>
          </a:p>
          <a:p>
            <a:pPr lvl="1"/>
            <a:r>
              <a:rPr lang="en-US" altLang="de-DE" i="1" smtClean="0">
                <a:solidFill>
                  <a:schemeClr val="bg1"/>
                </a:solidFill>
              </a:rPr>
              <a:t>primType</a:t>
            </a:r>
            <a:r>
              <a:rPr lang="en-US" altLang="de-DE" smtClean="0">
                <a:solidFill>
                  <a:schemeClr val="bg1"/>
                </a:solidFill>
              </a:rPr>
              <a:t> determines how vertices are combined</a:t>
            </a:r>
          </a:p>
        </p:txBody>
      </p:sp>
      <p:sp>
        <p:nvSpPr>
          <p:cNvPr id="109572" name="Foliennummernplatzhalter 1"/>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BC2B078F-7559-41A6-B95C-584438521F23}" type="slidenum">
              <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99</a:t>
            </a:fld>
            <a:endPar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endParaRPr>
          </a:p>
        </p:txBody>
      </p:sp>
      <p:pic>
        <p:nvPicPr>
          <p:cNvPr id="5" name="Grafik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p:cNvSpPr>
            <a:spLocks noGrp="1"/>
          </p:cNvSpPr>
          <p:nvPr>
            <p:ph type="ftr" sz="quarter" idx="10"/>
          </p:nvPr>
        </p:nvSpPr>
        <p:spPr/>
        <p:txBody>
          <a:bodyPr/>
          <a:lstStyle/>
          <a:p>
            <a:pPr>
              <a:defRPr/>
            </a:pPr>
            <a:r>
              <a:rPr lang="en-US" altLang="en-US" smtClean="0"/>
              <a:t>Introduction, overview and OpenGL</a:t>
            </a:r>
            <a:endParaRPr lang="en-US" altLang="en-US"/>
          </a:p>
        </p:txBody>
      </p:sp>
    </p:spTree>
    <p:extLst>
      <p:ext uri="{BB962C8B-B14F-4D97-AF65-F5344CB8AC3E}">
        <p14:creationId xmlns:p14="http://schemas.microsoft.com/office/powerpoint/2010/main" val="323013064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47811">
                                            <p:txEl>
                                              <p:pRg st="0" end="0"/>
                                            </p:txEl>
                                          </p:spTgt>
                                        </p:tgtEl>
                                        <p:attrNameLst>
                                          <p:attrName>style.visibility</p:attrName>
                                        </p:attrNameLst>
                                      </p:cBhvr>
                                      <p:to>
                                        <p:strVal val="visible"/>
                                      </p:to>
                                    </p:set>
                                    <p:anim calcmode="lin" valueType="num">
                                      <p:cBhvr additive="base">
                                        <p:cTn id="7" dur="2000" fill="hold"/>
                                        <p:tgtEl>
                                          <p:spTgt spid="247811">
                                            <p:txEl>
                                              <p:pRg st="0" end="0"/>
                                            </p:txEl>
                                          </p:spTgt>
                                        </p:tgtEl>
                                        <p:attrNameLst>
                                          <p:attrName>ppt_x</p:attrName>
                                        </p:attrNameLst>
                                      </p:cBhvr>
                                      <p:tavLst>
                                        <p:tav tm="0">
                                          <p:val>
                                            <p:strVal val="#ppt_x"/>
                                          </p:val>
                                        </p:tav>
                                        <p:tav tm="100000">
                                          <p:val>
                                            <p:strVal val="#ppt_x"/>
                                          </p:val>
                                        </p:tav>
                                      </p:tavLst>
                                    </p:anim>
                                    <p:anim calcmode="lin" valueType="num">
                                      <p:cBhvr additive="base">
                                        <p:cTn id="8" dur="2000" fill="hold"/>
                                        <p:tgtEl>
                                          <p:spTgt spid="24781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47811">
                                            <p:txEl>
                                              <p:pRg st="1" end="1"/>
                                            </p:txEl>
                                          </p:spTgt>
                                        </p:tgtEl>
                                        <p:attrNameLst>
                                          <p:attrName>style.visibility</p:attrName>
                                        </p:attrNameLst>
                                      </p:cBhvr>
                                      <p:to>
                                        <p:strVal val="visible"/>
                                      </p:to>
                                    </p:set>
                                    <p:anim calcmode="lin" valueType="num">
                                      <p:cBhvr additive="base">
                                        <p:cTn id="13" dur="2000" fill="hold"/>
                                        <p:tgtEl>
                                          <p:spTgt spid="247811">
                                            <p:txEl>
                                              <p:pRg st="1" end="1"/>
                                            </p:txEl>
                                          </p:spTgt>
                                        </p:tgtEl>
                                        <p:attrNameLst>
                                          <p:attrName>ppt_x</p:attrName>
                                        </p:attrNameLst>
                                      </p:cBhvr>
                                      <p:tavLst>
                                        <p:tav tm="0">
                                          <p:val>
                                            <p:strVal val="#ppt_x"/>
                                          </p:val>
                                        </p:tav>
                                        <p:tav tm="100000">
                                          <p:val>
                                            <p:strVal val="#ppt_x"/>
                                          </p:val>
                                        </p:tav>
                                      </p:tavLst>
                                    </p:anim>
                                    <p:anim calcmode="lin" valueType="num">
                                      <p:cBhvr additive="base">
                                        <p:cTn id="14" dur="2000" fill="hold"/>
                                        <p:tgtEl>
                                          <p:spTgt spid="247811">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47811">
                                            <p:txEl>
                                              <p:pRg st="2" end="2"/>
                                            </p:txEl>
                                          </p:spTgt>
                                        </p:tgtEl>
                                        <p:attrNameLst>
                                          <p:attrName>style.visibility</p:attrName>
                                        </p:attrNameLst>
                                      </p:cBhvr>
                                      <p:to>
                                        <p:strVal val="visible"/>
                                      </p:to>
                                    </p:set>
                                    <p:anim calcmode="lin" valueType="num">
                                      <p:cBhvr additive="base">
                                        <p:cTn id="19" dur="2000" fill="hold"/>
                                        <p:tgtEl>
                                          <p:spTgt spid="247811">
                                            <p:txEl>
                                              <p:pRg st="2" end="2"/>
                                            </p:txEl>
                                          </p:spTgt>
                                        </p:tgtEl>
                                        <p:attrNameLst>
                                          <p:attrName>ppt_x</p:attrName>
                                        </p:attrNameLst>
                                      </p:cBhvr>
                                      <p:tavLst>
                                        <p:tav tm="0">
                                          <p:val>
                                            <p:strVal val="#ppt_x"/>
                                          </p:val>
                                        </p:tav>
                                        <p:tav tm="100000">
                                          <p:val>
                                            <p:strVal val="#ppt_x"/>
                                          </p:val>
                                        </p:tav>
                                      </p:tavLst>
                                    </p:anim>
                                    <p:anim calcmode="lin" valueType="num">
                                      <p:cBhvr additive="base">
                                        <p:cTn id="20" dur="2000" fill="hold"/>
                                        <p:tgtEl>
                                          <p:spTgt spid="247811">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47811">
                                            <p:txEl>
                                              <p:pRg st="3" end="3"/>
                                            </p:txEl>
                                          </p:spTgt>
                                        </p:tgtEl>
                                        <p:attrNameLst>
                                          <p:attrName>style.visibility</p:attrName>
                                        </p:attrNameLst>
                                      </p:cBhvr>
                                      <p:to>
                                        <p:strVal val="visible"/>
                                      </p:to>
                                    </p:set>
                                    <p:anim calcmode="lin" valueType="num">
                                      <p:cBhvr additive="base">
                                        <p:cTn id="25" dur="2000" fill="hold"/>
                                        <p:tgtEl>
                                          <p:spTgt spid="247811">
                                            <p:txEl>
                                              <p:pRg st="3" end="3"/>
                                            </p:txEl>
                                          </p:spTgt>
                                        </p:tgtEl>
                                        <p:attrNameLst>
                                          <p:attrName>ppt_x</p:attrName>
                                        </p:attrNameLst>
                                      </p:cBhvr>
                                      <p:tavLst>
                                        <p:tav tm="0">
                                          <p:val>
                                            <p:strVal val="#ppt_x"/>
                                          </p:val>
                                        </p:tav>
                                        <p:tav tm="100000">
                                          <p:val>
                                            <p:strVal val="#ppt_x"/>
                                          </p:val>
                                        </p:tav>
                                      </p:tavLst>
                                    </p:anim>
                                    <p:anim calcmode="lin" valueType="num">
                                      <p:cBhvr additive="base">
                                        <p:cTn id="26" dur="2000" fill="hold"/>
                                        <p:tgtEl>
                                          <p:spTgt spid="247811">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47811">
                                            <p:txEl>
                                              <p:pRg st="4" end="4"/>
                                            </p:txEl>
                                          </p:spTgt>
                                        </p:tgtEl>
                                        <p:attrNameLst>
                                          <p:attrName>style.visibility</p:attrName>
                                        </p:attrNameLst>
                                      </p:cBhvr>
                                      <p:to>
                                        <p:strVal val="visible"/>
                                      </p:to>
                                    </p:set>
                                    <p:anim calcmode="lin" valueType="num">
                                      <p:cBhvr additive="base">
                                        <p:cTn id="31" dur="2000" fill="hold"/>
                                        <p:tgtEl>
                                          <p:spTgt spid="247811">
                                            <p:txEl>
                                              <p:pRg st="4" end="4"/>
                                            </p:txEl>
                                          </p:spTgt>
                                        </p:tgtEl>
                                        <p:attrNameLst>
                                          <p:attrName>ppt_x</p:attrName>
                                        </p:attrNameLst>
                                      </p:cBhvr>
                                      <p:tavLst>
                                        <p:tav tm="0">
                                          <p:val>
                                            <p:strVal val="#ppt_x"/>
                                          </p:val>
                                        </p:tav>
                                        <p:tav tm="100000">
                                          <p:val>
                                            <p:strVal val="#ppt_x"/>
                                          </p:val>
                                        </p:tav>
                                      </p:tavLst>
                                    </p:anim>
                                    <p:anim calcmode="lin" valueType="num">
                                      <p:cBhvr additive="base">
                                        <p:cTn id="32" dur="2000" fill="hold"/>
                                        <p:tgtEl>
                                          <p:spTgt spid="247811">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47811">
                                            <p:txEl>
                                              <p:pRg st="5" end="5"/>
                                            </p:txEl>
                                          </p:spTgt>
                                        </p:tgtEl>
                                        <p:attrNameLst>
                                          <p:attrName>style.visibility</p:attrName>
                                        </p:attrNameLst>
                                      </p:cBhvr>
                                      <p:to>
                                        <p:strVal val="visible"/>
                                      </p:to>
                                    </p:set>
                                    <p:anim calcmode="lin" valueType="num">
                                      <p:cBhvr additive="base">
                                        <p:cTn id="37" dur="2000" fill="hold"/>
                                        <p:tgtEl>
                                          <p:spTgt spid="247811">
                                            <p:txEl>
                                              <p:pRg st="5" end="5"/>
                                            </p:txEl>
                                          </p:spTgt>
                                        </p:tgtEl>
                                        <p:attrNameLst>
                                          <p:attrName>ppt_x</p:attrName>
                                        </p:attrNameLst>
                                      </p:cBhvr>
                                      <p:tavLst>
                                        <p:tav tm="0">
                                          <p:val>
                                            <p:strVal val="#ppt_x"/>
                                          </p:val>
                                        </p:tav>
                                        <p:tav tm="100000">
                                          <p:val>
                                            <p:strVal val="#ppt_x"/>
                                          </p:val>
                                        </p:tav>
                                      </p:tavLst>
                                    </p:anim>
                                    <p:anim calcmode="lin" valueType="num">
                                      <p:cBhvr additive="base">
                                        <p:cTn id="38" dur="2000" fill="hold"/>
                                        <p:tgtEl>
                                          <p:spTgt spid="247811">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7811" grpId="0" build="p"/>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title"/>
          </p:nvPr>
        </p:nvSpPr>
        <p:spPr>
          <a:xfrm>
            <a:off x="457200" y="188913"/>
            <a:ext cx="8229600" cy="1295400"/>
          </a:xfrm>
        </p:spPr>
        <p:txBody>
          <a:bodyPr/>
          <a:lstStyle/>
          <a:p>
            <a:r>
              <a:rPr lang="en-US" altLang="de-DE" smtClean="0"/>
              <a:t>Geometric Primitive Types</a:t>
            </a:r>
          </a:p>
        </p:txBody>
      </p:sp>
      <p:pic>
        <p:nvPicPr>
          <p:cNvPr id="110595"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787829"/>
            <a:ext cx="7391400" cy="55842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0596" name="Foliennummernplatzhalter 1"/>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B5583434-C395-4DB4-9519-EDD4497A5E6F}" type="slidenum">
              <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100</a:t>
            </a:fld>
            <a:endPar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endParaRPr>
          </a:p>
        </p:txBody>
      </p:sp>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p:cNvSpPr>
            <a:spLocks noGrp="1"/>
          </p:cNvSpPr>
          <p:nvPr>
            <p:ph type="ftr" sz="quarter" idx="10"/>
          </p:nvPr>
        </p:nvSpPr>
        <p:spPr/>
        <p:txBody>
          <a:bodyPr/>
          <a:lstStyle/>
          <a:p>
            <a:pPr>
              <a:defRPr/>
            </a:pPr>
            <a:r>
              <a:rPr lang="en-US" altLang="en-US" smtClean="0"/>
              <a:t>Introduction, overview and OpenGL</a:t>
            </a:r>
            <a:endParaRPr lang="en-US" altLang="en-US"/>
          </a:p>
        </p:txBody>
      </p:sp>
    </p:spTree>
    <p:extLst>
      <p:ext uri="{BB962C8B-B14F-4D97-AF65-F5344CB8AC3E}">
        <p14:creationId xmlns:p14="http://schemas.microsoft.com/office/powerpoint/2010/main" val="1650287652"/>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ChangeArrowheads="1"/>
          </p:cNvSpPr>
          <p:nvPr>
            <p:ph type="title"/>
          </p:nvPr>
        </p:nvSpPr>
        <p:spPr/>
        <p:txBody>
          <a:bodyPr/>
          <a:lstStyle/>
          <a:p>
            <a:r>
              <a:rPr lang="en-US" altLang="de-DE" smtClean="0"/>
              <a:t>Geometric Primitive Types</a:t>
            </a:r>
            <a:r>
              <a:rPr lang="tr-TR" altLang="de-DE" smtClean="0"/>
              <a:t> (cont.)</a:t>
            </a:r>
            <a:endParaRPr lang="en-US" altLang="de-DE" smtClean="0"/>
          </a:p>
        </p:txBody>
      </p:sp>
      <p:sp>
        <p:nvSpPr>
          <p:cNvPr id="248835" name="Rectangle 3"/>
          <p:cNvSpPr>
            <a:spLocks noGrp="1" noChangeArrowheads="1"/>
          </p:cNvSpPr>
          <p:nvPr>
            <p:ph type="body" idx="1"/>
          </p:nvPr>
        </p:nvSpPr>
        <p:spPr>
          <a:xfrm>
            <a:off x="457200" y="1600200"/>
            <a:ext cx="8229600" cy="5068888"/>
          </a:xfrm>
        </p:spPr>
        <p:txBody>
          <a:bodyPr/>
          <a:lstStyle/>
          <a:p>
            <a:pPr>
              <a:lnSpc>
                <a:spcPct val="90000"/>
              </a:lnSpc>
            </a:pPr>
            <a:r>
              <a:rPr lang="en-US" altLang="de-DE" sz="2400" smtClean="0">
                <a:solidFill>
                  <a:schemeClr val="bg1"/>
                </a:solidFill>
              </a:rPr>
              <a:t>GL_POINTS </a:t>
            </a:r>
            <a:r>
              <a:rPr lang="tr-TR" altLang="de-DE" sz="2400" smtClean="0">
                <a:solidFill>
                  <a:schemeClr val="bg1"/>
                </a:solidFill>
              </a:rPr>
              <a:t>	: </a:t>
            </a:r>
            <a:r>
              <a:rPr lang="en-US" altLang="de-DE" sz="2400" smtClean="0">
                <a:solidFill>
                  <a:schemeClr val="bg1"/>
                </a:solidFill>
              </a:rPr>
              <a:t>Draws a point at each of the </a:t>
            </a:r>
            <a:r>
              <a:rPr lang="en-US" altLang="de-DE" sz="2400" i="1" smtClean="0">
                <a:solidFill>
                  <a:schemeClr val="bg1"/>
                </a:solidFill>
              </a:rPr>
              <a:t>n </a:t>
            </a:r>
            <a:r>
              <a:rPr lang="en-US" altLang="de-DE" sz="2400" smtClean="0">
                <a:solidFill>
                  <a:schemeClr val="bg1"/>
                </a:solidFill>
              </a:rPr>
              <a:t>vertices.</a:t>
            </a:r>
          </a:p>
          <a:p>
            <a:pPr>
              <a:lnSpc>
                <a:spcPct val="90000"/>
              </a:lnSpc>
            </a:pPr>
            <a:endParaRPr lang="en-US" altLang="de-DE" sz="2400" smtClean="0">
              <a:solidFill>
                <a:schemeClr val="bg1"/>
              </a:solidFill>
            </a:endParaRPr>
          </a:p>
          <a:p>
            <a:pPr>
              <a:lnSpc>
                <a:spcPct val="90000"/>
              </a:lnSpc>
            </a:pPr>
            <a:endParaRPr lang="en-US" altLang="de-DE" sz="2400" smtClean="0">
              <a:solidFill>
                <a:schemeClr val="bg1"/>
              </a:solidFill>
            </a:endParaRPr>
          </a:p>
          <a:p>
            <a:pPr>
              <a:lnSpc>
                <a:spcPct val="90000"/>
              </a:lnSpc>
            </a:pPr>
            <a:r>
              <a:rPr lang="en-US" altLang="de-DE" sz="2400" smtClean="0">
                <a:solidFill>
                  <a:schemeClr val="bg1"/>
                </a:solidFill>
              </a:rPr>
              <a:t>GL_LINES </a:t>
            </a:r>
            <a:r>
              <a:rPr lang="tr-TR" altLang="de-DE" sz="2400" smtClean="0">
                <a:solidFill>
                  <a:schemeClr val="bg1"/>
                </a:solidFill>
              </a:rPr>
              <a:t>	: </a:t>
            </a:r>
            <a:r>
              <a:rPr lang="en-US" altLang="de-DE" sz="2400" smtClean="0">
                <a:solidFill>
                  <a:schemeClr val="bg1"/>
                </a:solidFill>
              </a:rPr>
              <a:t>Draws a series of unconnected line segments. Segments are drawn between v0 and v1, between v2 and v3, and so</a:t>
            </a:r>
            <a:r>
              <a:rPr lang="tr-TR" altLang="de-DE" sz="2400" smtClean="0">
                <a:solidFill>
                  <a:schemeClr val="bg1"/>
                </a:solidFill>
              </a:rPr>
              <a:t> </a:t>
            </a:r>
            <a:r>
              <a:rPr lang="en-US" altLang="de-DE" sz="2400" smtClean="0">
                <a:solidFill>
                  <a:schemeClr val="bg1"/>
                </a:solidFill>
              </a:rPr>
              <a:t>on. If </a:t>
            </a:r>
            <a:r>
              <a:rPr lang="en-US" altLang="de-DE" sz="2400" i="1" smtClean="0">
                <a:solidFill>
                  <a:schemeClr val="bg1"/>
                </a:solidFill>
              </a:rPr>
              <a:t>n </a:t>
            </a:r>
            <a:r>
              <a:rPr lang="en-US" altLang="de-DE" sz="2400" smtClean="0">
                <a:solidFill>
                  <a:schemeClr val="bg1"/>
                </a:solidFill>
              </a:rPr>
              <a:t>is odd, the last segment is drawn between vn-3 and vn-2, and vn-1 is ignored.</a:t>
            </a:r>
          </a:p>
          <a:p>
            <a:pPr>
              <a:lnSpc>
                <a:spcPct val="90000"/>
              </a:lnSpc>
              <a:buFontTx/>
              <a:buNone/>
            </a:pPr>
            <a:endParaRPr lang="en-US" altLang="de-DE" sz="2400" smtClean="0"/>
          </a:p>
        </p:txBody>
      </p:sp>
      <p:sp>
        <p:nvSpPr>
          <p:cNvPr id="111620" name="Foliennummernplatzhalter 1"/>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62EC48C7-6FD7-480D-BD59-58522B9595B1}" type="slidenum">
              <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101</a:t>
            </a:fld>
            <a:endPar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endParaRPr>
          </a:p>
        </p:txBody>
      </p:sp>
      <p:pic>
        <p:nvPicPr>
          <p:cNvPr id="5" name="Grafik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p:cNvSpPr>
            <a:spLocks noGrp="1"/>
          </p:cNvSpPr>
          <p:nvPr>
            <p:ph type="ftr" sz="quarter" idx="10"/>
          </p:nvPr>
        </p:nvSpPr>
        <p:spPr/>
        <p:txBody>
          <a:bodyPr/>
          <a:lstStyle/>
          <a:p>
            <a:pPr>
              <a:defRPr/>
            </a:pPr>
            <a:r>
              <a:rPr lang="en-US" altLang="en-US" smtClean="0"/>
              <a:t>Introduction, overview and OpenGL</a:t>
            </a:r>
            <a:endParaRPr lang="en-US" altLang="en-US"/>
          </a:p>
        </p:txBody>
      </p:sp>
    </p:spTree>
    <p:extLst>
      <p:ext uri="{BB962C8B-B14F-4D97-AF65-F5344CB8AC3E}">
        <p14:creationId xmlns:p14="http://schemas.microsoft.com/office/powerpoint/2010/main" val="60408923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48835">
                                            <p:txEl>
                                              <p:pRg st="0" end="0"/>
                                            </p:txEl>
                                          </p:spTgt>
                                        </p:tgtEl>
                                        <p:attrNameLst>
                                          <p:attrName>style.visibility</p:attrName>
                                        </p:attrNameLst>
                                      </p:cBhvr>
                                      <p:to>
                                        <p:strVal val="visible"/>
                                      </p:to>
                                    </p:set>
                                    <p:anim calcmode="lin" valueType="num">
                                      <p:cBhvr additive="base">
                                        <p:cTn id="7" dur="2000" fill="hold"/>
                                        <p:tgtEl>
                                          <p:spTgt spid="248835">
                                            <p:txEl>
                                              <p:pRg st="0" end="0"/>
                                            </p:txEl>
                                          </p:spTgt>
                                        </p:tgtEl>
                                        <p:attrNameLst>
                                          <p:attrName>ppt_x</p:attrName>
                                        </p:attrNameLst>
                                      </p:cBhvr>
                                      <p:tavLst>
                                        <p:tav tm="0">
                                          <p:val>
                                            <p:strVal val="0-#ppt_w/2"/>
                                          </p:val>
                                        </p:tav>
                                        <p:tav tm="100000">
                                          <p:val>
                                            <p:strVal val="#ppt_x"/>
                                          </p:val>
                                        </p:tav>
                                      </p:tavLst>
                                    </p:anim>
                                    <p:anim calcmode="lin" valueType="num">
                                      <p:cBhvr additive="base">
                                        <p:cTn id="8" dur="2000" fill="hold"/>
                                        <p:tgtEl>
                                          <p:spTgt spid="24883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48835">
                                            <p:txEl>
                                              <p:pRg st="3" end="3"/>
                                            </p:txEl>
                                          </p:spTgt>
                                        </p:tgtEl>
                                        <p:attrNameLst>
                                          <p:attrName>style.visibility</p:attrName>
                                        </p:attrNameLst>
                                      </p:cBhvr>
                                      <p:to>
                                        <p:strVal val="visible"/>
                                      </p:to>
                                    </p:set>
                                    <p:anim calcmode="lin" valueType="num">
                                      <p:cBhvr additive="base">
                                        <p:cTn id="13" dur="2000" fill="hold"/>
                                        <p:tgtEl>
                                          <p:spTgt spid="248835">
                                            <p:txEl>
                                              <p:pRg st="3" end="3"/>
                                            </p:txEl>
                                          </p:spTgt>
                                        </p:tgtEl>
                                        <p:attrNameLst>
                                          <p:attrName>ppt_x</p:attrName>
                                        </p:attrNameLst>
                                      </p:cBhvr>
                                      <p:tavLst>
                                        <p:tav tm="0">
                                          <p:val>
                                            <p:strVal val="0-#ppt_w/2"/>
                                          </p:val>
                                        </p:tav>
                                        <p:tav tm="100000">
                                          <p:val>
                                            <p:strVal val="#ppt_x"/>
                                          </p:val>
                                        </p:tav>
                                      </p:tavLst>
                                    </p:anim>
                                    <p:anim calcmode="lin" valueType="num">
                                      <p:cBhvr additive="base">
                                        <p:cTn id="14" dur="2000" fill="hold"/>
                                        <p:tgtEl>
                                          <p:spTgt spid="248835">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8835" grpId="0" build="p"/>
    </p:bld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ChangeArrowheads="1"/>
          </p:cNvSpPr>
          <p:nvPr>
            <p:ph type="title"/>
          </p:nvPr>
        </p:nvSpPr>
        <p:spPr/>
        <p:txBody>
          <a:bodyPr/>
          <a:lstStyle/>
          <a:p>
            <a:r>
              <a:rPr lang="en-US" altLang="de-DE" smtClean="0"/>
              <a:t>Geometric Primitive Types</a:t>
            </a:r>
            <a:r>
              <a:rPr lang="tr-TR" altLang="de-DE" smtClean="0"/>
              <a:t> (cont.)</a:t>
            </a:r>
            <a:endParaRPr lang="en-US" altLang="de-DE" smtClean="0"/>
          </a:p>
        </p:txBody>
      </p:sp>
      <p:sp>
        <p:nvSpPr>
          <p:cNvPr id="271363" name="Rectangle 3"/>
          <p:cNvSpPr>
            <a:spLocks noGrp="1" noChangeArrowheads="1"/>
          </p:cNvSpPr>
          <p:nvPr>
            <p:ph type="body" idx="1"/>
          </p:nvPr>
        </p:nvSpPr>
        <p:spPr>
          <a:xfrm>
            <a:off x="457200" y="1600200"/>
            <a:ext cx="8229600" cy="5068888"/>
          </a:xfrm>
        </p:spPr>
        <p:txBody>
          <a:bodyPr/>
          <a:lstStyle/>
          <a:p>
            <a:pPr>
              <a:lnSpc>
                <a:spcPct val="90000"/>
              </a:lnSpc>
            </a:pPr>
            <a:r>
              <a:rPr lang="en-US" altLang="de-DE" sz="2400" smtClean="0">
                <a:solidFill>
                  <a:schemeClr val="bg1"/>
                </a:solidFill>
              </a:rPr>
              <a:t>GL_LINE_STRIP</a:t>
            </a:r>
            <a:r>
              <a:rPr lang="tr-TR" altLang="de-DE" sz="2400" smtClean="0">
                <a:solidFill>
                  <a:schemeClr val="bg1"/>
                </a:solidFill>
              </a:rPr>
              <a:t>	: </a:t>
            </a:r>
            <a:r>
              <a:rPr lang="en-US" altLang="de-DE" sz="2400" smtClean="0">
                <a:solidFill>
                  <a:schemeClr val="bg1"/>
                </a:solidFill>
              </a:rPr>
              <a:t>Draws a line segment from v0 to v1, then from v1 to v2, and so on, finally drawing the segment from vn-2 to vn-1.</a:t>
            </a:r>
            <a:r>
              <a:rPr lang="tr-TR" altLang="de-DE" sz="2400" smtClean="0">
                <a:solidFill>
                  <a:schemeClr val="bg1"/>
                </a:solidFill>
              </a:rPr>
              <a:t> </a:t>
            </a:r>
            <a:r>
              <a:rPr lang="en-US" altLang="de-DE" sz="2400" smtClean="0">
                <a:solidFill>
                  <a:schemeClr val="bg1"/>
                </a:solidFill>
              </a:rPr>
              <a:t>Thus, a total of </a:t>
            </a:r>
            <a:r>
              <a:rPr lang="en-US" altLang="de-DE" sz="2400" i="1" smtClean="0">
                <a:solidFill>
                  <a:schemeClr val="bg1"/>
                </a:solidFill>
              </a:rPr>
              <a:t>n</a:t>
            </a:r>
            <a:r>
              <a:rPr lang="en-US" altLang="de-DE" sz="2400" smtClean="0">
                <a:solidFill>
                  <a:schemeClr val="bg1"/>
                </a:solidFill>
              </a:rPr>
              <a:t>-</a:t>
            </a:r>
            <a:r>
              <a:rPr lang="en-US" altLang="de-DE" sz="2400" i="1" smtClean="0">
                <a:solidFill>
                  <a:schemeClr val="bg1"/>
                </a:solidFill>
              </a:rPr>
              <a:t>1 </a:t>
            </a:r>
            <a:r>
              <a:rPr lang="en-US" altLang="de-DE" sz="2400" smtClean="0">
                <a:solidFill>
                  <a:schemeClr val="bg1"/>
                </a:solidFill>
              </a:rPr>
              <a:t>line segments are drawn. Nothing is drawn unless </a:t>
            </a:r>
            <a:r>
              <a:rPr lang="en-US" altLang="de-DE" sz="2400" i="1" smtClean="0">
                <a:solidFill>
                  <a:schemeClr val="bg1"/>
                </a:solidFill>
              </a:rPr>
              <a:t>n </a:t>
            </a:r>
            <a:r>
              <a:rPr lang="en-US" altLang="de-DE" sz="2400" smtClean="0">
                <a:solidFill>
                  <a:schemeClr val="bg1"/>
                </a:solidFill>
              </a:rPr>
              <a:t>is larger than 1. There are no restrictions on</a:t>
            </a:r>
            <a:r>
              <a:rPr lang="tr-TR" altLang="de-DE" sz="2400" smtClean="0">
                <a:solidFill>
                  <a:schemeClr val="bg1"/>
                </a:solidFill>
              </a:rPr>
              <a:t> </a:t>
            </a:r>
            <a:r>
              <a:rPr lang="en-US" altLang="de-DE" sz="2400" smtClean="0">
                <a:solidFill>
                  <a:schemeClr val="bg1"/>
                </a:solidFill>
              </a:rPr>
              <a:t>the vertices describing a line strip (or a line loop); the lines can intersect arbitrarily.</a:t>
            </a:r>
          </a:p>
          <a:p>
            <a:pPr>
              <a:lnSpc>
                <a:spcPct val="90000"/>
              </a:lnSpc>
            </a:pPr>
            <a:endParaRPr lang="en-US" altLang="de-DE" sz="2400" smtClean="0">
              <a:solidFill>
                <a:schemeClr val="bg1"/>
              </a:solidFill>
            </a:endParaRPr>
          </a:p>
          <a:p>
            <a:pPr>
              <a:lnSpc>
                <a:spcPct val="90000"/>
              </a:lnSpc>
            </a:pPr>
            <a:r>
              <a:rPr lang="en-US" altLang="de-DE" sz="2400" smtClean="0">
                <a:solidFill>
                  <a:schemeClr val="bg1"/>
                </a:solidFill>
              </a:rPr>
              <a:t>GL_LINE_LOOP </a:t>
            </a:r>
            <a:r>
              <a:rPr lang="tr-TR" altLang="de-DE" sz="2400" smtClean="0">
                <a:solidFill>
                  <a:schemeClr val="bg1"/>
                </a:solidFill>
              </a:rPr>
              <a:t>	: </a:t>
            </a:r>
            <a:r>
              <a:rPr lang="en-US" altLang="de-DE" sz="2400" smtClean="0">
                <a:solidFill>
                  <a:schemeClr val="bg1"/>
                </a:solidFill>
              </a:rPr>
              <a:t>Same as GL_LINE_STRIP, except that a final line segment is drawn from vn-1 to v0, completing a loop.</a:t>
            </a:r>
          </a:p>
          <a:p>
            <a:pPr>
              <a:lnSpc>
                <a:spcPct val="90000"/>
              </a:lnSpc>
            </a:pPr>
            <a:endParaRPr lang="en-US" altLang="de-DE" sz="2400" smtClean="0"/>
          </a:p>
        </p:txBody>
      </p:sp>
      <p:sp>
        <p:nvSpPr>
          <p:cNvPr id="112644" name="Foliennummernplatzhalter 1"/>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FB067B90-4FA9-4201-BDD8-9D588F86862D}" type="slidenum">
              <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102</a:t>
            </a:fld>
            <a:endPar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endParaRPr>
          </a:p>
        </p:txBody>
      </p:sp>
      <p:pic>
        <p:nvPicPr>
          <p:cNvPr id="5" name="Grafik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p:cNvSpPr>
            <a:spLocks noGrp="1"/>
          </p:cNvSpPr>
          <p:nvPr>
            <p:ph type="ftr" sz="quarter" idx="10"/>
          </p:nvPr>
        </p:nvSpPr>
        <p:spPr/>
        <p:txBody>
          <a:bodyPr/>
          <a:lstStyle/>
          <a:p>
            <a:pPr>
              <a:defRPr/>
            </a:pPr>
            <a:r>
              <a:rPr lang="en-US" altLang="en-US" smtClean="0"/>
              <a:t>Introduction, overview and OpenGL</a:t>
            </a:r>
            <a:endParaRPr lang="en-US" altLang="en-US"/>
          </a:p>
        </p:txBody>
      </p:sp>
    </p:spTree>
    <p:extLst>
      <p:ext uri="{BB962C8B-B14F-4D97-AF65-F5344CB8AC3E}">
        <p14:creationId xmlns:p14="http://schemas.microsoft.com/office/powerpoint/2010/main" val="299993938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71363">
                                            <p:txEl>
                                              <p:pRg st="0" end="0"/>
                                            </p:txEl>
                                          </p:spTgt>
                                        </p:tgtEl>
                                        <p:attrNameLst>
                                          <p:attrName>style.visibility</p:attrName>
                                        </p:attrNameLst>
                                      </p:cBhvr>
                                      <p:to>
                                        <p:strVal val="visible"/>
                                      </p:to>
                                    </p:set>
                                    <p:anim calcmode="lin" valueType="num">
                                      <p:cBhvr additive="base">
                                        <p:cTn id="7" dur="2000" fill="hold"/>
                                        <p:tgtEl>
                                          <p:spTgt spid="271363">
                                            <p:txEl>
                                              <p:pRg st="0" end="0"/>
                                            </p:txEl>
                                          </p:spTgt>
                                        </p:tgtEl>
                                        <p:attrNameLst>
                                          <p:attrName>ppt_x</p:attrName>
                                        </p:attrNameLst>
                                      </p:cBhvr>
                                      <p:tavLst>
                                        <p:tav tm="0">
                                          <p:val>
                                            <p:strVal val="0-#ppt_w/2"/>
                                          </p:val>
                                        </p:tav>
                                        <p:tav tm="100000">
                                          <p:val>
                                            <p:strVal val="#ppt_x"/>
                                          </p:val>
                                        </p:tav>
                                      </p:tavLst>
                                    </p:anim>
                                    <p:anim calcmode="lin" valueType="num">
                                      <p:cBhvr additive="base">
                                        <p:cTn id="8" dur="2000" fill="hold"/>
                                        <p:tgtEl>
                                          <p:spTgt spid="27136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71363">
                                            <p:txEl>
                                              <p:pRg st="2" end="2"/>
                                            </p:txEl>
                                          </p:spTgt>
                                        </p:tgtEl>
                                        <p:attrNameLst>
                                          <p:attrName>style.visibility</p:attrName>
                                        </p:attrNameLst>
                                      </p:cBhvr>
                                      <p:to>
                                        <p:strVal val="visible"/>
                                      </p:to>
                                    </p:set>
                                    <p:anim calcmode="lin" valueType="num">
                                      <p:cBhvr additive="base">
                                        <p:cTn id="13" dur="2000" fill="hold"/>
                                        <p:tgtEl>
                                          <p:spTgt spid="271363">
                                            <p:txEl>
                                              <p:pRg st="2" end="2"/>
                                            </p:txEl>
                                          </p:spTgt>
                                        </p:tgtEl>
                                        <p:attrNameLst>
                                          <p:attrName>ppt_x</p:attrName>
                                        </p:attrNameLst>
                                      </p:cBhvr>
                                      <p:tavLst>
                                        <p:tav tm="0">
                                          <p:val>
                                            <p:strVal val="0-#ppt_w/2"/>
                                          </p:val>
                                        </p:tav>
                                        <p:tav tm="100000">
                                          <p:val>
                                            <p:strVal val="#ppt_x"/>
                                          </p:val>
                                        </p:tav>
                                      </p:tavLst>
                                    </p:anim>
                                    <p:anim calcmode="lin" valueType="num">
                                      <p:cBhvr additive="base">
                                        <p:cTn id="14" dur="2000" fill="hold"/>
                                        <p:tgtEl>
                                          <p:spTgt spid="271363">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1363" grpId="0" build="p"/>
    </p:bld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ChangeArrowheads="1"/>
          </p:cNvSpPr>
          <p:nvPr>
            <p:ph type="title"/>
          </p:nvPr>
        </p:nvSpPr>
        <p:spPr/>
        <p:txBody>
          <a:bodyPr/>
          <a:lstStyle/>
          <a:p>
            <a:r>
              <a:rPr lang="en-US" altLang="de-DE" smtClean="0"/>
              <a:t>Geometric Primitive Types</a:t>
            </a:r>
            <a:r>
              <a:rPr lang="tr-TR" altLang="de-DE" smtClean="0"/>
              <a:t> (cont.)</a:t>
            </a:r>
            <a:endParaRPr lang="en-US" altLang="de-DE" smtClean="0"/>
          </a:p>
        </p:txBody>
      </p:sp>
      <p:sp>
        <p:nvSpPr>
          <p:cNvPr id="249859" name="Rectangle 3"/>
          <p:cNvSpPr>
            <a:spLocks noGrp="1" noChangeArrowheads="1"/>
          </p:cNvSpPr>
          <p:nvPr>
            <p:ph type="body" idx="1"/>
          </p:nvPr>
        </p:nvSpPr>
        <p:spPr/>
        <p:txBody>
          <a:bodyPr/>
          <a:lstStyle/>
          <a:p>
            <a:pPr>
              <a:lnSpc>
                <a:spcPct val="80000"/>
              </a:lnSpc>
            </a:pPr>
            <a:r>
              <a:rPr lang="en-US" altLang="de-DE" sz="2400" smtClean="0">
                <a:solidFill>
                  <a:schemeClr val="bg1"/>
                </a:solidFill>
              </a:rPr>
              <a:t>GL_TRIANGLES </a:t>
            </a:r>
            <a:r>
              <a:rPr lang="tr-TR" altLang="de-DE" sz="2400" smtClean="0">
                <a:solidFill>
                  <a:schemeClr val="bg1"/>
                </a:solidFill>
              </a:rPr>
              <a:t>		: </a:t>
            </a:r>
            <a:r>
              <a:rPr lang="en-US" altLang="de-DE" sz="2400" smtClean="0">
                <a:solidFill>
                  <a:schemeClr val="bg1"/>
                </a:solidFill>
              </a:rPr>
              <a:t>Draws a series of triangles (three-sided polygons) using vertices v0, v1, v2, then v3, v4, v5, and so on. If </a:t>
            </a:r>
            <a:r>
              <a:rPr lang="en-US" altLang="de-DE" sz="2400" i="1" smtClean="0">
                <a:solidFill>
                  <a:schemeClr val="bg1"/>
                </a:solidFill>
              </a:rPr>
              <a:t>n </a:t>
            </a:r>
            <a:r>
              <a:rPr lang="en-US" altLang="de-DE" sz="2400" smtClean="0">
                <a:solidFill>
                  <a:schemeClr val="bg1"/>
                </a:solidFill>
              </a:rPr>
              <a:t>isn't an</a:t>
            </a:r>
            <a:r>
              <a:rPr lang="tr-TR" altLang="de-DE" sz="2400" smtClean="0">
                <a:solidFill>
                  <a:schemeClr val="bg1"/>
                </a:solidFill>
              </a:rPr>
              <a:t> </a:t>
            </a:r>
            <a:r>
              <a:rPr lang="en-US" altLang="de-DE" sz="2400" smtClean="0">
                <a:solidFill>
                  <a:schemeClr val="bg1"/>
                </a:solidFill>
              </a:rPr>
              <a:t>exact multiple of 3, the final one or two vertices are ignored.</a:t>
            </a:r>
          </a:p>
          <a:p>
            <a:pPr>
              <a:lnSpc>
                <a:spcPct val="80000"/>
              </a:lnSpc>
            </a:pPr>
            <a:endParaRPr lang="en-US" altLang="de-DE" sz="2400" smtClean="0">
              <a:solidFill>
                <a:schemeClr val="bg1"/>
              </a:solidFill>
            </a:endParaRPr>
          </a:p>
          <a:p>
            <a:pPr>
              <a:lnSpc>
                <a:spcPct val="80000"/>
              </a:lnSpc>
            </a:pPr>
            <a:r>
              <a:rPr lang="en-US" altLang="de-DE" sz="2400" smtClean="0">
                <a:solidFill>
                  <a:schemeClr val="bg1"/>
                </a:solidFill>
              </a:rPr>
              <a:t>GL_TRIANGLE_STRIP </a:t>
            </a:r>
            <a:r>
              <a:rPr lang="tr-TR" altLang="de-DE" sz="2400" smtClean="0">
                <a:solidFill>
                  <a:schemeClr val="bg1"/>
                </a:solidFill>
              </a:rPr>
              <a:t>	: </a:t>
            </a:r>
            <a:r>
              <a:rPr lang="en-US" altLang="de-DE" sz="2400" smtClean="0">
                <a:solidFill>
                  <a:schemeClr val="bg1"/>
                </a:solidFill>
              </a:rPr>
              <a:t>Draws a series of triangles (three-sided polygons) using vertices v0, v1, v2, then v2, v1, v3 (note the order), then</a:t>
            </a:r>
            <a:r>
              <a:rPr lang="tr-TR" altLang="de-DE" sz="2400" smtClean="0">
                <a:solidFill>
                  <a:schemeClr val="bg1"/>
                </a:solidFill>
              </a:rPr>
              <a:t> </a:t>
            </a:r>
            <a:r>
              <a:rPr lang="en-US" altLang="de-DE" sz="2400" smtClean="0">
                <a:solidFill>
                  <a:schemeClr val="bg1"/>
                </a:solidFill>
              </a:rPr>
              <a:t>v2, v3, v4, and so on. The ordering is to ensure that the triangles are all drawn with the same orientation so that the</a:t>
            </a:r>
            <a:r>
              <a:rPr lang="tr-TR" altLang="de-DE" sz="2400" smtClean="0">
                <a:solidFill>
                  <a:schemeClr val="bg1"/>
                </a:solidFill>
              </a:rPr>
              <a:t> </a:t>
            </a:r>
            <a:r>
              <a:rPr lang="en-US" altLang="de-DE" sz="2400" smtClean="0">
                <a:solidFill>
                  <a:schemeClr val="bg1"/>
                </a:solidFill>
              </a:rPr>
              <a:t>strip can correctly form part of a surface. Preserving the orientation is important for some operations, such as</a:t>
            </a:r>
            <a:r>
              <a:rPr lang="tr-TR" altLang="de-DE" sz="2400" smtClean="0">
                <a:solidFill>
                  <a:schemeClr val="bg1"/>
                </a:solidFill>
              </a:rPr>
              <a:t> </a:t>
            </a:r>
            <a:r>
              <a:rPr lang="en-US" altLang="de-DE" sz="2400" smtClean="0">
                <a:solidFill>
                  <a:schemeClr val="bg1"/>
                </a:solidFill>
              </a:rPr>
              <a:t>culling. (See "Reversing and Culling Polygon Faces") </a:t>
            </a:r>
            <a:r>
              <a:rPr lang="en-US" altLang="de-DE" sz="2400" i="1" smtClean="0">
                <a:solidFill>
                  <a:schemeClr val="bg1"/>
                </a:solidFill>
              </a:rPr>
              <a:t>n </a:t>
            </a:r>
            <a:r>
              <a:rPr lang="en-US" altLang="de-DE" sz="2400" smtClean="0">
                <a:solidFill>
                  <a:schemeClr val="bg1"/>
                </a:solidFill>
              </a:rPr>
              <a:t>must be at least 3 for anything to be drawn.</a:t>
            </a:r>
          </a:p>
        </p:txBody>
      </p:sp>
      <p:sp>
        <p:nvSpPr>
          <p:cNvPr id="113668" name="Foliennummernplatzhalter 1"/>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D36766FB-B382-4A06-92C7-B00ED3D15E69}" type="slidenum">
              <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103</a:t>
            </a:fld>
            <a:endPar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endParaRPr>
          </a:p>
        </p:txBody>
      </p:sp>
      <p:pic>
        <p:nvPicPr>
          <p:cNvPr id="5" name="Grafik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p:cNvSpPr>
            <a:spLocks noGrp="1"/>
          </p:cNvSpPr>
          <p:nvPr>
            <p:ph type="ftr" sz="quarter" idx="10"/>
          </p:nvPr>
        </p:nvSpPr>
        <p:spPr/>
        <p:txBody>
          <a:bodyPr/>
          <a:lstStyle/>
          <a:p>
            <a:pPr>
              <a:defRPr/>
            </a:pPr>
            <a:r>
              <a:rPr lang="en-US" altLang="en-US" smtClean="0"/>
              <a:t>Introduction, overview and OpenGL</a:t>
            </a:r>
            <a:endParaRPr lang="en-US" altLang="en-US"/>
          </a:p>
        </p:txBody>
      </p:sp>
    </p:spTree>
    <p:extLst>
      <p:ext uri="{BB962C8B-B14F-4D97-AF65-F5344CB8AC3E}">
        <p14:creationId xmlns:p14="http://schemas.microsoft.com/office/powerpoint/2010/main" val="279788099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49859">
                                            <p:txEl>
                                              <p:pRg st="0" end="0"/>
                                            </p:txEl>
                                          </p:spTgt>
                                        </p:tgtEl>
                                        <p:attrNameLst>
                                          <p:attrName>style.visibility</p:attrName>
                                        </p:attrNameLst>
                                      </p:cBhvr>
                                      <p:to>
                                        <p:strVal val="visible"/>
                                      </p:to>
                                    </p:set>
                                    <p:anim calcmode="lin" valueType="num">
                                      <p:cBhvr additive="base">
                                        <p:cTn id="7" dur="2000" fill="hold"/>
                                        <p:tgtEl>
                                          <p:spTgt spid="249859">
                                            <p:txEl>
                                              <p:pRg st="0" end="0"/>
                                            </p:txEl>
                                          </p:spTgt>
                                        </p:tgtEl>
                                        <p:attrNameLst>
                                          <p:attrName>ppt_x</p:attrName>
                                        </p:attrNameLst>
                                      </p:cBhvr>
                                      <p:tavLst>
                                        <p:tav tm="0">
                                          <p:val>
                                            <p:strVal val="0-#ppt_w/2"/>
                                          </p:val>
                                        </p:tav>
                                        <p:tav tm="100000">
                                          <p:val>
                                            <p:strVal val="#ppt_x"/>
                                          </p:val>
                                        </p:tav>
                                      </p:tavLst>
                                    </p:anim>
                                    <p:anim calcmode="lin" valueType="num">
                                      <p:cBhvr additive="base">
                                        <p:cTn id="8" dur="2000" fill="hold"/>
                                        <p:tgtEl>
                                          <p:spTgt spid="24985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49859">
                                            <p:txEl>
                                              <p:pRg st="2" end="2"/>
                                            </p:txEl>
                                          </p:spTgt>
                                        </p:tgtEl>
                                        <p:attrNameLst>
                                          <p:attrName>style.visibility</p:attrName>
                                        </p:attrNameLst>
                                      </p:cBhvr>
                                      <p:to>
                                        <p:strVal val="visible"/>
                                      </p:to>
                                    </p:set>
                                    <p:anim calcmode="lin" valueType="num">
                                      <p:cBhvr additive="base">
                                        <p:cTn id="13" dur="2000" fill="hold"/>
                                        <p:tgtEl>
                                          <p:spTgt spid="249859">
                                            <p:txEl>
                                              <p:pRg st="2" end="2"/>
                                            </p:txEl>
                                          </p:spTgt>
                                        </p:tgtEl>
                                        <p:attrNameLst>
                                          <p:attrName>ppt_x</p:attrName>
                                        </p:attrNameLst>
                                      </p:cBhvr>
                                      <p:tavLst>
                                        <p:tav tm="0">
                                          <p:val>
                                            <p:strVal val="0-#ppt_w/2"/>
                                          </p:val>
                                        </p:tav>
                                        <p:tav tm="100000">
                                          <p:val>
                                            <p:strVal val="#ppt_x"/>
                                          </p:val>
                                        </p:tav>
                                      </p:tavLst>
                                    </p:anim>
                                    <p:anim calcmode="lin" valueType="num">
                                      <p:cBhvr additive="base">
                                        <p:cTn id="14" dur="2000" fill="hold"/>
                                        <p:tgtEl>
                                          <p:spTgt spid="249859">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9859" grpId="0" build="p"/>
    </p:bld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ChangeArrowheads="1"/>
          </p:cNvSpPr>
          <p:nvPr>
            <p:ph type="title"/>
          </p:nvPr>
        </p:nvSpPr>
        <p:spPr/>
        <p:txBody>
          <a:bodyPr/>
          <a:lstStyle/>
          <a:p>
            <a:r>
              <a:rPr lang="en-US" altLang="de-DE" smtClean="0"/>
              <a:t>Geometric Primitive Types</a:t>
            </a:r>
            <a:r>
              <a:rPr lang="tr-TR" altLang="de-DE" smtClean="0"/>
              <a:t> (cont.)</a:t>
            </a:r>
            <a:endParaRPr lang="en-US" altLang="de-DE" smtClean="0"/>
          </a:p>
        </p:txBody>
      </p:sp>
      <p:sp>
        <p:nvSpPr>
          <p:cNvPr id="272387" name="Rectangle 3"/>
          <p:cNvSpPr>
            <a:spLocks noGrp="1" noChangeArrowheads="1"/>
          </p:cNvSpPr>
          <p:nvPr>
            <p:ph type="body" idx="1"/>
          </p:nvPr>
        </p:nvSpPr>
        <p:spPr/>
        <p:txBody>
          <a:bodyPr/>
          <a:lstStyle/>
          <a:p>
            <a:pPr>
              <a:lnSpc>
                <a:spcPct val="80000"/>
              </a:lnSpc>
            </a:pPr>
            <a:r>
              <a:rPr lang="en-US" altLang="de-DE" sz="2400" smtClean="0">
                <a:solidFill>
                  <a:schemeClr val="bg1"/>
                </a:solidFill>
              </a:rPr>
              <a:t>GL_TRIANGLE_FAN </a:t>
            </a:r>
            <a:r>
              <a:rPr lang="tr-TR" altLang="de-DE" sz="2400" smtClean="0">
                <a:solidFill>
                  <a:schemeClr val="bg1"/>
                </a:solidFill>
              </a:rPr>
              <a:t>	:</a:t>
            </a:r>
            <a:r>
              <a:rPr lang="en-US" altLang="de-DE" sz="2400" smtClean="0">
                <a:solidFill>
                  <a:schemeClr val="bg1"/>
                </a:solidFill>
              </a:rPr>
              <a:t>Same as GL_TRIANGLE_STRIP, except that the vertices are v0, v1, v2, then v0, v2, v3, then v0, v3, v4, and so on.</a:t>
            </a:r>
          </a:p>
          <a:p>
            <a:pPr>
              <a:lnSpc>
                <a:spcPct val="80000"/>
              </a:lnSpc>
            </a:pPr>
            <a:endParaRPr lang="de-DE" altLang="de-DE" sz="2400" smtClean="0">
              <a:solidFill>
                <a:schemeClr val="bg1"/>
              </a:solidFill>
            </a:endParaRPr>
          </a:p>
          <a:p>
            <a:pPr>
              <a:lnSpc>
                <a:spcPct val="80000"/>
              </a:lnSpc>
            </a:pPr>
            <a:r>
              <a:rPr lang="en-US" altLang="de-DE" sz="2400" smtClean="0">
                <a:solidFill>
                  <a:schemeClr val="bg1"/>
                </a:solidFill>
              </a:rPr>
              <a:t>GL_QUADS </a:t>
            </a:r>
            <a:r>
              <a:rPr lang="tr-TR" altLang="de-DE" sz="2400" smtClean="0">
                <a:solidFill>
                  <a:schemeClr val="bg1"/>
                </a:solidFill>
              </a:rPr>
              <a:t>		: </a:t>
            </a:r>
            <a:r>
              <a:rPr lang="en-US" altLang="de-DE" sz="2400" smtClean="0">
                <a:solidFill>
                  <a:schemeClr val="bg1"/>
                </a:solidFill>
              </a:rPr>
              <a:t>Draws a series of quadrilaterals (four-sided polygons) using vertices v0, v1, v2, v3, then v4, v5, v6, v7, and so on.</a:t>
            </a:r>
            <a:r>
              <a:rPr lang="tr-TR" altLang="de-DE" sz="2400" smtClean="0">
                <a:solidFill>
                  <a:schemeClr val="bg1"/>
                </a:solidFill>
              </a:rPr>
              <a:t> </a:t>
            </a:r>
            <a:r>
              <a:rPr lang="en-US" altLang="de-DE" sz="2400" smtClean="0">
                <a:solidFill>
                  <a:schemeClr val="bg1"/>
                </a:solidFill>
              </a:rPr>
              <a:t>If </a:t>
            </a:r>
            <a:r>
              <a:rPr lang="en-US" altLang="de-DE" sz="2400" i="1" smtClean="0">
                <a:solidFill>
                  <a:schemeClr val="bg1"/>
                </a:solidFill>
              </a:rPr>
              <a:t>n </a:t>
            </a:r>
            <a:r>
              <a:rPr lang="en-US" altLang="de-DE" sz="2400" smtClean="0">
                <a:solidFill>
                  <a:schemeClr val="bg1"/>
                </a:solidFill>
              </a:rPr>
              <a:t>isn't a multiple of 4, the final one, two, or three vertices are ignored.</a:t>
            </a:r>
          </a:p>
          <a:p>
            <a:pPr>
              <a:lnSpc>
                <a:spcPct val="80000"/>
              </a:lnSpc>
              <a:buFontTx/>
              <a:buNone/>
            </a:pPr>
            <a:endParaRPr lang="en-US" altLang="de-DE" sz="2400" smtClean="0"/>
          </a:p>
        </p:txBody>
      </p:sp>
      <p:sp>
        <p:nvSpPr>
          <p:cNvPr id="114692" name="Foliennummernplatzhalter 1"/>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4B1F370-BA59-4AEC-B209-907A56196B93}" type="slidenum">
              <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104</a:t>
            </a:fld>
            <a:endPar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endParaRPr>
          </a:p>
        </p:txBody>
      </p:sp>
      <p:pic>
        <p:nvPicPr>
          <p:cNvPr id="5" name="Grafik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p:cNvSpPr>
            <a:spLocks noGrp="1"/>
          </p:cNvSpPr>
          <p:nvPr>
            <p:ph type="ftr" sz="quarter" idx="10"/>
          </p:nvPr>
        </p:nvSpPr>
        <p:spPr/>
        <p:txBody>
          <a:bodyPr/>
          <a:lstStyle/>
          <a:p>
            <a:pPr>
              <a:defRPr/>
            </a:pPr>
            <a:r>
              <a:rPr lang="en-US" altLang="en-US" smtClean="0"/>
              <a:t>Introduction, overview and OpenGL</a:t>
            </a:r>
            <a:endParaRPr lang="en-US" altLang="en-US"/>
          </a:p>
        </p:txBody>
      </p:sp>
    </p:spTree>
    <p:extLst>
      <p:ext uri="{BB962C8B-B14F-4D97-AF65-F5344CB8AC3E}">
        <p14:creationId xmlns:p14="http://schemas.microsoft.com/office/powerpoint/2010/main" val="382167352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72387">
                                            <p:txEl>
                                              <p:pRg st="0" end="0"/>
                                            </p:txEl>
                                          </p:spTgt>
                                        </p:tgtEl>
                                        <p:attrNameLst>
                                          <p:attrName>style.visibility</p:attrName>
                                        </p:attrNameLst>
                                      </p:cBhvr>
                                      <p:to>
                                        <p:strVal val="visible"/>
                                      </p:to>
                                    </p:set>
                                    <p:anim calcmode="lin" valueType="num">
                                      <p:cBhvr additive="base">
                                        <p:cTn id="7" dur="2000" fill="hold"/>
                                        <p:tgtEl>
                                          <p:spTgt spid="272387">
                                            <p:txEl>
                                              <p:pRg st="0" end="0"/>
                                            </p:txEl>
                                          </p:spTgt>
                                        </p:tgtEl>
                                        <p:attrNameLst>
                                          <p:attrName>ppt_x</p:attrName>
                                        </p:attrNameLst>
                                      </p:cBhvr>
                                      <p:tavLst>
                                        <p:tav tm="0">
                                          <p:val>
                                            <p:strVal val="0-#ppt_w/2"/>
                                          </p:val>
                                        </p:tav>
                                        <p:tav tm="100000">
                                          <p:val>
                                            <p:strVal val="#ppt_x"/>
                                          </p:val>
                                        </p:tav>
                                      </p:tavLst>
                                    </p:anim>
                                    <p:anim calcmode="lin" valueType="num">
                                      <p:cBhvr additive="base">
                                        <p:cTn id="8" dur="2000" fill="hold"/>
                                        <p:tgtEl>
                                          <p:spTgt spid="27238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72387">
                                            <p:txEl>
                                              <p:pRg st="2" end="2"/>
                                            </p:txEl>
                                          </p:spTgt>
                                        </p:tgtEl>
                                        <p:attrNameLst>
                                          <p:attrName>style.visibility</p:attrName>
                                        </p:attrNameLst>
                                      </p:cBhvr>
                                      <p:to>
                                        <p:strVal val="visible"/>
                                      </p:to>
                                    </p:set>
                                    <p:anim calcmode="lin" valueType="num">
                                      <p:cBhvr additive="base">
                                        <p:cTn id="13" dur="2000" fill="hold"/>
                                        <p:tgtEl>
                                          <p:spTgt spid="272387">
                                            <p:txEl>
                                              <p:pRg st="2" end="2"/>
                                            </p:txEl>
                                          </p:spTgt>
                                        </p:tgtEl>
                                        <p:attrNameLst>
                                          <p:attrName>ppt_x</p:attrName>
                                        </p:attrNameLst>
                                      </p:cBhvr>
                                      <p:tavLst>
                                        <p:tav tm="0">
                                          <p:val>
                                            <p:strVal val="0-#ppt_w/2"/>
                                          </p:val>
                                        </p:tav>
                                        <p:tav tm="100000">
                                          <p:val>
                                            <p:strVal val="#ppt_x"/>
                                          </p:val>
                                        </p:tav>
                                      </p:tavLst>
                                    </p:anim>
                                    <p:anim calcmode="lin" valueType="num">
                                      <p:cBhvr additive="base">
                                        <p:cTn id="14" dur="2000" fill="hold"/>
                                        <p:tgtEl>
                                          <p:spTgt spid="272387">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2387" grpId="0" build="p"/>
    </p:bld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ChangeArrowheads="1"/>
          </p:cNvSpPr>
          <p:nvPr>
            <p:ph type="title"/>
          </p:nvPr>
        </p:nvSpPr>
        <p:spPr/>
        <p:txBody>
          <a:bodyPr/>
          <a:lstStyle/>
          <a:p>
            <a:r>
              <a:rPr lang="en-US" altLang="de-DE" smtClean="0"/>
              <a:t>Geometric Primitive Types</a:t>
            </a:r>
            <a:r>
              <a:rPr lang="tr-TR" altLang="de-DE" smtClean="0"/>
              <a:t> (cont.)</a:t>
            </a:r>
            <a:endParaRPr lang="en-US" altLang="de-DE" smtClean="0"/>
          </a:p>
        </p:txBody>
      </p:sp>
      <p:sp>
        <p:nvSpPr>
          <p:cNvPr id="250883" name="Rectangle 3"/>
          <p:cNvSpPr>
            <a:spLocks noGrp="1" noChangeArrowheads="1"/>
          </p:cNvSpPr>
          <p:nvPr>
            <p:ph type="body" idx="1"/>
          </p:nvPr>
        </p:nvSpPr>
        <p:spPr/>
        <p:txBody>
          <a:bodyPr/>
          <a:lstStyle/>
          <a:p>
            <a:pPr>
              <a:lnSpc>
                <a:spcPct val="80000"/>
              </a:lnSpc>
            </a:pPr>
            <a:r>
              <a:rPr lang="en-US" altLang="de-DE" sz="2400" smtClean="0">
                <a:solidFill>
                  <a:schemeClr val="bg1"/>
                </a:solidFill>
              </a:rPr>
              <a:t>GL_QUAD_STRIP</a:t>
            </a:r>
            <a:r>
              <a:rPr lang="tr-TR" altLang="de-DE" sz="2400" smtClean="0">
                <a:solidFill>
                  <a:schemeClr val="bg1"/>
                </a:solidFill>
              </a:rPr>
              <a:t>	: </a:t>
            </a:r>
            <a:r>
              <a:rPr lang="en-US" altLang="de-DE" sz="2400" smtClean="0">
                <a:solidFill>
                  <a:schemeClr val="bg1"/>
                </a:solidFill>
              </a:rPr>
              <a:t>Draws a series of quadrilaterals (four-sided polygons) beginning with v0, v1, v3, v2, then v2, v3, v5, v4, then v4,</a:t>
            </a:r>
            <a:r>
              <a:rPr lang="tr-TR" altLang="de-DE" sz="2400" smtClean="0">
                <a:solidFill>
                  <a:schemeClr val="bg1"/>
                </a:solidFill>
              </a:rPr>
              <a:t> </a:t>
            </a:r>
            <a:r>
              <a:rPr lang="en-US" altLang="de-DE" sz="2400" smtClean="0">
                <a:solidFill>
                  <a:schemeClr val="bg1"/>
                </a:solidFill>
              </a:rPr>
              <a:t>v5, v7, v6, and so on (see Figure 2-7). </a:t>
            </a:r>
            <a:r>
              <a:rPr lang="en-US" altLang="de-DE" sz="2400" i="1" smtClean="0">
                <a:solidFill>
                  <a:schemeClr val="bg1"/>
                </a:solidFill>
              </a:rPr>
              <a:t>n </a:t>
            </a:r>
            <a:r>
              <a:rPr lang="en-US" altLang="de-DE" sz="2400" smtClean="0">
                <a:solidFill>
                  <a:schemeClr val="bg1"/>
                </a:solidFill>
              </a:rPr>
              <a:t>must be at least 4 before anything is drawn. If </a:t>
            </a:r>
            <a:r>
              <a:rPr lang="en-US" altLang="de-DE" sz="2400" i="1" smtClean="0">
                <a:solidFill>
                  <a:schemeClr val="bg1"/>
                </a:solidFill>
              </a:rPr>
              <a:t>n </a:t>
            </a:r>
            <a:r>
              <a:rPr lang="en-US" altLang="de-DE" sz="2400" smtClean="0">
                <a:solidFill>
                  <a:schemeClr val="bg1"/>
                </a:solidFill>
              </a:rPr>
              <a:t>is odd, the final vertex is</a:t>
            </a:r>
            <a:r>
              <a:rPr lang="tr-TR" altLang="de-DE" sz="2400" smtClean="0">
                <a:solidFill>
                  <a:schemeClr val="bg1"/>
                </a:solidFill>
              </a:rPr>
              <a:t> </a:t>
            </a:r>
            <a:r>
              <a:rPr lang="en-US" altLang="de-DE" sz="2400" smtClean="0">
                <a:solidFill>
                  <a:schemeClr val="bg1"/>
                </a:solidFill>
              </a:rPr>
              <a:t>ignored.</a:t>
            </a:r>
          </a:p>
          <a:p>
            <a:pPr>
              <a:lnSpc>
                <a:spcPct val="80000"/>
              </a:lnSpc>
            </a:pPr>
            <a:endParaRPr lang="en-US" altLang="de-DE" sz="2400" smtClean="0">
              <a:solidFill>
                <a:schemeClr val="bg1"/>
              </a:solidFill>
            </a:endParaRPr>
          </a:p>
          <a:p>
            <a:pPr>
              <a:lnSpc>
                <a:spcPct val="80000"/>
              </a:lnSpc>
            </a:pPr>
            <a:r>
              <a:rPr lang="en-US" altLang="de-DE" sz="2400" smtClean="0">
                <a:solidFill>
                  <a:schemeClr val="bg1"/>
                </a:solidFill>
              </a:rPr>
              <a:t>GL_POLYGON </a:t>
            </a:r>
            <a:r>
              <a:rPr lang="tr-TR" altLang="de-DE" sz="2400" smtClean="0">
                <a:solidFill>
                  <a:schemeClr val="bg1"/>
                </a:solidFill>
              </a:rPr>
              <a:t>		:</a:t>
            </a:r>
            <a:r>
              <a:rPr lang="en-US" altLang="de-DE" sz="2400" smtClean="0">
                <a:solidFill>
                  <a:schemeClr val="bg1"/>
                </a:solidFill>
              </a:rPr>
              <a:t>Draws a polygon using the points v0, ... , vn-1 as vertices. </a:t>
            </a:r>
            <a:r>
              <a:rPr lang="en-US" altLang="de-DE" sz="2400" i="1" smtClean="0">
                <a:solidFill>
                  <a:schemeClr val="bg1"/>
                </a:solidFill>
              </a:rPr>
              <a:t>n </a:t>
            </a:r>
            <a:r>
              <a:rPr lang="en-US" altLang="de-DE" sz="2400" smtClean="0">
                <a:solidFill>
                  <a:schemeClr val="bg1"/>
                </a:solidFill>
              </a:rPr>
              <a:t>must be at least 3, or nothing is drawn. In addition, the</a:t>
            </a:r>
            <a:r>
              <a:rPr lang="tr-TR" altLang="de-DE" sz="2400" smtClean="0">
                <a:solidFill>
                  <a:schemeClr val="bg1"/>
                </a:solidFill>
              </a:rPr>
              <a:t> </a:t>
            </a:r>
            <a:r>
              <a:rPr lang="en-US" altLang="de-DE" sz="2400" smtClean="0">
                <a:solidFill>
                  <a:schemeClr val="bg1"/>
                </a:solidFill>
              </a:rPr>
              <a:t>polygon specified must not intersect itself and must be convex. If the vertices don't satisfy these conditions, the</a:t>
            </a:r>
            <a:r>
              <a:rPr lang="tr-TR" altLang="de-DE" sz="2400" smtClean="0">
                <a:solidFill>
                  <a:schemeClr val="bg1"/>
                </a:solidFill>
              </a:rPr>
              <a:t> </a:t>
            </a:r>
            <a:r>
              <a:rPr lang="en-US" altLang="de-DE" sz="2400" smtClean="0">
                <a:solidFill>
                  <a:schemeClr val="bg1"/>
                </a:solidFill>
              </a:rPr>
              <a:t>results are unpredictable.</a:t>
            </a:r>
          </a:p>
        </p:txBody>
      </p:sp>
      <p:sp>
        <p:nvSpPr>
          <p:cNvPr id="115716" name="Foliennummernplatzhalter 1"/>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4510563-FA57-41C7-9BA6-61BD9C9632D5}" type="slidenum">
              <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105</a:t>
            </a:fld>
            <a:endPar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endParaRPr>
          </a:p>
        </p:txBody>
      </p:sp>
      <p:pic>
        <p:nvPicPr>
          <p:cNvPr id="5" name="Grafik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p:cNvSpPr>
            <a:spLocks noGrp="1"/>
          </p:cNvSpPr>
          <p:nvPr>
            <p:ph type="ftr" sz="quarter" idx="10"/>
          </p:nvPr>
        </p:nvSpPr>
        <p:spPr/>
        <p:txBody>
          <a:bodyPr/>
          <a:lstStyle/>
          <a:p>
            <a:pPr>
              <a:defRPr/>
            </a:pPr>
            <a:r>
              <a:rPr lang="en-US" altLang="en-US" smtClean="0"/>
              <a:t>Introduction, overview and OpenGL</a:t>
            </a:r>
            <a:endParaRPr lang="en-US" altLang="en-US"/>
          </a:p>
        </p:txBody>
      </p:sp>
    </p:spTree>
    <p:extLst>
      <p:ext uri="{BB962C8B-B14F-4D97-AF65-F5344CB8AC3E}">
        <p14:creationId xmlns:p14="http://schemas.microsoft.com/office/powerpoint/2010/main" val="258292938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50883">
                                            <p:txEl>
                                              <p:pRg st="0" end="0"/>
                                            </p:txEl>
                                          </p:spTgt>
                                        </p:tgtEl>
                                        <p:attrNameLst>
                                          <p:attrName>style.visibility</p:attrName>
                                        </p:attrNameLst>
                                      </p:cBhvr>
                                      <p:to>
                                        <p:strVal val="visible"/>
                                      </p:to>
                                    </p:set>
                                    <p:anim calcmode="lin" valueType="num">
                                      <p:cBhvr additive="base">
                                        <p:cTn id="7" dur="2000" fill="hold"/>
                                        <p:tgtEl>
                                          <p:spTgt spid="250883">
                                            <p:txEl>
                                              <p:pRg st="0" end="0"/>
                                            </p:txEl>
                                          </p:spTgt>
                                        </p:tgtEl>
                                        <p:attrNameLst>
                                          <p:attrName>ppt_x</p:attrName>
                                        </p:attrNameLst>
                                      </p:cBhvr>
                                      <p:tavLst>
                                        <p:tav tm="0">
                                          <p:val>
                                            <p:strVal val="0-#ppt_w/2"/>
                                          </p:val>
                                        </p:tav>
                                        <p:tav tm="100000">
                                          <p:val>
                                            <p:strVal val="#ppt_x"/>
                                          </p:val>
                                        </p:tav>
                                      </p:tavLst>
                                    </p:anim>
                                    <p:anim calcmode="lin" valueType="num">
                                      <p:cBhvr additive="base">
                                        <p:cTn id="8" dur="2000" fill="hold"/>
                                        <p:tgtEl>
                                          <p:spTgt spid="25088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50883">
                                            <p:txEl>
                                              <p:pRg st="2" end="2"/>
                                            </p:txEl>
                                          </p:spTgt>
                                        </p:tgtEl>
                                        <p:attrNameLst>
                                          <p:attrName>style.visibility</p:attrName>
                                        </p:attrNameLst>
                                      </p:cBhvr>
                                      <p:to>
                                        <p:strVal val="visible"/>
                                      </p:to>
                                    </p:set>
                                    <p:anim calcmode="lin" valueType="num">
                                      <p:cBhvr additive="base">
                                        <p:cTn id="13" dur="2000" fill="hold"/>
                                        <p:tgtEl>
                                          <p:spTgt spid="250883">
                                            <p:txEl>
                                              <p:pRg st="2" end="2"/>
                                            </p:txEl>
                                          </p:spTgt>
                                        </p:tgtEl>
                                        <p:attrNameLst>
                                          <p:attrName>ppt_x</p:attrName>
                                        </p:attrNameLst>
                                      </p:cBhvr>
                                      <p:tavLst>
                                        <p:tav tm="0">
                                          <p:val>
                                            <p:strVal val="0-#ppt_w/2"/>
                                          </p:val>
                                        </p:tav>
                                        <p:tav tm="100000">
                                          <p:val>
                                            <p:strVal val="#ppt_x"/>
                                          </p:val>
                                        </p:tav>
                                      </p:tavLst>
                                    </p:anim>
                                    <p:anim calcmode="lin" valueType="num">
                                      <p:cBhvr additive="base">
                                        <p:cTn id="14" dur="2000" fill="hold"/>
                                        <p:tgtEl>
                                          <p:spTgt spid="250883">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0883" grpId="0" build="p"/>
    </p:bld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ChangeArrowheads="1"/>
          </p:cNvSpPr>
          <p:nvPr>
            <p:ph type="title"/>
          </p:nvPr>
        </p:nvSpPr>
        <p:spPr/>
        <p:txBody>
          <a:bodyPr/>
          <a:lstStyle/>
          <a:p>
            <a:r>
              <a:rPr lang="tr-TR" altLang="de-DE" smtClean="0"/>
              <a:t>Valid and Invalid Polygons</a:t>
            </a:r>
            <a:endParaRPr lang="en-US" altLang="de-DE" smtClean="0"/>
          </a:p>
        </p:txBody>
      </p:sp>
      <p:pic>
        <p:nvPicPr>
          <p:cNvPr id="116739"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288" y="2492375"/>
            <a:ext cx="8280400" cy="2155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6740" name="Foliennummernplatzhalter 1"/>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193EDF2F-D774-421E-AFB9-693E713CB1C1}" type="slidenum">
              <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106</a:t>
            </a:fld>
            <a:endParaRPr kumimoji="0" lang="en-US" altLang="en-US" sz="1200" b="0" i="0" u="none" strike="noStrike" kern="1200" cap="none" spc="0" normalizeH="0" baseline="0" noProof="0" smtClean="0">
              <a:ln>
                <a:noFill/>
              </a:ln>
              <a:solidFill>
                <a:srgbClr val="6699FF"/>
              </a:solidFill>
              <a:effectLst/>
              <a:uLnTx/>
              <a:uFillTx/>
              <a:latin typeface="Arial" panose="020B0604020202020204" pitchFamily="34" charset="0"/>
              <a:ea typeface="+mn-ea"/>
              <a:cs typeface="+mn-cs"/>
            </a:endParaRPr>
          </a:p>
        </p:txBody>
      </p:sp>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p:cNvSpPr>
            <a:spLocks noGrp="1"/>
          </p:cNvSpPr>
          <p:nvPr>
            <p:ph type="ftr" sz="quarter" idx="10"/>
          </p:nvPr>
        </p:nvSpPr>
        <p:spPr/>
        <p:txBody>
          <a:bodyPr/>
          <a:lstStyle/>
          <a:p>
            <a:pPr>
              <a:defRPr/>
            </a:pPr>
            <a:r>
              <a:rPr lang="en-US" altLang="en-US" smtClean="0"/>
              <a:t>Introduction, overview and OpenGL</a:t>
            </a:r>
            <a:endParaRPr lang="en-US" altLang="en-US"/>
          </a:p>
        </p:txBody>
      </p:sp>
    </p:spTree>
    <p:extLst>
      <p:ext uri="{BB962C8B-B14F-4D97-AF65-F5344CB8AC3E}">
        <p14:creationId xmlns:p14="http://schemas.microsoft.com/office/powerpoint/2010/main" val="1282991338"/>
      </p:ext>
    </p:ext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bg>
      <p:bgPr>
        <a:blipFill dpi="0" rotWithShape="1">
          <a:blip r:embed="rId4"/>
          <a:srcRect/>
          <a:tile tx="0" ty="0" sx="100000" sy="100000" flip="none" algn="tl"/>
        </a:blipFill>
        <a:effectLst/>
      </p:bgPr>
    </p:bg>
    <p:spTree>
      <p:nvGrpSpPr>
        <p:cNvPr id="1" name=""/>
        <p:cNvGrpSpPr/>
        <p:nvPr/>
      </p:nvGrpSpPr>
      <p:grpSpPr>
        <a:xfrm>
          <a:off x="0" y="0"/>
          <a:ext cx="0" cy="0"/>
          <a:chOff x="0" y="0"/>
          <a:chExt cx="0" cy="0"/>
        </a:xfrm>
      </p:grpSpPr>
      <p:sp>
        <p:nvSpPr>
          <p:cNvPr id="10" name="AutoShape 2" descr="data:image/jpeg;base64,/9j/4AAQSkZJRgABAQAAAQABAAD/2wCEAAkGBxQSEhUUEhQWFRUUGBUUFBUXFBQXFBcYFBcXFhQUFBUYHCggGBolHBQUITEhJSkrLi4uFx8zODMsNygtLisBCgoKDgwOFxAQFywcHCQsLCwsLCwsLCwsLCwsLCwsLCwsLCwsLCwsLCwsLCwsLCwsLCw3LCwsLDcsLCssLCwrLP/AABEIAMIBAwMBIgACEQEDEQH/xAAcAAABBQEBAQAAAAAAAAAAAAACAAEDBAUGBwj/xAA+EAABAwIEAwYFAwMBBwUAAAABAAIRAyEEMUFRBRJhBiJxgZGhBxMUsfAywdFS4fFCFSNicqKy0kNTc4KS/8QAGAEBAQEBAQAAAAAAAAAAAAAAAAECAwT/xAAeEQEBAQACAwEBAQAAAAAAAAAAARECIRIxQQNhUf/aAAwDAQACEQMRAD8A8YhOGqRjFMykiq3In5FcFFF8hBQ5E4Yr/wBMiFBBQ+WnFMrQOGTiggz/AJacU1oHDovplRXwgM3W9hsPIWbSpXyXRcHbJE5Lcms1kcU4U7lK5BzYXueH4SKjIiZXk3afhhoYipTOhkeBuFOUSe2RTClbTTUm3WgaGV1huKPy0TaSvMoqUYdBniki+StP6VL6fZUZgopxQWn9NZMKCDO+Sn+StUYZOMOFcGQaSjcxa76Cp4imiKJCSOoFGgdOEwTygJIFNKeUEzaiSjCSqBpK9TAWGHKQPKwut9oG6MkdP5XPteTurdDCOOZhFaoc3dG1k5Kth6TW3zPVaHD63e3GyS7Ws6WWYEuAuNkI4f16eK1KYOuee1tEeJcCBpBvvH8rv4Ry8rrKp8Ok5xomOCjXoVpNtJGkXM+CaqDEx+rO/mp4w2qX0wDcu8DnOm0KxgnFhnOMx0Rh2156fm6EZxl16+auYbro+GdpflmHMkZZrkO1FI4vEPrZB0ADYCyvPve0npsgqEnRL2OebwA583srdPhsC5nyWoBFictkjczFlnxi6zfooUhw1slbqCDbwRNM5p4w1TNGw6IPl9FdcRl6eaCmzO/v9ksXVZtMaqSjh+YiPRG2ln+6OnTg3+6SJqvXIpkh4g7EKP6ppsSIXqmE4Jh+IYRvOzvNHKXZOBGoXm/ar4fYjCkupzUp9P1DxGqXjfief+s2pXZlKoYms1ZTyRY2UZcuetLb6gUReFC1spcqaJuYKWkzmyVRXcA7NCpPpuqX06tISqiAYcpKwElU1HxbhsN+Y3T9Q8dVkALrKwmk8btPtdcqFmrF7BsAE6lWwVBhMvBTLNdIMKxg3w4KsCpKboIUiunZVOWwPhlnbQKUsImbgZHKzj9rj1VXB4gR+mJAkAWdJm855K1aI6EC2ezb5Zar1S9OGYrcudv72mUmGLDx8SLWPqjaBBgwYIgztf3HuirZDcWA1iJnL8lBGXQO9I+3hHomYJGU/sjcYAzNjkRBMz+490hY5i0/hQR8hsDr4+qRZ4zpmjfUkxAJAzk76goA4gTMddFFRHxnon58h7RqlykXIiRnbW/lZSBstA5RMEk3ncz4BAIjO0nr9wo3GOqMicotkNfsipN387bII4kZXSaJifP/ACjg+O0ZFA9w8/GVATyBeBc/ZNSHuctUA3t0H8ouY3ymM/7oO7+HPEeWq6i4/rEgHQhd7WpB1iJXi3CcYaNRtQWc0g31jML2mnXDmtcMntDh53Wk/jyX4qdiw0fU0G//ACNA/wCoALyhzIN19Q9oGh9B4ORaR7L5nx9OHuBEQSIWOc+rx66REWULlM02UTwuTYFJQfBUaSDbBsmUGDqS2NlYC0ydoSThOqi/Q2XM1Ww4jYke66GibrG4tTiq7c3MdVL6X6bCHNXAqGGdBV1pWK3BtKOVGEQUVv8ACQXN1gZxJgeG8wr5JbGsXPnOe/4Fk8HdJ2/vlaVrtgcsGx8g2AIcbX1J6lenhenPlOwERfTwgGBcN2Kb5YFjYmcs5G/3UlWeUGJuBOU7W8vdV6pMyOaD6xlPU5LTImmDB0TtYAbxfb1THu9dTY6wS2Z8PwpqzhDiWwM2t0GY1M265qCF+M70UwSZgCOtgBmbwtrBdk+IVRagQDq/laPR1/ZV/h9h/mcQw+sPL3f/AFaTPqAvoAhY1ucdeJu7AcQaJ5GHWBUb6LF4jw3E4afqcO9oNueO7Jy7wtsvoQqjx6uGYas4gENpvdBAIs0nI5pq3i+faVRpg80HWf48U7Wm5C73sn2Cw+KwLH1Q5lV5eedjtA4hvdIiICav8J6gPcxQI05mOBHobq6zlcGW92bwLmT6KPnz5fIWPqvQ8L8JJI+diSRqGMv6uJ+y5P4icCo4HENp0C6Pltc7mdJkkj9lNMZdNw2F8pugpxNj4W26pw202Nh5SEwYSRl6fmiqJKcH9U+Izleq9huICrhg3WkeTrym4PrK8lvOdj/HRdf8POI8mJFMmG1GlvSTcX9vNWJXf44S3oF4L2/wHy8S50Q2p3h+6+garJBAiL2K81+JnC+ak50GWXGWevsrZssTcseQApPCZ4Tk2XndURTJymQWcFUh3itJYrStei+QCrEqVpTpNCS0iekbqhxxnfad238R/kK80qHjVPutd1IU+J9ZVMwVeaVRVuiVluJgiDkARArLUXuH1SHWOa6R1KRAv4xIiJMnMXnz6rk6LoIXVM71MHM53tY2bAFjn7Bdvz9Mcx08iCdzzT/qINj0z8UzaVtshJ70dfZAWESIgCx1m0i4Q1QbNGR9xAOWg/YrowH5wu2CC6Z00yB8TPkFBjT3XOkXmBHhl6lT8tsid7ZAXm9ie9HkFSxryGRJgxnpGUeql9DqvhMGtxjnvcGtp0XGXEAS5zBr0lelYrtzgWGDXa45d0Odl/yhcH8K+ztDEmtUr0xUFPkawOktBMky3UwG5r1jDYClSEU6bGDZrGtHsFh1jn6PbzAuMfO5f+dj2+5CftjxGm7huJfTe17TTLZa4O/XAGR6roq+GY8EPY1wOYc0EeYK83+JfZrDUMMa1Jhpuc9rS1jiKZmSSac8oyQu46zsLS5MBhxl/u2u/wD13v3W6uJ4U/iODo02GizFUmsaAabuWq0Ad1rg6zoytsrp7ZRZ2CxgPSjPuCmVZY6heHfFurPEHD+llNo9J/deljjmLq2oYJzZyfXe1jR4tEuPkvHe2nznY2r9QWGpzBriyeSzWgcusRHuiWo5sAcoA9Bl+bppGYmZy02MFSPMGb+X8dFFUNgZ6DyjTwstOZb3G9h6AR5KxgKjmkPaYIcAL53sB6ZKBzTlB6i2nj4IzIgZA7RO9joZCsHtGFxIq02VBA52h0dTn6GVh9puHio0yNNIv5KP4e4z5lB1ImDSMgGSYfafUe66DHUA8Q6ZvP31WpcrHKbHzbxbA/LqvbsTHhos2IMLu/iDgeWqHgGHSCYi64iuNVx58crfC7EDwgUrlEVhsle4e/MKipKL4IKI2gklTcICS0ymCLiAJonpB9CgarBbzMcCND0VK5xpVnDmyphWMMVhuLYKl59VEEQKy0kaV0XDalp2EWnynzhc2Ctzg5tG5HrK3+d7Z5emm4ACxANwRHpBHmi5LSbcoyME7ZeXpCJ7okC9hERnGf39UzLTM2EtO9xGel8l6HJWa4zOYBl3QbHa8+iqcSP6Qd5nx0Cvz37CQRESYyt6TrqqHEKJsRfLLrsPJZ5elj1v4N4flwb3/wBdV3o0NaPsV3hK+e+HdqsVh6AoUavIySRytHMC65HNnmqNTjGJeZdXqkz/AO5UPpdYdZyfSMrhfis8lmFpD/1K7QetuUf9y81wfa3GUj3MRU0s48w9HSr+L7Z1MTWwzsSABh6gcXMBHMOZpJ5STfuobHuNMQAiWVwztHhq7QaVZh6Ew7zabrTFVu49VGhBfPna1/Pj625rOHQQ6BPovbeI9psLh5+bWYCLcoPM6duUXXg1d5q16j23BqPdeJhzi4WVjPJI9pzNotrY79cpQC0iQARbT0nw9lPUcMtXSfwaZlV3iZ/fKdPutVzhP5TvfXe94/NEjAzmDYTY5TpkmMnKPyf5TNBJBiZEfsg6DsRxP5OJpz+l3+7fGrXWBPgYXq1RsetzMx065leH4RvMW3yIGuX5917NwnHivQp1bkub3p0cyz+YeU+dlUcT8QOG89JwvIBcPLIRvmvFqq+kuP0Q9s5AZ30z01/hfP8A2owXycQ9uhJI2gqfpOpU4XLYyBko3IgUzguLqFOEySC5SxMABOqkpldTHQhW8MVUCsYcwrErnsU2HuGxKfDG6scbpctUn+qD/KqUjdZpGmHbfdOGHbPXT1UbCjk7qOkOFr8BHM+DscrLIKtcPqQ4K8eql9OuJ5eUFxNrDbxOg/hDz3tcajICPv5IZHK25IIuCMuXMjqiaBBMZxF8vJepwQ1gD0yDhBtYd6MrwmIJNgRECQdotI3COO9PUwN46pPdbx00vqSD1jyUxUP0oDrQJMSYyI7w65xKcOLTHW9tY9kn8xIBMXub2k5+ER6J2t/mZg31+yiojQkGADncfuPP2UD8MwzEt6C4iJ8VbZrf/h1uNZ3TvBExpEkbbfdMGY7CPafIkQdN4Ql1UjN8eJg2Wmc5zvcjQ6fY+iakMtdc51i48gs+LWstmGeTfxzVqhh/lkSDPWwvEj3PqFZNOxIuObObakW6ShDQQPF3idR6JiAAm5GVp22BTEeem+/spD11zz6WPROwCe7M3vlb9s8uqCMgSTHKBcidM7blPTAJIsOu+Wf5qj5c5tE28722/hDVFrzvHj+k+kfgQKf9JEk5wTGcSPzVehfDnGhzalE5t5ajBsI5HC/SPQrguXu5ExmNxB89FpdlMf8AJxVOoP0uIa9v/C7unyuD6Kj1XE0w9rmECI2uYAXjHxP4bEVIyJFsomIJ1iPde2lkE/yMspy2j1XGdt+GCpRewNBieVoEESCZG97+a17ljnerr5/RuSr0y0kHMGD5Jmmy8zsBJOQmRThMkkg6JTUSonBExaZVu0bLscNiPRY7VvcdE0mn+k/dYAUvsjSp5Z+SkCgw5sFMstwQKkovggqJFCiutwTw8akjPfZTtYBYkkiSIgeRXO8Ox5Zlrmuhw3LyyIvM308l6uHKWOPLjlA+lyO7ueV+uqUSC2eQgCZi6T3X6j0sm+bPrP7SqgA2CZOYmRnB6Jw8vkTYeGmqGABN9h+6cP1Pgd+igTWzeTlN/E/3R1HgxNvfVE2oJtl66a+6N1ICMp3GucfsqIKsmP7Wyv8AdOGdcvDXK+6ThzX2sfACICkMQD62nJFQVHajKxytbYeqAgT0jK22fTdWa1JpA5Sb3IIA5ZOpGfsoaZAdeBYzOUxb3KzREPGZRNgugAaeeyXLkfWNLp6fdzyIuY3v+wuhp4BFr5cwvJvN9/BEx8zpnlmMjYbT+6QZreSLAD7+cIqN5LRp3jFpuLDeEAgWGuQvmbGPsiZScHSM/wDyyjf+6kpVJ5YgHroNJKu8ELecF3eIIcBbMDXcQHe1lR69Soc1GkTYhrQ7xAAJPgsji9GWm9zMgydbmN7lXeC8RDv9Q63tF72/Mlbx9CQciDlt576qS5SzY+au3fD/AJWKeYhr+81c6xep/FDhvNT5xM03EwRo6JE5k5novKiuf6TKvC9CchUhUaw2SSdMg6FrpUjFSoVFcaVplNiqfNReOk+l1zIXWYcSCNwVyr2wSNilSe1nDGyshU8Ibq9Tpl2QJ8Oiw6QgiYELUYKKdWMPWc3IqvCmpDZWIu08YRMqX/aJjIbSqACS3tZyNQ49pbBHe9soR08ZTjIkxlmJWSUYV8qeMaYxjTAHmUf1Q5bG8xt5+CykjunlTI1TixNj423R/WAOIaSQTtHkVkSnLreyeVPGNWviGBxg8wPr1Hqo6la4IFjmTG9vJZ7BPVEwp5GLTsWNLX8s5j1hOa5Ma6wJjrKqSMkic5U2mLTMSchuD6T/ACgqPJuLSbCcvyVC2pCIG9+n5KaYmbUtBJtMX3V7BYnli8jUf3Wa376qQW/OlpVlMd9wPiwJaADmBaQOXOST1K9BwGJFRt7ggR0t/j1XiXCsXyuBcdY9Im269C7PcYb3bz99zc7Fb9s+gdtuGDleC0HmBF7mCJNvGfC6+fcfQ+W9zP6SQvqfijPqKJj9TQPXr0Xz38QeHfLr84Fn9ALjMHrf2U598UnVcsw2QlJpuncFxdApJ0kF6i9XqD1ksKt0ai0y3KBXO8QZFRwyvPqt3A1JWb2hZFQHcD2S+k+qNA3WhTftZZtM3WiwLLcGBCdMiaoomhTMNroGhEtIIJxdIFJqocFOEgmBQGCk3qkCEt/sgQRzOaCUYN0DMRShBRBqBRCSYOg9URO/igJwI19NEh+dUACkn0QETbZO2yCExVFin/gfmq6Ps/xJzTEiBvpf3zXMMeALm9/7FWMNXjxmVZcqWPX+EY0xDiLxMGw8APEe65L4q8B+bRdVYJLSMumds7yUPBeJWufKRqP4GS6lmKbUplkgyOl5BF/NdGHzU9sf5TqxxSi1lV7Wfpa4geAOUqswrz1sySKEkDgqak9V5TtcrBsYKtBCm7QiWMcNJlZNGtClxmM5mcvVX4io1aOGdIWaCrFGtCy1F8IwFXbXG6lZWCCcSY9keRUAxI3S+pG/iqLBKcKqcU3dS08YwNORJiOion5so80MqJ2JaADM7hRfWtUFsJ1T+tCY48ILoT0zJiYn2us8Y8bITxEaBXRqef8AdO1yyDxPol/tU2sLJo2InJJsSsM8TcmPE3Kaa6CRv5JSIvoud+vfun+rfumjoHO1Cf5o0nLfX8hc47EO/qKYV3blXR0hMCTkcr7Qm+e0Ze65svO5Q8x6qaa63DcRDbyPCfuts9rWU2ZyYP6Tf1OW2S815k7nrU52M2SmxL+Zznbkn1O6rFSlRuWFN8wpIUkCSSSQOCnBQpwglCdACilA8pcyGU0oC5kudDKaUByUUqOU8oJAUpUcpcyCSUpUcpSgMlNKCUpQFKaUJKSB5SlINOyaEBAqQPUMFEFRKXIQ5DKUIJC5DzJoTuYoGlMXJFqcNE9EwCSgKlLQm5EEKSn5RskrggTpJKBJ0kkDhOkkgYp2pkkCKYpJIHSSSQEE8JJIFCcC4SSQPCdw7qdJUAE4SSQIZJBJJAdHPyKBJJAinZqkkgSSdJUMknSQO0fdIJJIgwE6SSo//9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latin typeface="Times New Roman" panose="02020603050405020304" pitchFamily="18" charset="0"/>
              <a:cs typeface="Times New Roman" panose="02020603050405020304" pitchFamily="18" charset="0"/>
            </a:endParaRPr>
          </a:p>
        </p:txBody>
      </p:sp>
      <p:sp>
        <p:nvSpPr>
          <p:cNvPr id="7" name="Title 1"/>
          <p:cNvSpPr txBox="1">
            <a:spLocks/>
          </p:cNvSpPr>
          <p:nvPr/>
        </p:nvSpPr>
        <p:spPr>
          <a:xfrm>
            <a:off x="460106" y="381000"/>
            <a:ext cx="7543800" cy="914400"/>
          </a:xfrm>
          <a:prstGeom prst="rect">
            <a:avLst/>
          </a:prstGeom>
        </p:spPr>
        <p:txBody>
          <a:bodyPr vert="horz" lIns="91440" tIns="45720" rIns="91440" bIns="45720" rtlCol="0" anchor="t" anchorCtr="0">
            <a:normAutofit/>
          </a:bodyPr>
          <a:lst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tr-TR" sz="2800" dirty="0">
                <a:solidFill>
                  <a:prstClr val="black">
                    <a:lumMod val="85000"/>
                    <a:lumOff val="15000"/>
                  </a:prstClr>
                </a:solidFill>
                <a:effectLst/>
                <a:latin typeface="Times New Roman" panose="02020603050405020304" pitchFamily="18" charset="0"/>
                <a:cs typeface="Times New Roman" panose="02020603050405020304" pitchFamily="18" charset="0"/>
              </a:rPr>
              <a:t>Next Lecture</a:t>
            </a:r>
            <a:endParaRPr lang="en-US" sz="2200" dirty="0">
              <a:solidFill>
                <a:prstClr val="black">
                  <a:lumMod val="85000"/>
                  <a:lumOff val="15000"/>
                </a:prstClr>
              </a:solidFill>
              <a:effectLst/>
              <a:latin typeface="Times New Roman" panose="02020603050405020304" pitchFamily="18" charset="0"/>
              <a:cs typeface="Times New Roman" panose="02020603050405020304" pitchFamily="18" charset="0"/>
            </a:endParaRPr>
          </a:p>
        </p:txBody>
      </p:sp>
      <p:sp>
        <p:nvSpPr>
          <p:cNvPr id="12" name="AutoShape 4" descr="data:image/jpeg;base64,/9j/4AAQSkZJRgABAQAAAQABAAD/2wCEAAkGBxQSEhUUEhQWFRUUGBUUFBUXFBQXFBcYFBcXFhQUFBUYHCggGBolHBQUITEhJSkrLi4uFx8zODMsNygtLisBCgoKDgwOFxAQFywcHCQsLCwsLCwsLCwsLCwsLCwsLCwsLCwsLCwsLCwsLCwsLCwsLCw3LCwsLDcsLCssLCwrLP/AABEIAMIBAwMBIgACEQEDEQH/xAAcAAABBQEBAQAAAAAAAAAAAAACAAEDBAUGBwj/xAA+EAABAwIEAwYFAwMBBwUAAAABAAIRAyEEMUFRBRJhBiJxgZGhBxMUsfAywdFS4fFCFSNicqKy0kNTc4KS/8QAGAEBAQEBAQAAAAAAAAAAAAAAAAECAwT/xAAeEQEBAQACAwEBAQAAAAAAAAAAARECIRIxQQNhUf/aAAwDAQACEQMRAD8A8YhOGqRjFMykiq3In5FcFFF8hBQ5E4Yr/wBMiFBBQ+WnFMrQOGTiggz/AJacU1oHDovplRXwgM3W9hsPIWbSpXyXRcHbJE5Lcms1kcU4U7lK5BzYXueH4SKjIiZXk3afhhoYipTOhkeBuFOUSe2RTClbTTUm3WgaGV1huKPy0TaSvMoqUYdBniki+StP6VL6fZUZgopxQWn9NZMKCDO+Sn+StUYZOMOFcGQaSjcxa76Cp4imiKJCSOoFGgdOEwTygJIFNKeUEzaiSjCSqBpK9TAWGHKQPKwut9oG6MkdP5XPteTurdDCOOZhFaoc3dG1k5Kth6TW3zPVaHD63e3GyS7Ws6WWYEuAuNkI4f16eK1KYOuee1tEeJcCBpBvvH8rv4Ry8rrKp8Ok5xomOCjXoVpNtJGkXM+CaqDEx+rO/mp4w2qX0wDcu8DnOm0KxgnFhnOMx0Rh2156fm6EZxl16+auYbro+GdpflmHMkZZrkO1FI4vEPrZB0ADYCyvPve0npsgqEnRL2OebwA583srdPhsC5nyWoBFictkjczFlnxi6zfooUhw1slbqCDbwRNM5p4w1TNGw6IPl9FdcRl6eaCmzO/v9ksXVZtMaqSjh+YiPRG2ln+6OnTg3+6SJqvXIpkh4g7EKP6ppsSIXqmE4Jh+IYRvOzvNHKXZOBGoXm/ar4fYjCkupzUp9P1DxGqXjfief+s2pXZlKoYms1ZTyRY2UZcuetLb6gUReFC1spcqaJuYKWkzmyVRXcA7NCpPpuqX06tISqiAYcpKwElU1HxbhsN+Y3T9Q8dVkALrKwmk8btPtdcqFmrF7BsAE6lWwVBhMvBTLNdIMKxg3w4KsCpKboIUiunZVOWwPhlnbQKUsImbgZHKzj9rj1VXB4gR+mJAkAWdJm855K1aI6EC2ezb5Zar1S9OGYrcudv72mUmGLDx8SLWPqjaBBgwYIgztf3HuirZDcWA1iJnL8lBGXQO9I+3hHomYJGU/sjcYAzNjkRBMz+490hY5i0/hQR8hsDr4+qRZ4zpmjfUkxAJAzk76goA4gTMddFFRHxnon58h7RqlykXIiRnbW/lZSBstA5RMEk3ncz4BAIjO0nr9wo3GOqMicotkNfsipN387bII4kZXSaJifP/ACjg+O0ZFA9w8/GVATyBeBc/ZNSHuctUA3t0H8ouY3ymM/7oO7+HPEeWq6i4/rEgHQhd7WpB1iJXi3CcYaNRtQWc0g31jML2mnXDmtcMntDh53Wk/jyX4qdiw0fU0G//ACNA/wCoALyhzIN19Q9oGh9B4ORaR7L5nx9OHuBEQSIWOc+rx66REWULlM02UTwuTYFJQfBUaSDbBsmUGDqS2NlYC0ydoSThOqi/Q2XM1Ww4jYke66GibrG4tTiq7c3MdVL6X6bCHNXAqGGdBV1pWK3BtKOVGEQUVv8ACQXN1gZxJgeG8wr5JbGsXPnOe/4Fk8HdJ2/vlaVrtgcsGx8g2AIcbX1J6lenhenPlOwERfTwgGBcN2Kb5YFjYmcs5G/3UlWeUGJuBOU7W8vdV6pMyOaD6xlPU5LTImmDB0TtYAbxfb1THu9dTY6wS2Z8PwpqzhDiWwM2t0GY1M265qCF+M70UwSZgCOtgBmbwtrBdk+IVRagQDq/laPR1/ZV/h9h/mcQw+sPL3f/AFaTPqAvoAhY1ucdeJu7AcQaJ5GHWBUb6LF4jw3E4afqcO9oNueO7Jy7wtsvoQqjx6uGYas4gENpvdBAIs0nI5pq3i+faVRpg80HWf48U7Wm5C73sn2Cw+KwLH1Q5lV5eedjtA4hvdIiICav8J6gPcxQI05mOBHobq6zlcGW92bwLmT6KPnz5fIWPqvQ8L8JJI+diSRqGMv6uJ+y5P4icCo4HENp0C6Pltc7mdJkkj9lNMZdNw2F8pugpxNj4W26pw202Nh5SEwYSRl6fmiqJKcH9U+Izleq9huICrhg3WkeTrym4PrK8lvOdj/HRdf8POI8mJFMmG1GlvSTcX9vNWJXf44S3oF4L2/wHy8S50Q2p3h+6+garJBAiL2K81+JnC+ak50GWXGWevsrZssTcseQApPCZ4Tk2XndURTJymQWcFUh3itJYrStei+QCrEqVpTpNCS0iekbqhxxnfad238R/kK80qHjVPutd1IU+J9ZVMwVeaVRVuiVluJgiDkARArLUXuH1SHWOa6R1KRAv4xIiJMnMXnz6rk6LoIXVM71MHM53tY2bAFjn7Bdvz9Mcx08iCdzzT/qINj0z8UzaVtshJ70dfZAWESIgCx1m0i4Q1QbNGR9xAOWg/YrowH5wu2CC6Z00yB8TPkFBjT3XOkXmBHhl6lT8tsid7ZAXm9ie9HkFSxryGRJgxnpGUeql9DqvhMGtxjnvcGtp0XGXEAS5zBr0lelYrtzgWGDXa45d0Odl/yhcH8K+ztDEmtUr0xUFPkawOktBMky3UwG5r1jDYClSEU6bGDZrGtHsFh1jn6PbzAuMfO5f+dj2+5CftjxGm7huJfTe17TTLZa4O/XAGR6roq+GY8EPY1wOYc0EeYK83+JfZrDUMMa1Jhpuc9rS1jiKZmSSac8oyQu46zsLS5MBhxl/u2u/wD13v3W6uJ4U/iODo02GizFUmsaAabuWq0Ad1rg6zoytsrp7ZRZ2CxgPSjPuCmVZY6heHfFurPEHD+llNo9J/deljjmLq2oYJzZyfXe1jR4tEuPkvHe2nznY2r9QWGpzBriyeSzWgcusRHuiWo5sAcoA9Bl+bppGYmZy02MFSPMGb+X8dFFUNgZ6DyjTwstOZb3G9h6AR5KxgKjmkPaYIcAL53sB6ZKBzTlB6i2nj4IzIgZA7RO9joZCsHtGFxIq02VBA52h0dTn6GVh9puHio0yNNIv5KP4e4z5lB1ImDSMgGSYfafUe66DHUA8Q6ZvP31WpcrHKbHzbxbA/LqvbsTHhos2IMLu/iDgeWqHgGHSCYi64iuNVx58crfC7EDwgUrlEVhsle4e/MKipKL4IKI2gklTcICS0ymCLiAJonpB9CgarBbzMcCND0VK5xpVnDmyphWMMVhuLYKl59VEEQKy0kaV0XDalp2EWnynzhc2Ctzg5tG5HrK3+d7Z5emm4ACxANwRHpBHmi5LSbcoyME7ZeXpCJ7okC9hERnGf39UzLTM2EtO9xGel8l6HJWa4zOYBl3QbHa8+iqcSP6Qd5nx0Cvz37CQRESYyt6TrqqHEKJsRfLLrsPJZ5elj1v4N4flwb3/wBdV3o0NaPsV3hK+e+HdqsVh6AoUavIySRytHMC65HNnmqNTjGJeZdXqkz/AO5UPpdYdZyfSMrhfis8lmFpD/1K7QetuUf9y81wfa3GUj3MRU0s48w9HSr+L7Z1MTWwzsSABh6gcXMBHMOZpJ5STfuobHuNMQAiWVwztHhq7QaVZh6Ew7zabrTFVu49VGhBfPna1/Pj625rOHQQ6BPovbeI9psLh5+bWYCLcoPM6duUXXg1d5q16j23BqPdeJhzi4WVjPJI9pzNotrY79cpQC0iQARbT0nw9lPUcMtXSfwaZlV3iZ/fKdPutVzhP5TvfXe94/NEjAzmDYTY5TpkmMnKPyf5TNBJBiZEfsg6DsRxP5OJpz+l3+7fGrXWBPgYXq1RsetzMx065leH4RvMW3yIGuX5917NwnHivQp1bkub3p0cyz+YeU+dlUcT8QOG89JwvIBcPLIRvmvFqq+kuP0Q9s5AZ30z01/hfP8A2owXycQ9uhJI2gqfpOpU4XLYyBko3IgUzguLqFOEySC5SxMABOqkpldTHQhW8MVUCsYcwrErnsU2HuGxKfDG6scbpctUn+qD/KqUjdZpGmHbfdOGHbPXT1UbCjk7qOkOFr8BHM+DscrLIKtcPqQ4K8eql9OuJ5eUFxNrDbxOg/hDz3tcajICPv5IZHK25IIuCMuXMjqiaBBMZxF8vJepwQ1gD0yDhBtYd6MrwmIJNgRECQdotI3COO9PUwN46pPdbx00vqSD1jyUxUP0oDrQJMSYyI7w65xKcOLTHW9tY9kn8xIBMXub2k5+ER6J2t/mZg31+yiojQkGADncfuPP2UD8MwzEt6C4iJ8VbZrf/h1uNZ3TvBExpEkbbfdMGY7CPafIkQdN4Ql1UjN8eJg2Wmc5zvcjQ6fY+iakMtdc51i48gs+LWstmGeTfxzVqhh/lkSDPWwvEj3PqFZNOxIuObObakW6ShDQQPF3idR6JiAAm5GVp22BTEeem+/spD11zz6WPROwCe7M3vlb9s8uqCMgSTHKBcidM7blPTAJIsOu+Wf5qj5c5tE28722/hDVFrzvHj+k+kfgQKf9JEk5wTGcSPzVehfDnGhzalE5t5ajBsI5HC/SPQrguXu5ExmNxB89FpdlMf8AJxVOoP0uIa9v/C7unyuD6Kj1XE0w9rmECI2uYAXjHxP4bEVIyJFsomIJ1iPde2lkE/yMspy2j1XGdt+GCpRewNBieVoEESCZG97+a17ljnerr5/RuSr0y0kHMGD5Jmmy8zsBJOQmRThMkkg6JTUSonBExaZVu0bLscNiPRY7VvcdE0mn+k/dYAUvsjSp5Z+SkCgw5sFMstwQKkovggqJFCiutwTw8akjPfZTtYBYkkiSIgeRXO8Ox5Zlrmuhw3LyyIvM308l6uHKWOPLjlA+lyO7ueV+uqUSC2eQgCZi6T3X6j0sm+bPrP7SqgA2CZOYmRnB6Jw8vkTYeGmqGABN9h+6cP1Pgd+igTWzeTlN/E/3R1HgxNvfVE2oJtl66a+6N1ICMp3GucfsqIKsmP7Wyv8AdOGdcvDXK+6ThzX2sfACICkMQD62nJFQVHajKxytbYeqAgT0jK22fTdWa1JpA5Sb3IIA5ZOpGfsoaZAdeBYzOUxb3KzREPGZRNgugAaeeyXLkfWNLp6fdzyIuY3v+wuhp4BFr5cwvJvN9/BEx8zpnlmMjYbT+6QZreSLAD7+cIqN5LRp3jFpuLDeEAgWGuQvmbGPsiZScHSM/wDyyjf+6kpVJ5YgHroNJKu8ELecF3eIIcBbMDXcQHe1lR69Soc1GkTYhrQ7xAAJPgsji9GWm9zMgydbmN7lXeC8RDv9Q63tF72/Mlbx9CQciDlt576qS5SzY+au3fD/AJWKeYhr+81c6xep/FDhvNT5xM03EwRo6JE5k5novKiuf6TKvC9CchUhUaw2SSdMg6FrpUjFSoVFcaVplNiqfNReOk+l1zIXWYcSCNwVyr2wSNilSe1nDGyshU8Ibq9Tpl2QJ8Oiw6QgiYELUYKKdWMPWc3IqvCmpDZWIu08YRMqX/aJjIbSqACS3tZyNQ49pbBHe9soR08ZTjIkxlmJWSUYV8qeMaYxjTAHmUf1Q5bG8xt5+CykjunlTI1TixNj423R/WAOIaSQTtHkVkSnLreyeVPGNWviGBxg8wPr1Hqo6la4IFjmTG9vJZ7BPVEwp5GLTsWNLX8s5j1hOa5Ma6wJjrKqSMkic5U2mLTMSchuD6T/ACgqPJuLSbCcvyVC2pCIG9+n5KaYmbUtBJtMX3V7BYnli8jUf3Wa376qQW/OlpVlMd9wPiwJaADmBaQOXOST1K9BwGJFRt7ggR0t/j1XiXCsXyuBcdY9Im269C7PcYb3bz99zc7Fb9s+gdtuGDleC0HmBF7mCJNvGfC6+fcfQ+W9zP6SQvqfijPqKJj9TQPXr0Xz38QeHfLr84Fn9ALjMHrf2U598UnVcsw2QlJpuncFxdApJ0kF6i9XqD1ksKt0ai0y3KBXO8QZFRwyvPqt3A1JWb2hZFQHcD2S+k+qNA3WhTftZZtM3WiwLLcGBCdMiaoomhTMNroGhEtIIJxdIFJqocFOEgmBQGCk3qkCEt/sgQRzOaCUYN0DMRShBRBqBRCSYOg9URO/igJwI19NEh+dUACkn0QETbZO2yCExVFin/gfmq6Ps/xJzTEiBvpf3zXMMeALm9/7FWMNXjxmVZcqWPX+EY0xDiLxMGw8APEe65L4q8B+bRdVYJLSMumds7yUPBeJWufKRqP4GS6lmKbUplkgyOl5BF/NdGHzU9sf5TqxxSi1lV7Wfpa4geAOUqswrz1sySKEkDgqak9V5TtcrBsYKtBCm7QiWMcNJlZNGtClxmM5mcvVX4io1aOGdIWaCrFGtCy1F8IwFXbXG6lZWCCcSY9keRUAxI3S+pG/iqLBKcKqcU3dS08YwNORJiOion5so80MqJ2JaADM7hRfWtUFsJ1T+tCY48ILoT0zJiYn2us8Y8bITxEaBXRqef8AdO1yyDxPol/tU2sLJo2InJJsSsM8TcmPE3Kaa6CRv5JSIvoud+vfun+rfumjoHO1Cf5o0nLfX8hc47EO/qKYV3blXR0hMCTkcr7Qm+e0Ze65svO5Q8x6qaa63DcRDbyPCfuts9rWU2ZyYP6Tf1OW2S815k7nrU52M2SmxL+Zznbkn1O6rFSlRuWFN8wpIUkCSSSQOCnBQpwglCdACilA8pcyGU0oC5kudDKaUByUUqOU8oJAUpUcpcyCSUpUcpSgMlNKCUpQFKaUJKSB5SlINOyaEBAqQPUMFEFRKXIQ5DKUIJC5DzJoTuYoGlMXJFqcNE9EwCSgKlLQm5EEKSn5RskrggTpJKBJ0kkDhOkkgYp2pkkCKYpJIHSSSQEE8JJIFCcC4SSQPCdw7qdJUAE4SSQIZJBJJAdHPyKBJJAinZqkkgSSdJUMknSQO0fdIJJIgwE6SSo//9k="/>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latin typeface="Times New Roman" panose="02020603050405020304" pitchFamily="18" charset="0"/>
              <a:cs typeface="Times New Roman" panose="02020603050405020304" pitchFamily="18" charset="0"/>
            </a:endParaRPr>
          </a:p>
        </p:txBody>
      </p:sp>
      <p:sp>
        <p:nvSpPr>
          <p:cNvPr id="8" name="Content Placeholder 2"/>
          <p:cNvSpPr>
            <a:spLocks noGrp="1"/>
          </p:cNvSpPr>
          <p:nvPr>
            <p:ph idx="1"/>
          </p:nvPr>
        </p:nvSpPr>
        <p:spPr>
          <a:xfrm>
            <a:off x="307975" y="2438400"/>
            <a:ext cx="8229600" cy="990600"/>
          </a:xfrm>
        </p:spPr>
        <p:txBody>
          <a:bodyPr anchor="t" anchorCtr="0">
            <a:noAutofit/>
          </a:bodyPr>
          <a:lstStyle/>
          <a:p>
            <a:pPr marL="0" indent="0" algn="ctr">
              <a:spcBef>
                <a:spcPts val="0"/>
              </a:spcBef>
              <a:spcAft>
                <a:spcPts val="600"/>
              </a:spcAft>
              <a:buNone/>
            </a:pPr>
            <a:r>
              <a:rPr lang="de-DE" sz="3200" dirty="0" smtClean="0">
                <a:effectLst/>
                <a:latin typeface="Times New Roman" panose="02020603050405020304" pitchFamily="18" charset="0"/>
                <a:cs typeface="Times New Roman" panose="02020603050405020304" pitchFamily="18" charset="0"/>
              </a:rPr>
              <a:t>Graphics Output Primitives</a:t>
            </a:r>
          </a:p>
          <a:p>
            <a:pPr marL="227013" indent="0">
              <a:spcBef>
                <a:spcPts val="0"/>
              </a:spcBef>
              <a:spcAft>
                <a:spcPts val="600"/>
              </a:spcAft>
              <a:buNone/>
            </a:pPr>
            <a:endParaRPr lang="en-AU" sz="2400" dirty="0">
              <a:effectLst/>
              <a:latin typeface="Times New Roman" panose="02020603050405020304" pitchFamily="18" charset="0"/>
              <a:cs typeface="Times New Roman" panose="02020603050405020304" pitchFamily="18" charset="0"/>
            </a:endParaRPr>
          </a:p>
          <a:p>
            <a:pPr>
              <a:spcAft>
                <a:spcPts val="600"/>
              </a:spcAft>
              <a:buFont typeface="Arial" panose="020B0604020202020204" pitchFamily="34" charset="0"/>
              <a:buChar char="•"/>
            </a:pPr>
            <a:endParaRPr lang="tr-TR" sz="3200" dirty="0">
              <a:effectLst/>
              <a:latin typeface="Times New Roman" panose="02020603050405020304" pitchFamily="18" charset="0"/>
              <a:cs typeface="Times New Roman" panose="02020603050405020304" pitchFamily="18" charset="0"/>
            </a:endParaRPr>
          </a:p>
          <a:p>
            <a:pPr>
              <a:spcAft>
                <a:spcPts val="600"/>
              </a:spcAft>
              <a:buFont typeface="Arial" panose="020B0604020202020204" pitchFamily="34" charset="0"/>
              <a:buChar char="•"/>
            </a:pPr>
            <a:endParaRPr lang="tr-TR" sz="3200" dirty="0">
              <a:effectLst/>
              <a:latin typeface="Times New Roman" panose="02020603050405020304" pitchFamily="18" charset="0"/>
              <a:cs typeface="Times New Roman" panose="02020603050405020304" pitchFamily="18" charset="0"/>
            </a:endParaRPr>
          </a:p>
          <a:p>
            <a:pPr>
              <a:spcAft>
                <a:spcPts val="600"/>
              </a:spcAft>
              <a:buFont typeface="Arial" panose="020B0604020202020204" pitchFamily="34" charset="0"/>
              <a:buChar char="•"/>
            </a:pPr>
            <a:endParaRPr lang="en-US" sz="3200" dirty="0">
              <a:effectLst/>
              <a:latin typeface="Times New Roman" panose="02020603050405020304" pitchFamily="18" charset="0"/>
              <a:cs typeface="Times New Roman" panose="02020603050405020304" pitchFamily="18" charset="0"/>
            </a:endParaRPr>
          </a:p>
          <a:p>
            <a:pPr>
              <a:spcAft>
                <a:spcPts val="600"/>
              </a:spcAft>
            </a:pPr>
            <a:endParaRPr lang="en-US" sz="3200" dirty="0">
              <a:effectLst/>
              <a:latin typeface="Times New Roman" panose="02020603050405020304" pitchFamily="18" charset="0"/>
              <a:cs typeface="Times New Roman" panose="02020603050405020304" pitchFamily="18" charset="0"/>
            </a:endParaRPr>
          </a:p>
          <a:p>
            <a:pPr>
              <a:spcAft>
                <a:spcPts val="600"/>
              </a:spcAft>
            </a:pPr>
            <a:endParaRPr lang="en-US" sz="3200" dirty="0">
              <a:effectLst/>
              <a:latin typeface="Times New Roman" panose="02020603050405020304" pitchFamily="18" charset="0"/>
              <a:cs typeface="Times New Roman" panose="02020603050405020304" pitchFamily="18" charset="0"/>
            </a:endParaRPr>
          </a:p>
          <a:p>
            <a:pPr>
              <a:spcAft>
                <a:spcPts val="600"/>
              </a:spcAft>
            </a:pPr>
            <a:endParaRPr lang="en-US" sz="3200" dirty="0">
              <a:effectLst/>
              <a:latin typeface="Times New Roman" panose="02020603050405020304" pitchFamily="18" charset="0"/>
              <a:cs typeface="Times New Roman" panose="02020603050405020304" pitchFamily="18" charset="0"/>
            </a:endParaRPr>
          </a:p>
        </p:txBody>
      </p:sp>
      <p:sp>
        <p:nvSpPr>
          <p:cNvPr id="3" name="Foliennummernplatzhalter 2"/>
          <p:cNvSpPr>
            <a:spLocks noGrp="1"/>
          </p:cNvSpPr>
          <p:nvPr>
            <p:ph type="sldNum" sz="quarter" idx="4294967295"/>
          </p:nvPr>
        </p:nvSpPr>
        <p:spPr>
          <a:xfrm>
            <a:off x="8382000" y="6356350"/>
            <a:ext cx="762000" cy="365125"/>
          </a:xfrm>
        </p:spPr>
        <p:txBody>
          <a:bodyPr/>
          <a:lstStyle/>
          <a:p>
            <a:fld id="{B6F15528-21DE-4FAA-801E-634DDDAF4B2B}" type="slidenum">
              <a:rPr lang="en-US" smtClean="0"/>
              <a:pPr/>
              <a:t>107</a:t>
            </a:fld>
            <a:endParaRPr lang="en-US" dirty="0"/>
          </a:p>
        </p:txBody>
      </p:sp>
      <p:pic>
        <p:nvPicPr>
          <p:cNvPr id="9" name="Grafik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1" name="Grafik 1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p:cNvSpPr>
            <a:spLocks noGrp="1"/>
          </p:cNvSpPr>
          <p:nvPr>
            <p:ph type="ftr" sz="quarter" idx="10"/>
          </p:nvPr>
        </p:nvSpPr>
        <p:spPr/>
        <p:txBody>
          <a:bodyPr/>
          <a:lstStyle/>
          <a:p>
            <a:pPr>
              <a:defRPr/>
            </a:pPr>
            <a:r>
              <a:rPr lang="en-US" altLang="en-US" smtClean="0"/>
              <a:t>Introduction, overview and OpenGL</a:t>
            </a:r>
            <a:endParaRPr lang="en-US" altLang="en-US"/>
          </a:p>
        </p:txBody>
      </p:sp>
    </p:spTree>
    <p:extLst>
      <p:ext uri="{BB962C8B-B14F-4D97-AF65-F5344CB8AC3E}">
        <p14:creationId xmlns:p14="http://schemas.microsoft.com/office/powerpoint/2010/main" val="968629215"/>
      </p:ext>
    </p:extLst>
  </p:cSld>
  <p:clrMapOvr>
    <a:overrideClrMapping bg1="dk2" tx1="lt1" bg2="dk1" tx2="lt2" accent1="accent1" accent2="accent2" accent3="accent3" accent4="accent4" accent5="accent5" accent6="accent6" hlink="hlink" folHlink="folHlink"/>
  </p:clrMapOvr>
</p:sld>
</file>

<file path=ppt/slides/slide108.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a:t>References</a:t>
            </a:r>
            <a:endParaRPr lang="en-US" dirty="0"/>
          </a:p>
        </p:txBody>
      </p:sp>
      <p:sp>
        <p:nvSpPr>
          <p:cNvPr id="3" name="Content Placeholder 2"/>
          <p:cNvSpPr>
            <a:spLocks noGrp="1"/>
          </p:cNvSpPr>
          <p:nvPr>
            <p:ph idx="1"/>
          </p:nvPr>
        </p:nvSpPr>
        <p:spPr>
          <a:xfrm>
            <a:off x="228600" y="1203942"/>
            <a:ext cx="8763000" cy="5577858"/>
          </a:xfrm>
        </p:spPr>
        <p:txBody>
          <a:bodyPr>
            <a:normAutofit fontScale="77500" lnSpcReduction="20000"/>
          </a:bodyPr>
          <a:lstStyle/>
          <a:p>
            <a:pPr algn="just">
              <a:spcAft>
                <a:spcPts val="0"/>
              </a:spcAft>
            </a:pPr>
            <a:r>
              <a:rPr lang="en-US" sz="2800" dirty="0" smtClean="0"/>
              <a:t>Donald Hearn, M. Pauline Baker, Warren R. </a:t>
            </a:r>
            <a:r>
              <a:rPr lang="en-US" sz="2800" dirty="0" err="1" smtClean="0"/>
              <a:t>Carithers</a:t>
            </a:r>
            <a:r>
              <a:rPr lang="en-US" sz="2800" dirty="0" smtClean="0"/>
              <a:t>, “Computer Graphics with OpenGL, 4th Edition”; Pearson, 2011</a:t>
            </a:r>
          </a:p>
          <a:p>
            <a:pPr algn="just">
              <a:spcAft>
                <a:spcPts val="0"/>
              </a:spcAft>
            </a:pPr>
            <a:r>
              <a:rPr lang="en-US" sz="2800" dirty="0" smtClean="0"/>
              <a:t>Jonas Gomez, Luiz Velho, Maria Costa Sousa, “Computer Graphics: Theory and Practice”, CRC Press, 2012</a:t>
            </a:r>
          </a:p>
          <a:p>
            <a:pPr algn="just">
              <a:spcAft>
                <a:spcPts val="0"/>
              </a:spcAft>
            </a:pPr>
            <a:r>
              <a:rPr lang="en-US" sz="2800" dirty="0" err="1" smtClean="0"/>
              <a:t>Sumanta</a:t>
            </a:r>
            <a:r>
              <a:rPr lang="en-US" sz="2800" dirty="0" smtClean="0"/>
              <a:t> </a:t>
            </a:r>
            <a:r>
              <a:rPr lang="en-US" sz="2800" dirty="0" err="1" smtClean="0"/>
              <a:t>Guha</a:t>
            </a:r>
            <a:r>
              <a:rPr lang="en-US" sz="2800" dirty="0" smtClean="0"/>
              <a:t>, “Computer Graphics Through OpenGL: From Theory to Experiments”, CRC Press, 2010</a:t>
            </a:r>
          </a:p>
          <a:p>
            <a:pPr algn="just">
              <a:spcAft>
                <a:spcPts val="0"/>
              </a:spcAft>
            </a:pPr>
            <a:r>
              <a:rPr lang="en-US" sz="2800" dirty="0" smtClean="0"/>
              <a:t> Jeffrey J. McConnell, “Computer Graphics: Theory into Practice”, Jones &amp; Bartlett Pub., 2005</a:t>
            </a:r>
          </a:p>
          <a:p>
            <a:pPr algn="just"/>
            <a:r>
              <a:rPr lang="en-US" sz="2900" dirty="0"/>
              <a:t>Kelvin Sung, Peter Shirley, Steven Baer, “Essentials of Interactive Computer Graphics: Concepts and Implementation”, CRC Press, </a:t>
            </a:r>
            <a:r>
              <a:rPr lang="en-US" sz="2900" dirty="0" smtClean="0"/>
              <a:t>2008</a:t>
            </a:r>
            <a:endParaRPr lang="de-DE" sz="2900" dirty="0"/>
          </a:p>
          <a:p>
            <a:pPr algn="just"/>
            <a:r>
              <a:rPr lang="tr-TR" sz="2900" dirty="0"/>
              <a:t>Richard S. </a:t>
            </a:r>
            <a:r>
              <a:rPr lang="tr-TR" sz="2900" dirty="0"/>
              <a:t>Wright, Nicholas Haemel, Graham Sellers, Benjamin Lipchak, “OpenGL SuperBible: Comprehensive Tutorial and Reference”, Addison-Wesley, </a:t>
            </a:r>
            <a:r>
              <a:rPr lang="tr-TR" sz="2900" dirty="0" smtClean="0"/>
              <a:t>2010</a:t>
            </a:r>
            <a:r>
              <a:rPr lang="tr-TR" sz="2900" dirty="0"/>
              <a:t> </a:t>
            </a:r>
            <a:endParaRPr lang="de-DE" sz="2900" dirty="0"/>
          </a:p>
          <a:p>
            <a:pPr algn="just"/>
            <a:r>
              <a:rPr lang="tr-TR" sz="2900" dirty="0"/>
              <a:t>Edward Angel, “Interactive Computer Graphics. </a:t>
            </a:r>
            <a:r>
              <a:rPr lang="tr-TR" sz="2900" dirty="0"/>
              <a:t>A Top-Down Approach Using OpenGL”, Addison-Wesley, </a:t>
            </a:r>
            <a:r>
              <a:rPr lang="tr-TR" sz="2900" dirty="0" smtClean="0"/>
              <a:t>2005</a:t>
            </a:r>
            <a:endParaRPr lang="de-DE" sz="2900" dirty="0" smtClean="0"/>
          </a:p>
          <a:p>
            <a:pPr algn="just"/>
            <a:r>
              <a:rPr lang="de-DE" sz="2900" dirty="0" smtClean="0"/>
              <a:t>Wikipedia </a:t>
            </a:r>
            <a:r>
              <a:rPr lang="de-DE" sz="2900" dirty="0" err="1" smtClean="0"/>
              <a:t>and</a:t>
            </a:r>
            <a:r>
              <a:rPr lang="de-DE" sz="2900" dirty="0" smtClean="0"/>
              <a:t> </a:t>
            </a:r>
            <a:r>
              <a:rPr lang="de-DE" sz="2900" dirty="0" err="1" smtClean="0"/>
              <a:t>other</a:t>
            </a:r>
            <a:r>
              <a:rPr lang="de-DE" sz="2900" dirty="0" smtClean="0"/>
              <a:t> </a:t>
            </a:r>
            <a:r>
              <a:rPr lang="de-DE" sz="2900" dirty="0" err="1" smtClean="0"/>
              <a:t>internet</a:t>
            </a:r>
            <a:r>
              <a:rPr lang="de-DE" sz="2900" dirty="0" smtClean="0"/>
              <a:t> </a:t>
            </a:r>
            <a:r>
              <a:rPr lang="de-DE" sz="2900" dirty="0" err="1" smtClean="0"/>
              <a:t>resources</a:t>
            </a:r>
            <a:endParaRPr lang="en-US" sz="2800" dirty="0" smtClean="0"/>
          </a:p>
        </p:txBody>
      </p:sp>
      <p:sp>
        <p:nvSpPr>
          <p:cNvPr id="5" name="Foliennummernplatzhalter 4"/>
          <p:cNvSpPr>
            <a:spLocks noGrp="1"/>
          </p:cNvSpPr>
          <p:nvPr>
            <p:ph type="sldNum" sz="quarter" idx="4294967295"/>
          </p:nvPr>
        </p:nvSpPr>
        <p:spPr>
          <a:xfrm>
            <a:off x="8382000" y="6356350"/>
            <a:ext cx="762000" cy="365125"/>
          </a:xfrm>
        </p:spPr>
        <p:txBody>
          <a:bodyPr/>
          <a:lstStyle/>
          <a:p>
            <a:fld id="{B6F15528-21DE-4FAA-801E-634DDDAF4B2B}" type="slidenum">
              <a:rPr lang="en-US" smtClean="0"/>
              <a:pPr/>
              <a:t>108</a:t>
            </a:fld>
            <a:endParaRPr lang="en-US" dirty="0"/>
          </a:p>
        </p:txBody>
      </p:sp>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4" name="Fußzeilenplatzhalter 3"/>
          <p:cNvSpPr>
            <a:spLocks noGrp="1"/>
          </p:cNvSpPr>
          <p:nvPr>
            <p:ph type="ftr" sz="quarter" idx="10"/>
          </p:nvPr>
        </p:nvSpPr>
        <p:spPr/>
        <p:txBody>
          <a:bodyPr/>
          <a:lstStyle/>
          <a:p>
            <a:pPr>
              <a:defRPr/>
            </a:pPr>
            <a:r>
              <a:rPr lang="en-US" altLang="en-US" smtClean="0"/>
              <a:t>Introduction, overview and OpenGL</a:t>
            </a:r>
            <a:endParaRPr lang="en-US" altLang="en-US"/>
          </a:p>
        </p:txBody>
      </p:sp>
    </p:spTree>
    <p:extLst>
      <p:ext uri="{BB962C8B-B14F-4D97-AF65-F5344CB8AC3E}">
        <p14:creationId xmlns:p14="http://schemas.microsoft.com/office/powerpoint/2010/main" val="3772273133"/>
      </p:ext>
    </p:extLst>
  </p:cSld>
  <p:clrMapOvr>
    <a:overrideClrMapping bg1="dk2" tx1="lt1" bg2="dk1" tx2="lt2" accent1="accent1" accent2="accent2" accent3="accent3" accent4="accent4" accent5="accent5" accent6="accent6" hlink="hlink" folHlink="folHlink"/>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1_Edge">
  <a:themeElements>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fontScheme name="1_Edge">
      <a:majorFont>
        <a:latin typeface="Arial"/>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25400" cap="flat" cmpd="sng" algn="ctr">
          <a:solidFill>
            <a:schemeClr val="accent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0" tIns="0" rIns="0" bIns="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25400" cap="flat" cmpd="sng" algn="ctr">
          <a:solidFill>
            <a:schemeClr val="accent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0" tIns="0" rIns="0" bIns="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10">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FF9900"/>
        </a:folHlink>
      </a:clrScheme>
      <a:clrMap bg1="lt1" tx1="dk1" bg2="lt2" tx2="dk2" accent1="accent1" accent2="accent2" accent3="accent3" accent4="accent4" accent5="accent5" accent6="accent6" hlink="hlink" folHlink="folHlink"/>
    </a:extraClrScheme>
    <a:extraClrScheme>
      <a:clrScheme name="1_Edge 11">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006666"/>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마스터3">
  <a:themeElements>
    <a:clrScheme name="마스터3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마스터3">
      <a:majorFont>
        <a:latin typeface="Arial Narrow"/>
        <a:ea typeface="굴림"/>
        <a:cs typeface=""/>
      </a:majorFont>
      <a:minorFont>
        <a:latin typeface="Arial Narrow"/>
        <a:ea typeface="굴림"/>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l" defTabSz="914400" rtl="0" eaLnBrk="1" fontAlgn="base" latinLnBrk="1" hangingPunct="1">
          <a:lnSpc>
            <a:spcPct val="100000"/>
          </a:lnSpc>
          <a:spcBef>
            <a:spcPct val="0"/>
          </a:spcBef>
          <a:spcAft>
            <a:spcPct val="0"/>
          </a:spcAft>
          <a:buClrTx/>
          <a:buSzTx/>
          <a:buFontTx/>
          <a:buNone/>
          <a:tabLst/>
          <a:defRPr kumimoji="1" lang="en-US" sz="2400" b="0" i="0" u="none" strike="noStrike" cap="none" normalizeH="0" baseline="0" smtClean="0">
            <a:ln>
              <a:noFill/>
            </a:ln>
            <a:solidFill>
              <a:schemeClr val="tx1"/>
            </a:solidFill>
            <a:effectLst/>
            <a:latin typeface="굴림" pitchFamily="50" charset="-127"/>
            <a:ea typeface="굴림" pitchFamily="50" charset="-127"/>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l" defTabSz="914400" rtl="0" eaLnBrk="1" fontAlgn="base" latinLnBrk="1" hangingPunct="1">
          <a:lnSpc>
            <a:spcPct val="100000"/>
          </a:lnSpc>
          <a:spcBef>
            <a:spcPct val="0"/>
          </a:spcBef>
          <a:spcAft>
            <a:spcPct val="0"/>
          </a:spcAft>
          <a:buClrTx/>
          <a:buSzTx/>
          <a:buFontTx/>
          <a:buNone/>
          <a:tabLst/>
          <a:defRPr kumimoji="1" lang="en-US" sz="2400" b="0" i="0" u="none" strike="noStrike" cap="none" normalizeH="0" baseline="0" smtClean="0">
            <a:ln>
              <a:noFill/>
            </a:ln>
            <a:solidFill>
              <a:schemeClr val="tx1"/>
            </a:solidFill>
            <a:effectLst/>
            <a:latin typeface="굴림" pitchFamily="50" charset="-127"/>
            <a:ea typeface="굴림" pitchFamily="50" charset="-127"/>
          </a:defRPr>
        </a:defPPr>
      </a:lstStyle>
    </a:lnDef>
  </a:objectDefaults>
  <a:extraClrSchemeLst>
    <a:extraClrScheme>
      <a:clrScheme name="마스터3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마스터3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마스터3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마스터3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마스터3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마스터3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마스터3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themeOverride>
</file>

<file path=ppt/theme/themeOverride2.xml><?xml version="1.0" encoding="utf-8"?>
<a:themeOverride xmlns:a="http://schemas.openxmlformats.org/drawingml/2006/main">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themeOverride>
</file>

<file path=docProps/app.xml><?xml version="1.0" encoding="utf-8"?>
<Properties xmlns="http://schemas.openxmlformats.org/officeDocument/2006/extended-properties" xmlns:vt="http://schemas.openxmlformats.org/officeDocument/2006/docPropsVTypes">
  <Template>Flow</Template>
  <TotalTime>0</TotalTime>
  <Words>3725</Words>
  <Application>Microsoft Office PowerPoint</Application>
  <PresentationFormat>Bildschirmpräsentation (4:3)</PresentationFormat>
  <Paragraphs>787</Paragraphs>
  <Slides>108</Slides>
  <Notes>48</Notes>
  <HiddenSlides>0</HiddenSlides>
  <MMClips>0</MMClips>
  <ScaleCrop>false</ScaleCrop>
  <HeadingPairs>
    <vt:vector size="6" baseType="variant">
      <vt:variant>
        <vt:lpstr>Verwendete Schriftarten</vt:lpstr>
      </vt:variant>
      <vt:variant>
        <vt:i4>15</vt:i4>
      </vt:variant>
      <vt:variant>
        <vt:lpstr>Design</vt:lpstr>
      </vt:variant>
      <vt:variant>
        <vt:i4>3</vt:i4>
      </vt:variant>
      <vt:variant>
        <vt:lpstr>Folientitel</vt:lpstr>
      </vt:variant>
      <vt:variant>
        <vt:i4>108</vt:i4>
      </vt:variant>
    </vt:vector>
  </HeadingPairs>
  <TitlesOfParts>
    <vt:vector size="126" baseType="lpstr">
      <vt:lpstr>Gulim</vt:lpstr>
      <vt:lpstr>Gulim</vt:lpstr>
      <vt:lpstr>Arial</vt:lpstr>
      <vt:lpstr>Arial Black</vt:lpstr>
      <vt:lpstr>Arial Narrow</vt:lpstr>
      <vt:lpstr>Calibri</vt:lpstr>
      <vt:lpstr>Constantia</vt:lpstr>
      <vt:lpstr>Courier New</vt:lpstr>
      <vt:lpstr>Garamond</vt:lpstr>
      <vt:lpstr>HY헤드라인M</vt:lpstr>
      <vt:lpstr>Script</vt:lpstr>
      <vt:lpstr>Tahoma</vt:lpstr>
      <vt:lpstr>Times New Roman</vt:lpstr>
      <vt:lpstr>Wingdings</vt:lpstr>
      <vt:lpstr>Wingdings 2</vt:lpstr>
      <vt:lpstr>Flow</vt:lpstr>
      <vt:lpstr>1_Edge</vt:lpstr>
      <vt:lpstr>1_마스터3</vt:lpstr>
      <vt:lpstr>PowerPoint-Präsentation</vt:lpstr>
      <vt:lpstr>Objectives</vt:lpstr>
      <vt:lpstr>Computer Graphics Applications</vt:lpstr>
      <vt:lpstr>Graphs and charts</vt:lpstr>
      <vt:lpstr>Graphs and charts (cont.)</vt:lpstr>
      <vt:lpstr>Graphs and charts (cont.)</vt:lpstr>
      <vt:lpstr>Graphs and charts (cont.)</vt:lpstr>
      <vt:lpstr>Computer Aided Design (CAD) or Computer Aided Drafting &amp; Desing (CADD)</vt:lpstr>
      <vt:lpstr>Computer Aided Design (CAD)</vt:lpstr>
      <vt:lpstr>Computer Aided Design (CAD)</vt:lpstr>
      <vt:lpstr>Computer Aided Design (CAD) (cont.)</vt:lpstr>
      <vt:lpstr>Virtual Reality Environments</vt:lpstr>
      <vt:lpstr>Data visualizations</vt:lpstr>
      <vt:lpstr>Data visualizations</vt:lpstr>
      <vt:lpstr>Data visualizations</vt:lpstr>
      <vt:lpstr>Education &amp; Training</vt:lpstr>
      <vt:lpstr>Computer Art</vt:lpstr>
      <vt:lpstr>Computer Art (cont.)</vt:lpstr>
      <vt:lpstr>Computer Art (cont.)</vt:lpstr>
      <vt:lpstr>Entertainment</vt:lpstr>
      <vt:lpstr>Entertainment (cont.)</vt:lpstr>
      <vt:lpstr>Entertainment (cont.)</vt:lpstr>
      <vt:lpstr>Entertainment (cont.)</vt:lpstr>
      <vt:lpstr>Entertainment (cont.)</vt:lpstr>
      <vt:lpstr>Image processing</vt:lpstr>
      <vt:lpstr>Image processing (cont.)</vt:lpstr>
      <vt:lpstr>Graphical User Interfaces</vt:lpstr>
      <vt:lpstr>Overview of Graphics Systems</vt:lpstr>
      <vt:lpstr>Overview</vt:lpstr>
      <vt:lpstr>Graphics Devices</vt:lpstr>
      <vt:lpstr>Cathode Ray Tube</vt:lpstr>
      <vt:lpstr>Cathode Ray Tube (cont.)</vt:lpstr>
      <vt:lpstr>PowerPoint-Präsentation</vt:lpstr>
      <vt:lpstr>PowerPoint-Präsentation</vt:lpstr>
      <vt:lpstr>Raster Scan Display</vt:lpstr>
      <vt:lpstr>Random Scan Display (cont.)</vt:lpstr>
      <vt:lpstr>Interlacing</vt:lpstr>
      <vt:lpstr>PowerPoint-Präsentation</vt:lpstr>
      <vt:lpstr>Color Cathode Ray Tube (cont.)</vt:lpstr>
      <vt:lpstr>Cathode Ray Tube</vt:lpstr>
      <vt:lpstr>Phosphor</vt:lpstr>
      <vt:lpstr>PowerPoint-Präsentation</vt:lpstr>
      <vt:lpstr>Sharpness</vt:lpstr>
      <vt:lpstr>Aspect Ratio</vt:lpstr>
      <vt:lpstr>PowerPoint-Präsentation</vt:lpstr>
      <vt:lpstr>PowerPoint-Präsentation</vt:lpstr>
      <vt:lpstr>LCD ( Liquid Crystal Display ) Basics</vt:lpstr>
      <vt:lpstr>PowerPoint-Präsentation</vt:lpstr>
      <vt:lpstr>Color TFT (Thin Film Transistor) LCD</vt:lpstr>
      <vt:lpstr>Three Dimensional Viewing Devices</vt:lpstr>
      <vt:lpstr>3D Display System</vt:lpstr>
      <vt:lpstr>Stereoscopic and Virtual-Reality Systems</vt:lpstr>
      <vt:lpstr>Glasses for viewing a stereoscopic scene in 3D. (Courtesy of XPAND, X6D USA Inc.)</vt:lpstr>
      <vt:lpstr>Architecture of a simple raster-graphics system</vt:lpstr>
      <vt:lpstr>Architecture of a raster system</vt:lpstr>
      <vt:lpstr>Basic video-controller refresh operations</vt:lpstr>
      <vt:lpstr>Architecture of a raster-graphics system with a display processor.</vt:lpstr>
      <vt:lpstr>A character defined as a rectangular grid of pixel positions.</vt:lpstr>
      <vt:lpstr>A character defined as an outline shape.</vt:lpstr>
      <vt:lpstr>Input Devices/Method</vt:lpstr>
      <vt:lpstr>Input Devices</vt:lpstr>
      <vt:lpstr>Physical Devices</vt:lpstr>
      <vt:lpstr>Physical Devices (cont.)</vt:lpstr>
      <vt:lpstr>Physical Devices (cont.)</vt:lpstr>
      <vt:lpstr>Physical Devices (cont.)</vt:lpstr>
      <vt:lpstr>Physical Devices (cont.)</vt:lpstr>
      <vt:lpstr>Physical Devices (cont.)</vt:lpstr>
      <vt:lpstr>Physical Devices (cont.)</vt:lpstr>
      <vt:lpstr>Physical Devices (cont.)</vt:lpstr>
      <vt:lpstr>Physical Devices (cont.)</vt:lpstr>
      <vt:lpstr>Logical Devices</vt:lpstr>
      <vt:lpstr>Locator Devices / Stroke Devices</vt:lpstr>
      <vt:lpstr>String Devices</vt:lpstr>
      <vt:lpstr>Valuator Devices</vt:lpstr>
      <vt:lpstr>Choice Devices</vt:lpstr>
      <vt:lpstr>Hard-copy Devices</vt:lpstr>
      <vt:lpstr>Graphics Software</vt:lpstr>
      <vt:lpstr>Coordinate Representations</vt:lpstr>
      <vt:lpstr>Coordinate Representation</vt:lpstr>
      <vt:lpstr>A Cartesian reference frame</vt:lpstr>
      <vt:lpstr>PowerPoint-Präsentation</vt:lpstr>
      <vt:lpstr>Coordinate Transformations</vt:lpstr>
      <vt:lpstr>Example OpenGL Window</vt:lpstr>
      <vt:lpstr>Example Display Window</vt:lpstr>
      <vt:lpstr>Graphics Functions</vt:lpstr>
      <vt:lpstr>Graphics Functions</vt:lpstr>
      <vt:lpstr>Introduction to OpenGL</vt:lpstr>
      <vt:lpstr>OpenGL</vt:lpstr>
      <vt:lpstr>OpenGL and the Windowing System</vt:lpstr>
      <vt:lpstr>GLU and GLUT</vt:lpstr>
      <vt:lpstr>The OpenGL version 4 pipeline. </vt:lpstr>
      <vt:lpstr>Basic OpenGL Syntax</vt:lpstr>
      <vt:lpstr>OpenGL Command Formats</vt:lpstr>
      <vt:lpstr>Display Window</vt:lpstr>
      <vt:lpstr>Sample Program</vt:lpstr>
      <vt:lpstr>Sample Program (cont.)</vt:lpstr>
      <vt:lpstr>Sample Program (cont.)</vt:lpstr>
      <vt:lpstr>Output</vt:lpstr>
      <vt:lpstr>Specifying Geometric Primitives</vt:lpstr>
      <vt:lpstr>Geometric Primitive Types</vt:lpstr>
      <vt:lpstr>Geometric Primitive Types (cont.)</vt:lpstr>
      <vt:lpstr>Geometric Primitive Types (cont.)</vt:lpstr>
      <vt:lpstr>Geometric Primitive Types (cont.)</vt:lpstr>
      <vt:lpstr>Geometric Primitive Types (cont.)</vt:lpstr>
      <vt:lpstr>Geometric Primitive Types (cont.)</vt:lpstr>
      <vt:lpstr>Valid and Invalid Polygons</vt:lpstr>
      <vt:lpstr>PowerPoint-Präsentation</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Mohmaed</dc:creator>
  <cp:lastModifiedBy>Samsun</cp:lastModifiedBy>
  <cp:revision>499</cp:revision>
  <dcterms:created xsi:type="dcterms:W3CDTF">2006-08-16T00:00:00Z</dcterms:created>
  <dcterms:modified xsi:type="dcterms:W3CDTF">2018-09-23T10:38:53Z</dcterms:modified>
</cp:coreProperties>
</file>