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40.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41.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44.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45.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66.xml" ContentType="application/vnd.openxmlformats-officedocument.presentationml.notesSlid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notesSlides/notesSlide69.xml" ContentType="application/vnd.openxmlformats-officedocument.presentationml.notesSlide+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notesSlides/notesSlide70.xml" ContentType="application/vnd.openxmlformats-officedocument.presentationml.notesSlide+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notesSlides/notesSlide80.xml" ContentType="application/vnd.openxmlformats-officedocument.presentationml.notesSlide+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notesSlides/notesSlide86.xml" ContentType="application/vnd.openxmlformats-officedocument.presentationml.notesSlide+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notesSlides/notesSlide87.xml" ContentType="application/vnd.openxmlformats-officedocument.presentationml.notesSlide+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diagrams/data33.xml" ContentType="application/vnd.openxmlformats-officedocument.drawingml.diagramData+xml"/>
  <Override PartName="/ppt/diagrams/layout33.xml" ContentType="application/vnd.openxmlformats-officedocument.drawingml.diagramLayout+xml"/>
  <Override PartName="/ppt/diagrams/quickStyle33.xml" ContentType="application/vnd.openxmlformats-officedocument.drawingml.diagramStyle+xml"/>
  <Override PartName="/ppt/diagrams/colors33.xml" ContentType="application/vnd.openxmlformats-officedocument.drawingml.diagramColors+xml"/>
  <Override PartName="/ppt/diagrams/drawing33.xml" ContentType="application/vnd.ms-office.drawingml.diagramDrawing+xml"/>
  <Override PartName="/ppt/notesSlides/notesSlide109.xml" ContentType="application/vnd.openxmlformats-officedocument.presentationml.notesSlide+xml"/>
  <Override PartName="/ppt/diagrams/data34.xml" ContentType="application/vnd.openxmlformats-officedocument.drawingml.diagramData+xml"/>
  <Override PartName="/ppt/diagrams/layout34.xml" ContentType="application/vnd.openxmlformats-officedocument.drawingml.diagramLayout+xml"/>
  <Override PartName="/ppt/diagrams/quickStyle34.xml" ContentType="application/vnd.openxmlformats-officedocument.drawingml.diagramStyle+xml"/>
  <Override PartName="/ppt/diagrams/colors34.xml" ContentType="application/vnd.openxmlformats-officedocument.drawingml.diagramColors+xml"/>
  <Override PartName="/ppt/diagrams/drawing34.xml" ContentType="application/vnd.ms-office.drawingml.diagramDrawing+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diagrams/data35.xml" ContentType="application/vnd.openxmlformats-officedocument.drawingml.diagramData+xml"/>
  <Override PartName="/ppt/diagrams/layout35.xml" ContentType="application/vnd.openxmlformats-officedocument.drawingml.diagramLayout+xml"/>
  <Override PartName="/ppt/diagrams/quickStyle35.xml" ContentType="application/vnd.openxmlformats-officedocument.drawingml.diagramStyle+xml"/>
  <Override PartName="/ppt/diagrams/colors35.xml" ContentType="application/vnd.openxmlformats-officedocument.drawingml.diagramColors+xml"/>
  <Override PartName="/ppt/diagrams/drawing35.xml" ContentType="application/vnd.ms-office.drawingml.diagramDrawing+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diagrams/data36.xml" ContentType="application/vnd.openxmlformats-officedocument.drawingml.diagramData+xml"/>
  <Override PartName="/ppt/diagrams/layout36.xml" ContentType="application/vnd.openxmlformats-officedocument.drawingml.diagramLayout+xml"/>
  <Override PartName="/ppt/diagrams/quickStyle36.xml" ContentType="application/vnd.openxmlformats-officedocument.drawingml.diagramStyle+xml"/>
  <Override PartName="/ppt/diagrams/colors36.xml" ContentType="application/vnd.openxmlformats-officedocument.drawingml.diagramColors+xml"/>
  <Override PartName="/ppt/diagrams/drawing36.xml" ContentType="application/vnd.ms-office.drawingml.diagramDrawing+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diagrams/data37.xml" ContentType="application/vnd.openxmlformats-officedocument.drawingml.diagramData+xml"/>
  <Override PartName="/ppt/diagrams/layout37.xml" ContentType="application/vnd.openxmlformats-officedocument.drawingml.diagramLayout+xml"/>
  <Override PartName="/ppt/diagrams/quickStyle37.xml" ContentType="application/vnd.openxmlformats-officedocument.drawingml.diagramStyle+xml"/>
  <Override PartName="/ppt/diagrams/colors37.xml" ContentType="application/vnd.openxmlformats-officedocument.drawingml.diagramColors+xml"/>
  <Override PartName="/ppt/diagrams/drawing37.xml" ContentType="application/vnd.ms-office.drawingml.diagramDrawing+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208"/>
  </p:notesMasterIdLst>
  <p:sldIdLst>
    <p:sldId id="530" r:id="rId2"/>
    <p:sldId id="648" r:id="rId3"/>
    <p:sldId id="704" r:id="rId4"/>
    <p:sldId id="705" r:id="rId5"/>
    <p:sldId id="772" r:id="rId6"/>
    <p:sldId id="773" r:id="rId7"/>
    <p:sldId id="774" r:id="rId8"/>
    <p:sldId id="775" r:id="rId9"/>
    <p:sldId id="776" r:id="rId10"/>
    <p:sldId id="777" r:id="rId11"/>
    <p:sldId id="778" r:id="rId12"/>
    <p:sldId id="779" r:id="rId13"/>
    <p:sldId id="780" r:id="rId14"/>
    <p:sldId id="781" r:id="rId15"/>
    <p:sldId id="782" r:id="rId16"/>
    <p:sldId id="706" r:id="rId17"/>
    <p:sldId id="707" r:id="rId18"/>
    <p:sldId id="783" r:id="rId19"/>
    <p:sldId id="784" r:id="rId20"/>
    <p:sldId id="708" r:id="rId21"/>
    <p:sldId id="785" r:id="rId22"/>
    <p:sldId id="788" r:id="rId23"/>
    <p:sldId id="786" r:id="rId24"/>
    <p:sldId id="787" r:id="rId25"/>
    <p:sldId id="710" r:id="rId26"/>
    <p:sldId id="770" r:id="rId27"/>
    <p:sldId id="771" r:id="rId28"/>
    <p:sldId id="835" r:id="rId29"/>
    <p:sldId id="836" r:id="rId30"/>
    <p:sldId id="711" r:id="rId31"/>
    <p:sldId id="837" r:id="rId32"/>
    <p:sldId id="838" r:id="rId33"/>
    <p:sldId id="712" r:id="rId34"/>
    <p:sldId id="713" r:id="rId35"/>
    <p:sldId id="714" r:id="rId36"/>
    <p:sldId id="844" r:id="rId37"/>
    <p:sldId id="845" r:id="rId38"/>
    <p:sldId id="846" r:id="rId39"/>
    <p:sldId id="847" r:id="rId40"/>
    <p:sldId id="843" r:id="rId41"/>
    <p:sldId id="848" r:id="rId42"/>
    <p:sldId id="849" r:id="rId43"/>
    <p:sldId id="850" r:id="rId44"/>
    <p:sldId id="851" r:id="rId45"/>
    <p:sldId id="715" r:id="rId46"/>
    <p:sldId id="716" r:id="rId47"/>
    <p:sldId id="717" r:id="rId48"/>
    <p:sldId id="718" r:id="rId49"/>
    <p:sldId id="803" r:id="rId50"/>
    <p:sldId id="804" r:id="rId51"/>
    <p:sldId id="805" r:id="rId52"/>
    <p:sldId id="806" r:id="rId53"/>
    <p:sldId id="807" r:id="rId54"/>
    <p:sldId id="808" r:id="rId55"/>
    <p:sldId id="809" r:id="rId56"/>
    <p:sldId id="810" r:id="rId57"/>
    <p:sldId id="811" r:id="rId58"/>
    <p:sldId id="812" r:id="rId59"/>
    <p:sldId id="813" r:id="rId60"/>
    <p:sldId id="814" r:id="rId61"/>
    <p:sldId id="815" r:id="rId62"/>
    <p:sldId id="816" r:id="rId63"/>
    <p:sldId id="719" r:id="rId64"/>
    <p:sldId id="817" r:id="rId65"/>
    <p:sldId id="818" r:id="rId66"/>
    <p:sldId id="819" r:id="rId67"/>
    <p:sldId id="820" r:id="rId68"/>
    <p:sldId id="720" r:id="rId69"/>
    <p:sldId id="721" r:id="rId70"/>
    <p:sldId id="821" r:id="rId71"/>
    <p:sldId id="822" r:id="rId72"/>
    <p:sldId id="823" r:id="rId73"/>
    <p:sldId id="824" r:id="rId74"/>
    <p:sldId id="825" r:id="rId75"/>
    <p:sldId id="826" r:id="rId76"/>
    <p:sldId id="827" r:id="rId77"/>
    <p:sldId id="722" r:id="rId78"/>
    <p:sldId id="723" r:id="rId79"/>
    <p:sldId id="852" r:id="rId80"/>
    <p:sldId id="853" r:id="rId81"/>
    <p:sldId id="854" r:id="rId82"/>
    <p:sldId id="855" r:id="rId83"/>
    <p:sldId id="856" r:id="rId84"/>
    <p:sldId id="857" r:id="rId85"/>
    <p:sldId id="858" r:id="rId86"/>
    <p:sldId id="859" r:id="rId87"/>
    <p:sldId id="860" r:id="rId88"/>
    <p:sldId id="861" r:id="rId89"/>
    <p:sldId id="862" r:id="rId90"/>
    <p:sldId id="863" r:id="rId91"/>
    <p:sldId id="724" r:id="rId92"/>
    <p:sldId id="725" r:id="rId93"/>
    <p:sldId id="726" r:id="rId94"/>
    <p:sldId id="727" r:id="rId95"/>
    <p:sldId id="728" r:id="rId96"/>
    <p:sldId id="729" r:id="rId97"/>
    <p:sldId id="730" r:id="rId98"/>
    <p:sldId id="731" r:id="rId99"/>
    <p:sldId id="732" r:id="rId100"/>
    <p:sldId id="733" r:id="rId101"/>
    <p:sldId id="734" r:id="rId102"/>
    <p:sldId id="735" r:id="rId103"/>
    <p:sldId id="736" r:id="rId104"/>
    <p:sldId id="737" r:id="rId105"/>
    <p:sldId id="738" r:id="rId106"/>
    <p:sldId id="739" r:id="rId107"/>
    <p:sldId id="740" r:id="rId108"/>
    <p:sldId id="741" r:id="rId109"/>
    <p:sldId id="864" r:id="rId110"/>
    <p:sldId id="865" r:id="rId111"/>
    <p:sldId id="866" r:id="rId112"/>
    <p:sldId id="867" r:id="rId113"/>
    <p:sldId id="868" r:id="rId114"/>
    <p:sldId id="870" r:id="rId115"/>
    <p:sldId id="871" r:id="rId116"/>
    <p:sldId id="872" r:id="rId117"/>
    <p:sldId id="873" r:id="rId118"/>
    <p:sldId id="874" r:id="rId119"/>
    <p:sldId id="875" r:id="rId120"/>
    <p:sldId id="876" r:id="rId121"/>
    <p:sldId id="877" r:id="rId122"/>
    <p:sldId id="878" r:id="rId123"/>
    <p:sldId id="879" r:id="rId124"/>
    <p:sldId id="880" r:id="rId125"/>
    <p:sldId id="881" r:id="rId126"/>
    <p:sldId id="882" r:id="rId127"/>
    <p:sldId id="883" r:id="rId128"/>
    <p:sldId id="884" r:id="rId129"/>
    <p:sldId id="885" r:id="rId130"/>
    <p:sldId id="886" r:id="rId131"/>
    <p:sldId id="887" r:id="rId132"/>
    <p:sldId id="888" r:id="rId133"/>
    <p:sldId id="889" r:id="rId134"/>
    <p:sldId id="890" r:id="rId135"/>
    <p:sldId id="891" r:id="rId136"/>
    <p:sldId id="892" r:id="rId137"/>
    <p:sldId id="893" r:id="rId138"/>
    <p:sldId id="894" r:id="rId139"/>
    <p:sldId id="895" r:id="rId140"/>
    <p:sldId id="896" r:id="rId141"/>
    <p:sldId id="897" r:id="rId142"/>
    <p:sldId id="898" r:id="rId143"/>
    <p:sldId id="899" r:id="rId144"/>
    <p:sldId id="900" r:id="rId145"/>
    <p:sldId id="901" r:id="rId146"/>
    <p:sldId id="902" r:id="rId147"/>
    <p:sldId id="903" r:id="rId148"/>
    <p:sldId id="904" r:id="rId149"/>
    <p:sldId id="905" r:id="rId150"/>
    <p:sldId id="906" r:id="rId151"/>
    <p:sldId id="907" r:id="rId152"/>
    <p:sldId id="908" r:id="rId153"/>
    <p:sldId id="909" r:id="rId154"/>
    <p:sldId id="910" r:id="rId155"/>
    <p:sldId id="911" r:id="rId156"/>
    <p:sldId id="912" r:id="rId157"/>
    <p:sldId id="913" r:id="rId158"/>
    <p:sldId id="742" r:id="rId159"/>
    <p:sldId id="743" r:id="rId160"/>
    <p:sldId id="744" r:id="rId161"/>
    <p:sldId id="745" r:id="rId162"/>
    <p:sldId id="828" r:id="rId163"/>
    <p:sldId id="829" r:id="rId164"/>
    <p:sldId id="830" r:id="rId165"/>
    <p:sldId id="831" r:id="rId166"/>
    <p:sldId id="746" r:id="rId167"/>
    <p:sldId id="747" r:id="rId168"/>
    <p:sldId id="748" r:id="rId169"/>
    <p:sldId id="749" r:id="rId170"/>
    <p:sldId id="750" r:id="rId171"/>
    <p:sldId id="751" r:id="rId172"/>
    <p:sldId id="833" r:id="rId173"/>
    <p:sldId id="834" r:id="rId174"/>
    <p:sldId id="752" r:id="rId175"/>
    <p:sldId id="753" r:id="rId176"/>
    <p:sldId id="754" r:id="rId177"/>
    <p:sldId id="755" r:id="rId178"/>
    <p:sldId id="756" r:id="rId179"/>
    <p:sldId id="757" r:id="rId180"/>
    <p:sldId id="758" r:id="rId181"/>
    <p:sldId id="759" r:id="rId182"/>
    <p:sldId id="760" r:id="rId183"/>
    <p:sldId id="761" r:id="rId184"/>
    <p:sldId id="762" r:id="rId185"/>
    <p:sldId id="763" r:id="rId186"/>
    <p:sldId id="764" r:id="rId187"/>
    <p:sldId id="765" r:id="rId188"/>
    <p:sldId id="790" r:id="rId189"/>
    <p:sldId id="791" r:id="rId190"/>
    <p:sldId id="792" r:id="rId191"/>
    <p:sldId id="793" r:id="rId192"/>
    <p:sldId id="794" r:id="rId193"/>
    <p:sldId id="795" r:id="rId194"/>
    <p:sldId id="796" r:id="rId195"/>
    <p:sldId id="797" r:id="rId196"/>
    <p:sldId id="798" r:id="rId197"/>
    <p:sldId id="799" r:id="rId198"/>
    <p:sldId id="800" r:id="rId199"/>
    <p:sldId id="801" r:id="rId200"/>
    <p:sldId id="802" r:id="rId201"/>
    <p:sldId id="766" r:id="rId202"/>
    <p:sldId id="767" r:id="rId203"/>
    <p:sldId id="768" r:id="rId204"/>
    <p:sldId id="769" r:id="rId205"/>
    <p:sldId id="440" r:id="rId206"/>
    <p:sldId id="362" r:id="rId207"/>
  </p:sldIdLst>
  <p:sldSz cx="9144000" cy="6858000" type="screen4x3"/>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4">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6740" autoAdjust="0"/>
    <p:restoredTop sz="76628" autoAdjust="0"/>
  </p:normalViewPr>
  <p:slideViewPr>
    <p:cSldViewPr>
      <p:cViewPr varScale="1">
        <p:scale>
          <a:sx n="84" d="100"/>
          <a:sy n="84" d="100"/>
        </p:scale>
        <p:origin x="1914" y="9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85" d="100"/>
          <a:sy n="85" d="100"/>
        </p:scale>
        <p:origin x="-3834" y="-96"/>
      </p:cViewPr>
      <p:guideLst>
        <p:guide orient="horz" pos="3224"/>
        <p:guide pos="2236"/>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presProps" Target="presProps.xml"/><Relationship Id="rId190" Type="http://schemas.openxmlformats.org/officeDocument/2006/relationships/slide" Target="slides/slide189.xml"/><Relationship Id="rId204" Type="http://schemas.openxmlformats.org/officeDocument/2006/relationships/slide" Target="slides/slide203.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viewProps" Target="viewProps.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theme" Target="theme/theme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tableStyles" Target="tableStyles.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A201520-DA4B-6A4F-937F-F2E7D335BA54}" type="doc">
      <dgm:prSet loTypeId="urn:microsoft.com/office/officeart/2005/8/layout/hierarchy1" loCatId="hierarchy" qsTypeId="urn:microsoft.com/office/officeart/2005/8/quickstyle/simple4" qsCatId="simple" csTypeId="urn:microsoft.com/office/officeart/2005/8/colors/accent1_2" csCatId="accent1" phldr="1"/>
      <dgm:spPr/>
      <dgm:t>
        <a:bodyPr/>
        <a:lstStyle/>
        <a:p>
          <a:endParaRPr lang="en-US"/>
        </a:p>
      </dgm:t>
    </dgm:pt>
    <dgm:pt modelId="{B14B7A2E-F111-6149-BD6E-F00E0838A63A}">
      <dgm:prSet/>
      <dgm:spPr/>
      <dgm:t>
        <a:bodyPr/>
        <a:lstStyle/>
        <a:p>
          <a:pPr rtl="0"/>
          <a:r>
            <a:rPr lang="en-US" b="1" i="0" dirty="0" smtClean="0">
              <a:solidFill>
                <a:schemeClr val="tx1"/>
              </a:solidFill>
            </a:rPr>
            <a:t>Processor</a:t>
          </a:r>
          <a:endParaRPr lang="en-US" b="1" i="0" dirty="0">
            <a:solidFill>
              <a:schemeClr val="tx1"/>
            </a:solidFill>
          </a:endParaRPr>
        </a:p>
      </dgm:t>
    </dgm:pt>
    <dgm:pt modelId="{85DFB5E0-E5AB-F54D-A25F-BAE2FD128AA9}" type="parTrans" cxnId="{8F4EA9DF-8E54-A74C-A41D-CA037B53B585}">
      <dgm:prSet/>
      <dgm:spPr/>
      <dgm:t>
        <a:bodyPr/>
        <a:lstStyle/>
        <a:p>
          <a:endParaRPr lang="en-US"/>
        </a:p>
      </dgm:t>
    </dgm:pt>
    <dgm:pt modelId="{549A1A1D-50E5-6846-86C7-1070E5F244D3}" type="sibTrans" cxnId="{8F4EA9DF-8E54-A74C-A41D-CA037B53B585}">
      <dgm:prSet/>
      <dgm:spPr/>
      <dgm:t>
        <a:bodyPr/>
        <a:lstStyle/>
        <a:p>
          <a:endParaRPr lang="en-US"/>
        </a:p>
      </dgm:t>
    </dgm:pt>
    <dgm:pt modelId="{43FFB74A-612C-4B4F-A3EA-E0677208A2BD}">
      <dgm:prSet/>
      <dgm:spPr/>
      <dgm:t>
        <a:bodyPr/>
        <a:lstStyle/>
        <a:p>
          <a:pPr rtl="0"/>
          <a:r>
            <a:rPr lang="en-US" b="1" i="0" dirty="0" smtClean="0">
              <a:solidFill>
                <a:schemeClr val="tx1"/>
              </a:solidFill>
            </a:rPr>
            <a:t>Main Memory</a:t>
          </a:r>
          <a:endParaRPr lang="en-US" b="1" i="0" dirty="0">
            <a:solidFill>
              <a:schemeClr val="tx1"/>
            </a:solidFill>
          </a:endParaRPr>
        </a:p>
      </dgm:t>
    </dgm:pt>
    <dgm:pt modelId="{3CF37361-C97A-BA42-89B5-F22603EA6A00}" type="parTrans" cxnId="{9884DC52-DD07-154D-BCC7-CAD8C601580A}">
      <dgm:prSet/>
      <dgm:spPr/>
      <dgm:t>
        <a:bodyPr/>
        <a:lstStyle/>
        <a:p>
          <a:endParaRPr lang="en-US"/>
        </a:p>
      </dgm:t>
    </dgm:pt>
    <dgm:pt modelId="{AB1E4592-B2BB-4742-AEEA-80F7508571B1}" type="sibTrans" cxnId="{9884DC52-DD07-154D-BCC7-CAD8C601580A}">
      <dgm:prSet/>
      <dgm:spPr/>
      <dgm:t>
        <a:bodyPr/>
        <a:lstStyle/>
        <a:p>
          <a:endParaRPr lang="en-US"/>
        </a:p>
      </dgm:t>
    </dgm:pt>
    <dgm:pt modelId="{D542C43F-977F-4748-9FAD-A3A4F288EB1A}">
      <dgm:prSet/>
      <dgm:spPr/>
      <dgm:t>
        <a:bodyPr/>
        <a:lstStyle/>
        <a:p>
          <a:pPr rtl="0"/>
          <a:r>
            <a:rPr lang="en-US" b="1" i="0" dirty="0" smtClean="0">
              <a:solidFill>
                <a:schemeClr val="tx1"/>
              </a:solidFill>
            </a:rPr>
            <a:t>I/O Modules</a:t>
          </a:r>
          <a:endParaRPr lang="en-US" b="1" i="0" dirty="0">
            <a:solidFill>
              <a:schemeClr val="tx1"/>
            </a:solidFill>
          </a:endParaRPr>
        </a:p>
      </dgm:t>
    </dgm:pt>
    <dgm:pt modelId="{EDDD905E-ABD7-9B4D-86AB-AF4A35FC8CE5}" type="parTrans" cxnId="{5096D804-7E47-F745-843B-8229E1246BF4}">
      <dgm:prSet/>
      <dgm:spPr/>
      <dgm:t>
        <a:bodyPr/>
        <a:lstStyle/>
        <a:p>
          <a:endParaRPr lang="en-US"/>
        </a:p>
      </dgm:t>
    </dgm:pt>
    <dgm:pt modelId="{9393BF2F-7D6B-0149-80E9-589F0F666EBE}" type="sibTrans" cxnId="{5096D804-7E47-F745-843B-8229E1246BF4}">
      <dgm:prSet/>
      <dgm:spPr/>
      <dgm:t>
        <a:bodyPr/>
        <a:lstStyle/>
        <a:p>
          <a:endParaRPr lang="en-US"/>
        </a:p>
      </dgm:t>
    </dgm:pt>
    <dgm:pt modelId="{4FF0682A-7A72-AA45-874A-3D82461EAAF8}">
      <dgm:prSet/>
      <dgm:spPr/>
      <dgm:t>
        <a:bodyPr/>
        <a:lstStyle/>
        <a:p>
          <a:pPr rtl="0"/>
          <a:r>
            <a:rPr lang="en-NZ" b="1" i="0" dirty="0" smtClean="0">
              <a:solidFill>
                <a:schemeClr val="tx1"/>
              </a:solidFill>
            </a:rPr>
            <a:t>System Bus</a:t>
          </a:r>
          <a:endParaRPr lang="en-NZ" b="1" i="0" dirty="0">
            <a:solidFill>
              <a:schemeClr val="tx1"/>
            </a:solidFill>
          </a:endParaRPr>
        </a:p>
      </dgm:t>
    </dgm:pt>
    <dgm:pt modelId="{2D361571-D644-4E4D-98B6-7B751354F9F6}" type="parTrans" cxnId="{EB6406F6-0ACE-A644-AEFD-396112994E39}">
      <dgm:prSet/>
      <dgm:spPr/>
      <dgm:t>
        <a:bodyPr/>
        <a:lstStyle/>
        <a:p>
          <a:endParaRPr lang="en-US"/>
        </a:p>
      </dgm:t>
    </dgm:pt>
    <dgm:pt modelId="{937AABB6-A09B-BF41-B997-B574BB0EB45F}" type="sibTrans" cxnId="{EB6406F6-0ACE-A644-AEFD-396112994E39}">
      <dgm:prSet/>
      <dgm:spPr/>
      <dgm:t>
        <a:bodyPr/>
        <a:lstStyle/>
        <a:p>
          <a:endParaRPr lang="en-US"/>
        </a:p>
      </dgm:t>
    </dgm:pt>
    <dgm:pt modelId="{22EE6820-3E11-8A41-8A05-3A03B5E5E62B}" type="pres">
      <dgm:prSet presAssocID="{4A201520-DA4B-6A4F-937F-F2E7D335BA54}" presName="hierChild1" presStyleCnt="0">
        <dgm:presLayoutVars>
          <dgm:chPref val="1"/>
          <dgm:dir/>
          <dgm:animOne val="branch"/>
          <dgm:animLvl val="lvl"/>
          <dgm:resizeHandles/>
        </dgm:presLayoutVars>
      </dgm:prSet>
      <dgm:spPr/>
      <dgm:t>
        <a:bodyPr/>
        <a:lstStyle/>
        <a:p>
          <a:endParaRPr lang="en-US"/>
        </a:p>
      </dgm:t>
    </dgm:pt>
    <dgm:pt modelId="{52EFEB27-857C-EA41-9C05-4933DCAF3BF3}" type="pres">
      <dgm:prSet presAssocID="{B14B7A2E-F111-6149-BD6E-F00E0838A63A}" presName="hierRoot1" presStyleCnt="0"/>
      <dgm:spPr/>
    </dgm:pt>
    <dgm:pt modelId="{016E94C7-C934-0243-B843-039F2F5C8AE1}" type="pres">
      <dgm:prSet presAssocID="{B14B7A2E-F111-6149-BD6E-F00E0838A63A}" presName="composite" presStyleCnt="0"/>
      <dgm:spPr/>
    </dgm:pt>
    <dgm:pt modelId="{CE030FF1-2507-9F49-A591-07E6CEF78234}" type="pres">
      <dgm:prSet presAssocID="{B14B7A2E-F111-6149-BD6E-F00E0838A63A}" presName="background" presStyleLbl="node0" presStyleIdx="0" presStyleCnt="4"/>
      <dgm:spPr/>
    </dgm:pt>
    <dgm:pt modelId="{3F419C36-6726-324B-979F-AB0836BDCF1F}" type="pres">
      <dgm:prSet presAssocID="{B14B7A2E-F111-6149-BD6E-F00E0838A63A}" presName="text" presStyleLbl="fgAcc0" presStyleIdx="0" presStyleCnt="4" custLinFactY="-1075" custLinFactNeighborX="60156" custLinFactNeighborY="-100000">
        <dgm:presLayoutVars>
          <dgm:chPref val="3"/>
        </dgm:presLayoutVars>
      </dgm:prSet>
      <dgm:spPr/>
      <dgm:t>
        <a:bodyPr/>
        <a:lstStyle/>
        <a:p>
          <a:endParaRPr lang="en-US"/>
        </a:p>
      </dgm:t>
    </dgm:pt>
    <dgm:pt modelId="{BCB6117F-BCB3-3047-8ED4-7DA03412FE61}" type="pres">
      <dgm:prSet presAssocID="{B14B7A2E-F111-6149-BD6E-F00E0838A63A}" presName="hierChild2" presStyleCnt="0"/>
      <dgm:spPr/>
    </dgm:pt>
    <dgm:pt modelId="{2645F9A3-732B-8544-9EAC-F399FBF4095E}" type="pres">
      <dgm:prSet presAssocID="{43FFB74A-612C-4B4F-A3EA-E0677208A2BD}" presName="hierRoot1" presStyleCnt="0"/>
      <dgm:spPr/>
    </dgm:pt>
    <dgm:pt modelId="{A67B3114-7C01-F049-AD35-329E8EEA9F57}" type="pres">
      <dgm:prSet presAssocID="{43FFB74A-612C-4B4F-A3EA-E0677208A2BD}" presName="composite" presStyleCnt="0"/>
      <dgm:spPr/>
    </dgm:pt>
    <dgm:pt modelId="{E9749119-7A06-4840-B0C1-953DEC1D0D5B}" type="pres">
      <dgm:prSet presAssocID="{43FFB74A-612C-4B4F-A3EA-E0677208A2BD}" presName="background" presStyleLbl="node0" presStyleIdx="1" presStyleCnt="4"/>
      <dgm:spPr/>
    </dgm:pt>
    <dgm:pt modelId="{A314E1AC-3785-F44A-B4FB-B71FE99B7F60}" type="pres">
      <dgm:prSet presAssocID="{43FFB74A-612C-4B4F-A3EA-E0677208A2BD}" presName="text" presStyleLbl="fgAcc0" presStyleIdx="1" presStyleCnt="4" custLinFactNeighborX="-53453" custLinFactNeighborY="95615">
        <dgm:presLayoutVars>
          <dgm:chPref val="3"/>
        </dgm:presLayoutVars>
      </dgm:prSet>
      <dgm:spPr/>
      <dgm:t>
        <a:bodyPr/>
        <a:lstStyle/>
        <a:p>
          <a:endParaRPr lang="en-US"/>
        </a:p>
      </dgm:t>
    </dgm:pt>
    <dgm:pt modelId="{804F807C-EB3D-A449-9FA3-0A7C4C5FD11C}" type="pres">
      <dgm:prSet presAssocID="{43FFB74A-612C-4B4F-A3EA-E0677208A2BD}" presName="hierChild2" presStyleCnt="0"/>
      <dgm:spPr/>
    </dgm:pt>
    <dgm:pt modelId="{A5A15629-CD2E-B148-8273-EFAEC6212C6D}" type="pres">
      <dgm:prSet presAssocID="{D542C43F-977F-4748-9FAD-A3A4F288EB1A}" presName="hierRoot1" presStyleCnt="0"/>
      <dgm:spPr/>
    </dgm:pt>
    <dgm:pt modelId="{7D87A418-044B-4247-AB8F-FDD245F0460E}" type="pres">
      <dgm:prSet presAssocID="{D542C43F-977F-4748-9FAD-A3A4F288EB1A}" presName="composite" presStyleCnt="0"/>
      <dgm:spPr/>
    </dgm:pt>
    <dgm:pt modelId="{14FC8863-8EE5-694D-9DC7-A04C4A3B1E88}" type="pres">
      <dgm:prSet presAssocID="{D542C43F-977F-4748-9FAD-A3A4F288EB1A}" presName="background" presStyleLbl="node0" presStyleIdx="2" presStyleCnt="4"/>
      <dgm:spPr/>
    </dgm:pt>
    <dgm:pt modelId="{D2104015-BE93-8649-B182-2B94DB828B9A}" type="pres">
      <dgm:prSet presAssocID="{D542C43F-977F-4748-9FAD-A3A4F288EB1A}" presName="text" presStyleLbl="fgAcc0" presStyleIdx="2" presStyleCnt="4" custLinFactY="-7857" custLinFactNeighborX="52587" custLinFactNeighborY="-100000">
        <dgm:presLayoutVars>
          <dgm:chPref val="3"/>
        </dgm:presLayoutVars>
      </dgm:prSet>
      <dgm:spPr/>
      <dgm:t>
        <a:bodyPr/>
        <a:lstStyle/>
        <a:p>
          <a:endParaRPr lang="en-US"/>
        </a:p>
      </dgm:t>
    </dgm:pt>
    <dgm:pt modelId="{0DDC8FDE-DBCC-194D-95E4-2F92AD432812}" type="pres">
      <dgm:prSet presAssocID="{D542C43F-977F-4748-9FAD-A3A4F288EB1A}" presName="hierChild2" presStyleCnt="0"/>
      <dgm:spPr/>
    </dgm:pt>
    <dgm:pt modelId="{80E096EA-CB6B-9745-A756-2DDFC9C43BEC}" type="pres">
      <dgm:prSet presAssocID="{4FF0682A-7A72-AA45-874A-3D82461EAAF8}" presName="hierRoot1" presStyleCnt="0"/>
      <dgm:spPr/>
    </dgm:pt>
    <dgm:pt modelId="{F09A3D20-31B1-CB4E-A818-95E873D3E4B3}" type="pres">
      <dgm:prSet presAssocID="{4FF0682A-7A72-AA45-874A-3D82461EAAF8}" presName="composite" presStyleCnt="0"/>
      <dgm:spPr/>
    </dgm:pt>
    <dgm:pt modelId="{E9069BF9-D401-8E46-967F-B79DD53E6C14}" type="pres">
      <dgm:prSet presAssocID="{4FF0682A-7A72-AA45-874A-3D82461EAAF8}" presName="background" presStyleLbl="node0" presStyleIdx="3" presStyleCnt="4"/>
      <dgm:spPr/>
    </dgm:pt>
    <dgm:pt modelId="{952688EA-822B-DD4F-B66D-B56BACAC091A}" type="pres">
      <dgm:prSet presAssocID="{4FF0682A-7A72-AA45-874A-3D82461EAAF8}" presName="text" presStyleLbl="fgAcc0" presStyleIdx="3" presStyleCnt="4" custLinFactNeighborX="-56715" custLinFactNeighborY="82050">
        <dgm:presLayoutVars>
          <dgm:chPref val="3"/>
        </dgm:presLayoutVars>
      </dgm:prSet>
      <dgm:spPr/>
      <dgm:t>
        <a:bodyPr/>
        <a:lstStyle/>
        <a:p>
          <a:endParaRPr lang="en-US"/>
        </a:p>
      </dgm:t>
    </dgm:pt>
    <dgm:pt modelId="{1E1F2C4A-2BDB-2845-B636-4FD5F2A42CA9}" type="pres">
      <dgm:prSet presAssocID="{4FF0682A-7A72-AA45-874A-3D82461EAAF8}" presName="hierChild2" presStyleCnt="0"/>
      <dgm:spPr/>
    </dgm:pt>
  </dgm:ptLst>
  <dgm:cxnLst>
    <dgm:cxn modelId="{EB6406F6-0ACE-A644-AEFD-396112994E39}" srcId="{4A201520-DA4B-6A4F-937F-F2E7D335BA54}" destId="{4FF0682A-7A72-AA45-874A-3D82461EAAF8}" srcOrd="3" destOrd="0" parTransId="{2D361571-D644-4E4D-98B6-7B751354F9F6}" sibTransId="{937AABB6-A09B-BF41-B997-B574BB0EB45F}"/>
    <dgm:cxn modelId="{FA3D2240-7243-D04F-8642-C1AC58E1A379}" type="presOf" srcId="{43FFB74A-612C-4B4F-A3EA-E0677208A2BD}" destId="{A314E1AC-3785-F44A-B4FB-B71FE99B7F60}" srcOrd="0" destOrd="0" presId="urn:microsoft.com/office/officeart/2005/8/layout/hierarchy1"/>
    <dgm:cxn modelId="{5096D804-7E47-F745-843B-8229E1246BF4}" srcId="{4A201520-DA4B-6A4F-937F-F2E7D335BA54}" destId="{D542C43F-977F-4748-9FAD-A3A4F288EB1A}" srcOrd="2" destOrd="0" parTransId="{EDDD905E-ABD7-9B4D-86AB-AF4A35FC8CE5}" sibTransId="{9393BF2F-7D6B-0149-80E9-589F0F666EBE}"/>
    <dgm:cxn modelId="{B56056DF-0963-4146-874B-962F4E5B58BA}" type="presOf" srcId="{B14B7A2E-F111-6149-BD6E-F00E0838A63A}" destId="{3F419C36-6726-324B-979F-AB0836BDCF1F}" srcOrd="0" destOrd="0" presId="urn:microsoft.com/office/officeart/2005/8/layout/hierarchy1"/>
    <dgm:cxn modelId="{5F21D57F-2A0A-534C-A524-C22FB48CC7D1}" type="presOf" srcId="{D542C43F-977F-4748-9FAD-A3A4F288EB1A}" destId="{D2104015-BE93-8649-B182-2B94DB828B9A}" srcOrd="0" destOrd="0" presId="urn:microsoft.com/office/officeart/2005/8/layout/hierarchy1"/>
    <dgm:cxn modelId="{CBECC3E9-A3CF-7448-BDBA-DD3D0092BECF}" type="presOf" srcId="{4A201520-DA4B-6A4F-937F-F2E7D335BA54}" destId="{22EE6820-3E11-8A41-8A05-3A03B5E5E62B}" srcOrd="0" destOrd="0" presId="urn:microsoft.com/office/officeart/2005/8/layout/hierarchy1"/>
    <dgm:cxn modelId="{9884DC52-DD07-154D-BCC7-CAD8C601580A}" srcId="{4A201520-DA4B-6A4F-937F-F2E7D335BA54}" destId="{43FFB74A-612C-4B4F-A3EA-E0677208A2BD}" srcOrd="1" destOrd="0" parTransId="{3CF37361-C97A-BA42-89B5-F22603EA6A00}" sibTransId="{AB1E4592-B2BB-4742-AEEA-80F7508571B1}"/>
    <dgm:cxn modelId="{3959D9B2-22F3-E24D-882E-F15819FE0AFD}" type="presOf" srcId="{4FF0682A-7A72-AA45-874A-3D82461EAAF8}" destId="{952688EA-822B-DD4F-B66D-B56BACAC091A}" srcOrd="0" destOrd="0" presId="urn:microsoft.com/office/officeart/2005/8/layout/hierarchy1"/>
    <dgm:cxn modelId="{8F4EA9DF-8E54-A74C-A41D-CA037B53B585}" srcId="{4A201520-DA4B-6A4F-937F-F2E7D335BA54}" destId="{B14B7A2E-F111-6149-BD6E-F00E0838A63A}" srcOrd="0" destOrd="0" parTransId="{85DFB5E0-E5AB-F54D-A25F-BAE2FD128AA9}" sibTransId="{549A1A1D-50E5-6846-86C7-1070E5F244D3}"/>
    <dgm:cxn modelId="{6832ABF1-1C5C-9B4D-A68F-60F463FA6BD9}" type="presParOf" srcId="{22EE6820-3E11-8A41-8A05-3A03B5E5E62B}" destId="{52EFEB27-857C-EA41-9C05-4933DCAF3BF3}" srcOrd="0" destOrd="0" presId="urn:microsoft.com/office/officeart/2005/8/layout/hierarchy1"/>
    <dgm:cxn modelId="{F41B0D9A-768D-3447-8416-B23BE98B67A5}" type="presParOf" srcId="{52EFEB27-857C-EA41-9C05-4933DCAF3BF3}" destId="{016E94C7-C934-0243-B843-039F2F5C8AE1}" srcOrd="0" destOrd="0" presId="urn:microsoft.com/office/officeart/2005/8/layout/hierarchy1"/>
    <dgm:cxn modelId="{6365673A-F77A-B549-AD63-550AE980BC10}" type="presParOf" srcId="{016E94C7-C934-0243-B843-039F2F5C8AE1}" destId="{CE030FF1-2507-9F49-A591-07E6CEF78234}" srcOrd="0" destOrd="0" presId="urn:microsoft.com/office/officeart/2005/8/layout/hierarchy1"/>
    <dgm:cxn modelId="{9FDAB0C3-CA58-834E-BAAA-7772D7EB30BE}" type="presParOf" srcId="{016E94C7-C934-0243-B843-039F2F5C8AE1}" destId="{3F419C36-6726-324B-979F-AB0836BDCF1F}" srcOrd="1" destOrd="0" presId="urn:microsoft.com/office/officeart/2005/8/layout/hierarchy1"/>
    <dgm:cxn modelId="{EE4B132D-A67C-3D4F-8C61-5490E84A92F1}" type="presParOf" srcId="{52EFEB27-857C-EA41-9C05-4933DCAF3BF3}" destId="{BCB6117F-BCB3-3047-8ED4-7DA03412FE61}" srcOrd="1" destOrd="0" presId="urn:microsoft.com/office/officeart/2005/8/layout/hierarchy1"/>
    <dgm:cxn modelId="{97043784-4072-3746-9255-2BB737E3A282}" type="presParOf" srcId="{22EE6820-3E11-8A41-8A05-3A03B5E5E62B}" destId="{2645F9A3-732B-8544-9EAC-F399FBF4095E}" srcOrd="1" destOrd="0" presId="urn:microsoft.com/office/officeart/2005/8/layout/hierarchy1"/>
    <dgm:cxn modelId="{153A6D58-E221-BD46-B14F-BD6443255B7E}" type="presParOf" srcId="{2645F9A3-732B-8544-9EAC-F399FBF4095E}" destId="{A67B3114-7C01-F049-AD35-329E8EEA9F57}" srcOrd="0" destOrd="0" presId="urn:microsoft.com/office/officeart/2005/8/layout/hierarchy1"/>
    <dgm:cxn modelId="{2177A2E5-B7F1-9A4C-8708-3CD372095478}" type="presParOf" srcId="{A67B3114-7C01-F049-AD35-329E8EEA9F57}" destId="{E9749119-7A06-4840-B0C1-953DEC1D0D5B}" srcOrd="0" destOrd="0" presId="urn:microsoft.com/office/officeart/2005/8/layout/hierarchy1"/>
    <dgm:cxn modelId="{46BED5BE-B238-9D4B-B950-E500DE08C0BA}" type="presParOf" srcId="{A67B3114-7C01-F049-AD35-329E8EEA9F57}" destId="{A314E1AC-3785-F44A-B4FB-B71FE99B7F60}" srcOrd="1" destOrd="0" presId="urn:microsoft.com/office/officeart/2005/8/layout/hierarchy1"/>
    <dgm:cxn modelId="{C0E9CB1C-888D-0C40-A5E9-23184B7B5368}" type="presParOf" srcId="{2645F9A3-732B-8544-9EAC-F399FBF4095E}" destId="{804F807C-EB3D-A449-9FA3-0A7C4C5FD11C}" srcOrd="1" destOrd="0" presId="urn:microsoft.com/office/officeart/2005/8/layout/hierarchy1"/>
    <dgm:cxn modelId="{7F990104-FEDF-0749-84B7-C42C4F3A2000}" type="presParOf" srcId="{22EE6820-3E11-8A41-8A05-3A03B5E5E62B}" destId="{A5A15629-CD2E-B148-8273-EFAEC6212C6D}" srcOrd="2" destOrd="0" presId="urn:microsoft.com/office/officeart/2005/8/layout/hierarchy1"/>
    <dgm:cxn modelId="{75A96060-3854-D547-81A4-FF639068FFDE}" type="presParOf" srcId="{A5A15629-CD2E-B148-8273-EFAEC6212C6D}" destId="{7D87A418-044B-4247-AB8F-FDD245F0460E}" srcOrd="0" destOrd="0" presId="urn:microsoft.com/office/officeart/2005/8/layout/hierarchy1"/>
    <dgm:cxn modelId="{76567991-9CE0-6049-A996-854562658E41}" type="presParOf" srcId="{7D87A418-044B-4247-AB8F-FDD245F0460E}" destId="{14FC8863-8EE5-694D-9DC7-A04C4A3B1E88}" srcOrd="0" destOrd="0" presId="urn:microsoft.com/office/officeart/2005/8/layout/hierarchy1"/>
    <dgm:cxn modelId="{55412887-79F6-B848-BB50-4C7A28C896ED}" type="presParOf" srcId="{7D87A418-044B-4247-AB8F-FDD245F0460E}" destId="{D2104015-BE93-8649-B182-2B94DB828B9A}" srcOrd="1" destOrd="0" presId="urn:microsoft.com/office/officeart/2005/8/layout/hierarchy1"/>
    <dgm:cxn modelId="{43FB8779-4F69-F448-B4D8-601F39737A8D}" type="presParOf" srcId="{A5A15629-CD2E-B148-8273-EFAEC6212C6D}" destId="{0DDC8FDE-DBCC-194D-95E4-2F92AD432812}" srcOrd="1" destOrd="0" presId="urn:microsoft.com/office/officeart/2005/8/layout/hierarchy1"/>
    <dgm:cxn modelId="{1E98A939-879A-7640-BEDD-3F7525E11EC9}" type="presParOf" srcId="{22EE6820-3E11-8A41-8A05-3A03B5E5E62B}" destId="{80E096EA-CB6B-9745-A756-2DDFC9C43BEC}" srcOrd="3" destOrd="0" presId="urn:microsoft.com/office/officeart/2005/8/layout/hierarchy1"/>
    <dgm:cxn modelId="{68C440E1-6E95-344F-96B6-E7FE9B18484E}" type="presParOf" srcId="{80E096EA-CB6B-9745-A756-2DDFC9C43BEC}" destId="{F09A3D20-31B1-CB4E-A818-95E873D3E4B3}" srcOrd="0" destOrd="0" presId="urn:microsoft.com/office/officeart/2005/8/layout/hierarchy1"/>
    <dgm:cxn modelId="{D8FD8A5C-EF57-1649-B55C-78B8C4F64E89}" type="presParOf" srcId="{F09A3D20-31B1-CB4E-A818-95E873D3E4B3}" destId="{E9069BF9-D401-8E46-967F-B79DD53E6C14}" srcOrd="0" destOrd="0" presId="urn:microsoft.com/office/officeart/2005/8/layout/hierarchy1"/>
    <dgm:cxn modelId="{D7829720-3435-0742-9716-546F44BD485E}" type="presParOf" srcId="{F09A3D20-31B1-CB4E-A818-95E873D3E4B3}" destId="{952688EA-822B-DD4F-B66D-B56BACAC091A}" srcOrd="1" destOrd="0" presId="urn:microsoft.com/office/officeart/2005/8/layout/hierarchy1"/>
    <dgm:cxn modelId="{8A45822E-59C8-204C-9F6A-A78C1827EA5B}" type="presParOf" srcId="{80E096EA-CB6B-9745-A756-2DDFC9C43BEC}" destId="{1E1F2C4A-2BDB-2845-B636-4FD5F2A42CA9}"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606A2E3-1043-9D46-A25F-90ADF1BF5E20}" type="doc">
      <dgm:prSet loTypeId="urn:microsoft.com/office/officeart/2005/8/layout/default#2" loCatId="list" qsTypeId="urn:microsoft.com/office/officeart/2005/8/quickstyle/simple4" qsCatId="simple" csTypeId="urn:microsoft.com/office/officeart/2005/8/colors/accent1_2" csCatId="accent1"/>
      <dgm:spPr/>
      <dgm:t>
        <a:bodyPr/>
        <a:lstStyle/>
        <a:p>
          <a:endParaRPr lang="en-US"/>
        </a:p>
      </dgm:t>
    </dgm:pt>
    <dgm:pt modelId="{211B828E-6174-D747-8D45-31F211622F30}">
      <dgm:prSet custT="1"/>
      <dgm:spPr/>
      <dgm:t>
        <a:bodyPr/>
        <a:lstStyle/>
        <a:p>
          <a:pPr rtl="0"/>
          <a:r>
            <a:rPr lang="en-US" sz="2600" dirty="0" smtClean="0"/>
            <a:t>Controls the operation of the computer</a:t>
          </a:r>
          <a:endParaRPr lang="en-US" sz="2600" dirty="0"/>
        </a:p>
      </dgm:t>
    </dgm:pt>
    <dgm:pt modelId="{D262110A-53C7-D04E-9899-94616493F444}" type="parTrans" cxnId="{0A9F465B-BCE9-1D46-AC40-955CFFE641FA}">
      <dgm:prSet/>
      <dgm:spPr/>
      <dgm:t>
        <a:bodyPr/>
        <a:lstStyle/>
        <a:p>
          <a:endParaRPr lang="en-US"/>
        </a:p>
      </dgm:t>
    </dgm:pt>
    <dgm:pt modelId="{D1D77116-E4EE-B248-98DC-CC50A1BF792F}" type="sibTrans" cxnId="{0A9F465B-BCE9-1D46-AC40-955CFFE641FA}">
      <dgm:prSet/>
      <dgm:spPr/>
      <dgm:t>
        <a:bodyPr/>
        <a:lstStyle/>
        <a:p>
          <a:endParaRPr lang="en-US"/>
        </a:p>
      </dgm:t>
    </dgm:pt>
    <dgm:pt modelId="{5F43A7C9-4D9F-D54F-82D7-4C7F6618EC72}">
      <dgm:prSet custT="1"/>
      <dgm:spPr/>
      <dgm:t>
        <a:bodyPr/>
        <a:lstStyle/>
        <a:p>
          <a:pPr rtl="0"/>
          <a:r>
            <a:rPr lang="en-US" sz="2600" dirty="0" smtClean="0"/>
            <a:t>Performs the data processing functions</a:t>
          </a:r>
          <a:endParaRPr lang="en-US" sz="2600" dirty="0"/>
        </a:p>
      </dgm:t>
    </dgm:pt>
    <dgm:pt modelId="{F6B8B4DF-DEC1-DD46-9450-5F52CCBEB5FB}" type="parTrans" cxnId="{C322C727-EDC1-5B42-81FC-BC9F2C2670D7}">
      <dgm:prSet/>
      <dgm:spPr/>
      <dgm:t>
        <a:bodyPr/>
        <a:lstStyle/>
        <a:p>
          <a:endParaRPr lang="en-US"/>
        </a:p>
      </dgm:t>
    </dgm:pt>
    <dgm:pt modelId="{EB084FCC-6BD8-4F47-A104-FAE3DD568DEC}" type="sibTrans" cxnId="{C322C727-EDC1-5B42-81FC-BC9F2C2670D7}">
      <dgm:prSet/>
      <dgm:spPr/>
      <dgm:t>
        <a:bodyPr/>
        <a:lstStyle/>
        <a:p>
          <a:endParaRPr lang="en-US"/>
        </a:p>
      </dgm:t>
    </dgm:pt>
    <dgm:pt modelId="{E6ACA15B-D42E-E24B-B4D7-4D933CAD95F5}">
      <dgm:prSet custT="1"/>
      <dgm:spPr/>
      <dgm:t>
        <a:bodyPr/>
        <a:lstStyle/>
        <a:p>
          <a:pPr rtl="0"/>
          <a:r>
            <a:rPr lang="en-US" sz="2600" dirty="0" smtClean="0"/>
            <a:t>Referred to as the </a:t>
          </a:r>
          <a:r>
            <a:rPr lang="en-US" sz="2600" i="1" dirty="0" smtClean="0"/>
            <a:t>Central Processing Unit </a:t>
          </a:r>
          <a:r>
            <a:rPr lang="en-US" sz="2600" dirty="0" smtClean="0"/>
            <a:t>(CPU)</a:t>
          </a:r>
          <a:endParaRPr lang="en-US" sz="2600" dirty="0"/>
        </a:p>
      </dgm:t>
    </dgm:pt>
    <dgm:pt modelId="{FD37EBE6-185D-CE4B-B255-F22213F2AC18}" type="parTrans" cxnId="{48C00C8E-9A5D-8A44-94D2-488E6370981A}">
      <dgm:prSet/>
      <dgm:spPr/>
      <dgm:t>
        <a:bodyPr/>
        <a:lstStyle/>
        <a:p>
          <a:endParaRPr lang="en-US"/>
        </a:p>
      </dgm:t>
    </dgm:pt>
    <dgm:pt modelId="{4FD171B1-434C-784F-938A-2595CC0C420D}" type="sibTrans" cxnId="{48C00C8E-9A5D-8A44-94D2-488E6370981A}">
      <dgm:prSet/>
      <dgm:spPr/>
      <dgm:t>
        <a:bodyPr/>
        <a:lstStyle/>
        <a:p>
          <a:endParaRPr lang="en-US"/>
        </a:p>
      </dgm:t>
    </dgm:pt>
    <dgm:pt modelId="{97CEFB03-0ACD-6E46-B3D3-4AF3F2AEFC9F}" type="pres">
      <dgm:prSet presAssocID="{6606A2E3-1043-9D46-A25F-90ADF1BF5E20}" presName="diagram" presStyleCnt="0">
        <dgm:presLayoutVars>
          <dgm:dir/>
          <dgm:resizeHandles val="exact"/>
        </dgm:presLayoutVars>
      </dgm:prSet>
      <dgm:spPr/>
      <dgm:t>
        <a:bodyPr/>
        <a:lstStyle/>
        <a:p>
          <a:endParaRPr lang="en-US"/>
        </a:p>
      </dgm:t>
    </dgm:pt>
    <dgm:pt modelId="{421477D8-87FB-CB46-800C-AF5BE18708CF}" type="pres">
      <dgm:prSet presAssocID="{211B828E-6174-D747-8D45-31F211622F30}" presName="node" presStyleLbl="node1" presStyleIdx="0" presStyleCnt="3" custLinFactNeighborX="-11426" custLinFactNeighborY="-103">
        <dgm:presLayoutVars>
          <dgm:bulletEnabled val="1"/>
        </dgm:presLayoutVars>
      </dgm:prSet>
      <dgm:spPr/>
      <dgm:t>
        <a:bodyPr/>
        <a:lstStyle/>
        <a:p>
          <a:endParaRPr lang="en-US"/>
        </a:p>
      </dgm:t>
    </dgm:pt>
    <dgm:pt modelId="{5B4C77BF-B560-244E-8C63-9174112AB3FD}" type="pres">
      <dgm:prSet presAssocID="{D1D77116-E4EE-B248-98DC-CC50A1BF792F}" presName="sibTrans" presStyleCnt="0"/>
      <dgm:spPr/>
    </dgm:pt>
    <dgm:pt modelId="{FB16DC6B-9AEC-7E4A-825E-4890CE4FF49B}" type="pres">
      <dgm:prSet presAssocID="{5F43A7C9-4D9F-D54F-82D7-4C7F6618EC72}" presName="node" presStyleLbl="node1" presStyleIdx="1" presStyleCnt="3" custLinFactNeighborX="10980" custLinFactNeighborY="-103">
        <dgm:presLayoutVars>
          <dgm:bulletEnabled val="1"/>
        </dgm:presLayoutVars>
      </dgm:prSet>
      <dgm:spPr/>
      <dgm:t>
        <a:bodyPr/>
        <a:lstStyle/>
        <a:p>
          <a:endParaRPr lang="en-US"/>
        </a:p>
      </dgm:t>
    </dgm:pt>
    <dgm:pt modelId="{96322CF8-6DD8-0B44-8A58-209DFBCF5C01}" type="pres">
      <dgm:prSet presAssocID="{EB084FCC-6BD8-4F47-A104-FAE3DD568DEC}" presName="sibTrans" presStyleCnt="0"/>
      <dgm:spPr/>
    </dgm:pt>
    <dgm:pt modelId="{C1868225-F9F8-5B4B-8DA1-9E5EAF33AFC1}" type="pres">
      <dgm:prSet presAssocID="{E6ACA15B-D42E-E24B-B4D7-4D933CAD95F5}" presName="node" presStyleLbl="node1" presStyleIdx="2" presStyleCnt="3" custLinFactNeighborX="11191" custLinFactNeighborY="-2626">
        <dgm:presLayoutVars>
          <dgm:bulletEnabled val="1"/>
        </dgm:presLayoutVars>
      </dgm:prSet>
      <dgm:spPr/>
      <dgm:t>
        <a:bodyPr/>
        <a:lstStyle/>
        <a:p>
          <a:endParaRPr lang="en-US"/>
        </a:p>
      </dgm:t>
    </dgm:pt>
  </dgm:ptLst>
  <dgm:cxnLst>
    <dgm:cxn modelId="{48C00C8E-9A5D-8A44-94D2-488E6370981A}" srcId="{6606A2E3-1043-9D46-A25F-90ADF1BF5E20}" destId="{E6ACA15B-D42E-E24B-B4D7-4D933CAD95F5}" srcOrd="2" destOrd="0" parTransId="{FD37EBE6-185D-CE4B-B255-F22213F2AC18}" sibTransId="{4FD171B1-434C-784F-938A-2595CC0C420D}"/>
    <dgm:cxn modelId="{0A9F465B-BCE9-1D46-AC40-955CFFE641FA}" srcId="{6606A2E3-1043-9D46-A25F-90ADF1BF5E20}" destId="{211B828E-6174-D747-8D45-31F211622F30}" srcOrd="0" destOrd="0" parTransId="{D262110A-53C7-D04E-9899-94616493F444}" sibTransId="{D1D77116-E4EE-B248-98DC-CC50A1BF792F}"/>
    <dgm:cxn modelId="{A238136E-AFC0-C74C-A145-A1CBF5648E86}" type="presOf" srcId="{5F43A7C9-4D9F-D54F-82D7-4C7F6618EC72}" destId="{FB16DC6B-9AEC-7E4A-825E-4890CE4FF49B}" srcOrd="0" destOrd="0" presId="urn:microsoft.com/office/officeart/2005/8/layout/default#2"/>
    <dgm:cxn modelId="{4F2DEC1C-EAD3-0246-AA71-1695873C1CCA}" type="presOf" srcId="{E6ACA15B-D42E-E24B-B4D7-4D933CAD95F5}" destId="{C1868225-F9F8-5B4B-8DA1-9E5EAF33AFC1}" srcOrd="0" destOrd="0" presId="urn:microsoft.com/office/officeart/2005/8/layout/default#2"/>
    <dgm:cxn modelId="{69BCB76B-8763-F14E-A48D-2633EDA45A05}" type="presOf" srcId="{211B828E-6174-D747-8D45-31F211622F30}" destId="{421477D8-87FB-CB46-800C-AF5BE18708CF}" srcOrd="0" destOrd="0" presId="urn:microsoft.com/office/officeart/2005/8/layout/default#2"/>
    <dgm:cxn modelId="{3AF7A72D-2387-6C47-A70F-E1F796B647E6}" type="presOf" srcId="{6606A2E3-1043-9D46-A25F-90ADF1BF5E20}" destId="{97CEFB03-0ACD-6E46-B3D3-4AF3F2AEFC9F}" srcOrd="0" destOrd="0" presId="urn:microsoft.com/office/officeart/2005/8/layout/default#2"/>
    <dgm:cxn modelId="{C322C727-EDC1-5B42-81FC-BC9F2C2670D7}" srcId="{6606A2E3-1043-9D46-A25F-90ADF1BF5E20}" destId="{5F43A7C9-4D9F-D54F-82D7-4C7F6618EC72}" srcOrd="1" destOrd="0" parTransId="{F6B8B4DF-DEC1-DD46-9450-5F52CCBEB5FB}" sibTransId="{EB084FCC-6BD8-4F47-A104-FAE3DD568DEC}"/>
    <dgm:cxn modelId="{1F5EE3DF-04A5-2946-ACA0-5C8520487C89}" type="presParOf" srcId="{97CEFB03-0ACD-6E46-B3D3-4AF3F2AEFC9F}" destId="{421477D8-87FB-CB46-800C-AF5BE18708CF}" srcOrd="0" destOrd="0" presId="urn:microsoft.com/office/officeart/2005/8/layout/default#2"/>
    <dgm:cxn modelId="{C801CDF4-1EFD-8D49-A1A6-B80D7E1EEC06}" type="presParOf" srcId="{97CEFB03-0ACD-6E46-B3D3-4AF3F2AEFC9F}" destId="{5B4C77BF-B560-244E-8C63-9174112AB3FD}" srcOrd="1" destOrd="0" presId="urn:microsoft.com/office/officeart/2005/8/layout/default#2"/>
    <dgm:cxn modelId="{774A2048-94F3-C946-8DA4-A5E8330A06C6}" type="presParOf" srcId="{97CEFB03-0ACD-6E46-B3D3-4AF3F2AEFC9F}" destId="{FB16DC6B-9AEC-7E4A-825E-4890CE4FF49B}" srcOrd="2" destOrd="0" presId="urn:microsoft.com/office/officeart/2005/8/layout/default#2"/>
    <dgm:cxn modelId="{C024FFD7-DF17-334A-BE37-C06E0ECA92F9}" type="presParOf" srcId="{97CEFB03-0ACD-6E46-B3D3-4AF3F2AEFC9F}" destId="{96322CF8-6DD8-0B44-8A58-209DFBCF5C01}" srcOrd="3" destOrd="0" presId="urn:microsoft.com/office/officeart/2005/8/layout/default#2"/>
    <dgm:cxn modelId="{753102E2-D019-8F4A-B59A-B537F9E63F1E}" type="presParOf" srcId="{97CEFB03-0ACD-6E46-B3D3-4AF3F2AEFC9F}" destId="{C1868225-F9F8-5B4B-8DA1-9E5EAF33AFC1}" srcOrd="4" destOrd="0" presId="urn:microsoft.com/office/officeart/2005/8/layout/defaul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6213B13-A9D0-2E41-AD45-11CE6B30FA63}" type="doc">
      <dgm:prSet loTypeId="urn:microsoft.com/office/officeart/2005/8/layout/hierarchy5" loCatId="hierarchy" qsTypeId="urn:microsoft.com/office/officeart/2005/8/quickstyle/simple4" qsCatId="simple" csTypeId="urn:microsoft.com/office/officeart/2005/8/colors/accent1_2" csCatId="accent1" phldr="1"/>
      <dgm:spPr/>
      <dgm:t>
        <a:bodyPr/>
        <a:lstStyle/>
        <a:p>
          <a:endParaRPr lang="en-US"/>
        </a:p>
      </dgm:t>
    </dgm:pt>
    <dgm:pt modelId="{EEFA41DF-5A8B-3D4D-97A0-FB4A48D62AEB}">
      <dgm:prSet custT="1"/>
      <dgm:spPr>
        <a:solidFill>
          <a:schemeClr val="bg1"/>
        </a:solidFill>
        <a:ln>
          <a:solidFill>
            <a:schemeClr val="accent1"/>
          </a:solidFill>
        </a:ln>
      </dgm:spPr>
      <dgm:t>
        <a:bodyPr/>
        <a:lstStyle/>
        <a:p>
          <a:pPr rtl="0"/>
          <a:r>
            <a:rPr lang="en-US" sz="2600" dirty="0" smtClean="0">
              <a:solidFill>
                <a:schemeClr val="tx1"/>
              </a:solidFill>
              <a:latin typeface="Times New Roman" panose="02020603050405020304" pitchFamily="18" charset="0"/>
              <a:cs typeface="Times New Roman" panose="02020603050405020304" pitchFamily="18" charset="0"/>
            </a:rPr>
            <a:t>Move data between the computer and  its external environment</a:t>
          </a:r>
          <a:endParaRPr lang="en-US" sz="2600" dirty="0">
            <a:solidFill>
              <a:schemeClr val="tx1"/>
            </a:solidFill>
            <a:latin typeface="Times New Roman" panose="02020603050405020304" pitchFamily="18" charset="0"/>
            <a:cs typeface="Times New Roman" panose="02020603050405020304" pitchFamily="18" charset="0"/>
          </a:endParaRPr>
        </a:p>
      </dgm:t>
    </dgm:pt>
    <dgm:pt modelId="{0E850D74-1A5F-3B42-90F5-BA9370A679D1}" type="parTrans" cxnId="{589D1413-7611-CB45-BDA8-966152F053BA}">
      <dgm:prSet/>
      <dgm:spPr/>
      <dgm:t>
        <a:bodyPr/>
        <a:lstStyle/>
        <a:p>
          <a:endParaRPr lang="en-US"/>
        </a:p>
      </dgm:t>
    </dgm:pt>
    <dgm:pt modelId="{8A364EA6-BC24-5246-8DBB-5E40E1A455F4}" type="sibTrans" cxnId="{589D1413-7611-CB45-BDA8-966152F053BA}">
      <dgm:prSet/>
      <dgm:spPr/>
      <dgm:t>
        <a:bodyPr/>
        <a:lstStyle/>
        <a:p>
          <a:endParaRPr lang="en-US"/>
        </a:p>
      </dgm:t>
    </dgm:pt>
    <dgm:pt modelId="{62798AD3-A234-374F-872D-8C94832D946E}">
      <dgm:prSet custT="1"/>
      <dgm:spPr>
        <a:solidFill>
          <a:schemeClr val="bg1"/>
        </a:solidFill>
        <a:ln>
          <a:solidFill>
            <a:schemeClr val="accent1"/>
          </a:solidFill>
        </a:ln>
      </dgm:spPr>
      <dgm:t>
        <a:bodyPr/>
        <a:lstStyle/>
        <a:p>
          <a:pPr rtl="0"/>
          <a:r>
            <a:rPr lang="en-US" sz="2600" dirty="0" smtClean="0">
              <a:solidFill>
                <a:schemeClr val="tx1"/>
              </a:solidFill>
              <a:latin typeface="Times New Roman" panose="02020603050405020304" pitchFamily="18" charset="0"/>
              <a:cs typeface="Times New Roman" panose="02020603050405020304" pitchFamily="18" charset="0"/>
            </a:rPr>
            <a:t>Secondary memory devices (e.g. disks)</a:t>
          </a:r>
          <a:endParaRPr lang="en-US" sz="2600" dirty="0">
            <a:solidFill>
              <a:schemeClr val="tx1"/>
            </a:solidFill>
            <a:latin typeface="Times New Roman" panose="02020603050405020304" pitchFamily="18" charset="0"/>
            <a:cs typeface="Times New Roman" panose="02020603050405020304" pitchFamily="18" charset="0"/>
          </a:endParaRPr>
        </a:p>
      </dgm:t>
    </dgm:pt>
    <dgm:pt modelId="{D597B50C-11BB-394D-B818-DA50C2C7943D}" type="parTrans" cxnId="{A69D36B7-6F1B-1E43-BF0D-63D7AA0F17BA}">
      <dgm:prSet/>
      <dgm:spPr/>
      <dgm:t>
        <a:bodyPr/>
        <a:lstStyle/>
        <a:p>
          <a:endParaRPr lang="en-US" dirty="0"/>
        </a:p>
      </dgm:t>
    </dgm:pt>
    <dgm:pt modelId="{ABFE6964-F7ED-9245-9D24-A747C1790289}" type="sibTrans" cxnId="{A69D36B7-6F1B-1E43-BF0D-63D7AA0F17BA}">
      <dgm:prSet/>
      <dgm:spPr/>
      <dgm:t>
        <a:bodyPr/>
        <a:lstStyle/>
        <a:p>
          <a:endParaRPr lang="en-US"/>
        </a:p>
      </dgm:t>
    </dgm:pt>
    <dgm:pt modelId="{4B479AE9-1E14-9B4B-B58C-2BE94915783B}">
      <dgm:prSet custT="1"/>
      <dgm:spPr>
        <a:solidFill>
          <a:schemeClr val="bg1"/>
        </a:solidFill>
        <a:ln>
          <a:solidFill>
            <a:schemeClr val="accent1"/>
          </a:solidFill>
        </a:ln>
      </dgm:spPr>
      <dgm:t>
        <a:bodyPr/>
        <a:lstStyle/>
        <a:p>
          <a:pPr rtl="0"/>
          <a:r>
            <a:rPr lang="en-US" sz="2600" dirty="0" smtClean="0">
              <a:solidFill>
                <a:schemeClr val="tx1"/>
              </a:solidFill>
              <a:latin typeface="Times New Roman" panose="02020603050405020304" pitchFamily="18" charset="0"/>
              <a:cs typeface="Times New Roman" panose="02020603050405020304" pitchFamily="18" charset="0"/>
            </a:rPr>
            <a:t>Communications equipment</a:t>
          </a:r>
          <a:endParaRPr lang="en-US" sz="2600" dirty="0">
            <a:solidFill>
              <a:schemeClr val="tx1"/>
            </a:solidFill>
            <a:latin typeface="Times New Roman" panose="02020603050405020304" pitchFamily="18" charset="0"/>
            <a:cs typeface="Times New Roman" panose="02020603050405020304" pitchFamily="18" charset="0"/>
          </a:endParaRPr>
        </a:p>
      </dgm:t>
    </dgm:pt>
    <dgm:pt modelId="{9F53347B-0A37-9E47-8A36-A015DFA4688A}" type="parTrans" cxnId="{AB11E6F6-BAC8-AD43-B037-A4E36CB6552F}">
      <dgm:prSet/>
      <dgm:spPr/>
      <dgm:t>
        <a:bodyPr/>
        <a:lstStyle/>
        <a:p>
          <a:endParaRPr lang="en-US" dirty="0"/>
        </a:p>
      </dgm:t>
    </dgm:pt>
    <dgm:pt modelId="{1AD8A2FB-CD95-6442-9623-F46076432985}" type="sibTrans" cxnId="{AB11E6F6-BAC8-AD43-B037-A4E36CB6552F}">
      <dgm:prSet/>
      <dgm:spPr/>
      <dgm:t>
        <a:bodyPr/>
        <a:lstStyle/>
        <a:p>
          <a:endParaRPr lang="en-US"/>
        </a:p>
      </dgm:t>
    </dgm:pt>
    <dgm:pt modelId="{E00AFB1C-568F-9E45-BEB4-364298F15AA3}">
      <dgm:prSet custT="1"/>
      <dgm:spPr>
        <a:solidFill>
          <a:schemeClr val="bg1"/>
        </a:solidFill>
        <a:ln>
          <a:solidFill>
            <a:schemeClr val="accent1"/>
          </a:solidFill>
        </a:ln>
      </dgm:spPr>
      <dgm:t>
        <a:bodyPr/>
        <a:lstStyle/>
        <a:p>
          <a:pPr rtl="0"/>
          <a:r>
            <a:rPr lang="en-US" sz="2600" dirty="0" smtClean="0">
              <a:solidFill>
                <a:schemeClr val="tx1"/>
              </a:solidFill>
              <a:latin typeface="Times New Roman" panose="02020603050405020304" pitchFamily="18" charset="0"/>
              <a:cs typeface="Times New Roman" panose="02020603050405020304" pitchFamily="18" charset="0"/>
            </a:rPr>
            <a:t>Terminals</a:t>
          </a:r>
          <a:endParaRPr lang="en-US" sz="2600" dirty="0">
            <a:solidFill>
              <a:schemeClr val="tx1"/>
            </a:solidFill>
            <a:latin typeface="Times New Roman" panose="02020603050405020304" pitchFamily="18" charset="0"/>
            <a:cs typeface="Times New Roman" panose="02020603050405020304" pitchFamily="18" charset="0"/>
          </a:endParaRPr>
        </a:p>
      </dgm:t>
    </dgm:pt>
    <dgm:pt modelId="{B09460E4-89CE-EB46-9D27-B834E60B077C}" type="parTrans" cxnId="{0DDDE72D-5141-E248-9662-5548498B977E}">
      <dgm:prSet/>
      <dgm:spPr/>
      <dgm:t>
        <a:bodyPr/>
        <a:lstStyle/>
        <a:p>
          <a:endParaRPr lang="en-US" dirty="0"/>
        </a:p>
      </dgm:t>
    </dgm:pt>
    <dgm:pt modelId="{9E0D131D-B2BE-6646-82BE-A97FE5C813A2}" type="sibTrans" cxnId="{0DDDE72D-5141-E248-9662-5548498B977E}">
      <dgm:prSet/>
      <dgm:spPr/>
      <dgm:t>
        <a:bodyPr/>
        <a:lstStyle/>
        <a:p>
          <a:endParaRPr lang="en-US"/>
        </a:p>
      </dgm:t>
    </dgm:pt>
    <dgm:pt modelId="{6D85F9F4-607F-AF45-9E26-9F3415EED225}" type="pres">
      <dgm:prSet presAssocID="{C6213B13-A9D0-2E41-AD45-11CE6B30FA63}" presName="mainComposite" presStyleCnt="0">
        <dgm:presLayoutVars>
          <dgm:chPref val="1"/>
          <dgm:dir/>
          <dgm:animOne val="branch"/>
          <dgm:animLvl val="lvl"/>
          <dgm:resizeHandles val="exact"/>
        </dgm:presLayoutVars>
      </dgm:prSet>
      <dgm:spPr/>
      <dgm:t>
        <a:bodyPr/>
        <a:lstStyle/>
        <a:p>
          <a:endParaRPr lang="en-US"/>
        </a:p>
      </dgm:t>
    </dgm:pt>
    <dgm:pt modelId="{3E49C39E-BA41-004A-BDF3-2968C3B52597}" type="pres">
      <dgm:prSet presAssocID="{C6213B13-A9D0-2E41-AD45-11CE6B30FA63}" presName="hierFlow" presStyleCnt="0"/>
      <dgm:spPr/>
    </dgm:pt>
    <dgm:pt modelId="{BBA44117-5936-4E47-A125-D2E628BB1173}" type="pres">
      <dgm:prSet presAssocID="{C6213B13-A9D0-2E41-AD45-11CE6B30FA63}" presName="hierChild1" presStyleCnt="0">
        <dgm:presLayoutVars>
          <dgm:chPref val="1"/>
          <dgm:animOne val="branch"/>
          <dgm:animLvl val="lvl"/>
        </dgm:presLayoutVars>
      </dgm:prSet>
      <dgm:spPr/>
    </dgm:pt>
    <dgm:pt modelId="{113F1D97-9E90-E740-AEDB-3443BAD9AB1F}" type="pres">
      <dgm:prSet presAssocID="{EEFA41DF-5A8B-3D4D-97A0-FB4A48D62AEB}" presName="Name17" presStyleCnt="0"/>
      <dgm:spPr/>
    </dgm:pt>
    <dgm:pt modelId="{F1D063C7-04B4-6B47-9C23-C6F87DF56C95}" type="pres">
      <dgm:prSet presAssocID="{EEFA41DF-5A8B-3D4D-97A0-FB4A48D62AEB}" presName="level1Shape" presStyleLbl="node0" presStyleIdx="0" presStyleCnt="1" custScaleX="124258" custScaleY="306299">
        <dgm:presLayoutVars>
          <dgm:chPref val="3"/>
        </dgm:presLayoutVars>
      </dgm:prSet>
      <dgm:spPr/>
      <dgm:t>
        <a:bodyPr/>
        <a:lstStyle/>
        <a:p>
          <a:endParaRPr lang="en-US"/>
        </a:p>
      </dgm:t>
    </dgm:pt>
    <dgm:pt modelId="{644C255F-5764-AD44-B363-582F0246F339}" type="pres">
      <dgm:prSet presAssocID="{EEFA41DF-5A8B-3D4D-97A0-FB4A48D62AEB}" presName="hierChild2" presStyleCnt="0"/>
      <dgm:spPr/>
    </dgm:pt>
    <dgm:pt modelId="{9F422072-8793-3945-A574-9BEF2CA9AF69}" type="pres">
      <dgm:prSet presAssocID="{D597B50C-11BB-394D-B818-DA50C2C7943D}" presName="Name25" presStyleLbl="parChTrans1D2" presStyleIdx="0" presStyleCnt="3"/>
      <dgm:spPr/>
      <dgm:t>
        <a:bodyPr/>
        <a:lstStyle/>
        <a:p>
          <a:endParaRPr lang="en-US"/>
        </a:p>
      </dgm:t>
    </dgm:pt>
    <dgm:pt modelId="{7DFDED8C-5B5E-3248-9C35-343FAC1D1ED5}" type="pres">
      <dgm:prSet presAssocID="{D597B50C-11BB-394D-B818-DA50C2C7943D}" presName="connTx" presStyleLbl="parChTrans1D2" presStyleIdx="0" presStyleCnt="3"/>
      <dgm:spPr/>
      <dgm:t>
        <a:bodyPr/>
        <a:lstStyle/>
        <a:p>
          <a:endParaRPr lang="en-US"/>
        </a:p>
      </dgm:t>
    </dgm:pt>
    <dgm:pt modelId="{CB0681EA-9380-414A-BDD5-5D45B14FAC23}" type="pres">
      <dgm:prSet presAssocID="{62798AD3-A234-374F-872D-8C94832D946E}" presName="Name30" presStyleCnt="0"/>
      <dgm:spPr/>
    </dgm:pt>
    <dgm:pt modelId="{27072FB2-AA70-0B42-8209-40CD36EC0342}" type="pres">
      <dgm:prSet presAssocID="{62798AD3-A234-374F-872D-8C94832D946E}" presName="level2Shape" presStyleLbl="node2" presStyleIdx="0" presStyleCnt="3"/>
      <dgm:spPr/>
      <dgm:t>
        <a:bodyPr/>
        <a:lstStyle/>
        <a:p>
          <a:endParaRPr lang="en-US"/>
        </a:p>
      </dgm:t>
    </dgm:pt>
    <dgm:pt modelId="{75968C84-FE25-F24E-A0DD-5BA3DEC2AA06}" type="pres">
      <dgm:prSet presAssocID="{62798AD3-A234-374F-872D-8C94832D946E}" presName="hierChild3" presStyleCnt="0"/>
      <dgm:spPr/>
    </dgm:pt>
    <dgm:pt modelId="{6B6E02F7-EF8A-014D-B232-4B4AF36796C0}" type="pres">
      <dgm:prSet presAssocID="{9F53347B-0A37-9E47-8A36-A015DFA4688A}" presName="Name25" presStyleLbl="parChTrans1D2" presStyleIdx="1" presStyleCnt="3"/>
      <dgm:spPr/>
      <dgm:t>
        <a:bodyPr/>
        <a:lstStyle/>
        <a:p>
          <a:endParaRPr lang="en-US"/>
        </a:p>
      </dgm:t>
    </dgm:pt>
    <dgm:pt modelId="{EE4943FE-39BA-C44A-9739-E30FFB19C540}" type="pres">
      <dgm:prSet presAssocID="{9F53347B-0A37-9E47-8A36-A015DFA4688A}" presName="connTx" presStyleLbl="parChTrans1D2" presStyleIdx="1" presStyleCnt="3"/>
      <dgm:spPr/>
      <dgm:t>
        <a:bodyPr/>
        <a:lstStyle/>
        <a:p>
          <a:endParaRPr lang="en-US"/>
        </a:p>
      </dgm:t>
    </dgm:pt>
    <dgm:pt modelId="{827DF238-F01B-AF4B-A736-02BFA401948D}" type="pres">
      <dgm:prSet presAssocID="{4B479AE9-1E14-9B4B-B58C-2BE94915783B}" presName="Name30" presStyleCnt="0"/>
      <dgm:spPr/>
    </dgm:pt>
    <dgm:pt modelId="{0A4B2E8D-11E8-0B43-B8E6-B0FC31F8806C}" type="pres">
      <dgm:prSet presAssocID="{4B479AE9-1E14-9B4B-B58C-2BE94915783B}" presName="level2Shape" presStyleLbl="node2" presStyleIdx="1" presStyleCnt="3"/>
      <dgm:spPr/>
      <dgm:t>
        <a:bodyPr/>
        <a:lstStyle/>
        <a:p>
          <a:endParaRPr lang="en-US"/>
        </a:p>
      </dgm:t>
    </dgm:pt>
    <dgm:pt modelId="{1C223557-383B-BE48-9ABE-D0A02DF0FC92}" type="pres">
      <dgm:prSet presAssocID="{4B479AE9-1E14-9B4B-B58C-2BE94915783B}" presName="hierChild3" presStyleCnt="0"/>
      <dgm:spPr/>
    </dgm:pt>
    <dgm:pt modelId="{6BEF47CA-0CBD-2B44-96A6-C027A82559FD}" type="pres">
      <dgm:prSet presAssocID="{B09460E4-89CE-EB46-9D27-B834E60B077C}" presName="Name25" presStyleLbl="parChTrans1D2" presStyleIdx="2" presStyleCnt="3"/>
      <dgm:spPr/>
      <dgm:t>
        <a:bodyPr/>
        <a:lstStyle/>
        <a:p>
          <a:endParaRPr lang="en-US"/>
        </a:p>
      </dgm:t>
    </dgm:pt>
    <dgm:pt modelId="{8FB34180-4636-BB45-9DD3-07197FCC8D9A}" type="pres">
      <dgm:prSet presAssocID="{B09460E4-89CE-EB46-9D27-B834E60B077C}" presName="connTx" presStyleLbl="parChTrans1D2" presStyleIdx="2" presStyleCnt="3"/>
      <dgm:spPr/>
      <dgm:t>
        <a:bodyPr/>
        <a:lstStyle/>
        <a:p>
          <a:endParaRPr lang="en-US"/>
        </a:p>
      </dgm:t>
    </dgm:pt>
    <dgm:pt modelId="{053071C9-6D24-774F-8CEB-FB100F3C4CE4}" type="pres">
      <dgm:prSet presAssocID="{E00AFB1C-568F-9E45-BEB4-364298F15AA3}" presName="Name30" presStyleCnt="0"/>
      <dgm:spPr/>
    </dgm:pt>
    <dgm:pt modelId="{71F696A8-4BBA-284A-A6A9-6E6BB10325F2}" type="pres">
      <dgm:prSet presAssocID="{E00AFB1C-568F-9E45-BEB4-364298F15AA3}" presName="level2Shape" presStyleLbl="node2" presStyleIdx="2" presStyleCnt="3"/>
      <dgm:spPr/>
      <dgm:t>
        <a:bodyPr/>
        <a:lstStyle/>
        <a:p>
          <a:endParaRPr lang="en-US"/>
        </a:p>
      </dgm:t>
    </dgm:pt>
    <dgm:pt modelId="{AAF27DB8-D460-4C43-B054-EB3140EA55A6}" type="pres">
      <dgm:prSet presAssocID="{E00AFB1C-568F-9E45-BEB4-364298F15AA3}" presName="hierChild3" presStyleCnt="0"/>
      <dgm:spPr/>
    </dgm:pt>
    <dgm:pt modelId="{7E4385E9-8DDD-9946-8CBF-7161DBE0DB0A}" type="pres">
      <dgm:prSet presAssocID="{C6213B13-A9D0-2E41-AD45-11CE6B30FA63}" presName="bgShapesFlow" presStyleCnt="0"/>
      <dgm:spPr/>
    </dgm:pt>
  </dgm:ptLst>
  <dgm:cxnLst>
    <dgm:cxn modelId="{43899724-4203-2E4B-9E7D-435C1478A384}" type="presOf" srcId="{B09460E4-89CE-EB46-9D27-B834E60B077C}" destId="{8FB34180-4636-BB45-9DD3-07197FCC8D9A}" srcOrd="1" destOrd="0" presId="urn:microsoft.com/office/officeart/2005/8/layout/hierarchy5"/>
    <dgm:cxn modelId="{4E8BCC0A-9B34-264C-8958-C0BCFC2BEBCD}" type="presOf" srcId="{4B479AE9-1E14-9B4B-B58C-2BE94915783B}" destId="{0A4B2E8D-11E8-0B43-B8E6-B0FC31F8806C}" srcOrd="0" destOrd="0" presId="urn:microsoft.com/office/officeart/2005/8/layout/hierarchy5"/>
    <dgm:cxn modelId="{DC4292FA-C50D-C54E-A793-22AA83E9B774}" type="presOf" srcId="{D597B50C-11BB-394D-B818-DA50C2C7943D}" destId="{7DFDED8C-5B5E-3248-9C35-343FAC1D1ED5}" srcOrd="1" destOrd="0" presId="urn:microsoft.com/office/officeart/2005/8/layout/hierarchy5"/>
    <dgm:cxn modelId="{136350BB-A00D-8E43-9FBC-CD01B433F155}" type="presOf" srcId="{62798AD3-A234-374F-872D-8C94832D946E}" destId="{27072FB2-AA70-0B42-8209-40CD36EC0342}" srcOrd="0" destOrd="0" presId="urn:microsoft.com/office/officeart/2005/8/layout/hierarchy5"/>
    <dgm:cxn modelId="{ECA12FBF-FC4D-7B49-A67A-4FE523C5FC41}" type="presOf" srcId="{D597B50C-11BB-394D-B818-DA50C2C7943D}" destId="{9F422072-8793-3945-A574-9BEF2CA9AF69}" srcOrd="0" destOrd="0" presId="urn:microsoft.com/office/officeart/2005/8/layout/hierarchy5"/>
    <dgm:cxn modelId="{F32A126D-037E-B34E-8F86-CE432C36C73E}" type="presOf" srcId="{9F53347B-0A37-9E47-8A36-A015DFA4688A}" destId="{6B6E02F7-EF8A-014D-B232-4B4AF36796C0}" srcOrd="0" destOrd="0" presId="urn:microsoft.com/office/officeart/2005/8/layout/hierarchy5"/>
    <dgm:cxn modelId="{DE65F677-058C-F44D-B9AB-DD49843E1A76}" type="presOf" srcId="{E00AFB1C-568F-9E45-BEB4-364298F15AA3}" destId="{71F696A8-4BBA-284A-A6A9-6E6BB10325F2}" srcOrd="0" destOrd="0" presId="urn:microsoft.com/office/officeart/2005/8/layout/hierarchy5"/>
    <dgm:cxn modelId="{0DDDE72D-5141-E248-9662-5548498B977E}" srcId="{EEFA41DF-5A8B-3D4D-97A0-FB4A48D62AEB}" destId="{E00AFB1C-568F-9E45-BEB4-364298F15AA3}" srcOrd="2" destOrd="0" parTransId="{B09460E4-89CE-EB46-9D27-B834E60B077C}" sibTransId="{9E0D131D-B2BE-6646-82BE-A97FE5C813A2}"/>
    <dgm:cxn modelId="{A69D36B7-6F1B-1E43-BF0D-63D7AA0F17BA}" srcId="{EEFA41DF-5A8B-3D4D-97A0-FB4A48D62AEB}" destId="{62798AD3-A234-374F-872D-8C94832D946E}" srcOrd="0" destOrd="0" parTransId="{D597B50C-11BB-394D-B818-DA50C2C7943D}" sibTransId="{ABFE6964-F7ED-9245-9D24-A747C1790289}"/>
    <dgm:cxn modelId="{89545939-D653-F348-9BC1-8812F89B80EF}" type="presOf" srcId="{9F53347B-0A37-9E47-8A36-A015DFA4688A}" destId="{EE4943FE-39BA-C44A-9739-E30FFB19C540}" srcOrd="1" destOrd="0" presId="urn:microsoft.com/office/officeart/2005/8/layout/hierarchy5"/>
    <dgm:cxn modelId="{DB7BC4AA-9301-374F-A42C-C81D94B5952F}" type="presOf" srcId="{C6213B13-A9D0-2E41-AD45-11CE6B30FA63}" destId="{6D85F9F4-607F-AF45-9E26-9F3415EED225}" srcOrd="0" destOrd="0" presId="urn:microsoft.com/office/officeart/2005/8/layout/hierarchy5"/>
    <dgm:cxn modelId="{056E4FD8-7A82-2842-A67E-6DB7BBBE3EBA}" type="presOf" srcId="{EEFA41DF-5A8B-3D4D-97A0-FB4A48D62AEB}" destId="{F1D063C7-04B4-6B47-9C23-C6F87DF56C95}" srcOrd="0" destOrd="0" presId="urn:microsoft.com/office/officeart/2005/8/layout/hierarchy5"/>
    <dgm:cxn modelId="{1A8CF6AA-B0F3-9244-A56D-CD03A214BB42}" type="presOf" srcId="{B09460E4-89CE-EB46-9D27-B834E60B077C}" destId="{6BEF47CA-0CBD-2B44-96A6-C027A82559FD}" srcOrd="0" destOrd="0" presId="urn:microsoft.com/office/officeart/2005/8/layout/hierarchy5"/>
    <dgm:cxn modelId="{589D1413-7611-CB45-BDA8-966152F053BA}" srcId="{C6213B13-A9D0-2E41-AD45-11CE6B30FA63}" destId="{EEFA41DF-5A8B-3D4D-97A0-FB4A48D62AEB}" srcOrd="0" destOrd="0" parTransId="{0E850D74-1A5F-3B42-90F5-BA9370A679D1}" sibTransId="{8A364EA6-BC24-5246-8DBB-5E40E1A455F4}"/>
    <dgm:cxn modelId="{AB11E6F6-BAC8-AD43-B037-A4E36CB6552F}" srcId="{EEFA41DF-5A8B-3D4D-97A0-FB4A48D62AEB}" destId="{4B479AE9-1E14-9B4B-B58C-2BE94915783B}" srcOrd="1" destOrd="0" parTransId="{9F53347B-0A37-9E47-8A36-A015DFA4688A}" sibTransId="{1AD8A2FB-CD95-6442-9623-F46076432985}"/>
    <dgm:cxn modelId="{C832C429-EDEC-2B40-90FD-5EE41960561C}" type="presParOf" srcId="{6D85F9F4-607F-AF45-9E26-9F3415EED225}" destId="{3E49C39E-BA41-004A-BDF3-2968C3B52597}" srcOrd="0" destOrd="0" presId="urn:microsoft.com/office/officeart/2005/8/layout/hierarchy5"/>
    <dgm:cxn modelId="{6B5AB48A-CE51-B04F-BCC2-34E6151598B7}" type="presParOf" srcId="{3E49C39E-BA41-004A-BDF3-2968C3B52597}" destId="{BBA44117-5936-4E47-A125-D2E628BB1173}" srcOrd="0" destOrd="0" presId="urn:microsoft.com/office/officeart/2005/8/layout/hierarchy5"/>
    <dgm:cxn modelId="{EF838792-D17B-A845-A123-D696815DF99F}" type="presParOf" srcId="{BBA44117-5936-4E47-A125-D2E628BB1173}" destId="{113F1D97-9E90-E740-AEDB-3443BAD9AB1F}" srcOrd="0" destOrd="0" presId="urn:microsoft.com/office/officeart/2005/8/layout/hierarchy5"/>
    <dgm:cxn modelId="{A04BCBA9-8862-2E48-97B9-7BBF0A8C2672}" type="presParOf" srcId="{113F1D97-9E90-E740-AEDB-3443BAD9AB1F}" destId="{F1D063C7-04B4-6B47-9C23-C6F87DF56C95}" srcOrd="0" destOrd="0" presId="urn:microsoft.com/office/officeart/2005/8/layout/hierarchy5"/>
    <dgm:cxn modelId="{5D443C9B-CCF0-8941-AF6F-402356C2498C}" type="presParOf" srcId="{113F1D97-9E90-E740-AEDB-3443BAD9AB1F}" destId="{644C255F-5764-AD44-B363-582F0246F339}" srcOrd="1" destOrd="0" presId="urn:microsoft.com/office/officeart/2005/8/layout/hierarchy5"/>
    <dgm:cxn modelId="{FAEE39E0-343B-554B-AA15-CB7237CE6E77}" type="presParOf" srcId="{644C255F-5764-AD44-B363-582F0246F339}" destId="{9F422072-8793-3945-A574-9BEF2CA9AF69}" srcOrd="0" destOrd="0" presId="urn:microsoft.com/office/officeart/2005/8/layout/hierarchy5"/>
    <dgm:cxn modelId="{CD82B3C7-6E6F-1D43-9EA9-78A20C3A8B1A}" type="presParOf" srcId="{9F422072-8793-3945-A574-9BEF2CA9AF69}" destId="{7DFDED8C-5B5E-3248-9C35-343FAC1D1ED5}" srcOrd="0" destOrd="0" presId="urn:microsoft.com/office/officeart/2005/8/layout/hierarchy5"/>
    <dgm:cxn modelId="{642532F1-45E6-E14B-B3AA-D0C1D9CE9BF7}" type="presParOf" srcId="{644C255F-5764-AD44-B363-582F0246F339}" destId="{CB0681EA-9380-414A-BDD5-5D45B14FAC23}" srcOrd="1" destOrd="0" presId="urn:microsoft.com/office/officeart/2005/8/layout/hierarchy5"/>
    <dgm:cxn modelId="{D12075A0-DF96-3E4F-AC4C-289746F5CE8D}" type="presParOf" srcId="{CB0681EA-9380-414A-BDD5-5D45B14FAC23}" destId="{27072FB2-AA70-0B42-8209-40CD36EC0342}" srcOrd="0" destOrd="0" presId="urn:microsoft.com/office/officeart/2005/8/layout/hierarchy5"/>
    <dgm:cxn modelId="{77E25EFF-9F8C-E54E-9486-C687434EE5E0}" type="presParOf" srcId="{CB0681EA-9380-414A-BDD5-5D45B14FAC23}" destId="{75968C84-FE25-F24E-A0DD-5BA3DEC2AA06}" srcOrd="1" destOrd="0" presId="urn:microsoft.com/office/officeart/2005/8/layout/hierarchy5"/>
    <dgm:cxn modelId="{DAC86E7A-71A8-0D45-84A8-0EACD81AFA11}" type="presParOf" srcId="{644C255F-5764-AD44-B363-582F0246F339}" destId="{6B6E02F7-EF8A-014D-B232-4B4AF36796C0}" srcOrd="2" destOrd="0" presId="urn:microsoft.com/office/officeart/2005/8/layout/hierarchy5"/>
    <dgm:cxn modelId="{E0BD5999-CE6C-9E42-99B9-15EC9429B30D}" type="presParOf" srcId="{6B6E02F7-EF8A-014D-B232-4B4AF36796C0}" destId="{EE4943FE-39BA-C44A-9739-E30FFB19C540}" srcOrd="0" destOrd="0" presId="urn:microsoft.com/office/officeart/2005/8/layout/hierarchy5"/>
    <dgm:cxn modelId="{31055325-FFF8-B647-BEDE-6458594DD4F6}" type="presParOf" srcId="{644C255F-5764-AD44-B363-582F0246F339}" destId="{827DF238-F01B-AF4B-A736-02BFA401948D}" srcOrd="3" destOrd="0" presId="urn:microsoft.com/office/officeart/2005/8/layout/hierarchy5"/>
    <dgm:cxn modelId="{282C01F4-B520-834A-AC7B-404D4C8374AB}" type="presParOf" srcId="{827DF238-F01B-AF4B-A736-02BFA401948D}" destId="{0A4B2E8D-11E8-0B43-B8E6-B0FC31F8806C}" srcOrd="0" destOrd="0" presId="urn:microsoft.com/office/officeart/2005/8/layout/hierarchy5"/>
    <dgm:cxn modelId="{B2A36F02-910F-2C4F-89AA-8BF209B5A317}" type="presParOf" srcId="{827DF238-F01B-AF4B-A736-02BFA401948D}" destId="{1C223557-383B-BE48-9ABE-D0A02DF0FC92}" srcOrd="1" destOrd="0" presId="urn:microsoft.com/office/officeart/2005/8/layout/hierarchy5"/>
    <dgm:cxn modelId="{CD5C42E2-89C5-E649-9255-FF1242C17E96}" type="presParOf" srcId="{644C255F-5764-AD44-B363-582F0246F339}" destId="{6BEF47CA-0CBD-2B44-96A6-C027A82559FD}" srcOrd="4" destOrd="0" presId="urn:microsoft.com/office/officeart/2005/8/layout/hierarchy5"/>
    <dgm:cxn modelId="{2D424DD3-3EB1-4D43-91B1-A8C9AF2857F7}" type="presParOf" srcId="{6BEF47CA-0CBD-2B44-96A6-C027A82559FD}" destId="{8FB34180-4636-BB45-9DD3-07197FCC8D9A}" srcOrd="0" destOrd="0" presId="urn:microsoft.com/office/officeart/2005/8/layout/hierarchy5"/>
    <dgm:cxn modelId="{06F9B33D-3FF6-1E4A-809A-AEE987FE87E9}" type="presParOf" srcId="{644C255F-5764-AD44-B363-582F0246F339}" destId="{053071C9-6D24-774F-8CEB-FB100F3C4CE4}" srcOrd="5" destOrd="0" presId="urn:microsoft.com/office/officeart/2005/8/layout/hierarchy5"/>
    <dgm:cxn modelId="{39B1759B-5914-2B4B-9786-F566C9CD61EE}" type="presParOf" srcId="{053071C9-6D24-774F-8CEB-FB100F3C4CE4}" destId="{71F696A8-4BBA-284A-A6A9-6E6BB10325F2}" srcOrd="0" destOrd="0" presId="urn:microsoft.com/office/officeart/2005/8/layout/hierarchy5"/>
    <dgm:cxn modelId="{4C1D4E5F-720C-1D4A-BE30-E54D9344DB35}" type="presParOf" srcId="{053071C9-6D24-774F-8CEB-FB100F3C4CE4}" destId="{AAF27DB8-D460-4C43-B054-EB3140EA55A6}" srcOrd="1" destOrd="0" presId="urn:microsoft.com/office/officeart/2005/8/layout/hierarchy5"/>
    <dgm:cxn modelId="{3E950B42-756B-FD4B-81FD-89AE7C3A22E6}" type="presParOf" srcId="{6D85F9F4-607F-AF45-9E26-9F3415EED225}" destId="{7E4385E9-8DDD-9946-8CBF-7161DBE0DB0A}" srcOrd="1" destOrd="0" presId="urn:microsoft.com/office/officeart/2005/8/layout/hierarchy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99EE2F2-96E3-E94E-AAF2-CDDA508BAD94}" type="doc">
      <dgm:prSet loTypeId="urn:microsoft.com/office/officeart/2005/8/layout/hProcess9" loCatId="list" qsTypeId="urn:microsoft.com/office/officeart/2005/8/quickstyle/simple4" qsCatId="simple" csTypeId="urn:microsoft.com/office/officeart/2005/8/colors/accent1_2" csCatId="accent1" phldr="1"/>
      <dgm:spPr/>
      <dgm:t>
        <a:bodyPr/>
        <a:lstStyle/>
        <a:p>
          <a:endParaRPr lang="en-US"/>
        </a:p>
      </dgm:t>
    </dgm:pt>
    <dgm:pt modelId="{EC8F9867-988D-4B45-AAFF-E032C295F482}">
      <dgm:prSet/>
      <dgm:spPr/>
      <dgm:t>
        <a:bodyPr/>
        <a:lstStyle/>
        <a:p>
          <a:r>
            <a:rPr lang="en-US" dirty="0" smtClean="0">
              <a:latin typeface="Times New Roman" panose="02020603050405020304" pitchFamily="18" charset="0"/>
              <a:cs typeface="Times New Roman" panose="02020603050405020304" pitchFamily="18" charset="0"/>
            </a:rPr>
            <a:t>Processor reads (fetches) instructions from memory</a:t>
          </a:r>
        </a:p>
      </dgm:t>
    </dgm:pt>
    <dgm:pt modelId="{15BBB3AD-BACE-824E-B823-9A0F8B0B731B}" type="parTrans" cxnId="{FF74B327-0DB8-9E46-9C2D-0EC4EB488474}">
      <dgm:prSet/>
      <dgm:spPr/>
      <dgm:t>
        <a:bodyPr/>
        <a:lstStyle/>
        <a:p>
          <a:endParaRPr lang="en-US"/>
        </a:p>
      </dgm:t>
    </dgm:pt>
    <dgm:pt modelId="{694342DE-2DFE-DA4D-B949-20B362624EF5}" type="sibTrans" cxnId="{FF74B327-0DB8-9E46-9C2D-0EC4EB488474}">
      <dgm:prSet/>
      <dgm:spPr/>
      <dgm:t>
        <a:bodyPr/>
        <a:lstStyle/>
        <a:p>
          <a:endParaRPr lang="en-US"/>
        </a:p>
      </dgm:t>
    </dgm:pt>
    <dgm:pt modelId="{CE52B32C-06C4-6443-AD16-DB864EB959C0}">
      <dgm:prSet/>
      <dgm:spPr/>
      <dgm:t>
        <a:bodyPr/>
        <a:lstStyle/>
        <a:p>
          <a:r>
            <a:rPr lang="en-US" dirty="0" smtClean="0">
              <a:latin typeface="Times New Roman" panose="02020603050405020304" pitchFamily="18" charset="0"/>
              <a:cs typeface="Times New Roman" panose="02020603050405020304" pitchFamily="18" charset="0"/>
            </a:rPr>
            <a:t>Processor executes each instruction</a:t>
          </a:r>
        </a:p>
      </dgm:t>
    </dgm:pt>
    <dgm:pt modelId="{FB739005-8423-0B42-914A-553E152678D6}" type="parTrans" cxnId="{B55F1616-839C-AA48-8DFB-1AB748CEE23B}">
      <dgm:prSet/>
      <dgm:spPr/>
      <dgm:t>
        <a:bodyPr/>
        <a:lstStyle/>
        <a:p>
          <a:endParaRPr lang="en-US"/>
        </a:p>
      </dgm:t>
    </dgm:pt>
    <dgm:pt modelId="{AC400D9B-818A-D544-85DA-EA297AC9D299}" type="sibTrans" cxnId="{B55F1616-839C-AA48-8DFB-1AB748CEE23B}">
      <dgm:prSet/>
      <dgm:spPr/>
      <dgm:t>
        <a:bodyPr/>
        <a:lstStyle/>
        <a:p>
          <a:endParaRPr lang="en-US"/>
        </a:p>
      </dgm:t>
    </dgm:pt>
    <dgm:pt modelId="{43B9C9C2-F8C7-0749-9652-0164D1693909}" type="pres">
      <dgm:prSet presAssocID="{A99EE2F2-96E3-E94E-AAF2-CDDA508BAD94}" presName="CompostProcess" presStyleCnt="0">
        <dgm:presLayoutVars>
          <dgm:dir/>
          <dgm:resizeHandles val="exact"/>
        </dgm:presLayoutVars>
      </dgm:prSet>
      <dgm:spPr/>
      <dgm:t>
        <a:bodyPr/>
        <a:lstStyle/>
        <a:p>
          <a:endParaRPr lang="en-US"/>
        </a:p>
      </dgm:t>
    </dgm:pt>
    <dgm:pt modelId="{36DB873E-21A1-144A-9AD7-E6EBFB71C30C}" type="pres">
      <dgm:prSet presAssocID="{A99EE2F2-96E3-E94E-AAF2-CDDA508BAD94}" presName="arrow" presStyleLbl="bgShp" presStyleIdx="0" presStyleCnt="1" custLinFactNeighborY="-2113"/>
      <dgm:spPr>
        <a:solidFill>
          <a:schemeClr val="bg1"/>
        </a:solidFill>
        <a:ln>
          <a:solidFill>
            <a:schemeClr val="accent1"/>
          </a:solidFill>
        </a:ln>
      </dgm:spPr>
      <dgm:t>
        <a:bodyPr/>
        <a:lstStyle/>
        <a:p>
          <a:endParaRPr lang="en-US"/>
        </a:p>
      </dgm:t>
    </dgm:pt>
    <dgm:pt modelId="{A586CFED-CCBF-DB4B-8AE1-64958958146A}" type="pres">
      <dgm:prSet presAssocID="{A99EE2F2-96E3-E94E-AAF2-CDDA508BAD94}" presName="linearProcess" presStyleCnt="0"/>
      <dgm:spPr/>
    </dgm:pt>
    <dgm:pt modelId="{559AD022-6B47-494A-989A-66B40C1EA3D9}" type="pres">
      <dgm:prSet presAssocID="{EC8F9867-988D-4B45-AAFF-E032C295F482}" presName="textNode" presStyleLbl="node1" presStyleIdx="0" presStyleCnt="2">
        <dgm:presLayoutVars>
          <dgm:bulletEnabled val="1"/>
        </dgm:presLayoutVars>
      </dgm:prSet>
      <dgm:spPr/>
      <dgm:t>
        <a:bodyPr/>
        <a:lstStyle/>
        <a:p>
          <a:endParaRPr lang="en-US"/>
        </a:p>
      </dgm:t>
    </dgm:pt>
    <dgm:pt modelId="{D0D10D6D-9B73-554F-B8B4-33FC07A77D56}" type="pres">
      <dgm:prSet presAssocID="{694342DE-2DFE-DA4D-B949-20B362624EF5}" presName="sibTrans" presStyleCnt="0"/>
      <dgm:spPr/>
    </dgm:pt>
    <dgm:pt modelId="{AA5A79E6-F2A8-FE46-95C5-F961763B77BB}" type="pres">
      <dgm:prSet presAssocID="{CE52B32C-06C4-6443-AD16-DB864EB959C0}" presName="textNode" presStyleLbl="node1" presStyleIdx="1" presStyleCnt="2" custLinFactNeighborY="4578">
        <dgm:presLayoutVars>
          <dgm:bulletEnabled val="1"/>
        </dgm:presLayoutVars>
      </dgm:prSet>
      <dgm:spPr/>
      <dgm:t>
        <a:bodyPr/>
        <a:lstStyle/>
        <a:p>
          <a:endParaRPr lang="en-US"/>
        </a:p>
      </dgm:t>
    </dgm:pt>
  </dgm:ptLst>
  <dgm:cxnLst>
    <dgm:cxn modelId="{FF74B327-0DB8-9E46-9C2D-0EC4EB488474}" srcId="{A99EE2F2-96E3-E94E-AAF2-CDDA508BAD94}" destId="{EC8F9867-988D-4B45-AAFF-E032C295F482}" srcOrd="0" destOrd="0" parTransId="{15BBB3AD-BACE-824E-B823-9A0F8B0B731B}" sibTransId="{694342DE-2DFE-DA4D-B949-20B362624EF5}"/>
    <dgm:cxn modelId="{743F8849-E515-D143-A8E4-AD3DEDECCD47}" type="presOf" srcId="{CE52B32C-06C4-6443-AD16-DB864EB959C0}" destId="{AA5A79E6-F2A8-FE46-95C5-F961763B77BB}" srcOrd="0" destOrd="0" presId="urn:microsoft.com/office/officeart/2005/8/layout/hProcess9"/>
    <dgm:cxn modelId="{DBC5028D-802E-0844-8A19-213ECF561A26}" type="presOf" srcId="{EC8F9867-988D-4B45-AAFF-E032C295F482}" destId="{559AD022-6B47-494A-989A-66B40C1EA3D9}" srcOrd="0" destOrd="0" presId="urn:microsoft.com/office/officeart/2005/8/layout/hProcess9"/>
    <dgm:cxn modelId="{93E52592-810D-1943-9C80-4E5353568392}" type="presOf" srcId="{A99EE2F2-96E3-E94E-AAF2-CDDA508BAD94}" destId="{43B9C9C2-F8C7-0749-9652-0164D1693909}" srcOrd="0" destOrd="0" presId="urn:microsoft.com/office/officeart/2005/8/layout/hProcess9"/>
    <dgm:cxn modelId="{B55F1616-839C-AA48-8DFB-1AB748CEE23B}" srcId="{A99EE2F2-96E3-E94E-AAF2-CDDA508BAD94}" destId="{CE52B32C-06C4-6443-AD16-DB864EB959C0}" srcOrd="1" destOrd="0" parTransId="{FB739005-8423-0B42-914A-553E152678D6}" sibTransId="{AC400D9B-818A-D544-85DA-EA297AC9D299}"/>
    <dgm:cxn modelId="{ADA15697-1C76-6540-A136-9E8F904349A5}" type="presParOf" srcId="{43B9C9C2-F8C7-0749-9652-0164D1693909}" destId="{36DB873E-21A1-144A-9AD7-E6EBFB71C30C}" srcOrd="0" destOrd="0" presId="urn:microsoft.com/office/officeart/2005/8/layout/hProcess9"/>
    <dgm:cxn modelId="{E0DCADAD-68A3-4946-8454-A514ED3F9EF8}" type="presParOf" srcId="{43B9C9C2-F8C7-0749-9652-0164D1693909}" destId="{A586CFED-CCBF-DB4B-8AE1-64958958146A}" srcOrd="1" destOrd="0" presId="urn:microsoft.com/office/officeart/2005/8/layout/hProcess9"/>
    <dgm:cxn modelId="{B3836562-6158-9948-895D-47FFFBF24286}" type="presParOf" srcId="{A586CFED-CCBF-DB4B-8AE1-64958958146A}" destId="{559AD022-6B47-494A-989A-66B40C1EA3D9}" srcOrd="0" destOrd="0" presId="urn:microsoft.com/office/officeart/2005/8/layout/hProcess9"/>
    <dgm:cxn modelId="{CE8ED8F8-04C0-5741-A566-59D4DB56165B}" type="presParOf" srcId="{A586CFED-CCBF-DB4B-8AE1-64958958146A}" destId="{D0D10D6D-9B73-554F-B8B4-33FC07A77D56}" srcOrd="1" destOrd="0" presId="urn:microsoft.com/office/officeart/2005/8/layout/hProcess9"/>
    <dgm:cxn modelId="{1FADC05C-E1FF-FA4F-AA44-F47E0C8CC613}" type="presParOf" srcId="{A586CFED-CCBF-DB4B-8AE1-64958958146A}" destId="{AA5A79E6-F2A8-FE46-95C5-F961763B77BB}" srcOrd="2"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314EA08-61CD-7848-B246-BDCB3393E799}" type="doc">
      <dgm:prSet loTypeId="urn:microsoft.com/office/officeart/2005/8/layout/vList2" loCatId="list" qsTypeId="urn:microsoft.com/office/officeart/2005/8/quickstyle/simple4" qsCatId="simple" csTypeId="urn:microsoft.com/office/officeart/2005/8/colors/accent1_2" csCatId="accent1" phldr="1"/>
      <dgm:spPr/>
      <dgm:t>
        <a:bodyPr/>
        <a:lstStyle/>
        <a:p>
          <a:endParaRPr lang="en-US"/>
        </a:p>
      </dgm:t>
    </dgm:pt>
    <dgm:pt modelId="{4DE673D0-600C-1F43-A912-41F12960702E}">
      <dgm:prSet phldrT="[Text]" custT="1"/>
      <dgm:spPr>
        <a:solidFill>
          <a:schemeClr val="accent3">
            <a:lumMod val="75000"/>
          </a:schemeClr>
        </a:solidFill>
      </dgm:spPr>
      <dgm:t>
        <a:bodyPr/>
        <a:lstStyle/>
        <a:p>
          <a:r>
            <a:rPr lang="en-US" sz="2000" b="1" dirty="0" smtClean="0">
              <a:solidFill>
                <a:schemeClr val="bg1"/>
              </a:solidFill>
              <a:latin typeface="Times New Roman" panose="02020603050405020304" pitchFamily="18" charset="0"/>
              <a:cs typeface="Times New Roman" panose="02020603050405020304" pitchFamily="18" charset="0"/>
            </a:rPr>
            <a:t>Hardware upgrades</a:t>
          </a:r>
          <a:endParaRPr lang="en-US" sz="2000" b="1" dirty="0">
            <a:solidFill>
              <a:schemeClr val="bg1"/>
            </a:solidFill>
            <a:latin typeface="Times New Roman" panose="02020603050405020304" pitchFamily="18" charset="0"/>
            <a:cs typeface="Times New Roman" panose="02020603050405020304" pitchFamily="18" charset="0"/>
          </a:endParaRPr>
        </a:p>
      </dgm:t>
    </dgm:pt>
    <dgm:pt modelId="{CA9E68CD-FDA6-2947-B506-B9813F3C8F0F}" type="parTrans" cxnId="{8A889DD9-CA01-6344-BAC5-1A2B35B916E9}">
      <dgm:prSet/>
      <dgm:spPr/>
      <dgm:t>
        <a:bodyPr/>
        <a:lstStyle/>
        <a:p>
          <a:endParaRPr lang="en-US" sz="2000">
            <a:latin typeface="Times New Roman" panose="02020603050405020304" pitchFamily="18" charset="0"/>
            <a:cs typeface="Times New Roman" panose="02020603050405020304" pitchFamily="18" charset="0"/>
          </a:endParaRPr>
        </a:p>
      </dgm:t>
    </dgm:pt>
    <dgm:pt modelId="{1DFBBD87-248C-7741-B368-FB35329D8AC0}" type="sibTrans" cxnId="{8A889DD9-CA01-6344-BAC5-1A2B35B916E9}">
      <dgm:prSet/>
      <dgm:spPr/>
      <dgm:t>
        <a:bodyPr/>
        <a:lstStyle/>
        <a:p>
          <a:endParaRPr lang="en-US" sz="2000">
            <a:latin typeface="Times New Roman" panose="02020603050405020304" pitchFamily="18" charset="0"/>
            <a:cs typeface="Times New Roman" panose="02020603050405020304" pitchFamily="18" charset="0"/>
          </a:endParaRPr>
        </a:p>
      </dgm:t>
    </dgm:pt>
    <dgm:pt modelId="{B4519C2B-736F-3C4D-ABF5-3B13923F7E2E}">
      <dgm:prSet custT="1"/>
      <dgm:spPr/>
      <dgm:t>
        <a:bodyPr/>
        <a:lstStyle/>
        <a:p>
          <a:r>
            <a:rPr lang="en-US" sz="2000" b="1" dirty="0" smtClean="0">
              <a:solidFill>
                <a:schemeClr val="bg1"/>
              </a:solidFill>
              <a:latin typeface="Times New Roman" panose="02020603050405020304" pitchFamily="18" charset="0"/>
              <a:cs typeface="Times New Roman" panose="02020603050405020304" pitchFamily="18" charset="0"/>
            </a:rPr>
            <a:t>   New types of hardware</a:t>
          </a:r>
        </a:p>
      </dgm:t>
    </dgm:pt>
    <dgm:pt modelId="{F3D30ACB-D10E-384D-9B8E-68A922035356}" type="parTrans" cxnId="{D2968E36-6D67-B34D-8547-C7B465B69170}">
      <dgm:prSet/>
      <dgm:spPr/>
      <dgm:t>
        <a:bodyPr/>
        <a:lstStyle/>
        <a:p>
          <a:endParaRPr lang="en-US" sz="2000">
            <a:latin typeface="Times New Roman" panose="02020603050405020304" pitchFamily="18" charset="0"/>
            <a:cs typeface="Times New Roman" panose="02020603050405020304" pitchFamily="18" charset="0"/>
          </a:endParaRPr>
        </a:p>
      </dgm:t>
    </dgm:pt>
    <dgm:pt modelId="{5F964703-FC05-0543-A573-31CF63A3A993}" type="sibTrans" cxnId="{D2968E36-6D67-B34D-8547-C7B465B69170}">
      <dgm:prSet/>
      <dgm:spPr/>
      <dgm:t>
        <a:bodyPr/>
        <a:lstStyle/>
        <a:p>
          <a:endParaRPr lang="en-US" sz="2000">
            <a:latin typeface="Times New Roman" panose="02020603050405020304" pitchFamily="18" charset="0"/>
            <a:cs typeface="Times New Roman" panose="02020603050405020304" pitchFamily="18" charset="0"/>
          </a:endParaRPr>
        </a:p>
      </dgm:t>
    </dgm:pt>
    <dgm:pt modelId="{C856B1ED-4F2B-D54C-B1DB-771C149631D5}">
      <dgm:prSet custT="1"/>
      <dgm:spPr>
        <a:solidFill>
          <a:schemeClr val="accent2">
            <a:lumMod val="75000"/>
          </a:schemeClr>
        </a:solidFill>
      </dgm:spPr>
      <dgm:t>
        <a:bodyPr/>
        <a:lstStyle/>
        <a:p>
          <a:r>
            <a:rPr lang="en-US" sz="2000" b="1" dirty="0" smtClean="0">
              <a:solidFill>
                <a:schemeClr val="bg1"/>
              </a:solidFill>
              <a:latin typeface="Times New Roman" panose="02020603050405020304" pitchFamily="18" charset="0"/>
              <a:cs typeface="Times New Roman" panose="02020603050405020304" pitchFamily="18" charset="0"/>
            </a:rPr>
            <a:t>       New services</a:t>
          </a:r>
        </a:p>
      </dgm:t>
    </dgm:pt>
    <dgm:pt modelId="{A8F33FE1-9B38-9141-8AA5-72D16AFB336A}" type="parTrans" cxnId="{A093B91E-FEA7-BF4A-9531-31A80072A426}">
      <dgm:prSet/>
      <dgm:spPr/>
      <dgm:t>
        <a:bodyPr/>
        <a:lstStyle/>
        <a:p>
          <a:endParaRPr lang="en-US" sz="2000">
            <a:latin typeface="Times New Roman" panose="02020603050405020304" pitchFamily="18" charset="0"/>
            <a:cs typeface="Times New Roman" panose="02020603050405020304" pitchFamily="18" charset="0"/>
          </a:endParaRPr>
        </a:p>
      </dgm:t>
    </dgm:pt>
    <dgm:pt modelId="{DBEAF13A-3D8E-D044-BD68-AC20B82EEF6E}" type="sibTrans" cxnId="{A093B91E-FEA7-BF4A-9531-31A80072A426}">
      <dgm:prSet/>
      <dgm:spPr/>
      <dgm:t>
        <a:bodyPr/>
        <a:lstStyle/>
        <a:p>
          <a:endParaRPr lang="en-US" sz="2000">
            <a:latin typeface="Times New Roman" panose="02020603050405020304" pitchFamily="18" charset="0"/>
            <a:cs typeface="Times New Roman" panose="02020603050405020304" pitchFamily="18" charset="0"/>
          </a:endParaRPr>
        </a:p>
      </dgm:t>
    </dgm:pt>
    <dgm:pt modelId="{1EB4E35E-A4FD-A642-812A-4D206E27C3E5}">
      <dgm:prSet custT="1"/>
      <dgm:spPr>
        <a:solidFill>
          <a:schemeClr val="accent6"/>
        </a:solidFill>
      </dgm:spPr>
      <dgm:t>
        <a:bodyPr/>
        <a:lstStyle/>
        <a:p>
          <a:r>
            <a:rPr lang="en-US" sz="2000" b="1" dirty="0" smtClean="0">
              <a:solidFill>
                <a:schemeClr val="bg1"/>
              </a:solidFill>
              <a:latin typeface="Times New Roman" panose="02020603050405020304" pitchFamily="18" charset="0"/>
              <a:cs typeface="Times New Roman" panose="02020603050405020304" pitchFamily="18" charset="0"/>
            </a:rPr>
            <a:t>           Fixes</a:t>
          </a:r>
        </a:p>
      </dgm:t>
    </dgm:pt>
    <dgm:pt modelId="{2DB22E54-E480-244C-B4CA-9697D00BF6FD}" type="sibTrans" cxnId="{378DACAE-95AC-324E-B93B-9B9F07F6A4A8}">
      <dgm:prSet/>
      <dgm:spPr/>
      <dgm:t>
        <a:bodyPr/>
        <a:lstStyle/>
        <a:p>
          <a:endParaRPr lang="en-US" sz="2000">
            <a:latin typeface="Times New Roman" panose="02020603050405020304" pitchFamily="18" charset="0"/>
            <a:cs typeface="Times New Roman" panose="02020603050405020304" pitchFamily="18" charset="0"/>
          </a:endParaRPr>
        </a:p>
      </dgm:t>
    </dgm:pt>
    <dgm:pt modelId="{30BEAE05-8F33-7C40-854A-38427989693D}" type="parTrans" cxnId="{378DACAE-95AC-324E-B93B-9B9F07F6A4A8}">
      <dgm:prSet/>
      <dgm:spPr/>
      <dgm:t>
        <a:bodyPr/>
        <a:lstStyle/>
        <a:p>
          <a:endParaRPr lang="en-US" sz="2000">
            <a:latin typeface="Times New Roman" panose="02020603050405020304" pitchFamily="18" charset="0"/>
            <a:cs typeface="Times New Roman" panose="02020603050405020304" pitchFamily="18" charset="0"/>
          </a:endParaRPr>
        </a:p>
      </dgm:t>
    </dgm:pt>
    <dgm:pt modelId="{8272D90A-381D-A943-A863-F7B14E4A2D44}" type="pres">
      <dgm:prSet presAssocID="{4314EA08-61CD-7848-B246-BDCB3393E799}" presName="linear" presStyleCnt="0">
        <dgm:presLayoutVars>
          <dgm:animLvl val="lvl"/>
          <dgm:resizeHandles val="exact"/>
        </dgm:presLayoutVars>
      </dgm:prSet>
      <dgm:spPr/>
      <dgm:t>
        <a:bodyPr/>
        <a:lstStyle/>
        <a:p>
          <a:endParaRPr lang="en-US"/>
        </a:p>
      </dgm:t>
    </dgm:pt>
    <dgm:pt modelId="{0C63F472-A208-BC48-9954-72AE57388841}" type="pres">
      <dgm:prSet presAssocID="{4DE673D0-600C-1F43-A912-41F12960702E}" presName="parentText" presStyleLbl="node1" presStyleIdx="0" presStyleCnt="4" custScaleX="30155" custScaleY="63386" custLinFactY="16031" custLinFactNeighborX="-34522" custLinFactNeighborY="100000">
        <dgm:presLayoutVars>
          <dgm:chMax val="0"/>
          <dgm:bulletEnabled val="1"/>
        </dgm:presLayoutVars>
      </dgm:prSet>
      <dgm:spPr/>
      <dgm:t>
        <a:bodyPr/>
        <a:lstStyle/>
        <a:p>
          <a:endParaRPr lang="en-US"/>
        </a:p>
      </dgm:t>
    </dgm:pt>
    <dgm:pt modelId="{5C51A478-63FB-6D40-B025-1CB4BCECB8CA}" type="pres">
      <dgm:prSet presAssocID="{1DFBBD87-248C-7741-B368-FB35329D8AC0}" presName="spacer" presStyleCnt="0"/>
      <dgm:spPr/>
    </dgm:pt>
    <dgm:pt modelId="{06E7AF27-17CB-6C41-9B00-422CDBA69BDA}" type="pres">
      <dgm:prSet presAssocID="{B4519C2B-736F-3C4D-ABF5-3B13923F7E2E}" presName="parentText" presStyleLbl="node1" presStyleIdx="1" presStyleCnt="4" custScaleX="39573" custScaleY="65701" custLinFactNeighborX="-21296" custLinFactNeighborY="70821">
        <dgm:presLayoutVars>
          <dgm:chMax val="0"/>
          <dgm:bulletEnabled val="1"/>
        </dgm:presLayoutVars>
      </dgm:prSet>
      <dgm:spPr/>
      <dgm:t>
        <a:bodyPr/>
        <a:lstStyle/>
        <a:p>
          <a:endParaRPr lang="en-US"/>
        </a:p>
      </dgm:t>
    </dgm:pt>
    <dgm:pt modelId="{2A0DF51E-479B-F345-AF83-54F3DF408229}" type="pres">
      <dgm:prSet presAssocID="{5F964703-FC05-0543-A573-31CF63A3A993}" presName="spacer" presStyleCnt="0"/>
      <dgm:spPr/>
    </dgm:pt>
    <dgm:pt modelId="{54C39DF2-6921-BB4E-8411-E1AA720107FC}" type="pres">
      <dgm:prSet presAssocID="{C856B1ED-4F2B-D54C-B1DB-771C149631D5}" presName="parentText" presStyleLbl="node1" presStyleIdx="2" presStyleCnt="4" custScaleX="34550" custScaleY="57884" custLinFactNeighborX="-9523" custLinFactNeighborY="-33359">
        <dgm:presLayoutVars>
          <dgm:chMax val="0"/>
          <dgm:bulletEnabled val="1"/>
        </dgm:presLayoutVars>
      </dgm:prSet>
      <dgm:spPr/>
      <dgm:t>
        <a:bodyPr/>
        <a:lstStyle/>
        <a:p>
          <a:endParaRPr lang="en-US"/>
        </a:p>
      </dgm:t>
    </dgm:pt>
    <dgm:pt modelId="{8EBEB080-B91F-6B4C-887F-A3D89EB1D39C}" type="pres">
      <dgm:prSet presAssocID="{DBEAF13A-3D8E-D044-BD68-AC20B82EEF6E}" presName="spacer" presStyleCnt="0"/>
      <dgm:spPr/>
    </dgm:pt>
    <dgm:pt modelId="{87EED797-7526-BB4E-8C40-6D097D0CBF95}" type="pres">
      <dgm:prSet presAssocID="{1EB4E35E-A4FD-A642-812A-4D206E27C3E5}" presName="parentText" presStyleLbl="node1" presStyleIdx="3" presStyleCnt="4" custScaleX="30777" custScaleY="64768" custLinFactY="-4995" custLinFactNeighborX="0" custLinFactNeighborY="-100000">
        <dgm:presLayoutVars>
          <dgm:chMax val="0"/>
          <dgm:bulletEnabled val="1"/>
        </dgm:presLayoutVars>
      </dgm:prSet>
      <dgm:spPr/>
      <dgm:t>
        <a:bodyPr/>
        <a:lstStyle/>
        <a:p>
          <a:endParaRPr lang="en-US"/>
        </a:p>
      </dgm:t>
    </dgm:pt>
  </dgm:ptLst>
  <dgm:cxnLst>
    <dgm:cxn modelId="{57419CC9-4D68-5040-8DE6-0809FB1E9130}" type="presOf" srcId="{1EB4E35E-A4FD-A642-812A-4D206E27C3E5}" destId="{87EED797-7526-BB4E-8C40-6D097D0CBF95}" srcOrd="0" destOrd="0" presId="urn:microsoft.com/office/officeart/2005/8/layout/vList2"/>
    <dgm:cxn modelId="{AD1BBCCA-AF8E-014D-9239-5EC9BB76C1BB}" type="presOf" srcId="{4314EA08-61CD-7848-B246-BDCB3393E799}" destId="{8272D90A-381D-A943-A863-F7B14E4A2D44}" srcOrd="0" destOrd="0" presId="urn:microsoft.com/office/officeart/2005/8/layout/vList2"/>
    <dgm:cxn modelId="{A093B91E-FEA7-BF4A-9531-31A80072A426}" srcId="{4314EA08-61CD-7848-B246-BDCB3393E799}" destId="{C856B1ED-4F2B-D54C-B1DB-771C149631D5}" srcOrd="2" destOrd="0" parTransId="{A8F33FE1-9B38-9141-8AA5-72D16AFB336A}" sibTransId="{DBEAF13A-3D8E-D044-BD68-AC20B82EEF6E}"/>
    <dgm:cxn modelId="{42A3CBF1-4A63-274B-B2FF-3290497153EB}" type="presOf" srcId="{4DE673D0-600C-1F43-A912-41F12960702E}" destId="{0C63F472-A208-BC48-9954-72AE57388841}" srcOrd="0" destOrd="0" presId="urn:microsoft.com/office/officeart/2005/8/layout/vList2"/>
    <dgm:cxn modelId="{D2968E36-6D67-B34D-8547-C7B465B69170}" srcId="{4314EA08-61CD-7848-B246-BDCB3393E799}" destId="{B4519C2B-736F-3C4D-ABF5-3B13923F7E2E}" srcOrd="1" destOrd="0" parTransId="{F3D30ACB-D10E-384D-9B8E-68A922035356}" sibTransId="{5F964703-FC05-0543-A573-31CF63A3A993}"/>
    <dgm:cxn modelId="{302CEDA2-5BDB-FE41-98FC-DCC6E8118F64}" type="presOf" srcId="{C856B1ED-4F2B-D54C-B1DB-771C149631D5}" destId="{54C39DF2-6921-BB4E-8411-E1AA720107FC}" srcOrd="0" destOrd="0" presId="urn:microsoft.com/office/officeart/2005/8/layout/vList2"/>
    <dgm:cxn modelId="{8A889DD9-CA01-6344-BAC5-1A2B35B916E9}" srcId="{4314EA08-61CD-7848-B246-BDCB3393E799}" destId="{4DE673D0-600C-1F43-A912-41F12960702E}" srcOrd="0" destOrd="0" parTransId="{CA9E68CD-FDA6-2947-B506-B9813F3C8F0F}" sibTransId="{1DFBBD87-248C-7741-B368-FB35329D8AC0}"/>
    <dgm:cxn modelId="{378DACAE-95AC-324E-B93B-9B9F07F6A4A8}" srcId="{4314EA08-61CD-7848-B246-BDCB3393E799}" destId="{1EB4E35E-A4FD-A642-812A-4D206E27C3E5}" srcOrd="3" destOrd="0" parTransId="{30BEAE05-8F33-7C40-854A-38427989693D}" sibTransId="{2DB22E54-E480-244C-B4CA-9697D00BF6FD}"/>
    <dgm:cxn modelId="{12E9DC83-8475-8042-9047-78C0AF9133EB}" type="presOf" srcId="{B4519C2B-736F-3C4D-ABF5-3B13923F7E2E}" destId="{06E7AF27-17CB-6C41-9B00-422CDBA69BDA}" srcOrd="0" destOrd="0" presId="urn:microsoft.com/office/officeart/2005/8/layout/vList2"/>
    <dgm:cxn modelId="{5F7D3CB2-34C0-C94D-AD37-72E63BDF2614}" type="presParOf" srcId="{8272D90A-381D-A943-A863-F7B14E4A2D44}" destId="{0C63F472-A208-BC48-9954-72AE57388841}" srcOrd="0" destOrd="0" presId="urn:microsoft.com/office/officeart/2005/8/layout/vList2"/>
    <dgm:cxn modelId="{116C4AA5-0206-8942-BD5B-8308B2835FA2}" type="presParOf" srcId="{8272D90A-381D-A943-A863-F7B14E4A2D44}" destId="{5C51A478-63FB-6D40-B025-1CB4BCECB8CA}" srcOrd="1" destOrd="0" presId="urn:microsoft.com/office/officeart/2005/8/layout/vList2"/>
    <dgm:cxn modelId="{3D4EBBFB-ED6D-BD42-8A7A-53EF28E4FBFB}" type="presParOf" srcId="{8272D90A-381D-A943-A863-F7B14E4A2D44}" destId="{06E7AF27-17CB-6C41-9B00-422CDBA69BDA}" srcOrd="2" destOrd="0" presId="urn:microsoft.com/office/officeart/2005/8/layout/vList2"/>
    <dgm:cxn modelId="{D0F71D5A-8081-3544-BB5B-9AA91BEB8CDF}" type="presParOf" srcId="{8272D90A-381D-A943-A863-F7B14E4A2D44}" destId="{2A0DF51E-479B-F345-AF83-54F3DF408229}" srcOrd="3" destOrd="0" presId="urn:microsoft.com/office/officeart/2005/8/layout/vList2"/>
    <dgm:cxn modelId="{8DEC3395-6BA1-CD4F-919F-6C0B0E3738E4}" type="presParOf" srcId="{8272D90A-381D-A943-A863-F7B14E4A2D44}" destId="{54C39DF2-6921-BB4E-8411-E1AA720107FC}" srcOrd="4" destOrd="0" presId="urn:microsoft.com/office/officeart/2005/8/layout/vList2"/>
    <dgm:cxn modelId="{5017CE91-22AB-4F4E-B335-B3FD1B43BE14}" type="presParOf" srcId="{8272D90A-381D-A943-A863-F7B14E4A2D44}" destId="{8EBEB080-B91F-6B4C-887F-A3D89EB1D39C}" srcOrd="5" destOrd="0" presId="urn:microsoft.com/office/officeart/2005/8/layout/vList2"/>
    <dgm:cxn modelId="{EF06E1AB-736D-4940-859B-48C13F50C0F2}" type="presParOf" srcId="{8272D90A-381D-A943-A863-F7B14E4A2D44}" destId="{87EED797-7526-BB4E-8C40-6D097D0CBF95}"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EACCD92-B1BC-0A42-953B-F3E640C7BD29}" type="doc">
      <dgm:prSet loTypeId="urn:microsoft.com/office/officeart/2005/8/layout/arrow2" loCatId="process" qsTypeId="urn:microsoft.com/office/officeart/2005/8/quickstyle/simple4" qsCatId="simple" csTypeId="urn:microsoft.com/office/officeart/2005/8/colors/accent1_2" csCatId="accent1" phldr="1"/>
      <dgm:spPr/>
    </dgm:pt>
    <dgm:pt modelId="{38FC8F8D-C424-8146-9E56-AD1DDF760111}">
      <dgm:prSet phldrT="[Text]" custT="1"/>
      <dgm:spPr/>
      <dgm:t>
        <a:bodyPr/>
        <a:lstStyle/>
        <a:p>
          <a:r>
            <a:rPr lang="en-NZ" sz="1800" dirty="0" smtClean="0">
              <a:latin typeface="Times New Roman" panose="02020603050405020304" pitchFamily="18" charset="0"/>
              <a:cs typeface="Times New Roman" panose="02020603050405020304" pitchFamily="18" charset="0"/>
            </a:rPr>
            <a:t>Serial Processing</a:t>
          </a:r>
          <a:endParaRPr lang="en-US" sz="1800" dirty="0">
            <a:latin typeface="Times New Roman" panose="02020603050405020304" pitchFamily="18" charset="0"/>
            <a:cs typeface="Times New Roman" panose="02020603050405020304" pitchFamily="18" charset="0"/>
          </a:endParaRPr>
        </a:p>
      </dgm:t>
    </dgm:pt>
    <dgm:pt modelId="{D0A62D74-7E0B-B242-8B35-D7A6B1083D31}" type="parTrans" cxnId="{7D3C728B-F740-AC43-9F3A-C47B814E5089}">
      <dgm:prSet/>
      <dgm:spPr/>
      <dgm:t>
        <a:bodyPr/>
        <a:lstStyle/>
        <a:p>
          <a:endParaRPr lang="en-US"/>
        </a:p>
      </dgm:t>
    </dgm:pt>
    <dgm:pt modelId="{4BF9B6E4-5CE0-7C40-ACE9-2C6A5EA145F7}" type="sibTrans" cxnId="{7D3C728B-F740-AC43-9F3A-C47B814E5089}">
      <dgm:prSet/>
      <dgm:spPr/>
      <dgm:t>
        <a:bodyPr/>
        <a:lstStyle/>
        <a:p>
          <a:endParaRPr lang="en-US"/>
        </a:p>
      </dgm:t>
    </dgm:pt>
    <dgm:pt modelId="{D9810BAD-2715-BF45-BF3B-6AB8E45EE25A}">
      <dgm:prSet custT="1"/>
      <dgm:spPr/>
      <dgm:t>
        <a:bodyPr/>
        <a:lstStyle/>
        <a:p>
          <a:r>
            <a:rPr lang="en-NZ" sz="1800" dirty="0" smtClean="0">
              <a:latin typeface="Times New Roman" panose="02020603050405020304" pitchFamily="18" charset="0"/>
              <a:cs typeface="Times New Roman" panose="02020603050405020304" pitchFamily="18" charset="0"/>
            </a:rPr>
            <a:t>Simple Batch Systems</a:t>
          </a:r>
        </a:p>
      </dgm:t>
    </dgm:pt>
    <dgm:pt modelId="{A7494285-C8ED-F248-AEC8-913A1E2E837E}" type="parTrans" cxnId="{1DE82A49-0AB5-0347-85E5-B4E74FB74FCA}">
      <dgm:prSet/>
      <dgm:spPr/>
      <dgm:t>
        <a:bodyPr/>
        <a:lstStyle/>
        <a:p>
          <a:endParaRPr lang="en-US"/>
        </a:p>
      </dgm:t>
    </dgm:pt>
    <dgm:pt modelId="{3253F9A0-6251-A642-AE74-6B9C371975BC}" type="sibTrans" cxnId="{1DE82A49-0AB5-0347-85E5-B4E74FB74FCA}">
      <dgm:prSet/>
      <dgm:spPr/>
      <dgm:t>
        <a:bodyPr/>
        <a:lstStyle/>
        <a:p>
          <a:endParaRPr lang="en-US"/>
        </a:p>
      </dgm:t>
    </dgm:pt>
    <dgm:pt modelId="{A66F7EE8-B277-D248-99D3-4CD126540C8A}">
      <dgm:prSet custT="1"/>
      <dgm:spPr/>
      <dgm:t>
        <a:bodyPr/>
        <a:lstStyle/>
        <a:p>
          <a:r>
            <a:rPr lang="en-NZ" sz="1800" dirty="0" smtClean="0">
              <a:latin typeface="Times New Roman" panose="02020603050405020304" pitchFamily="18" charset="0"/>
              <a:cs typeface="Times New Roman" panose="02020603050405020304" pitchFamily="18" charset="0"/>
            </a:rPr>
            <a:t>Multiprogrammed Batch Systems</a:t>
          </a:r>
        </a:p>
      </dgm:t>
    </dgm:pt>
    <dgm:pt modelId="{38AC00E7-9EEB-AA46-92D7-B69F40E88CB4}" type="parTrans" cxnId="{451DF095-1C94-234D-A748-F8277292FC1F}">
      <dgm:prSet/>
      <dgm:spPr/>
      <dgm:t>
        <a:bodyPr/>
        <a:lstStyle/>
        <a:p>
          <a:endParaRPr lang="en-US"/>
        </a:p>
      </dgm:t>
    </dgm:pt>
    <dgm:pt modelId="{F51F151C-E8E6-534A-A204-713718F1E875}" type="sibTrans" cxnId="{451DF095-1C94-234D-A748-F8277292FC1F}">
      <dgm:prSet/>
      <dgm:spPr/>
      <dgm:t>
        <a:bodyPr/>
        <a:lstStyle/>
        <a:p>
          <a:endParaRPr lang="en-US"/>
        </a:p>
      </dgm:t>
    </dgm:pt>
    <dgm:pt modelId="{9386885E-542C-A045-80DD-541DAB382580}">
      <dgm:prSet custT="1"/>
      <dgm:spPr/>
      <dgm:t>
        <a:bodyPr/>
        <a:lstStyle/>
        <a:p>
          <a:r>
            <a:rPr lang="en-NZ" sz="1800" dirty="0" smtClean="0">
              <a:latin typeface="Times New Roman" panose="02020603050405020304" pitchFamily="18" charset="0"/>
              <a:cs typeface="Times New Roman" panose="02020603050405020304" pitchFamily="18" charset="0"/>
            </a:rPr>
            <a:t>Time Sharing Systems</a:t>
          </a:r>
        </a:p>
      </dgm:t>
    </dgm:pt>
    <dgm:pt modelId="{568757CA-AC16-7F43-B8F6-583978CFEC40}" type="parTrans" cxnId="{049F5EB9-BDD5-B249-B755-3016A45FC8DA}">
      <dgm:prSet/>
      <dgm:spPr/>
      <dgm:t>
        <a:bodyPr/>
        <a:lstStyle/>
        <a:p>
          <a:endParaRPr lang="en-US"/>
        </a:p>
      </dgm:t>
    </dgm:pt>
    <dgm:pt modelId="{B3B68821-6B75-224A-99DE-9B3A4C5EF08C}" type="sibTrans" cxnId="{049F5EB9-BDD5-B249-B755-3016A45FC8DA}">
      <dgm:prSet/>
      <dgm:spPr/>
      <dgm:t>
        <a:bodyPr/>
        <a:lstStyle/>
        <a:p>
          <a:endParaRPr lang="en-US"/>
        </a:p>
      </dgm:t>
    </dgm:pt>
    <dgm:pt modelId="{094A77E0-A09E-2B4F-9792-0313B70CB70F}" type="pres">
      <dgm:prSet presAssocID="{6EACCD92-B1BC-0A42-953B-F3E640C7BD29}" presName="arrowDiagram" presStyleCnt="0">
        <dgm:presLayoutVars>
          <dgm:chMax val="5"/>
          <dgm:dir/>
          <dgm:resizeHandles val="exact"/>
        </dgm:presLayoutVars>
      </dgm:prSet>
      <dgm:spPr/>
    </dgm:pt>
    <dgm:pt modelId="{7274B0A6-A780-AC4D-A192-A17A96D7D56B}" type="pres">
      <dgm:prSet presAssocID="{6EACCD92-B1BC-0A42-953B-F3E640C7BD29}" presName="arrow" presStyleLbl="bgShp" presStyleIdx="0" presStyleCnt="1"/>
      <dgm:spPr>
        <a:ln>
          <a:solidFill>
            <a:schemeClr val="accent1">
              <a:lumMod val="75000"/>
            </a:schemeClr>
          </a:solidFill>
        </a:ln>
      </dgm:spPr>
    </dgm:pt>
    <dgm:pt modelId="{AC30B1C0-E642-C343-9491-3D29EF5B9ACA}" type="pres">
      <dgm:prSet presAssocID="{6EACCD92-B1BC-0A42-953B-F3E640C7BD29}" presName="arrowDiagram4" presStyleCnt="0"/>
      <dgm:spPr/>
    </dgm:pt>
    <dgm:pt modelId="{14244A61-2F42-FE4C-B4AE-14F538A72BD4}" type="pres">
      <dgm:prSet presAssocID="{38FC8F8D-C424-8146-9E56-AD1DDF760111}" presName="bullet4a" presStyleLbl="node1" presStyleIdx="0" presStyleCnt="4"/>
      <dgm:spPr/>
    </dgm:pt>
    <dgm:pt modelId="{68990ADE-EECC-A843-9CB8-385F4DCE6884}" type="pres">
      <dgm:prSet presAssocID="{38FC8F8D-C424-8146-9E56-AD1DDF760111}" presName="textBox4a" presStyleLbl="revTx" presStyleIdx="0" presStyleCnt="4" custScaleY="51143">
        <dgm:presLayoutVars>
          <dgm:bulletEnabled val="1"/>
        </dgm:presLayoutVars>
      </dgm:prSet>
      <dgm:spPr/>
      <dgm:t>
        <a:bodyPr/>
        <a:lstStyle/>
        <a:p>
          <a:endParaRPr lang="en-US"/>
        </a:p>
      </dgm:t>
    </dgm:pt>
    <dgm:pt modelId="{9AA8AB03-D64A-C342-B37C-4CCC9DA9EB94}" type="pres">
      <dgm:prSet presAssocID="{D9810BAD-2715-BF45-BF3B-6AB8E45EE25A}" presName="bullet4b" presStyleLbl="node1" presStyleIdx="1" presStyleCnt="4"/>
      <dgm:spPr/>
    </dgm:pt>
    <dgm:pt modelId="{CD842123-1D21-A749-9096-4D7D760BAAD9}" type="pres">
      <dgm:prSet presAssocID="{D9810BAD-2715-BF45-BF3B-6AB8E45EE25A}" presName="textBox4b" presStyleLbl="revTx" presStyleIdx="1" presStyleCnt="4" custScaleY="39942" custLinFactNeighborX="-4726" custLinFactNeighborY="-3817">
        <dgm:presLayoutVars>
          <dgm:bulletEnabled val="1"/>
        </dgm:presLayoutVars>
      </dgm:prSet>
      <dgm:spPr/>
      <dgm:t>
        <a:bodyPr/>
        <a:lstStyle/>
        <a:p>
          <a:endParaRPr lang="en-US"/>
        </a:p>
      </dgm:t>
    </dgm:pt>
    <dgm:pt modelId="{36778976-587A-8042-87A9-FC1C9FD954F8}" type="pres">
      <dgm:prSet presAssocID="{A66F7EE8-B277-D248-99D3-4CD126540C8A}" presName="bullet4c" presStyleLbl="node1" presStyleIdx="2" presStyleCnt="4"/>
      <dgm:spPr/>
    </dgm:pt>
    <dgm:pt modelId="{D9519E44-3DC2-2543-B587-8A3BE587954F}" type="pres">
      <dgm:prSet presAssocID="{A66F7EE8-B277-D248-99D3-4CD126540C8A}" presName="textBox4c" presStyleLbl="revTx" presStyleIdx="2" presStyleCnt="4" custScaleX="143550" custScaleY="26063" custLinFactNeighborX="-6990" custLinFactNeighborY="-16934">
        <dgm:presLayoutVars>
          <dgm:bulletEnabled val="1"/>
        </dgm:presLayoutVars>
      </dgm:prSet>
      <dgm:spPr/>
      <dgm:t>
        <a:bodyPr/>
        <a:lstStyle/>
        <a:p>
          <a:endParaRPr lang="en-US"/>
        </a:p>
      </dgm:t>
    </dgm:pt>
    <dgm:pt modelId="{6C5317EB-E0BB-C646-8AC7-1B8FB3CE6475}" type="pres">
      <dgm:prSet presAssocID="{9386885E-542C-A045-80DD-541DAB382580}" presName="bullet4d" presStyleLbl="node1" presStyleIdx="3" presStyleCnt="4"/>
      <dgm:spPr/>
    </dgm:pt>
    <dgm:pt modelId="{9DBEC3F6-5D1C-984A-A8A3-A5F0342491D8}" type="pres">
      <dgm:prSet presAssocID="{9386885E-542C-A045-80DD-541DAB382580}" presName="textBox4d" presStyleLbl="revTx" presStyleIdx="3" presStyleCnt="4" custScaleX="86877" custScaleY="31888" custLinFactNeighborX="-17456" custLinFactNeighborY="-17576">
        <dgm:presLayoutVars>
          <dgm:bulletEnabled val="1"/>
        </dgm:presLayoutVars>
      </dgm:prSet>
      <dgm:spPr/>
      <dgm:t>
        <a:bodyPr/>
        <a:lstStyle/>
        <a:p>
          <a:endParaRPr lang="en-US"/>
        </a:p>
      </dgm:t>
    </dgm:pt>
  </dgm:ptLst>
  <dgm:cxnLst>
    <dgm:cxn modelId="{049F5EB9-BDD5-B249-B755-3016A45FC8DA}" srcId="{6EACCD92-B1BC-0A42-953B-F3E640C7BD29}" destId="{9386885E-542C-A045-80DD-541DAB382580}" srcOrd="3" destOrd="0" parTransId="{568757CA-AC16-7F43-B8F6-583978CFEC40}" sibTransId="{B3B68821-6B75-224A-99DE-9B3A4C5EF08C}"/>
    <dgm:cxn modelId="{1098CD43-3096-BD47-8C93-BE8058CF148F}" type="presOf" srcId="{D9810BAD-2715-BF45-BF3B-6AB8E45EE25A}" destId="{CD842123-1D21-A749-9096-4D7D760BAAD9}" srcOrd="0" destOrd="0" presId="urn:microsoft.com/office/officeart/2005/8/layout/arrow2"/>
    <dgm:cxn modelId="{7D3C728B-F740-AC43-9F3A-C47B814E5089}" srcId="{6EACCD92-B1BC-0A42-953B-F3E640C7BD29}" destId="{38FC8F8D-C424-8146-9E56-AD1DDF760111}" srcOrd="0" destOrd="0" parTransId="{D0A62D74-7E0B-B242-8B35-D7A6B1083D31}" sibTransId="{4BF9B6E4-5CE0-7C40-ACE9-2C6A5EA145F7}"/>
    <dgm:cxn modelId="{C60BA0FC-7A21-7742-8D6D-2BDD77849218}" type="presOf" srcId="{9386885E-542C-A045-80DD-541DAB382580}" destId="{9DBEC3F6-5D1C-984A-A8A3-A5F0342491D8}" srcOrd="0" destOrd="0" presId="urn:microsoft.com/office/officeart/2005/8/layout/arrow2"/>
    <dgm:cxn modelId="{1DE82A49-0AB5-0347-85E5-B4E74FB74FCA}" srcId="{6EACCD92-B1BC-0A42-953B-F3E640C7BD29}" destId="{D9810BAD-2715-BF45-BF3B-6AB8E45EE25A}" srcOrd="1" destOrd="0" parTransId="{A7494285-C8ED-F248-AEC8-913A1E2E837E}" sibTransId="{3253F9A0-6251-A642-AE74-6B9C371975BC}"/>
    <dgm:cxn modelId="{451DF095-1C94-234D-A748-F8277292FC1F}" srcId="{6EACCD92-B1BC-0A42-953B-F3E640C7BD29}" destId="{A66F7EE8-B277-D248-99D3-4CD126540C8A}" srcOrd="2" destOrd="0" parTransId="{38AC00E7-9EEB-AA46-92D7-B69F40E88CB4}" sibTransId="{F51F151C-E8E6-534A-A204-713718F1E875}"/>
    <dgm:cxn modelId="{C067DF8D-A81E-9E43-A8DD-02D5C2A61521}" type="presOf" srcId="{38FC8F8D-C424-8146-9E56-AD1DDF760111}" destId="{68990ADE-EECC-A843-9CB8-385F4DCE6884}" srcOrd="0" destOrd="0" presId="urn:microsoft.com/office/officeart/2005/8/layout/arrow2"/>
    <dgm:cxn modelId="{A2D78A9C-6247-FA4B-8F51-CF2E89D0314E}" type="presOf" srcId="{6EACCD92-B1BC-0A42-953B-F3E640C7BD29}" destId="{094A77E0-A09E-2B4F-9792-0313B70CB70F}" srcOrd="0" destOrd="0" presId="urn:microsoft.com/office/officeart/2005/8/layout/arrow2"/>
    <dgm:cxn modelId="{3E17B52C-3B06-9A45-8584-9180A0C1BA59}" type="presOf" srcId="{A66F7EE8-B277-D248-99D3-4CD126540C8A}" destId="{D9519E44-3DC2-2543-B587-8A3BE587954F}" srcOrd="0" destOrd="0" presId="urn:microsoft.com/office/officeart/2005/8/layout/arrow2"/>
    <dgm:cxn modelId="{46527C7F-AD19-654B-8049-936FB0BB1089}" type="presParOf" srcId="{094A77E0-A09E-2B4F-9792-0313B70CB70F}" destId="{7274B0A6-A780-AC4D-A192-A17A96D7D56B}" srcOrd="0" destOrd="0" presId="urn:microsoft.com/office/officeart/2005/8/layout/arrow2"/>
    <dgm:cxn modelId="{847C3373-70A5-1249-BA32-96D85E38ED12}" type="presParOf" srcId="{094A77E0-A09E-2B4F-9792-0313B70CB70F}" destId="{AC30B1C0-E642-C343-9491-3D29EF5B9ACA}" srcOrd="1" destOrd="0" presId="urn:microsoft.com/office/officeart/2005/8/layout/arrow2"/>
    <dgm:cxn modelId="{2589D7C4-5754-F443-AF55-E833CB97E3B6}" type="presParOf" srcId="{AC30B1C0-E642-C343-9491-3D29EF5B9ACA}" destId="{14244A61-2F42-FE4C-B4AE-14F538A72BD4}" srcOrd="0" destOrd="0" presId="urn:microsoft.com/office/officeart/2005/8/layout/arrow2"/>
    <dgm:cxn modelId="{DCB3901E-6D9E-BB49-AA70-0398A4AB7AD5}" type="presParOf" srcId="{AC30B1C0-E642-C343-9491-3D29EF5B9ACA}" destId="{68990ADE-EECC-A843-9CB8-385F4DCE6884}" srcOrd="1" destOrd="0" presId="urn:microsoft.com/office/officeart/2005/8/layout/arrow2"/>
    <dgm:cxn modelId="{F88F0E2D-7C58-9949-9774-10884A5650A2}" type="presParOf" srcId="{AC30B1C0-E642-C343-9491-3D29EF5B9ACA}" destId="{9AA8AB03-D64A-C342-B37C-4CCC9DA9EB94}" srcOrd="2" destOrd="0" presId="urn:microsoft.com/office/officeart/2005/8/layout/arrow2"/>
    <dgm:cxn modelId="{4B8DD314-032A-6B47-B2DB-2862EB78707A}" type="presParOf" srcId="{AC30B1C0-E642-C343-9491-3D29EF5B9ACA}" destId="{CD842123-1D21-A749-9096-4D7D760BAAD9}" srcOrd="3" destOrd="0" presId="urn:microsoft.com/office/officeart/2005/8/layout/arrow2"/>
    <dgm:cxn modelId="{A33190B4-80C4-C34A-A93A-C56AF89424ED}" type="presParOf" srcId="{AC30B1C0-E642-C343-9491-3D29EF5B9ACA}" destId="{36778976-587A-8042-87A9-FC1C9FD954F8}" srcOrd="4" destOrd="0" presId="urn:microsoft.com/office/officeart/2005/8/layout/arrow2"/>
    <dgm:cxn modelId="{B3BF463C-A526-BC4C-B31D-7702EF0A6A73}" type="presParOf" srcId="{AC30B1C0-E642-C343-9491-3D29EF5B9ACA}" destId="{D9519E44-3DC2-2543-B587-8A3BE587954F}" srcOrd="5" destOrd="0" presId="urn:microsoft.com/office/officeart/2005/8/layout/arrow2"/>
    <dgm:cxn modelId="{7EF211CC-4E58-D349-9A1C-21EB30F85E98}" type="presParOf" srcId="{AC30B1C0-E642-C343-9491-3D29EF5B9ACA}" destId="{6C5317EB-E0BB-C646-8AC7-1B8FB3CE6475}" srcOrd="6" destOrd="0" presId="urn:microsoft.com/office/officeart/2005/8/layout/arrow2"/>
    <dgm:cxn modelId="{6EA5EE19-B83B-9B4D-B222-76DA85BACAE3}" type="presParOf" srcId="{AC30B1C0-E642-C343-9491-3D29EF5B9ACA}" destId="{9DBEC3F6-5D1C-984A-A8A3-A5F0342491D8}" srcOrd="7" destOrd="0" presId="urn:microsoft.com/office/officeart/2005/8/layout/arrow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F75B3B3-68E8-074C-ABF0-337964E7A2D7}" type="doc">
      <dgm:prSet loTypeId="urn:microsoft.com/office/officeart/2005/8/layout/hProcess4" loCatId="process" qsTypeId="urn:microsoft.com/office/officeart/2005/8/quickstyle/simple4" qsCatId="simple" csTypeId="urn:microsoft.com/office/officeart/2005/8/colors/accent1_2" csCatId="accent1" phldr="1"/>
      <dgm:spPr/>
      <dgm:t>
        <a:bodyPr/>
        <a:lstStyle/>
        <a:p>
          <a:endParaRPr lang="en-US"/>
        </a:p>
      </dgm:t>
    </dgm:pt>
    <dgm:pt modelId="{EE734E43-2709-9741-B02F-D5CE2AA11502}">
      <dgm:prSet/>
      <dgm:spPr/>
      <dgm:t>
        <a:bodyPr/>
        <a:lstStyle/>
        <a:p>
          <a:pPr rtl="0"/>
          <a:r>
            <a:rPr lang="en-US" dirty="0" smtClean="0">
              <a:latin typeface="Times New Roman" panose="02020603050405020304" pitchFamily="18" charset="0"/>
              <a:cs typeface="Times New Roman" panose="02020603050405020304" pitchFamily="18" charset="0"/>
            </a:rPr>
            <a:t>Faster access time = greater cost per bit</a:t>
          </a:r>
          <a:endParaRPr lang="en-US" dirty="0">
            <a:latin typeface="Times New Roman" panose="02020603050405020304" pitchFamily="18" charset="0"/>
            <a:cs typeface="Times New Roman" panose="02020603050405020304" pitchFamily="18" charset="0"/>
          </a:endParaRPr>
        </a:p>
      </dgm:t>
    </dgm:pt>
    <dgm:pt modelId="{BD836A13-6061-7447-81DE-5AC13302B04E}" type="parTrans" cxnId="{51E4ADD5-8772-9E46-85EB-62F8130F832B}">
      <dgm:prSet/>
      <dgm:spPr/>
      <dgm:t>
        <a:bodyPr/>
        <a:lstStyle/>
        <a:p>
          <a:endParaRPr lang="en-US">
            <a:latin typeface="Times New Roman" panose="02020603050405020304" pitchFamily="18" charset="0"/>
            <a:cs typeface="Times New Roman" panose="02020603050405020304" pitchFamily="18" charset="0"/>
          </a:endParaRPr>
        </a:p>
      </dgm:t>
    </dgm:pt>
    <dgm:pt modelId="{4AF61A00-579E-784C-9987-4FA25037B114}" type="sibTrans" cxnId="{51E4ADD5-8772-9E46-85EB-62F8130F832B}">
      <dgm:prSet/>
      <dgm:spPr/>
      <dgm:t>
        <a:bodyPr/>
        <a:lstStyle/>
        <a:p>
          <a:endParaRPr lang="en-US" dirty="0">
            <a:latin typeface="Times New Roman" panose="02020603050405020304" pitchFamily="18" charset="0"/>
            <a:cs typeface="Times New Roman" panose="02020603050405020304" pitchFamily="18" charset="0"/>
          </a:endParaRPr>
        </a:p>
      </dgm:t>
    </dgm:pt>
    <dgm:pt modelId="{FFA3272C-9CF1-1743-AE10-241542A803C6}">
      <dgm:prSet/>
      <dgm:spPr/>
      <dgm:t>
        <a:bodyPr/>
        <a:lstStyle/>
        <a:p>
          <a:pPr rtl="0"/>
          <a:r>
            <a:rPr lang="en-US" dirty="0" smtClean="0">
              <a:latin typeface="Times New Roman" panose="02020603050405020304" pitchFamily="18" charset="0"/>
              <a:cs typeface="Times New Roman" panose="02020603050405020304" pitchFamily="18" charset="0"/>
            </a:rPr>
            <a:t>Greater capacity = smaller cost per bit</a:t>
          </a:r>
          <a:endParaRPr lang="en-US" dirty="0">
            <a:latin typeface="Times New Roman" panose="02020603050405020304" pitchFamily="18" charset="0"/>
            <a:cs typeface="Times New Roman" panose="02020603050405020304" pitchFamily="18" charset="0"/>
          </a:endParaRPr>
        </a:p>
      </dgm:t>
    </dgm:pt>
    <dgm:pt modelId="{F3018DE2-8F42-2043-B43F-8A6A214B7E3D}" type="parTrans" cxnId="{8BBF3BCD-453B-7046-B382-2CB2C37DED70}">
      <dgm:prSet/>
      <dgm:spPr/>
      <dgm:t>
        <a:bodyPr/>
        <a:lstStyle/>
        <a:p>
          <a:endParaRPr lang="en-US">
            <a:latin typeface="Times New Roman" panose="02020603050405020304" pitchFamily="18" charset="0"/>
            <a:cs typeface="Times New Roman" panose="02020603050405020304" pitchFamily="18" charset="0"/>
          </a:endParaRPr>
        </a:p>
      </dgm:t>
    </dgm:pt>
    <dgm:pt modelId="{1C15254A-7675-5C4E-A30C-076850EA6603}" type="sibTrans" cxnId="{8BBF3BCD-453B-7046-B382-2CB2C37DED70}">
      <dgm:prSet/>
      <dgm:spPr/>
      <dgm:t>
        <a:bodyPr/>
        <a:lstStyle/>
        <a:p>
          <a:endParaRPr lang="en-US" dirty="0">
            <a:latin typeface="Times New Roman" panose="02020603050405020304" pitchFamily="18" charset="0"/>
            <a:cs typeface="Times New Roman" panose="02020603050405020304" pitchFamily="18" charset="0"/>
          </a:endParaRPr>
        </a:p>
      </dgm:t>
    </dgm:pt>
    <dgm:pt modelId="{67674154-E75E-F942-88B5-DC1BF507A229}">
      <dgm:prSet/>
      <dgm:spPr/>
      <dgm:t>
        <a:bodyPr/>
        <a:lstStyle/>
        <a:p>
          <a:pPr rtl="0"/>
          <a:r>
            <a:rPr lang="en-US" dirty="0" smtClean="0">
              <a:latin typeface="Times New Roman" panose="02020603050405020304" pitchFamily="18" charset="0"/>
              <a:cs typeface="Times New Roman" panose="02020603050405020304" pitchFamily="18" charset="0"/>
            </a:rPr>
            <a:t>Greater capacity = slower access speed</a:t>
          </a:r>
          <a:endParaRPr lang="en-US" dirty="0">
            <a:latin typeface="Times New Roman" panose="02020603050405020304" pitchFamily="18" charset="0"/>
            <a:cs typeface="Times New Roman" panose="02020603050405020304" pitchFamily="18" charset="0"/>
          </a:endParaRPr>
        </a:p>
      </dgm:t>
    </dgm:pt>
    <dgm:pt modelId="{45E092C4-CFB8-8F46-A0C4-CAEDBE0A7FC2}" type="parTrans" cxnId="{733FC643-7C5E-464D-A100-9DA14265CD9C}">
      <dgm:prSet/>
      <dgm:spPr/>
      <dgm:t>
        <a:bodyPr/>
        <a:lstStyle/>
        <a:p>
          <a:endParaRPr lang="en-US">
            <a:latin typeface="Times New Roman" panose="02020603050405020304" pitchFamily="18" charset="0"/>
            <a:cs typeface="Times New Roman" panose="02020603050405020304" pitchFamily="18" charset="0"/>
          </a:endParaRPr>
        </a:p>
      </dgm:t>
    </dgm:pt>
    <dgm:pt modelId="{BB78AD50-F6DD-E247-83D8-81D58E68FEE0}" type="sibTrans" cxnId="{733FC643-7C5E-464D-A100-9DA14265CD9C}">
      <dgm:prSet/>
      <dgm:spPr/>
      <dgm:t>
        <a:bodyPr/>
        <a:lstStyle/>
        <a:p>
          <a:endParaRPr lang="en-US">
            <a:latin typeface="Times New Roman" panose="02020603050405020304" pitchFamily="18" charset="0"/>
            <a:cs typeface="Times New Roman" panose="02020603050405020304" pitchFamily="18" charset="0"/>
          </a:endParaRPr>
        </a:p>
      </dgm:t>
    </dgm:pt>
    <dgm:pt modelId="{9D09E747-9C91-A545-8C6C-387D321A98DE}" type="pres">
      <dgm:prSet presAssocID="{EF75B3B3-68E8-074C-ABF0-337964E7A2D7}" presName="Name0" presStyleCnt="0">
        <dgm:presLayoutVars>
          <dgm:dir/>
          <dgm:animLvl val="lvl"/>
          <dgm:resizeHandles val="exact"/>
        </dgm:presLayoutVars>
      </dgm:prSet>
      <dgm:spPr/>
      <dgm:t>
        <a:bodyPr/>
        <a:lstStyle/>
        <a:p>
          <a:endParaRPr lang="en-US"/>
        </a:p>
      </dgm:t>
    </dgm:pt>
    <dgm:pt modelId="{8FB86F2A-AD6C-BD45-AE0B-7C1E36870D95}" type="pres">
      <dgm:prSet presAssocID="{EF75B3B3-68E8-074C-ABF0-337964E7A2D7}" presName="tSp" presStyleCnt="0"/>
      <dgm:spPr/>
    </dgm:pt>
    <dgm:pt modelId="{BBB1C1DC-3F8C-E744-A146-11995D5F2A04}" type="pres">
      <dgm:prSet presAssocID="{EF75B3B3-68E8-074C-ABF0-337964E7A2D7}" presName="bSp" presStyleCnt="0"/>
      <dgm:spPr/>
    </dgm:pt>
    <dgm:pt modelId="{95589FFC-4FE2-A04E-ADEF-C20320E28348}" type="pres">
      <dgm:prSet presAssocID="{EF75B3B3-68E8-074C-ABF0-337964E7A2D7}" presName="process" presStyleCnt="0"/>
      <dgm:spPr/>
    </dgm:pt>
    <dgm:pt modelId="{1901DA6F-EEBE-6548-A22B-B22212F1848F}" type="pres">
      <dgm:prSet presAssocID="{EE734E43-2709-9741-B02F-D5CE2AA11502}" presName="composite1" presStyleCnt="0"/>
      <dgm:spPr/>
    </dgm:pt>
    <dgm:pt modelId="{5EA74614-4123-254A-9D2E-601CE792C843}" type="pres">
      <dgm:prSet presAssocID="{EE734E43-2709-9741-B02F-D5CE2AA11502}" presName="dummyNode1" presStyleLbl="node1" presStyleIdx="0" presStyleCnt="3"/>
      <dgm:spPr/>
    </dgm:pt>
    <dgm:pt modelId="{64B009AE-7F49-DA49-A8EB-164A761D3040}" type="pres">
      <dgm:prSet presAssocID="{EE734E43-2709-9741-B02F-D5CE2AA11502}" presName="childNode1" presStyleLbl="bgAcc1" presStyleIdx="0" presStyleCnt="3">
        <dgm:presLayoutVars>
          <dgm:bulletEnabled val="1"/>
        </dgm:presLayoutVars>
      </dgm:prSet>
      <dgm:spPr/>
      <dgm:t>
        <a:bodyPr/>
        <a:lstStyle/>
        <a:p>
          <a:endParaRPr lang="en-US"/>
        </a:p>
      </dgm:t>
    </dgm:pt>
    <dgm:pt modelId="{5A466564-A561-4346-B434-EAC319F19458}" type="pres">
      <dgm:prSet presAssocID="{EE734E43-2709-9741-B02F-D5CE2AA11502}" presName="childNode1tx" presStyleLbl="bgAcc1" presStyleIdx="0" presStyleCnt="3">
        <dgm:presLayoutVars>
          <dgm:bulletEnabled val="1"/>
        </dgm:presLayoutVars>
      </dgm:prSet>
      <dgm:spPr/>
    </dgm:pt>
    <dgm:pt modelId="{668D22A7-3D23-E343-9B18-CEB3F7AC4D5C}" type="pres">
      <dgm:prSet presAssocID="{EE734E43-2709-9741-B02F-D5CE2AA11502}" presName="parentNode1" presStyleLbl="node1" presStyleIdx="0" presStyleCnt="3" custScaleX="98514" custScaleY="251879" custLinFactNeighborX="-10171" custLinFactNeighborY="-60986">
        <dgm:presLayoutVars>
          <dgm:chMax val="1"/>
          <dgm:bulletEnabled val="1"/>
        </dgm:presLayoutVars>
      </dgm:prSet>
      <dgm:spPr/>
      <dgm:t>
        <a:bodyPr/>
        <a:lstStyle/>
        <a:p>
          <a:endParaRPr lang="en-US"/>
        </a:p>
      </dgm:t>
    </dgm:pt>
    <dgm:pt modelId="{4C91A121-39C8-2B4A-BBA2-453F542806F6}" type="pres">
      <dgm:prSet presAssocID="{EE734E43-2709-9741-B02F-D5CE2AA11502}" presName="connSite1" presStyleCnt="0"/>
      <dgm:spPr/>
    </dgm:pt>
    <dgm:pt modelId="{A6AE483D-B00D-D84D-9EEC-E6AB4B40590C}" type="pres">
      <dgm:prSet presAssocID="{4AF61A00-579E-784C-9987-4FA25037B114}" presName="Name9" presStyleLbl="sibTrans2D1" presStyleIdx="0" presStyleCnt="2" custLinFactNeighborX="29315" custLinFactNeighborY="-12910"/>
      <dgm:spPr/>
      <dgm:t>
        <a:bodyPr/>
        <a:lstStyle/>
        <a:p>
          <a:endParaRPr lang="en-US"/>
        </a:p>
      </dgm:t>
    </dgm:pt>
    <dgm:pt modelId="{67989503-70A6-4C42-B592-A00C19759A24}" type="pres">
      <dgm:prSet presAssocID="{FFA3272C-9CF1-1743-AE10-241542A803C6}" presName="composite2" presStyleCnt="0"/>
      <dgm:spPr/>
    </dgm:pt>
    <dgm:pt modelId="{EE904DBD-51D3-2545-92D6-8F106EECC7AB}" type="pres">
      <dgm:prSet presAssocID="{FFA3272C-9CF1-1743-AE10-241542A803C6}" presName="dummyNode2" presStyleLbl="node1" presStyleIdx="0" presStyleCnt="3"/>
      <dgm:spPr/>
    </dgm:pt>
    <dgm:pt modelId="{B1C4A6A7-0C4A-7F48-A212-F6E515565B43}" type="pres">
      <dgm:prSet presAssocID="{FFA3272C-9CF1-1743-AE10-241542A803C6}" presName="childNode2" presStyleLbl="bgAcc1" presStyleIdx="1" presStyleCnt="3">
        <dgm:presLayoutVars>
          <dgm:bulletEnabled val="1"/>
        </dgm:presLayoutVars>
      </dgm:prSet>
      <dgm:spPr/>
    </dgm:pt>
    <dgm:pt modelId="{95629FE7-ACCF-8841-8CE8-892C215E32DF}" type="pres">
      <dgm:prSet presAssocID="{FFA3272C-9CF1-1743-AE10-241542A803C6}" presName="childNode2tx" presStyleLbl="bgAcc1" presStyleIdx="1" presStyleCnt="3">
        <dgm:presLayoutVars>
          <dgm:bulletEnabled val="1"/>
        </dgm:presLayoutVars>
      </dgm:prSet>
      <dgm:spPr/>
    </dgm:pt>
    <dgm:pt modelId="{3B6DD367-37DE-6F46-A02B-7B831D8AB759}" type="pres">
      <dgm:prSet presAssocID="{FFA3272C-9CF1-1743-AE10-241542A803C6}" presName="parentNode2" presStyleLbl="node1" presStyleIdx="1" presStyleCnt="3" custScaleX="133514" custScaleY="223598" custLinFactNeighborX="334" custLinFactNeighborY="49982">
        <dgm:presLayoutVars>
          <dgm:chMax val="0"/>
          <dgm:bulletEnabled val="1"/>
        </dgm:presLayoutVars>
      </dgm:prSet>
      <dgm:spPr/>
      <dgm:t>
        <a:bodyPr/>
        <a:lstStyle/>
        <a:p>
          <a:endParaRPr lang="en-US"/>
        </a:p>
      </dgm:t>
    </dgm:pt>
    <dgm:pt modelId="{21D59957-9E6E-1E46-BE22-CC26566F5145}" type="pres">
      <dgm:prSet presAssocID="{FFA3272C-9CF1-1743-AE10-241542A803C6}" presName="connSite2" presStyleCnt="0"/>
      <dgm:spPr/>
    </dgm:pt>
    <dgm:pt modelId="{36ED39BC-97BF-9649-BAD0-0858DA0CB2F8}" type="pres">
      <dgm:prSet presAssocID="{1C15254A-7675-5C4E-A30C-076850EA6603}" presName="Name18" presStyleLbl="sibTrans2D1" presStyleIdx="1" presStyleCnt="2" custLinFactNeighborX="25656" custLinFactNeighborY="15102"/>
      <dgm:spPr/>
      <dgm:t>
        <a:bodyPr/>
        <a:lstStyle/>
        <a:p>
          <a:endParaRPr lang="en-US"/>
        </a:p>
      </dgm:t>
    </dgm:pt>
    <dgm:pt modelId="{16CE3C6C-F6A4-764C-B5F6-0DE384C04B64}" type="pres">
      <dgm:prSet presAssocID="{67674154-E75E-F942-88B5-DC1BF507A229}" presName="composite1" presStyleCnt="0"/>
      <dgm:spPr/>
    </dgm:pt>
    <dgm:pt modelId="{D7ED7A17-806C-8945-9DDA-737D964302BB}" type="pres">
      <dgm:prSet presAssocID="{67674154-E75E-F942-88B5-DC1BF507A229}" presName="dummyNode1" presStyleLbl="node1" presStyleIdx="1" presStyleCnt="3"/>
      <dgm:spPr/>
    </dgm:pt>
    <dgm:pt modelId="{CDC9055E-B16C-434B-8EFE-433257F244D1}" type="pres">
      <dgm:prSet presAssocID="{67674154-E75E-F942-88B5-DC1BF507A229}" presName="childNode1" presStyleLbl="bgAcc1" presStyleIdx="2" presStyleCnt="3">
        <dgm:presLayoutVars>
          <dgm:bulletEnabled val="1"/>
        </dgm:presLayoutVars>
      </dgm:prSet>
      <dgm:spPr/>
    </dgm:pt>
    <dgm:pt modelId="{EAFC476A-F4CE-404A-B914-816A49FF0AB8}" type="pres">
      <dgm:prSet presAssocID="{67674154-E75E-F942-88B5-DC1BF507A229}" presName="childNode1tx" presStyleLbl="bgAcc1" presStyleIdx="2" presStyleCnt="3">
        <dgm:presLayoutVars>
          <dgm:bulletEnabled val="1"/>
        </dgm:presLayoutVars>
      </dgm:prSet>
      <dgm:spPr/>
    </dgm:pt>
    <dgm:pt modelId="{A5CAA5E9-0C84-0F4A-B7F9-9A2FB183C957}" type="pres">
      <dgm:prSet presAssocID="{67674154-E75E-F942-88B5-DC1BF507A229}" presName="parentNode1" presStyleLbl="node1" presStyleIdx="2" presStyleCnt="3" custScaleX="116854" custScaleY="198460" custLinFactNeighborX="-446" custLinFactNeighborY="-2661">
        <dgm:presLayoutVars>
          <dgm:chMax val="1"/>
          <dgm:bulletEnabled val="1"/>
        </dgm:presLayoutVars>
      </dgm:prSet>
      <dgm:spPr/>
      <dgm:t>
        <a:bodyPr/>
        <a:lstStyle/>
        <a:p>
          <a:endParaRPr lang="en-US"/>
        </a:p>
      </dgm:t>
    </dgm:pt>
    <dgm:pt modelId="{71C2D9E6-8F1A-5141-9A1A-DEE2C5D2FAA9}" type="pres">
      <dgm:prSet presAssocID="{67674154-E75E-F942-88B5-DC1BF507A229}" presName="connSite1" presStyleCnt="0"/>
      <dgm:spPr/>
    </dgm:pt>
  </dgm:ptLst>
  <dgm:cxnLst>
    <dgm:cxn modelId="{51E4ADD5-8772-9E46-85EB-62F8130F832B}" srcId="{EF75B3B3-68E8-074C-ABF0-337964E7A2D7}" destId="{EE734E43-2709-9741-B02F-D5CE2AA11502}" srcOrd="0" destOrd="0" parTransId="{BD836A13-6061-7447-81DE-5AC13302B04E}" sibTransId="{4AF61A00-579E-784C-9987-4FA25037B114}"/>
    <dgm:cxn modelId="{5E6DFF8F-22FE-3A48-8A70-D08901BF9153}" type="presOf" srcId="{67674154-E75E-F942-88B5-DC1BF507A229}" destId="{A5CAA5E9-0C84-0F4A-B7F9-9A2FB183C957}" srcOrd="0" destOrd="0" presId="urn:microsoft.com/office/officeart/2005/8/layout/hProcess4"/>
    <dgm:cxn modelId="{754C9FB6-8077-9546-9F41-F3C0F909A1C0}" type="presOf" srcId="{EE734E43-2709-9741-B02F-D5CE2AA11502}" destId="{668D22A7-3D23-E343-9B18-CEB3F7AC4D5C}" srcOrd="0" destOrd="0" presId="urn:microsoft.com/office/officeart/2005/8/layout/hProcess4"/>
    <dgm:cxn modelId="{EB395B29-CE7F-864F-94D4-1F3EF0CE75C2}" type="presOf" srcId="{FFA3272C-9CF1-1743-AE10-241542A803C6}" destId="{3B6DD367-37DE-6F46-A02B-7B831D8AB759}" srcOrd="0" destOrd="0" presId="urn:microsoft.com/office/officeart/2005/8/layout/hProcess4"/>
    <dgm:cxn modelId="{37C7EFB9-6377-8044-BBCF-1165F173BB8A}" type="presOf" srcId="{4AF61A00-579E-784C-9987-4FA25037B114}" destId="{A6AE483D-B00D-D84D-9EEC-E6AB4B40590C}" srcOrd="0" destOrd="0" presId="urn:microsoft.com/office/officeart/2005/8/layout/hProcess4"/>
    <dgm:cxn modelId="{92DA7BB4-CACA-1A4E-8CA5-0EE5FDB78ED0}" type="presOf" srcId="{EF75B3B3-68E8-074C-ABF0-337964E7A2D7}" destId="{9D09E747-9C91-A545-8C6C-387D321A98DE}" srcOrd="0" destOrd="0" presId="urn:microsoft.com/office/officeart/2005/8/layout/hProcess4"/>
    <dgm:cxn modelId="{733FC643-7C5E-464D-A100-9DA14265CD9C}" srcId="{EF75B3B3-68E8-074C-ABF0-337964E7A2D7}" destId="{67674154-E75E-F942-88B5-DC1BF507A229}" srcOrd="2" destOrd="0" parTransId="{45E092C4-CFB8-8F46-A0C4-CAEDBE0A7FC2}" sibTransId="{BB78AD50-F6DD-E247-83D8-81D58E68FEE0}"/>
    <dgm:cxn modelId="{E2F9B763-1F77-F240-86F0-B5B2D1AE727A}" type="presOf" srcId="{1C15254A-7675-5C4E-A30C-076850EA6603}" destId="{36ED39BC-97BF-9649-BAD0-0858DA0CB2F8}" srcOrd="0" destOrd="0" presId="urn:microsoft.com/office/officeart/2005/8/layout/hProcess4"/>
    <dgm:cxn modelId="{8BBF3BCD-453B-7046-B382-2CB2C37DED70}" srcId="{EF75B3B3-68E8-074C-ABF0-337964E7A2D7}" destId="{FFA3272C-9CF1-1743-AE10-241542A803C6}" srcOrd="1" destOrd="0" parTransId="{F3018DE2-8F42-2043-B43F-8A6A214B7E3D}" sibTransId="{1C15254A-7675-5C4E-A30C-076850EA6603}"/>
    <dgm:cxn modelId="{9F39F52C-82C5-C74E-A1AA-C871D78F20BC}" type="presParOf" srcId="{9D09E747-9C91-A545-8C6C-387D321A98DE}" destId="{8FB86F2A-AD6C-BD45-AE0B-7C1E36870D95}" srcOrd="0" destOrd="0" presId="urn:microsoft.com/office/officeart/2005/8/layout/hProcess4"/>
    <dgm:cxn modelId="{DD0A334F-7207-7841-A12F-7D62D6E92C7E}" type="presParOf" srcId="{9D09E747-9C91-A545-8C6C-387D321A98DE}" destId="{BBB1C1DC-3F8C-E744-A146-11995D5F2A04}" srcOrd="1" destOrd="0" presId="urn:microsoft.com/office/officeart/2005/8/layout/hProcess4"/>
    <dgm:cxn modelId="{AD4833AB-5344-4B48-9D07-743E7292DBC4}" type="presParOf" srcId="{9D09E747-9C91-A545-8C6C-387D321A98DE}" destId="{95589FFC-4FE2-A04E-ADEF-C20320E28348}" srcOrd="2" destOrd="0" presId="urn:microsoft.com/office/officeart/2005/8/layout/hProcess4"/>
    <dgm:cxn modelId="{1CA460EA-496A-584E-B2A6-5E1462E180BE}" type="presParOf" srcId="{95589FFC-4FE2-A04E-ADEF-C20320E28348}" destId="{1901DA6F-EEBE-6548-A22B-B22212F1848F}" srcOrd="0" destOrd="0" presId="urn:microsoft.com/office/officeart/2005/8/layout/hProcess4"/>
    <dgm:cxn modelId="{FC3ECB40-A21F-3745-A46A-106D6DBBCD8E}" type="presParOf" srcId="{1901DA6F-EEBE-6548-A22B-B22212F1848F}" destId="{5EA74614-4123-254A-9D2E-601CE792C843}" srcOrd="0" destOrd="0" presId="urn:microsoft.com/office/officeart/2005/8/layout/hProcess4"/>
    <dgm:cxn modelId="{F187DDA8-46DE-9A4C-BE2C-38E7107B512C}" type="presParOf" srcId="{1901DA6F-EEBE-6548-A22B-B22212F1848F}" destId="{64B009AE-7F49-DA49-A8EB-164A761D3040}" srcOrd="1" destOrd="0" presId="urn:microsoft.com/office/officeart/2005/8/layout/hProcess4"/>
    <dgm:cxn modelId="{D3809877-7A56-2B44-89F5-AA9F1DB4ECD6}" type="presParOf" srcId="{1901DA6F-EEBE-6548-A22B-B22212F1848F}" destId="{5A466564-A561-4346-B434-EAC319F19458}" srcOrd="2" destOrd="0" presId="urn:microsoft.com/office/officeart/2005/8/layout/hProcess4"/>
    <dgm:cxn modelId="{2D6D32B7-E6BA-7A4C-B59D-ECC8A1461056}" type="presParOf" srcId="{1901DA6F-EEBE-6548-A22B-B22212F1848F}" destId="{668D22A7-3D23-E343-9B18-CEB3F7AC4D5C}" srcOrd="3" destOrd="0" presId="urn:microsoft.com/office/officeart/2005/8/layout/hProcess4"/>
    <dgm:cxn modelId="{F31C0517-9221-F14F-B1AE-564DD5490DCB}" type="presParOf" srcId="{1901DA6F-EEBE-6548-A22B-B22212F1848F}" destId="{4C91A121-39C8-2B4A-BBA2-453F542806F6}" srcOrd="4" destOrd="0" presId="urn:microsoft.com/office/officeart/2005/8/layout/hProcess4"/>
    <dgm:cxn modelId="{927A5D5E-46CB-BF4B-A301-99F226BE156D}" type="presParOf" srcId="{95589FFC-4FE2-A04E-ADEF-C20320E28348}" destId="{A6AE483D-B00D-D84D-9EEC-E6AB4B40590C}" srcOrd="1" destOrd="0" presId="urn:microsoft.com/office/officeart/2005/8/layout/hProcess4"/>
    <dgm:cxn modelId="{EDF093B3-B6F9-8645-A18E-794B4F5C7B1F}" type="presParOf" srcId="{95589FFC-4FE2-A04E-ADEF-C20320E28348}" destId="{67989503-70A6-4C42-B592-A00C19759A24}" srcOrd="2" destOrd="0" presId="urn:microsoft.com/office/officeart/2005/8/layout/hProcess4"/>
    <dgm:cxn modelId="{C9D9B55F-7A47-274B-BC17-4D882AC6EAAC}" type="presParOf" srcId="{67989503-70A6-4C42-B592-A00C19759A24}" destId="{EE904DBD-51D3-2545-92D6-8F106EECC7AB}" srcOrd="0" destOrd="0" presId="urn:microsoft.com/office/officeart/2005/8/layout/hProcess4"/>
    <dgm:cxn modelId="{4178C245-0B33-7B4B-89F4-95E0B0A65F97}" type="presParOf" srcId="{67989503-70A6-4C42-B592-A00C19759A24}" destId="{B1C4A6A7-0C4A-7F48-A212-F6E515565B43}" srcOrd="1" destOrd="0" presId="urn:microsoft.com/office/officeart/2005/8/layout/hProcess4"/>
    <dgm:cxn modelId="{A2F5C221-A897-934F-9AFB-38749331509C}" type="presParOf" srcId="{67989503-70A6-4C42-B592-A00C19759A24}" destId="{95629FE7-ACCF-8841-8CE8-892C215E32DF}" srcOrd="2" destOrd="0" presId="urn:microsoft.com/office/officeart/2005/8/layout/hProcess4"/>
    <dgm:cxn modelId="{97D9DCFE-4948-C347-B3FF-95E83319E72F}" type="presParOf" srcId="{67989503-70A6-4C42-B592-A00C19759A24}" destId="{3B6DD367-37DE-6F46-A02B-7B831D8AB759}" srcOrd="3" destOrd="0" presId="urn:microsoft.com/office/officeart/2005/8/layout/hProcess4"/>
    <dgm:cxn modelId="{8804FC5F-C65F-5D4C-8D43-4B4B87DD2797}" type="presParOf" srcId="{67989503-70A6-4C42-B592-A00C19759A24}" destId="{21D59957-9E6E-1E46-BE22-CC26566F5145}" srcOrd="4" destOrd="0" presId="urn:microsoft.com/office/officeart/2005/8/layout/hProcess4"/>
    <dgm:cxn modelId="{8965480B-59A3-9044-837A-CD6359E42156}" type="presParOf" srcId="{95589FFC-4FE2-A04E-ADEF-C20320E28348}" destId="{36ED39BC-97BF-9649-BAD0-0858DA0CB2F8}" srcOrd="3" destOrd="0" presId="urn:microsoft.com/office/officeart/2005/8/layout/hProcess4"/>
    <dgm:cxn modelId="{BBE2A99E-3BE2-A44A-B52B-A1773D520B70}" type="presParOf" srcId="{95589FFC-4FE2-A04E-ADEF-C20320E28348}" destId="{16CE3C6C-F6A4-764C-B5F6-0DE384C04B64}" srcOrd="4" destOrd="0" presId="urn:microsoft.com/office/officeart/2005/8/layout/hProcess4"/>
    <dgm:cxn modelId="{7B43F77B-DEA7-F646-8E27-7EE71A2AC2BC}" type="presParOf" srcId="{16CE3C6C-F6A4-764C-B5F6-0DE384C04B64}" destId="{D7ED7A17-806C-8945-9DDA-737D964302BB}" srcOrd="0" destOrd="0" presId="urn:microsoft.com/office/officeart/2005/8/layout/hProcess4"/>
    <dgm:cxn modelId="{77DBEAC3-0B71-3642-9CE6-A98A33A8A6EC}" type="presParOf" srcId="{16CE3C6C-F6A4-764C-B5F6-0DE384C04B64}" destId="{CDC9055E-B16C-434B-8EFE-433257F244D1}" srcOrd="1" destOrd="0" presId="urn:microsoft.com/office/officeart/2005/8/layout/hProcess4"/>
    <dgm:cxn modelId="{1C880CDD-78AA-8C4C-8660-4F5370F95D41}" type="presParOf" srcId="{16CE3C6C-F6A4-764C-B5F6-0DE384C04B64}" destId="{EAFC476A-F4CE-404A-B914-816A49FF0AB8}" srcOrd="2" destOrd="0" presId="urn:microsoft.com/office/officeart/2005/8/layout/hProcess4"/>
    <dgm:cxn modelId="{51421515-A23A-E74A-B17E-BBE04C50E52E}" type="presParOf" srcId="{16CE3C6C-F6A4-764C-B5F6-0DE384C04B64}" destId="{A5CAA5E9-0C84-0F4A-B7F9-9A2FB183C957}" srcOrd="3" destOrd="0" presId="urn:microsoft.com/office/officeart/2005/8/layout/hProcess4"/>
    <dgm:cxn modelId="{66E51874-DDCD-A941-A6FB-978C3DF36F92}" type="presParOf" srcId="{16CE3C6C-F6A4-764C-B5F6-0DE384C04B64}" destId="{71C2D9E6-8F1A-5141-9A1A-DEE2C5D2FAA9}" srcOrd="4" destOrd="0" presId="urn:microsoft.com/office/officeart/2005/8/layout/h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89B8AD7-DAEA-D54A-89DB-CF3FCB220AD0}" type="doc">
      <dgm:prSet loTypeId="urn:microsoft.com/office/officeart/2005/8/layout/radial5" loCatId="relationship" qsTypeId="urn:microsoft.com/office/officeart/2005/8/quickstyle/simple4" qsCatId="simple" csTypeId="urn:microsoft.com/office/officeart/2005/8/colors/accent1_2" csCatId="accent1" phldr="1"/>
      <dgm:spPr/>
      <dgm:t>
        <a:bodyPr/>
        <a:lstStyle/>
        <a:p>
          <a:endParaRPr lang="en-US"/>
        </a:p>
      </dgm:t>
    </dgm:pt>
    <dgm:pt modelId="{F4400882-3102-2841-AC76-D4D425E98448}">
      <dgm:prSet phldrT="[Text]"/>
      <dgm:spPr>
        <a:solidFill>
          <a:schemeClr val="bg1">
            <a:alpha val="90000"/>
          </a:schemeClr>
        </a:solidFill>
        <a:ln>
          <a:solidFill>
            <a:schemeClr val="accent1">
              <a:alpha val="90000"/>
            </a:schemeClr>
          </a:solidFill>
        </a:ln>
        <a:effectLst>
          <a:glow rad="88900">
            <a:schemeClr val="accent1">
              <a:alpha val="75000"/>
            </a:schemeClr>
          </a:glow>
          <a:softEdge rad="50800"/>
        </a:effectLst>
      </dgm:spPr>
      <dgm:t>
        <a:bodyPr/>
        <a:lstStyle/>
        <a:p>
          <a:r>
            <a:rPr lang="en-NZ" dirty="0" smtClean="0">
              <a:solidFill>
                <a:schemeClr val="tx1"/>
              </a:solidFill>
            </a:rPr>
            <a:t>Main categories are:</a:t>
          </a:r>
          <a:endParaRPr lang="en-US" dirty="0">
            <a:solidFill>
              <a:schemeClr val="tx1"/>
            </a:solidFill>
          </a:endParaRPr>
        </a:p>
      </dgm:t>
    </dgm:pt>
    <dgm:pt modelId="{D95CA7E7-133F-9741-A6DF-633D50EBD490}" type="parTrans" cxnId="{BE16F6DD-BB8D-734D-AA14-370601B0EA94}">
      <dgm:prSet/>
      <dgm:spPr/>
      <dgm:t>
        <a:bodyPr/>
        <a:lstStyle/>
        <a:p>
          <a:endParaRPr lang="en-US"/>
        </a:p>
      </dgm:t>
    </dgm:pt>
    <dgm:pt modelId="{B10BE6F1-5DFC-4642-B07E-8E5E9DFA0F95}" type="sibTrans" cxnId="{BE16F6DD-BB8D-734D-AA14-370601B0EA94}">
      <dgm:prSet/>
      <dgm:spPr/>
      <dgm:t>
        <a:bodyPr/>
        <a:lstStyle/>
        <a:p>
          <a:endParaRPr lang="en-US"/>
        </a:p>
      </dgm:t>
    </dgm:pt>
    <dgm:pt modelId="{70599669-D876-F14A-8B24-210DD8FDDEAC}">
      <dgm:prSet custT="1"/>
      <dgm:spPr>
        <a:solidFill>
          <a:schemeClr val="bg1">
            <a:alpha val="90000"/>
          </a:schemeClr>
        </a:solidFill>
        <a:ln>
          <a:solidFill>
            <a:schemeClr val="accent1">
              <a:alpha val="90000"/>
            </a:schemeClr>
          </a:solidFill>
        </a:ln>
        <a:effectLst>
          <a:glow rad="88900">
            <a:schemeClr val="accent1">
              <a:alpha val="75000"/>
            </a:schemeClr>
          </a:glow>
          <a:softEdge rad="50800"/>
        </a:effectLst>
      </dgm:spPr>
      <dgm:t>
        <a:bodyPr/>
        <a:lstStyle/>
        <a:p>
          <a:r>
            <a:rPr lang="en-NZ" sz="1800" dirty="0" smtClean="0">
              <a:solidFill>
                <a:schemeClr val="tx1"/>
              </a:solidFill>
            </a:rPr>
            <a:t>Cache size</a:t>
          </a:r>
        </a:p>
      </dgm:t>
    </dgm:pt>
    <dgm:pt modelId="{7958A09B-5EEE-DC46-8C36-9B68BE9ED5D0}" type="parTrans" cxnId="{25200577-C5CE-1D41-B819-D085362B608E}">
      <dgm:prSet/>
      <dgm:spPr>
        <a:solidFill>
          <a:schemeClr val="tx1">
            <a:lumMod val="85000"/>
            <a:lumOff val="15000"/>
            <a:alpha val="90000"/>
          </a:schemeClr>
        </a:solidFill>
        <a:ln>
          <a:noFill/>
        </a:ln>
      </dgm:spPr>
      <dgm:t>
        <a:bodyPr/>
        <a:lstStyle/>
        <a:p>
          <a:endParaRPr lang="en-US" dirty="0"/>
        </a:p>
      </dgm:t>
    </dgm:pt>
    <dgm:pt modelId="{1A3BBB1E-F0C5-6D4E-91BB-966E506EE4C6}" type="sibTrans" cxnId="{25200577-C5CE-1D41-B819-D085362B608E}">
      <dgm:prSet/>
      <dgm:spPr/>
      <dgm:t>
        <a:bodyPr/>
        <a:lstStyle/>
        <a:p>
          <a:endParaRPr lang="en-US"/>
        </a:p>
      </dgm:t>
    </dgm:pt>
    <dgm:pt modelId="{AAE1D245-610A-1943-9BA3-BE1C5A496E9A}">
      <dgm:prSet custT="1"/>
      <dgm:spPr>
        <a:solidFill>
          <a:schemeClr val="bg1">
            <a:alpha val="90000"/>
          </a:schemeClr>
        </a:solidFill>
        <a:ln>
          <a:solidFill>
            <a:schemeClr val="accent1">
              <a:alpha val="90000"/>
            </a:schemeClr>
          </a:solidFill>
        </a:ln>
        <a:effectLst>
          <a:glow rad="88900">
            <a:schemeClr val="accent1">
              <a:alpha val="75000"/>
            </a:schemeClr>
          </a:glow>
          <a:softEdge rad="50800"/>
        </a:effectLst>
      </dgm:spPr>
      <dgm:t>
        <a:bodyPr/>
        <a:lstStyle/>
        <a:p>
          <a:r>
            <a:rPr lang="en-NZ" sz="1800" dirty="0" smtClean="0">
              <a:solidFill>
                <a:schemeClr val="tx1"/>
              </a:solidFill>
            </a:rPr>
            <a:t>Block size</a:t>
          </a:r>
        </a:p>
      </dgm:t>
    </dgm:pt>
    <dgm:pt modelId="{831C031B-1632-5047-9EF0-E9A260FEEA5E}" type="parTrans" cxnId="{7D4AC27D-FAFB-8642-99FD-9DCDB568C5FE}">
      <dgm:prSet/>
      <dgm:spPr>
        <a:solidFill>
          <a:schemeClr val="tx1">
            <a:lumMod val="85000"/>
            <a:lumOff val="15000"/>
            <a:alpha val="90000"/>
          </a:schemeClr>
        </a:solidFill>
        <a:ln>
          <a:noFill/>
        </a:ln>
      </dgm:spPr>
      <dgm:t>
        <a:bodyPr/>
        <a:lstStyle/>
        <a:p>
          <a:endParaRPr lang="en-US" dirty="0"/>
        </a:p>
      </dgm:t>
    </dgm:pt>
    <dgm:pt modelId="{67708E05-F8EE-2040-A3BA-AD055D2D81A8}" type="sibTrans" cxnId="{7D4AC27D-FAFB-8642-99FD-9DCDB568C5FE}">
      <dgm:prSet/>
      <dgm:spPr/>
      <dgm:t>
        <a:bodyPr/>
        <a:lstStyle/>
        <a:p>
          <a:endParaRPr lang="en-US"/>
        </a:p>
      </dgm:t>
    </dgm:pt>
    <dgm:pt modelId="{BBD80658-9F24-5947-B228-734210C01F19}">
      <dgm:prSet custT="1"/>
      <dgm:spPr>
        <a:solidFill>
          <a:schemeClr val="bg1">
            <a:alpha val="90000"/>
          </a:schemeClr>
        </a:solidFill>
        <a:ln>
          <a:solidFill>
            <a:schemeClr val="accent1">
              <a:alpha val="90000"/>
            </a:schemeClr>
          </a:solidFill>
        </a:ln>
        <a:effectLst>
          <a:glow rad="88900">
            <a:schemeClr val="accent1">
              <a:alpha val="75000"/>
            </a:schemeClr>
          </a:glow>
          <a:softEdge rad="50800"/>
        </a:effectLst>
      </dgm:spPr>
      <dgm:t>
        <a:bodyPr/>
        <a:lstStyle/>
        <a:p>
          <a:r>
            <a:rPr lang="en-NZ" sz="1800" dirty="0" smtClean="0">
              <a:solidFill>
                <a:schemeClr val="tx1"/>
              </a:solidFill>
            </a:rPr>
            <a:t>Mapping function</a:t>
          </a:r>
        </a:p>
      </dgm:t>
    </dgm:pt>
    <dgm:pt modelId="{CAC393E0-2B35-074D-97A7-114F50E1E562}" type="parTrans" cxnId="{30149AEA-B13E-BD42-9C22-658464C522D3}">
      <dgm:prSet/>
      <dgm:spPr>
        <a:solidFill>
          <a:schemeClr val="tx1">
            <a:lumMod val="85000"/>
            <a:lumOff val="15000"/>
            <a:alpha val="90000"/>
          </a:schemeClr>
        </a:solidFill>
        <a:ln>
          <a:noFill/>
        </a:ln>
      </dgm:spPr>
      <dgm:t>
        <a:bodyPr/>
        <a:lstStyle/>
        <a:p>
          <a:endParaRPr lang="en-US" dirty="0"/>
        </a:p>
      </dgm:t>
    </dgm:pt>
    <dgm:pt modelId="{24BFB6C2-298D-974E-9971-17BFD0C401AB}" type="sibTrans" cxnId="{30149AEA-B13E-BD42-9C22-658464C522D3}">
      <dgm:prSet/>
      <dgm:spPr/>
      <dgm:t>
        <a:bodyPr/>
        <a:lstStyle/>
        <a:p>
          <a:endParaRPr lang="en-US"/>
        </a:p>
      </dgm:t>
    </dgm:pt>
    <dgm:pt modelId="{815460D6-468F-734A-B619-7537C568DCFD}">
      <dgm:prSet custT="1"/>
      <dgm:spPr>
        <a:solidFill>
          <a:schemeClr val="bg1">
            <a:alpha val="90000"/>
          </a:schemeClr>
        </a:solidFill>
        <a:ln>
          <a:solidFill>
            <a:schemeClr val="accent1">
              <a:alpha val="90000"/>
            </a:schemeClr>
          </a:solidFill>
        </a:ln>
        <a:effectLst>
          <a:glow rad="88900">
            <a:schemeClr val="accent1">
              <a:alpha val="75000"/>
            </a:schemeClr>
          </a:glow>
          <a:softEdge rad="50800"/>
        </a:effectLst>
      </dgm:spPr>
      <dgm:t>
        <a:bodyPr/>
        <a:lstStyle/>
        <a:p>
          <a:r>
            <a:rPr lang="en-NZ" sz="1800" dirty="0" smtClean="0">
              <a:solidFill>
                <a:schemeClr val="tx1"/>
              </a:solidFill>
            </a:rPr>
            <a:t>Write policy</a:t>
          </a:r>
        </a:p>
      </dgm:t>
    </dgm:pt>
    <dgm:pt modelId="{2242F9F8-DD62-F949-9905-D5E5314B0D8C}" type="parTrans" cxnId="{01D23C76-8F09-2A4F-A9A3-1A2BB9E5B42F}">
      <dgm:prSet/>
      <dgm:spPr>
        <a:solidFill>
          <a:schemeClr val="tx1">
            <a:lumMod val="85000"/>
            <a:lumOff val="15000"/>
            <a:alpha val="90000"/>
          </a:schemeClr>
        </a:solidFill>
        <a:ln>
          <a:noFill/>
        </a:ln>
      </dgm:spPr>
      <dgm:t>
        <a:bodyPr/>
        <a:lstStyle/>
        <a:p>
          <a:endParaRPr lang="en-US" dirty="0"/>
        </a:p>
      </dgm:t>
    </dgm:pt>
    <dgm:pt modelId="{EF41D69E-DF3F-A148-8DB4-B3907EAD721F}" type="sibTrans" cxnId="{01D23C76-8F09-2A4F-A9A3-1A2BB9E5B42F}">
      <dgm:prSet/>
      <dgm:spPr/>
      <dgm:t>
        <a:bodyPr/>
        <a:lstStyle/>
        <a:p>
          <a:endParaRPr lang="en-US"/>
        </a:p>
      </dgm:t>
    </dgm:pt>
    <dgm:pt modelId="{D7DEF92A-37B4-7842-88BF-9F910CA37D06}">
      <dgm:prSet custT="1"/>
      <dgm:spPr>
        <a:solidFill>
          <a:schemeClr val="bg1">
            <a:alpha val="90000"/>
          </a:schemeClr>
        </a:solidFill>
        <a:ln>
          <a:solidFill>
            <a:schemeClr val="accent1">
              <a:alpha val="90000"/>
            </a:schemeClr>
          </a:solidFill>
        </a:ln>
        <a:effectLst>
          <a:glow rad="88900">
            <a:schemeClr val="accent1">
              <a:alpha val="75000"/>
            </a:schemeClr>
          </a:glow>
          <a:softEdge rad="50800"/>
        </a:effectLst>
      </dgm:spPr>
      <dgm:t>
        <a:bodyPr/>
        <a:lstStyle/>
        <a:p>
          <a:r>
            <a:rPr lang="en-NZ" sz="1800" dirty="0" smtClean="0">
              <a:solidFill>
                <a:schemeClr val="tx1"/>
              </a:solidFill>
            </a:rPr>
            <a:t>Number of cache levels</a:t>
          </a:r>
        </a:p>
      </dgm:t>
    </dgm:pt>
    <dgm:pt modelId="{7FC038B7-9BC1-554B-A8E9-E3B01C1E8AE7}" type="parTrans" cxnId="{804C3C44-0CF8-144C-A063-3F4D714C9B4C}">
      <dgm:prSet/>
      <dgm:spPr>
        <a:solidFill>
          <a:schemeClr val="tx1">
            <a:lumMod val="85000"/>
            <a:lumOff val="15000"/>
            <a:alpha val="90000"/>
          </a:schemeClr>
        </a:solidFill>
        <a:ln>
          <a:noFill/>
        </a:ln>
      </dgm:spPr>
      <dgm:t>
        <a:bodyPr/>
        <a:lstStyle/>
        <a:p>
          <a:endParaRPr lang="en-US" dirty="0"/>
        </a:p>
      </dgm:t>
    </dgm:pt>
    <dgm:pt modelId="{C4B177B5-0B79-A244-8B2A-F03F96122B7D}" type="sibTrans" cxnId="{804C3C44-0CF8-144C-A063-3F4D714C9B4C}">
      <dgm:prSet/>
      <dgm:spPr/>
      <dgm:t>
        <a:bodyPr/>
        <a:lstStyle/>
        <a:p>
          <a:endParaRPr lang="en-US"/>
        </a:p>
      </dgm:t>
    </dgm:pt>
    <dgm:pt modelId="{850F11DE-6849-0E48-AD42-1256F3F3DC8D}">
      <dgm:prSet custT="1"/>
      <dgm:spPr>
        <a:solidFill>
          <a:schemeClr val="bg1">
            <a:alpha val="90000"/>
          </a:schemeClr>
        </a:solidFill>
        <a:ln>
          <a:solidFill>
            <a:schemeClr val="accent1">
              <a:alpha val="90000"/>
            </a:schemeClr>
          </a:solidFill>
        </a:ln>
        <a:effectLst>
          <a:glow rad="88900">
            <a:schemeClr val="accent1">
              <a:alpha val="75000"/>
            </a:schemeClr>
          </a:glow>
          <a:softEdge rad="50800"/>
        </a:effectLst>
      </dgm:spPr>
      <dgm:t>
        <a:bodyPr/>
        <a:lstStyle/>
        <a:p>
          <a:r>
            <a:rPr lang="en-NZ" sz="1600" dirty="0" smtClean="0">
              <a:solidFill>
                <a:schemeClr val="tx1"/>
              </a:solidFill>
            </a:rPr>
            <a:t>Replacement algorithm</a:t>
          </a:r>
        </a:p>
      </dgm:t>
    </dgm:pt>
    <dgm:pt modelId="{DEAE0287-2433-FB49-9465-F186181BCEDD}" type="parTrans" cxnId="{FCA42294-4E9A-054C-BE3F-1DA02F2F19EA}">
      <dgm:prSet/>
      <dgm:spPr>
        <a:solidFill>
          <a:schemeClr val="tx1">
            <a:lumMod val="85000"/>
            <a:lumOff val="15000"/>
            <a:alpha val="90000"/>
          </a:schemeClr>
        </a:solidFill>
        <a:ln>
          <a:noFill/>
        </a:ln>
      </dgm:spPr>
      <dgm:t>
        <a:bodyPr/>
        <a:lstStyle/>
        <a:p>
          <a:endParaRPr lang="en-US" dirty="0"/>
        </a:p>
      </dgm:t>
    </dgm:pt>
    <dgm:pt modelId="{52E01428-7F84-574A-A109-FE977F37A38B}" type="sibTrans" cxnId="{FCA42294-4E9A-054C-BE3F-1DA02F2F19EA}">
      <dgm:prSet/>
      <dgm:spPr/>
      <dgm:t>
        <a:bodyPr/>
        <a:lstStyle/>
        <a:p>
          <a:endParaRPr lang="en-US"/>
        </a:p>
      </dgm:t>
    </dgm:pt>
    <dgm:pt modelId="{61EAFA89-4509-1641-BFF1-11EF1EB030CE}" type="pres">
      <dgm:prSet presAssocID="{089B8AD7-DAEA-D54A-89DB-CF3FCB220AD0}" presName="Name0" presStyleCnt="0">
        <dgm:presLayoutVars>
          <dgm:chMax val="1"/>
          <dgm:dir/>
          <dgm:animLvl val="ctr"/>
          <dgm:resizeHandles val="exact"/>
        </dgm:presLayoutVars>
      </dgm:prSet>
      <dgm:spPr/>
      <dgm:t>
        <a:bodyPr/>
        <a:lstStyle/>
        <a:p>
          <a:endParaRPr lang="en-US"/>
        </a:p>
      </dgm:t>
    </dgm:pt>
    <dgm:pt modelId="{3FA397E1-7C52-9E40-B934-14D19DD40891}" type="pres">
      <dgm:prSet presAssocID="{F4400882-3102-2841-AC76-D4D425E98448}" presName="centerShape" presStyleLbl="node0" presStyleIdx="0" presStyleCnt="1"/>
      <dgm:spPr/>
      <dgm:t>
        <a:bodyPr/>
        <a:lstStyle/>
        <a:p>
          <a:endParaRPr lang="en-US"/>
        </a:p>
      </dgm:t>
    </dgm:pt>
    <dgm:pt modelId="{0CE9912B-CB3D-474A-8CC6-7D0D15FCC68A}" type="pres">
      <dgm:prSet presAssocID="{7958A09B-5EEE-DC46-8C36-9B68BE9ED5D0}" presName="parTrans" presStyleLbl="sibTrans2D1" presStyleIdx="0" presStyleCnt="6"/>
      <dgm:spPr/>
      <dgm:t>
        <a:bodyPr/>
        <a:lstStyle/>
        <a:p>
          <a:endParaRPr lang="en-US"/>
        </a:p>
      </dgm:t>
    </dgm:pt>
    <dgm:pt modelId="{4CE99F9E-979C-1E49-A03B-C814662FFDA9}" type="pres">
      <dgm:prSet presAssocID="{7958A09B-5EEE-DC46-8C36-9B68BE9ED5D0}" presName="connectorText" presStyleLbl="sibTrans2D1" presStyleIdx="0" presStyleCnt="6"/>
      <dgm:spPr/>
      <dgm:t>
        <a:bodyPr/>
        <a:lstStyle/>
        <a:p>
          <a:endParaRPr lang="en-US"/>
        </a:p>
      </dgm:t>
    </dgm:pt>
    <dgm:pt modelId="{BD27A3AF-D2CF-A047-B6F7-04098E8CD5CB}" type="pres">
      <dgm:prSet presAssocID="{70599669-D876-F14A-8B24-210DD8FDDEAC}" presName="node" presStyleLbl="node1" presStyleIdx="0" presStyleCnt="6">
        <dgm:presLayoutVars>
          <dgm:bulletEnabled val="1"/>
        </dgm:presLayoutVars>
      </dgm:prSet>
      <dgm:spPr/>
      <dgm:t>
        <a:bodyPr/>
        <a:lstStyle/>
        <a:p>
          <a:endParaRPr lang="en-US"/>
        </a:p>
      </dgm:t>
    </dgm:pt>
    <dgm:pt modelId="{47B684DF-B714-1E42-B923-713D0524893F}" type="pres">
      <dgm:prSet presAssocID="{831C031B-1632-5047-9EF0-E9A260FEEA5E}" presName="parTrans" presStyleLbl="sibTrans2D1" presStyleIdx="1" presStyleCnt="6"/>
      <dgm:spPr/>
      <dgm:t>
        <a:bodyPr/>
        <a:lstStyle/>
        <a:p>
          <a:endParaRPr lang="en-US"/>
        </a:p>
      </dgm:t>
    </dgm:pt>
    <dgm:pt modelId="{A5878825-8F01-D94A-B4FF-5EE703B3FA90}" type="pres">
      <dgm:prSet presAssocID="{831C031B-1632-5047-9EF0-E9A260FEEA5E}" presName="connectorText" presStyleLbl="sibTrans2D1" presStyleIdx="1" presStyleCnt="6"/>
      <dgm:spPr/>
      <dgm:t>
        <a:bodyPr/>
        <a:lstStyle/>
        <a:p>
          <a:endParaRPr lang="en-US"/>
        </a:p>
      </dgm:t>
    </dgm:pt>
    <dgm:pt modelId="{4B2B8829-71AB-AF43-83AA-885F4124C847}" type="pres">
      <dgm:prSet presAssocID="{AAE1D245-610A-1943-9BA3-BE1C5A496E9A}" presName="node" presStyleLbl="node1" presStyleIdx="1" presStyleCnt="6">
        <dgm:presLayoutVars>
          <dgm:bulletEnabled val="1"/>
        </dgm:presLayoutVars>
      </dgm:prSet>
      <dgm:spPr/>
      <dgm:t>
        <a:bodyPr/>
        <a:lstStyle/>
        <a:p>
          <a:endParaRPr lang="en-US"/>
        </a:p>
      </dgm:t>
    </dgm:pt>
    <dgm:pt modelId="{289654D2-F4F8-B54C-BB11-89463C432F13}" type="pres">
      <dgm:prSet presAssocID="{CAC393E0-2B35-074D-97A7-114F50E1E562}" presName="parTrans" presStyleLbl="sibTrans2D1" presStyleIdx="2" presStyleCnt="6"/>
      <dgm:spPr/>
      <dgm:t>
        <a:bodyPr/>
        <a:lstStyle/>
        <a:p>
          <a:endParaRPr lang="en-US"/>
        </a:p>
      </dgm:t>
    </dgm:pt>
    <dgm:pt modelId="{A2AFE4C9-A432-0240-8108-D2B30ECD2494}" type="pres">
      <dgm:prSet presAssocID="{CAC393E0-2B35-074D-97A7-114F50E1E562}" presName="connectorText" presStyleLbl="sibTrans2D1" presStyleIdx="2" presStyleCnt="6"/>
      <dgm:spPr/>
      <dgm:t>
        <a:bodyPr/>
        <a:lstStyle/>
        <a:p>
          <a:endParaRPr lang="en-US"/>
        </a:p>
      </dgm:t>
    </dgm:pt>
    <dgm:pt modelId="{B9FC0CC6-5794-8D44-9D5C-EF8A2B28FD16}" type="pres">
      <dgm:prSet presAssocID="{BBD80658-9F24-5947-B228-734210C01F19}" presName="node" presStyleLbl="node1" presStyleIdx="2" presStyleCnt="6">
        <dgm:presLayoutVars>
          <dgm:bulletEnabled val="1"/>
        </dgm:presLayoutVars>
      </dgm:prSet>
      <dgm:spPr/>
      <dgm:t>
        <a:bodyPr/>
        <a:lstStyle/>
        <a:p>
          <a:endParaRPr lang="en-US"/>
        </a:p>
      </dgm:t>
    </dgm:pt>
    <dgm:pt modelId="{EECDA9A7-212F-1046-9A38-3512EA3050BC}" type="pres">
      <dgm:prSet presAssocID="{DEAE0287-2433-FB49-9465-F186181BCEDD}" presName="parTrans" presStyleLbl="sibTrans2D1" presStyleIdx="3" presStyleCnt="6"/>
      <dgm:spPr/>
      <dgm:t>
        <a:bodyPr/>
        <a:lstStyle/>
        <a:p>
          <a:endParaRPr lang="en-US"/>
        </a:p>
      </dgm:t>
    </dgm:pt>
    <dgm:pt modelId="{831E6BFA-7515-A141-B84F-8148019BF6BB}" type="pres">
      <dgm:prSet presAssocID="{DEAE0287-2433-FB49-9465-F186181BCEDD}" presName="connectorText" presStyleLbl="sibTrans2D1" presStyleIdx="3" presStyleCnt="6"/>
      <dgm:spPr/>
      <dgm:t>
        <a:bodyPr/>
        <a:lstStyle/>
        <a:p>
          <a:endParaRPr lang="en-US"/>
        </a:p>
      </dgm:t>
    </dgm:pt>
    <dgm:pt modelId="{BCB8DC9A-CEC1-7E4E-9C78-9534F2EC03C1}" type="pres">
      <dgm:prSet presAssocID="{850F11DE-6849-0E48-AD42-1256F3F3DC8D}" presName="node" presStyleLbl="node1" presStyleIdx="3" presStyleCnt="6" custScaleX="112131">
        <dgm:presLayoutVars>
          <dgm:bulletEnabled val="1"/>
        </dgm:presLayoutVars>
      </dgm:prSet>
      <dgm:spPr/>
      <dgm:t>
        <a:bodyPr/>
        <a:lstStyle/>
        <a:p>
          <a:endParaRPr lang="en-US"/>
        </a:p>
      </dgm:t>
    </dgm:pt>
    <dgm:pt modelId="{99D146F3-C688-5848-9F3C-93A81D825FF9}" type="pres">
      <dgm:prSet presAssocID="{2242F9F8-DD62-F949-9905-D5E5314B0D8C}" presName="parTrans" presStyleLbl="sibTrans2D1" presStyleIdx="4" presStyleCnt="6"/>
      <dgm:spPr/>
      <dgm:t>
        <a:bodyPr/>
        <a:lstStyle/>
        <a:p>
          <a:endParaRPr lang="en-US"/>
        </a:p>
      </dgm:t>
    </dgm:pt>
    <dgm:pt modelId="{5E21C6B1-1337-DE41-8E05-4D27118E142B}" type="pres">
      <dgm:prSet presAssocID="{2242F9F8-DD62-F949-9905-D5E5314B0D8C}" presName="connectorText" presStyleLbl="sibTrans2D1" presStyleIdx="4" presStyleCnt="6"/>
      <dgm:spPr/>
      <dgm:t>
        <a:bodyPr/>
        <a:lstStyle/>
        <a:p>
          <a:endParaRPr lang="en-US"/>
        </a:p>
      </dgm:t>
    </dgm:pt>
    <dgm:pt modelId="{E2DB8AD2-B770-244C-848D-9975C9B2F8B3}" type="pres">
      <dgm:prSet presAssocID="{815460D6-468F-734A-B619-7537C568DCFD}" presName="node" presStyleLbl="node1" presStyleIdx="4" presStyleCnt="6">
        <dgm:presLayoutVars>
          <dgm:bulletEnabled val="1"/>
        </dgm:presLayoutVars>
      </dgm:prSet>
      <dgm:spPr/>
      <dgm:t>
        <a:bodyPr/>
        <a:lstStyle/>
        <a:p>
          <a:endParaRPr lang="en-US"/>
        </a:p>
      </dgm:t>
    </dgm:pt>
    <dgm:pt modelId="{1E9B6624-6511-B947-8BEE-05DEAFFDBF83}" type="pres">
      <dgm:prSet presAssocID="{7FC038B7-9BC1-554B-A8E9-E3B01C1E8AE7}" presName="parTrans" presStyleLbl="sibTrans2D1" presStyleIdx="5" presStyleCnt="6"/>
      <dgm:spPr/>
      <dgm:t>
        <a:bodyPr/>
        <a:lstStyle/>
        <a:p>
          <a:endParaRPr lang="en-US"/>
        </a:p>
      </dgm:t>
    </dgm:pt>
    <dgm:pt modelId="{C470BF10-7558-604C-B5AE-FBC0380BB45F}" type="pres">
      <dgm:prSet presAssocID="{7FC038B7-9BC1-554B-A8E9-E3B01C1E8AE7}" presName="connectorText" presStyleLbl="sibTrans2D1" presStyleIdx="5" presStyleCnt="6"/>
      <dgm:spPr/>
      <dgm:t>
        <a:bodyPr/>
        <a:lstStyle/>
        <a:p>
          <a:endParaRPr lang="en-US"/>
        </a:p>
      </dgm:t>
    </dgm:pt>
    <dgm:pt modelId="{0BE5F01D-D17C-D44A-A17A-17F1E6D7771F}" type="pres">
      <dgm:prSet presAssocID="{D7DEF92A-37B4-7842-88BF-9F910CA37D06}" presName="node" presStyleLbl="node1" presStyleIdx="5" presStyleCnt="6">
        <dgm:presLayoutVars>
          <dgm:bulletEnabled val="1"/>
        </dgm:presLayoutVars>
      </dgm:prSet>
      <dgm:spPr/>
      <dgm:t>
        <a:bodyPr/>
        <a:lstStyle/>
        <a:p>
          <a:endParaRPr lang="en-US"/>
        </a:p>
      </dgm:t>
    </dgm:pt>
  </dgm:ptLst>
  <dgm:cxnLst>
    <dgm:cxn modelId="{7E5E4ECB-7F8D-8849-A1CC-102A9B2F906E}" type="presOf" srcId="{089B8AD7-DAEA-D54A-89DB-CF3FCB220AD0}" destId="{61EAFA89-4509-1641-BFF1-11EF1EB030CE}" srcOrd="0" destOrd="0" presId="urn:microsoft.com/office/officeart/2005/8/layout/radial5"/>
    <dgm:cxn modelId="{10A8454D-5A66-774B-A123-4ED642516DC2}" type="presOf" srcId="{7958A09B-5EEE-DC46-8C36-9B68BE9ED5D0}" destId="{4CE99F9E-979C-1E49-A03B-C814662FFDA9}" srcOrd="1" destOrd="0" presId="urn:microsoft.com/office/officeart/2005/8/layout/radial5"/>
    <dgm:cxn modelId="{804C3C44-0CF8-144C-A063-3F4D714C9B4C}" srcId="{F4400882-3102-2841-AC76-D4D425E98448}" destId="{D7DEF92A-37B4-7842-88BF-9F910CA37D06}" srcOrd="5" destOrd="0" parTransId="{7FC038B7-9BC1-554B-A8E9-E3B01C1E8AE7}" sibTransId="{C4B177B5-0B79-A244-8B2A-F03F96122B7D}"/>
    <dgm:cxn modelId="{F431EEB5-363D-4545-B4D6-5E57D9501ADD}" type="presOf" srcId="{AAE1D245-610A-1943-9BA3-BE1C5A496E9A}" destId="{4B2B8829-71AB-AF43-83AA-885F4124C847}" srcOrd="0" destOrd="0" presId="urn:microsoft.com/office/officeart/2005/8/layout/radial5"/>
    <dgm:cxn modelId="{DA3D3B7D-E5E1-744D-8622-1D1AABE81984}" type="presOf" srcId="{7958A09B-5EEE-DC46-8C36-9B68BE9ED5D0}" destId="{0CE9912B-CB3D-474A-8CC6-7D0D15FCC68A}" srcOrd="0" destOrd="0" presId="urn:microsoft.com/office/officeart/2005/8/layout/radial5"/>
    <dgm:cxn modelId="{8AC16786-8A01-8D4A-AA09-29DA3667C560}" type="presOf" srcId="{831C031B-1632-5047-9EF0-E9A260FEEA5E}" destId="{A5878825-8F01-D94A-B4FF-5EE703B3FA90}" srcOrd="1" destOrd="0" presId="urn:microsoft.com/office/officeart/2005/8/layout/radial5"/>
    <dgm:cxn modelId="{BE16F6DD-BB8D-734D-AA14-370601B0EA94}" srcId="{089B8AD7-DAEA-D54A-89DB-CF3FCB220AD0}" destId="{F4400882-3102-2841-AC76-D4D425E98448}" srcOrd="0" destOrd="0" parTransId="{D95CA7E7-133F-9741-A6DF-633D50EBD490}" sibTransId="{B10BE6F1-5DFC-4642-B07E-8E5E9DFA0F95}"/>
    <dgm:cxn modelId="{CE96F323-037D-6745-9613-F3A05BFB900C}" type="presOf" srcId="{7FC038B7-9BC1-554B-A8E9-E3B01C1E8AE7}" destId="{1E9B6624-6511-B947-8BEE-05DEAFFDBF83}" srcOrd="0" destOrd="0" presId="urn:microsoft.com/office/officeart/2005/8/layout/radial5"/>
    <dgm:cxn modelId="{25200577-C5CE-1D41-B819-D085362B608E}" srcId="{F4400882-3102-2841-AC76-D4D425E98448}" destId="{70599669-D876-F14A-8B24-210DD8FDDEAC}" srcOrd="0" destOrd="0" parTransId="{7958A09B-5EEE-DC46-8C36-9B68BE9ED5D0}" sibTransId="{1A3BBB1E-F0C5-6D4E-91BB-966E506EE4C6}"/>
    <dgm:cxn modelId="{D7576962-97B8-8740-9740-9020064A93B2}" type="presOf" srcId="{CAC393E0-2B35-074D-97A7-114F50E1E562}" destId="{289654D2-F4F8-B54C-BB11-89463C432F13}" srcOrd="0" destOrd="0" presId="urn:microsoft.com/office/officeart/2005/8/layout/radial5"/>
    <dgm:cxn modelId="{A598890E-B9BE-C541-946D-8F2CD2F59B3A}" type="presOf" srcId="{831C031B-1632-5047-9EF0-E9A260FEEA5E}" destId="{47B684DF-B714-1E42-B923-713D0524893F}" srcOrd="0" destOrd="0" presId="urn:microsoft.com/office/officeart/2005/8/layout/radial5"/>
    <dgm:cxn modelId="{FCA42294-4E9A-054C-BE3F-1DA02F2F19EA}" srcId="{F4400882-3102-2841-AC76-D4D425E98448}" destId="{850F11DE-6849-0E48-AD42-1256F3F3DC8D}" srcOrd="3" destOrd="0" parTransId="{DEAE0287-2433-FB49-9465-F186181BCEDD}" sibTransId="{52E01428-7F84-574A-A109-FE977F37A38B}"/>
    <dgm:cxn modelId="{96D80FC3-133A-6043-B418-73EB0EC1360B}" type="presOf" srcId="{DEAE0287-2433-FB49-9465-F186181BCEDD}" destId="{EECDA9A7-212F-1046-9A38-3512EA3050BC}" srcOrd="0" destOrd="0" presId="urn:microsoft.com/office/officeart/2005/8/layout/radial5"/>
    <dgm:cxn modelId="{7D4AC27D-FAFB-8642-99FD-9DCDB568C5FE}" srcId="{F4400882-3102-2841-AC76-D4D425E98448}" destId="{AAE1D245-610A-1943-9BA3-BE1C5A496E9A}" srcOrd="1" destOrd="0" parTransId="{831C031B-1632-5047-9EF0-E9A260FEEA5E}" sibTransId="{67708E05-F8EE-2040-A3BA-AD055D2D81A8}"/>
    <dgm:cxn modelId="{E15B4505-8586-BA45-9B94-093423E1433C}" type="presOf" srcId="{815460D6-468F-734A-B619-7537C568DCFD}" destId="{E2DB8AD2-B770-244C-848D-9975C9B2F8B3}" srcOrd="0" destOrd="0" presId="urn:microsoft.com/office/officeart/2005/8/layout/radial5"/>
    <dgm:cxn modelId="{D13D57FA-AAE9-6D49-9304-AC03977F2C78}" type="presOf" srcId="{70599669-D876-F14A-8B24-210DD8FDDEAC}" destId="{BD27A3AF-D2CF-A047-B6F7-04098E8CD5CB}" srcOrd="0" destOrd="0" presId="urn:microsoft.com/office/officeart/2005/8/layout/radial5"/>
    <dgm:cxn modelId="{67F52E9E-3001-D448-AA0F-4CDF10B0EFCE}" type="presOf" srcId="{850F11DE-6849-0E48-AD42-1256F3F3DC8D}" destId="{BCB8DC9A-CEC1-7E4E-9C78-9534F2EC03C1}" srcOrd="0" destOrd="0" presId="urn:microsoft.com/office/officeart/2005/8/layout/radial5"/>
    <dgm:cxn modelId="{30149AEA-B13E-BD42-9C22-658464C522D3}" srcId="{F4400882-3102-2841-AC76-D4D425E98448}" destId="{BBD80658-9F24-5947-B228-734210C01F19}" srcOrd="2" destOrd="0" parTransId="{CAC393E0-2B35-074D-97A7-114F50E1E562}" sibTransId="{24BFB6C2-298D-974E-9971-17BFD0C401AB}"/>
    <dgm:cxn modelId="{01D23C76-8F09-2A4F-A9A3-1A2BB9E5B42F}" srcId="{F4400882-3102-2841-AC76-D4D425E98448}" destId="{815460D6-468F-734A-B619-7537C568DCFD}" srcOrd="4" destOrd="0" parTransId="{2242F9F8-DD62-F949-9905-D5E5314B0D8C}" sibTransId="{EF41D69E-DF3F-A148-8DB4-B3907EAD721F}"/>
    <dgm:cxn modelId="{3F8A6A10-0418-0C40-B236-27CCF1F3CDFA}" type="presOf" srcId="{F4400882-3102-2841-AC76-D4D425E98448}" destId="{3FA397E1-7C52-9E40-B934-14D19DD40891}" srcOrd="0" destOrd="0" presId="urn:microsoft.com/office/officeart/2005/8/layout/radial5"/>
    <dgm:cxn modelId="{0C54E9A5-81ED-314B-986C-300F67D9A56E}" type="presOf" srcId="{7FC038B7-9BC1-554B-A8E9-E3B01C1E8AE7}" destId="{C470BF10-7558-604C-B5AE-FBC0380BB45F}" srcOrd="1" destOrd="0" presId="urn:microsoft.com/office/officeart/2005/8/layout/radial5"/>
    <dgm:cxn modelId="{E04C9C50-2D15-7245-9F7B-2C3E740B0947}" type="presOf" srcId="{D7DEF92A-37B4-7842-88BF-9F910CA37D06}" destId="{0BE5F01D-D17C-D44A-A17A-17F1E6D7771F}" srcOrd="0" destOrd="0" presId="urn:microsoft.com/office/officeart/2005/8/layout/radial5"/>
    <dgm:cxn modelId="{991FFC3F-E50F-3F4F-9EAB-9EB8DD8EB53D}" type="presOf" srcId="{DEAE0287-2433-FB49-9465-F186181BCEDD}" destId="{831E6BFA-7515-A141-B84F-8148019BF6BB}" srcOrd="1" destOrd="0" presId="urn:microsoft.com/office/officeart/2005/8/layout/radial5"/>
    <dgm:cxn modelId="{A9127055-8D6A-234D-B750-8345F0CDE523}" type="presOf" srcId="{2242F9F8-DD62-F949-9905-D5E5314B0D8C}" destId="{99D146F3-C688-5848-9F3C-93A81D825FF9}" srcOrd="0" destOrd="0" presId="urn:microsoft.com/office/officeart/2005/8/layout/radial5"/>
    <dgm:cxn modelId="{03AE3F86-D8CE-E841-9E4F-9C8BB478338D}" type="presOf" srcId="{BBD80658-9F24-5947-B228-734210C01F19}" destId="{B9FC0CC6-5794-8D44-9D5C-EF8A2B28FD16}" srcOrd="0" destOrd="0" presId="urn:microsoft.com/office/officeart/2005/8/layout/radial5"/>
    <dgm:cxn modelId="{61B5594F-FDEC-5641-8738-460A4A55C92C}" type="presOf" srcId="{CAC393E0-2B35-074D-97A7-114F50E1E562}" destId="{A2AFE4C9-A432-0240-8108-D2B30ECD2494}" srcOrd="1" destOrd="0" presId="urn:microsoft.com/office/officeart/2005/8/layout/radial5"/>
    <dgm:cxn modelId="{3249F4A2-0365-734E-AB0B-F2AA2D6F868D}" type="presOf" srcId="{2242F9F8-DD62-F949-9905-D5E5314B0D8C}" destId="{5E21C6B1-1337-DE41-8E05-4D27118E142B}" srcOrd="1" destOrd="0" presId="urn:microsoft.com/office/officeart/2005/8/layout/radial5"/>
    <dgm:cxn modelId="{1F71FABD-6BD5-664B-AF92-8AA7038AE8E4}" type="presParOf" srcId="{61EAFA89-4509-1641-BFF1-11EF1EB030CE}" destId="{3FA397E1-7C52-9E40-B934-14D19DD40891}" srcOrd="0" destOrd="0" presId="urn:microsoft.com/office/officeart/2005/8/layout/radial5"/>
    <dgm:cxn modelId="{E167DFBE-F2A6-1946-B916-4FCDBACB5A04}" type="presParOf" srcId="{61EAFA89-4509-1641-BFF1-11EF1EB030CE}" destId="{0CE9912B-CB3D-474A-8CC6-7D0D15FCC68A}" srcOrd="1" destOrd="0" presId="urn:microsoft.com/office/officeart/2005/8/layout/radial5"/>
    <dgm:cxn modelId="{B482EC76-8796-BA42-9B45-EC3551FCB49A}" type="presParOf" srcId="{0CE9912B-CB3D-474A-8CC6-7D0D15FCC68A}" destId="{4CE99F9E-979C-1E49-A03B-C814662FFDA9}" srcOrd="0" destOrd="0" presId="urn:microsoft.com/office/officeart/2005/8/layout/radial5"/>
    <dgm:cxn modelId="{33908D12-FC5B-D742-B8E7-4A7B5E15C618}" type="presParOf" srcId="{61EAFA89-4509-1641-BFF1-11EF1EB030CE}" destId="{BD27A3AF-D2CF-A047-B6F7-04098E8CD5CB}" srcOrd="2" destOrd="0" presId="urn:microsoft.com/office/officeart/2005/8/layout/radial5"/>
    <dgm:cxn modelId="{9E4CA25A-CB10-2841-9582-6D09035DC3C2}" type="presParOf" srcId="{61EAFA89-4509-1641-BFF1-11EF1EB030CE}" destId="{47B684DF-B714-1E42-B923-713D0524893F}" srcOrd="3" destOrd="0" presId="urn:microsoft.com/office/officeart/2005/8/layout/radial5"/>
    <dgm:cxn modelId="{AF466C60-4B6C-C744-9719-E5FE424510C0}" type="presParOf" srcId="{47B684DF-B714-1E42-B923-713D0524893F}" destId="{A5878825-8F01-D94A-B4FF-5EE703B3FA90}" srcOrd="0" destOrd="0" presId="urn:microsoft.com/office/officeart/2005/8/layout/radial5"/>
    <dgm:cxn modelId="{C0E53774-410B-384D-9402-BB0FAEE258E2}" type="presParOf" srcId="{61EAFA89-4509-1641-BFF1-11EF1EB030CE}" destId="{4B2B8829-71AB-AF43-83AA-885F4124C847}" srcOrd="4" destOrd="0" presId="urn:microsoft.com/office/officeart/2005/8/layout/radial5"/>
    <dgm:cxn modelId="{2AE7584F-A2AA-284B-B4E2-7DF200B7C2CC}" type="presParOf" srcId="{61EAFA89-4509-1641-BFF1-11EF1EB030CE}" destId="{289654D2-F4F8-B54C-BB11-89463C432F13}" srcOrd="5" destOrd="0" presId="urn:microsoft.com/office/officeart/2005/8/layout/radial5"/>
    <dgm:cxn modelId="{4F50EF8A-FDCE-1644-96D7-845ADD6045D7}" type="presParOf" srcId="{289654D2-F4F8-B54C-BB11-89463C432F13}" destId="{A2AFE4C9-A432-0240-8108-D2B30ECD2494}" srcOrd="0" destOrd="0" presId="urn:microsoft.com/office/officeart/2005/8/layout/radial5"/>
    <dgm:cxn modelId="{B66AF8F6-E081-4B47-9BFF-A881C3D78EF4}" type="presParOf" srcId="{61EAFA89-4509-1641-BFF1-11EF1EB030CE}" destId="{B9FC0CC6-5794-8D44-9D5C-EF8A2B28FD16}" srcOrd="6" destOrd="0" presId="urn:microsoft.com/office/officeart/2005/8/layout/radial5"/>
    <dgm:cxn modelId="{4E62B348-33D5-454C-AD7D-387C60314715}" type="presParOf" srcId="{61EAFA89-4509-1641-BFF1-11EF1EB030CE}" destId="{EECDA9A7-212F-1046-9A38-3512EA3050BC}" srcOrd="7" destOrd="0" presId="urn:microsoft.com/office/officeart/2005/8/layout/radial5"/>
    <dgm:cxn modelId="{5607FEAE-F6D0-634E-ADF0-0273BAC87BD4}" type="presParOf" srcId="{EECDA9A7-212F-1046-9A38-3512EA3050BC}" destId="{831E6BFA-7515-A141-B84F-8148019BF6BB}" srcOrd="0" destOrd="0" presId="urn:microsoft.com/office/officeart/2005/8/layout/radial5"/>
    <dgm:cxn modelId="{3BDF3F9A-2384-D249-A419-3902232074E1}" type="presParOf" srcId="{61EAFA89-4509-1641-BFF1-11EF1EB030CE}" destId="{BCB8DC9A-CEC1-7E4E-9C78-9534F2EC03C1}" srcOrd="8" destOrd="0" presId="urn:microsoft.com/office/officeart/2005/8/layout/radial5"/>
    <dgm:cxn modelId="{2F5857A9-F7C4-6945-8D99-8290864EBC42}" type="presParOf" srcId="{61EAFA89-4509-1641-BFF1-11EF1EB030CE}" destId="{99D146F3-C688-5848-9F3C-93A81D825FF9}" srcOrd="9" destOrd="0" presId="urn:microsoft.com/office/officeart/2005/8/layout/radial5"/>
    <dgm:cxn modelId="{F8827084-A41D-F443-BD83-0D0C3F803EB9}" type="presParOf" srcId="{99D146F3-C688-5848-9F3C-93A81D825FF9}" destId="{5E21C6B1-1337-DE41-8E05-4D27118E142B}" srcOrd="0" destOrd="0" presId="urn:microsoft.com/office/officeart/2005/8/layout/radial5"/>
    <dgm:cxn modelId="{C978D983-91C4-B64F-A63D-57B1C855B45B}" type="presParOf" srcId="{61EAFA89-4509-1641-BFF1-11EF1EB030CE}" destId="{E2DB8AD2-B770-244C-848D-9975C9B2F8B3}" srcOrd="10" destOrd="0" presId="urn:microsoft.com/office/officeart/2005/8/layout/radial5"/>
    <dgm:cxn modelId="{9DD0F22A-9988-B94F-A0C0-4AC5179F5B24}" type="presParOf" srcId="{61EAFA89-4509-1641-BFF1-11EF1EB030CE}" destId="{1E9B6624-6511-B947-8BEE-05DEAFFDBF83}" srcOrd="11" destOrd="0" presId="urn:microsoft.com/office/officeart/2005/8/layout/radial5"/>
    <dgm:cxn modelId="{82038F21-61C2-EE49-9E0C-72D73FFDF7B5}" type="presParOf" srcId="{1E9B6624-6511-B947-8BEE-05DEAFFDBF83}" destId="{C470BF10-7558-604C-B5AE-FBC0380BB45F}" srcOrd="0" destOrd="0" presId="urn:microsoft.com/office/officeart/2005/8/layout/radial5"/>
    <dgm:cxn modelId="{CE834499-AAEC-414A-A68B-2301581CEA52}" type="presParOf" srcId="{61EAFA89-4509-1641-BFF1-11EF1EB030CE}" destId="{0BE5F01D-D17C-D44A-A17A-17F1E6D7771F}" srcOrd="12" destOrd="0" presId="urn:microsoft.com/office/officeart/2005/8/layout/radial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E0ED9BA-2F7B-164F-9C8C-0ECCCAC52328}" type="doc">
      <dgm:prSet loTypeId="urn:microsoft.com/office/officeart/2005/8/layout/hierarchy3" loCatId="hierarchy" qsTypeId="urn:microsoft.com/office/officeart/2005/8/quickstyle/simple4" qsCatId="simple" csTypeId="urn:microsoft.com/office/officeart/2005/8/colors/accent1_2" csCatId="accent1" phldr="1"/>
      <dgm:spPr/>
      <dgm:t>
        <a:bodyPr/>
        <a:lstStyle/>
        <a:p>
          <a:endParaRPr lang="en-US"/>
        </a:p>
      </dgm:t>
    </dgm:pt>
    <dgm:pt modelId="{4359329C-AEE6-AB4D-A24E-E6DE72A33F78}">
      <dgm:prSet custT="1"/>
      <dgm:spPr/>
      <dgm:t>
        <a:bodyPr/>
        <a:lstStyle/>
        <a:p>
          <a:pPr rtl="0"/>
          <a:r>
            <a:rPr lang="en-US" sz="2800" dirty="0" smtClean="0">
              <a:latin typeface="Times New Roman" panose="02020603050405020304" pitchFamily="18" charset="0"/>
              <a:cs typeface="Times New Roman" panose="02020603050405020304" pitchFamily="18" charset="0"/>
            </a:rPr>
            <a:t>Cache Size</a:t>
          </a:r>
          <a:endParaRPr lang="en-US" sz="2800" dirty="0">
            <a:latin typeface="Times New Roman" panose="02020603050405020304" pitchFamily="18" charset="0"/>
            <a:cs typeface="Times New Roman" panose="02020603050405020304" pitchFamily="18" charset="0"/>
          </a:endParaRPr>
        </a:p>
      </dgm:t>
    </dgm:pt>
    <dgm:pt modelId="{3636227B-64A1-EC46-AD20-A4E291F3B1BE}" type="parTrans" cxnId="{4998F44D-9325-C744-B93F-063B2B595D37}">
      <dgm:prSet/>
      <dgm:spPr/>
      <dgm:t>
        <a:bodyPr/>
        <a:lstStyle/>
        <a:p>
          <a:endParaRPr lang="en-US">
            <a:latin typeface="Times New Roman" panose="02020603050405020304" pitchFamily="18" charset="0"/>
            <a:cs typeface="Times New Roman" panose="02020603050405020304" pitchFamily="18" charset="0"/>
          </a:endParaRPr>
        </a:p>
      </dgm:t>
    </dgm:pt>
    <dgm:pt modelId="{62235224-C8A5-9B43-807A-395123AF0410}" type="sibTrans" cxnId="{4998F44D-9325-C744-B93F-063B2B595D37}">
      <dgm:prSet/>
      <dgm:spPr/>
      <dgm:t>
        <a:bodyPr/>
        <a:lstStyle/>
        <a:p>
          <a:endParaRPr lang="en-US">
            <a:latin typeface="Times New Roman" panose="02020603050405020304" pitchFamily="18" charset="0"/>
            <a:cs typeface="Times New Roman" panose="02020603050405020304" pitchFamily="18" charset="0"/>
          </a:endParaRPr>
        </a:p>
      </dgm:t>
    </dgm:pt>
    <dgm:pt modelId="{A146BC9D-0B8F-BA42-A0BC-FB3427F3C7B9}">
      <dgm:prSet custT="1"/>
      <dgm:spPr/>
      <dgm:t>
        <a:bodyPr/>
        <a:lstStyle/>
        <a:p>
          <a:pPr rtl="0"/>
          <a:r>
            <a:rPr lang="en-US" sz="2800" dirty="0" smtClean="0">
              <a:latin typeface="Times New Roman" panose="02020603050405020304" pitchFamily="18" charset="0"/>
              <a:cs typeface="Times New Roman" panose="02020603050405020304" pitchFamily="18" charset="0"/>
            </a:rPr>
            <a:t>Small caches have significant impact on performance</a:t>
          </a:r>
          <a:endParaRPr lang="en-US" sz="2800" dirty="0">
            <a:latin typeface="Times New Roman" panose="02020603050405020304" pitchFamily="18" charset="0"/>
            <a:cs typeface="Times New Roman" panose="02020603050405020304" pitchFamily="18" charset="0"/>
          </a:endParaRPr>
        </a:p>
      </dgm:t>
    </dgm:pt>
    <dgm:pt modelId="{13D68B7B-7750-0F45-8FA8-3217C92E5BC1}" type="parTrans" cxnId="{E5AD9C06-94DA-A044-8106-72666E8FF5B9}">
      <dgm:prSet/>
      <dgm:spPr/>
      <dgm:t>
        <a:bodyPr/>
        <a:lstStyle/>
        <a:p>
          <a:endParaRPr lang="en-US" dirty="0">
            <a:latin typeface="Times New Roman" panose="02020603050405020304" pitchFamily="18" charset="0"/>
            <a:cs typeface="Times New Roman" panose="02020603050405020304" pitchFamily="18" charset="0"/>
          </a:endParaRPr>
        </a:p>
      </dgm:t>
    </dgm:pt>
    <dgm:pt modelId="{81B1BFF0-07EE-0446-87DF-159145713563}" type="sibTrans" cxnId="{E5AD9C06-94DA-A044-8106-72666E8FF5B9}">
      <dgm:prSet/>
      <dgm:spPr/>
      <dgm:t>
        <a:bodyPr/>
        <a:lstStyle/>
        <a:p>
          <a:endParaRPr lang="en-US">
            <a:latin typeface="Times New Roman" panose="02020603050405020304" pitchFamily="18" charset="0"/>
            <a:cs typeface="Times New Roman" panose="02020603050405020304" pitchFamily="18" charset="0"/>
          </a:endParaRPr>
        </a:p>
      </dgm:t>
    </dgm:pt>
    <dgm:pt modelId="{8CA0942B-60B8-3144-A8A8-416F83738447}">
      <dgm:prSet/>
      <dgm:spPr/>
      <dgm:t>
        <a:bodyPr/>
        <a:lstStyle/>
        <a:p>
          <a:pPr rtl="0"/>
          <a:r>
            <a:rPr lang="en-US" dirty="0" smtClean="0">
              <a:latin typeface="Times New Roman" panose="02020603050405020304" pitchFamily="18" charset="0"/>
              <a:cs typeface="Times New Roman" panose="02020603050405020304" pitchFamily="18" charset="0"/>
            </a:rPr>
            <a:t>Block Size</a:t>
          </a:r>
          <a:endParaRPr lang="en-US" dirty="0">
            <a:latin typeface="Times New Roman" panose="02020603050405020304" pitchFamily="18" charset="0"/>
            <a:cs typeface="Times New Roman" panose="02020603050405020304" pitchFamily="18" charset="0"/>
          </a:endParaRPr>
        </a:p>
      </dgm:t>
    </dgm:pt>
    <dgm:pt modelId="{11800E5D-A381-F74C-B15A-9511800AC9DD}" type="parTrans" cxnId="{A536A1A3-5A56-7D49-9091-2A543F7EF5D4}">
      <dgm:prSet/>
      <dgm:spPr/>
      <dgm:t>
        <a:bodyPr/>
        <a:lstStyle/>
        <a:p>
          <a:endParaRPr lang="en-US">
            <a:latin typeface="Times New Roman" panose="02020603050405020304" pitchFamily="18" charset="0"/>
            <a:cs typeface="Times New Roman" panose="02020603050405020304" pitchFamily="18" charset="0"/>
          </a:endParaRPr>
        </a:p>
      </dgm:t>
    </dgm:pt>
    <dgm:pt modelId="{A4ACFAF2-2AE7-2E45-8EA4-F2CC2067AEA9}" type="sibTrans" cxnId="{A536A1A3-5A56-7D49-9091-2A543F7EF5D4}">
      <dgm:prSet/>
      <dgm:spPr/>
      <dgm:t>
        <a:bodyPr/>
        <a:lstStyle/>
        <a:p>
          <a:endParaRPr lang="en-US">
            <a:latin typeface="Times New Roman" panose="02020603050405020304" pitchFamily="18" charset="0"/>
            <a:cs typeface="Times New Roman" panose="02020603050405020304" pitchFamily="18" charset="0"/>
          </a:endParaRPr>
        </a:p>
      </dgm:t>
    </dgm:pt>
    <dgm:pt modelId="{8DFD5182-B09A-624F-A740-E41EBDAC1273}">
      <dgm:prSet custT="1"/>
      <dgm:spPr/>
      <dgm:t>
        <a:bodyPr/>
        <a:lstStyle/>
        <a:p>
          <a:pPr rtl="0"/>
          <a:r>
            <a:rPr lang="en-US" sz="2800" dirty="0" smtClean="0">
              <a:latin typeface="Times New Roman" panose="02020603050405020304" pitchFamily="18" charset="0"/>
              <a:cs typeface="Times New Roman" panose="02020603050405020304" pitchFamily="18" charset="0"/>
            </a:rPr>
            <a:t>The unit of data exchanged between cache and main memory</a:t>
          </a:r>
          <a:endParaRPr lang="en-US" sz="2800" dirty="0">
            <a:latin typeface="Times New Roman" panose="02020603050405020304" pitchFamily="18" charset="0"/>
            <a:cs typeface="Times New Roman" panose="02020603050405020304" pitchFamily="18" charset="0"/>
          </a:endParaRPr>
        </a:p>
      </dgm:t>
    </dgm:pt>
    <dgm:pt modelId="{FDBFEA4E-8440-4C4E-B538-169660056C03}" type="parTrans" cxnId="{2B744CC4-7DAE-9B47-B7EE-3AFD216EBDA6}">
      <dgm:prSet/>
      <dgm:spPr/>
      <dgm:t>
        <a:bodyPr/>
        <a:lstStyle/>
        <a:p>
          <a:endParaRPr lang="en-US" dirty="0">
            <a:latin typeface="Times New Roman" panose="02020603050405020304" pitchFamily="18" charset="0"/>
            <a:cs typeface="Times New Roman" panose="02020603050405020304" pitchFamily="18" charset="0"/>
          </a:endParaRPr>
        </a:p>
      </dgm:t>
    </dgm:pt>
    <dgm:pt modelId="{FE15BF8E-3C03-4247-AC4E-8F48762341CE}" type="sibTrans" cxnId="{2B744CC4-7DAE-9B47-B7EE-3AFD216EBDA6}">
      <dgm:prSet/>
      <dgm:spPr/>
      <dgm:t>
        <a:bodyPr/>
        <a:lstStyle/>
        <a:p>
          <a:endParaRPr lang="en-US">
            <a:latin typeface="Times New Roman" panose="02020603050405020304" pitchFamily="18" charset="0"/>
            <a:cs typeface="Times New Roman" panose="02020603050405020304" pitchFamily="18" charset="0"/>
          </a:endParaRPr>
        </a:p>
      </dgm:t>
    </dgm:pt>
    <dgm:pt modelId="{91E4FE33-C134-A14D-90DE-7B69ADCD97F1}" type="pres">
      <dgm:prSet presAssocID="{3E0ED9BA-2F7B-164F-9C8C-0ECCCAC52328}" presName="diagram" presStyleCnt="0">
        <dgm:presLayoutVars>
          <dgm:chPref val="1"/>
          <dgm:dir/>
          <dgm:animOne val="branch"/>
          <dgm:animLvl val="lvl"/>
          <dgm:resizeHandles/>
        </dgm:presLayoutVars>
      </dgm:prSet>
      <dgm:spPr/>
      <dgm:t>
        <a:bodyPr/>
        <a:lstStyle/>
        <a:p>
          <a:endParaRPr lang="en-US"/>
        </a:p>
      </dgm:t>
    </dgm:pt>
    <dgm:pt modelId="{7B3DA18A-7B14-C742-8C51-869358A14CAD}" type="pres">
      <dgm:prSet presAssocID="{4359329C-AEE6-AB4D-A24E-E6DE72A33F78}" presName="root" presStyleCnt="0"/>
      <dgm:spPr/>
    </dgm:pt>
    <dgm:pt modelId="{0390C93A-5E04-3C43-A193-FEAC3E0B88EE}" type="pres">
      <dgm:prSet presAssocID="{4359329C-AEE6-AB4D-A24E-E6DE72A33F78}" presName="rootComposite" presStyleCnt="0"/>
      <dgm:spPr/>
    </dgm:pt>
    <dgm:pt modelId="{24EF14F8-BE1F-AE4B-9370-44EBA265FE08}" type="pres">
      <dgm:prSet presAssocID="{4359329C-AEE6-AB4D-A24E-E6DE72A33F78}" presName="rootText" presStyleLbl="node1" presStyleIdx="0" presStyleCnt="2" custScaleX="87435" custScaleY="76968" custLinFactNeighborX="9573" custLinFactNeighborY="1769"/>
      <dgm:spPr/>
      <dgm:t>
        <a:bodyPr/>
        <a:lstStyle/>
        <a:p>
          <a:endParaRPr lang="en-US"/>
        </a:p>
      </dgm:t>
    </dgm:pt>
    <dgm:pt modelId="{F10D9A5A-38D5-C84C-BF34-89D4EDD31CE8}" type="pres">
      <dgm:prSet presAssocID="{4359329C-AEE6-AB4D-A24E-E6DE72A33F78}" presName="rootConnector" presStyleLbl="node1" presStyleIdx="0" presStyleCnt="2"/>
      <dgm:spPr/>
      <dgm:t>
        <a:bodyPr/>
        <a:lstStyle/>
        <a:p>
          <a:endParaRPr lang="en-US"/>
        </a:p>
      </dgm:t>
    </dgm:pt>
    <dgm:pt modelId="{BF9FB3F7-8DAD-8846-B109-4658557A057F}" type="pres">
      <dgm:prSet presAssocID="{4359329C-AEE6-AB4D-A24E-E6DE72A33F78}" presName="childShape" presStyleCnt="0"/>
      <dgm:spPr/>
    </dgm:pt>
    <dgm:pt modelId="{E32D2D7E-4096-FD40-9D80-EE11084C1A83}" type="pres">
      <dgm:prSet presAssocID="{13D68B7B-7750-0F45-8FA8-3217C92E5BC1}" presName="Name13" presStyleLbl="parChTrans1D2" presStyleIdx="0" presStyleCnt="2"/>
      <dgm:spPr/>
      <dgm:t>
        <a:bodyPr/>
        <a:lstStyle/>
        <a:p>
          <a:endParaRPr lang="en-US"/>
        </a:p>
      </dgm:t>
    </dgm:pt>
    <dgm:pt modelId="{77FE7FAB-4550-4443-88EF-66D6C8D2A9ED}" type="pres">
      <dgm:prSet presAssocID="{A146BC9D-0B8F-BA42-A0BC-FB3427F3C7B9}" presName="childText" presStyleLbl="bgAcc1" presStyleIdx="0" presStyleCnt="2" custLinFactNeighborX="11700" custLinFactNeighborY="7284">
        <dgm:presLayoutVars>
          <dgm:bulletEnabled val="1"/>
        </dgm:presLayoutVars>
      </dgm:prSet>
      <dgm:spPr/>
      <dgm:t>
        <a:bodyPr/>
        <a:lstStyle/>
        <a:p>
          <a:endParaRPr lang="en-US"/>
        </a:p>
      </dgm:t>
    </dgm:pt>
    <dgm:pt modelId="{A30DB2D5-E03F-C342-8A1F-0A1867CF2E81}" type="pres">
      <dgm:prSet presAssocID="{8CA0942B-60B8-3144-A8A8-416F83738447}" presName="root" presStyleCnt="0"/>
      <dgm:spPr/>
    </dgm:pt>
    <dgm:pt modelId="{E53C5C77-5AFA-644D-BF1B-E36A6E27963E}" type="pres">
      <dgm:prSet presAssocID="{8CA0942B-60B8-3144-A8A8-416F83738447}" presName="rootComposite" presStyleCnt="0"/>
      <dgm:spPr/>
    </dgm:pt>
    <dgm:pt modelId="{048857E3-1096-6442-AF04-12B5D30D2C53}" type="pres">
      <dgm:prSet presAssocID="{8CA0942B-60B8-3144-A8A8-416F83738447}" presName="rootText" presStyleLbl="node1" presStyleIdx="1" presStyleCnt="2" custScaleX="74029" custScaleY="81987"/>
      <dgm:spPr/>
      <dgm:t>
        <a:bodyPr/>
        <a:lstStyle/>
        <a:p>
          <a:endParaRPr lang="en-US"/>
        </a:p>
      </dgm:t>
    </dgm:pt>
    <dgm:pt modelId="{C063CC95-3712-754A-8D4A-861DC6FD66DC}" type="pres">
      <dgm:prSet presAssocID="{8CA0942B-60B8-3144-A8A8-416F83738447}" presName="rootConnector" presStyleLbl="node1" presStyleIdx="1" presStyleCnt="2"/>
      <dgm:spPr/>
      <dgm:t>
        <a:bodyPr/>
        <a:lstStyle/>
        <a:p>
          <a:endParaRPr lang="en-US"/>
        </a:p>
      </dgm:t>
    </dgm:pt>
    <dgm:pt modelId="{5D455874-2EF3-A349-8D3E-A0FFE878B4BD}" type="pres">
      <dgm:prSet presAssocID="{8CA0942B-60B8-3144-A8A8-416F83738447}" presName="childShape" presStyleCnt="0"/>
      <dgm:spPr/>
    </dgm:pt>
    <dgm:pt modelId="{D018A09F-8E79-8348-8335-D09F4154CCA4}" type="pres">
      <dgm:prSet presAssocID="{FDBFEA4E-8440-4C4E-B538-169660056C03}" presName="Name13" presStyleLbl="parChTrans1D2" presStyleIdx="1" presStyleCnt="2"/>
      <dgm:spPr/>
      <dgm:t>
        <a:bodyPr/>
        <a:lstStyle/>
        <a:p>
          <a:endParaRPr lang="en-US"/>
        </a:p>
      </dgm:t>
    </dgm:pt>
    <dgm:pt modelId="{FEB8D0ED-9830-E94A-81F4-6094924293A7}" type="pres">
      <dgm:prSet presAssocID="{8DFD5182-B09A-624F-A740-E41EBDAC1273}" presName="childText" presStyleLbl="bgAcc1" presStyleIdx="1" presStyleCnt="2">
        <dgm:presLayoutVars>
          <dgm:bulletEnabled val="1"/>
        </dgm:presLayoutVars>
      </dgm:prSet>
      <dgm:spPr/>
      <dgm:t>
        <a:bodyPr/>
        <a:lstStyle/>
        <a:p>
          <a:endParaRPr lang="en-US"/>
        </a:p>
      </dgm:t>
    </dgm:pt>
  </dgm:ptLst>
  <dgm:cxnLst>
    <dgm:cxn modelId="{4998F44D-9325-C744-B93F-063B2B595D37}" srcId="{3E0ED9BA-2F7B-164F-9C8C-0ECCCAC52328}" destId="{4359329C-AEE6-AB4D-A24E-E6DE72A33F78}" srcOrd="0" destOrd="0" parTransId="{3636227B-64A1-EC46-AD20-A4E291F3B1BE}" sibTransId="{62235224-C8A5-9B43-807A-395123AF0410}"/>
    <dgm:cxn modelId="{99765948-0D6E-D446-88B4-1D6D6FA1B2F2}" type="presOf" srcId="{8CA0942B-60B8-3144-A8A8-416F83738447}" destId="{C063CC95-3712-754A-8D4A-861DC6FD66DC}" srcOrd="1" destOrd="0" presId="urn:microsoft.com/office/officeart/2005/8/layout/hierarchy3"/>
    <dgm:cxn modelId="{26B4051B-5594-A445-8089-F0DD88812D1C}" type="presOf" srcId="{8CA0942B-60B8-3144-A8A8-416F83738447}" destId="{048857E3-1096-6442-AF04-12B5D30D2C53}" srcOrd="0" destOrd="0" presId="urn:microsoft.com/office/officeart/2005/8/layout/hierarchy3"/>
    <dgm:cxn modelId="{1E354B0A-7D9B-274E-8D61-015C7C546022}" type="presOf" srcId="{4359329C-AEE6-AB4D-A24E-E6DE72A33F78}" destId="{24EF14F8-BE1F-AE4B-9370-44EBA265FE08}" srcOrd="0" destOrd="0" presId="urn:microsoft.com/office/officeart/2005/8/layout/hierarchy3"/>
    <dgm:cxn modelId="{D04FA2B0-B172-D24A-8A06-E83D765961A6}" type="presOf" srcId="{A146BC9D-0B8F-BA42-A0BC-FB3427F3C7B9}" destId="{77FE7FAB-4550-4443-88EF-66D6C8D2A9ED}" srcOrd="0" destOrd="0" presId="urn:microsoft.com/office/officeart/2005/8/layout/hierarchy3"/>
    <dgm:cxn modelId="{6BC1FDAA-66FE-8D42-B65B-79992B7866DA}" type="presOf" srcId="{3E0ED9BA-2F7B-164F-9C8C-0ECCCAC52328}" destId="{91E4FE33-C134-A14D-90DE-7B69ADCD97F1}" srcOrd="0" destOrd="0" presId="urn:microsoft.com/office/officeart/2005/8/layout/hierarchy3"/>
    <dgm:cxn modelId="{E5AD9C06-94DA-A044-8106-72666E8FF5B9}" srcId="{4359329C-AEE6-AB4D-A24E-E6DE72A33F78}" destId="{A146BC9D-0B8F-BA42-A0BC-FB3427F3C7B9}" srcOrd="0" destOrd="0" parTransId="{13D68B7B-7750-0F45-8FA8-3217C92E5BC1}" sibTransId="{81B1BFF0-07EE-0446-87DF-159145713563}"/>
    <dgm:cxn modelId="{CC16DFF3-A3A4-8649-8F2B-7FB217EE54EC}" type="presOf" srcId="{FDBFEA4E-8440-4C4E-B538-169660056C03}" destId="{D018A09F-8E79-8348-8335-D09F4154CCA4}" srcOrd="0" destOrd="0" presId="urn:microsoft.com/office/officeart/2005/8/layout/hierarchy3"/>
    <dgm:cxn modelId="{31B76234-F65F-954E-A4CF-27F73ECA568D}" type="presOf" srcId="{4359329C-AEE6-AB4D-A24E-E6DE72A33F78}" destId="{F10D9A5A-38D5-C84C-BF34-89D4EDD31CE8}" srcOrd="1" destOrd="0" presId="urn:microsoft.com/office/officeart/2005/8/layout/hierarchy3"/>
    <dgm:cxn modelId="{4C875CBE-7E7F-4749-8044-18FEF1830073}" type="presOf" srcId="{13D68B7B-7750-0F45-8FA8-3217C92E5BC1}" destId="{E32D2D7E-4096-FD40-9D80-EE11084C1A83}" srcOrd="0" destOrd="0" presId="urn:microsoft.com/office/officeart/2005/8/layout/hierarchy3"/>
    <dgm:cxn modelId="{A536A1A3-5A56-7D49-9091-2A543F7EF5D4}" srcId="{3E0ED9BA-2F7B-164F-9C8C-0ECCCAC52328}" destId="{8CA0942B-60B8-3144-A8A8-416F83738447}" srcOrd="1" destOrd="0" parTransId="{11800E5D-A381-F74C-B15A-9511800AC9DD}" sibTransId="{A4ACFAF2-2AE7-2E45-8EA4-F2CC2067AEA9}"/>
    <dgm:cxn modelId="{1BB05538-0ABC-2B48-B105-482DCCEF0D53}" type="presOf" srcId="{8DFD5182-B09A-624F-A740-E41EBDAC1273}" destId="{FEB8D0ED-9830-E94A-81F4-6094924293A7}" srcOrd="0" destOrd="0" presId="urn:microsoft.com/office/officeart/2005/8/layout/hierarchy3"/>
    <dgm:cxn modelId="{2B744CC4-7DAE-9B47-B7EE-3AFD216EBDA6}" srcId="{8CA0942B-60B8-3144-A8A8-416F83738447}" destId="{8DFD5182-B09A-624F-A740-E41EBDAC1273}" srcOrd="0" destOrd="0" parTransId="{FDBFEA4E-8440-4C4E-B538-169660056C03}" sibTransId="{FE15BF8E-3C03-4247-AC4E-8F48762341CE}"/>
    <dgm:cxn modelId="{AED74C07-7AF5-A147-A744-4FC9FC6D98EB}" type="presParOf" srcId="{91E4FE33-C134-A14D-90DE-7B69ADCD97F1}" destId="{7B3DA18A-7B14-C742-8C51-869358A14CAD}" srcOrd="0" destOrd="0" presId="urn:microsoft.com/office/officeart/2005/8/layout/hierarchy3"/>
    <dgm:cxn modelId="{3052D73F-0AE8-7B49-B19C-E466290F4B5C}" type="presParOf" srcId="{7B3DA18A-7B14-C742-8C51-869358A14CAD}" destId="{0390C93A-5E04-3C43-A193-FEAC3E0B88EE}" srcOrd="0" destOrd="0" presId="urn:microsoft.com/office/officeart/2005/8/layout/hierarchy3"/>
    <dgm:cxn modelId="{A368CCBA-C620-124F-8011-6F4B94E5B583}" type="presParOf" srcId="{0390C93A-5E04-3C43-A193-FEAC3E0B88EE}" destId="{24EF14F8-BE1F-AE4B-9370-44EBA265FE08}" srcOrd="0" destOrd="0" presId="urn:microsoft.com/office/officeart/2005/8/layout/hierarchy3"/>
    <dgm:cxn modelId="{51A3C9AC-46F0-8044-9527-8F7D81D8E4E5}" type="presParOf" srcId="{0390C93A-5E04-3C43-A193-FEAC3E0B88EE}" destId="{F10D9A5A-38D5-C84C-BF34-89D4EDD31CE8}" srcOrd="1" destOrd="0" presId="urn:microsoft.com/office/officeart/2005/8/layout/hierarchy3"/>
    <dgm:cxn modelId="{6DFF3C72-0B79-3645-8214-15C6AA3E0DB9}" type="presParOf" srcId="{7B3DA18A-7B14-C742-8C51-869358A14CAD}" destId="{BF9FB3F7-8DAD-8846-B109-4658557A057F}" srcOrd="1" destOrd="0" presId="urn:microsoft.com/office/officeart/2005/8/layout/hierarchy3"/>
    <dgm:cxn modelId="{CF60E1A4-1FFA-E640-B70D-EF2C89074E78}" type="presParOf" srcId="{BF9FB3F7-8DAD-8846-B109-4658557A057F}" destId="{E32D2D7E-4096-FD40-9D80-EE11084C1A83}" srcOrd="0" destOrd="0" presId="urn:microsoft.com/office/officeart/2005/8/layout/hierarchy3"/>
    <dgm:cxn modelId="{62EA8E9D-4CC7-AD4C-9558-1CBFAD590807}" type="presParOf" srcId="{BF9FB3F7-8DAD-8846-B109-4658557A057F}" destId="{77FE7FAB-4550-4443-88EF-66D6C8D2A9ED}" srcOrd="1" destOrd="0" presId="urn:microsoft.com/office/officeart/2005/8/layout/hierarchy3"/>
    <dgm:cxn modelId="{EA8E738A-9628-EA42-8A91-8090D34D7888}" type="presParOf" srcId="{91E4FE33-C134-A14D-90DE-7B69ADCD97F1}" destId="{A30DB2D5-E03F-C342-8A1F-0A1867CF2E81}" srcOrd="1" destOrd="0" presId="urn:microsoft.com/office/officeart/2005/8/layout/hierarchy3"/>
    <dgm:cxn modelId="{8A55FC5E-B5BC-B149-8782-559305289C8F}" type="presParOf" srcId="{A30DB2D5-E03F-C342-8A1F-0A1867CF2E81}" destId="{E53C5C77-5AFA-644D-BF1B-E36A6E27963E}" srcOrd="0" destOrd="0" presId="urn:microsoft.com/office/officeart/2005/8/layout/hierarchy3"/>
    <dgm:cxn modelId="{5C8B9A55-27EC-B84A-8571-2C143A3FFC19}" type="presParOf" srcId="{E53C5C77-5AFA-644D-BF1B-E36A6E27963E}" destId="{048857E3-1096-6442-AF04-12B5D30D2C53}" srcOrd="0" destOrd="0" presId="urn:microsoft.com/office/officeart/2005/8/layout/hierarchy3"/>
    <dgm:cxn modelId="{D18A632B-6408-464F-8819-C0381D62B0B5}" type="presParOf" srcId="{E53C5C77-5AFA-644D-BF1B-E36A6E27963E}" destId="{C063CC95-3712-754A-8D4A-861DC6FD66DC}" srcOrd="1" destOrd="0" presId="urn:microsoft.com/office/officeart/2005/8/layout/hierarchy3"/>
    <dgm:cxn modelId="{48DFDB1C-E044-2044-913C-F6ECACF178E7}" type="presParOf" srcId="{A30DB2D5-E03F-C342-8A1F-0A1867CF2E81}" destId="{5D455874-2EF3-A349-8D3E-A0FFE878B4BD}" srcOrd="1" destOrd="0" presId="urn:microsoft.com/office/officeart/2005/8/layout/hierarchy3"/>
    <dgm:cxn modelId="{58C82A30-90AD-5F4A-8100-46649B8DD89F}" type="presParOf" srcId="{5D455874-2EF3-A349-8D3E-A0FFE878B4BD}" destId="{D018A09F-8E79-8348-8335-D09F4154CCA4}" srcOrd="0" destOrd="0" presId="urn:microsoft.com/office/officeart/2005/8/layout/hierarchy3"/>
    <dgm:cxn modelId="{FE7CA210-03E0-1D42-B7F6-575D053BED09}" type="presParOf" srcId="{5D455874-2EF3-A349-8D3E-A0FFE878B4BD}" destId="{FEB8D0ED-9830-E94A-81F4-6094924293A7}" srcOrd="1"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83D8A0A3-07D6-8047-8892-EA7E972E7BFC}" type="doc">
      <dgm:prSet loTypeId="urn:microsoft.com/office/officeart/2005/8/layout/hierarchy5" loCatId="hierarchy" qsTypeId="urn:microsoft.com/office/officeart/2005/8/quickstyle/simple4" qsCatId="simple" csTypeId="urn:microsoft.com/office/officeart/2005/8/colors/accent1_2" csCatId="accent1" phldr="1"/>
      <dgm:spPr/>
      <dgm:t>
        <a:bodyPr/>
        <a:lstStyle/>
        <a:p>
          <a:endParaRPr lang="en-US"/>
        </a:p>
      </dgm:t>
    </dgm:pt>
    <dgm:pt modelId="{F695C496-F298-864F-AA7D-AAB64918DCAB}">
      <dgm:prSet/>
      <dgm:spPr/>
      <dgm:t>
        <a:bodyPr/>
        <a:lstStyle/>
        <a:p>
          <a:pPr rtl="0"/>
          <a:r>
            <a:rPr lang="en-US" dirty="0" smtClean="0">
              <a:latin typeface="Times New Roman" panose="02020603050405020304" pitchFamily="18" charset="0"/>
              <a:cs typeface="Times New Roman" panose="02020603050405020304" pitchFamily="18" charset="0"/>
            </a:rPr>
            <a:t>Two constraints affect design:</a:t>
          </a:r>
          <a:endParaRPr lang="en-US" dirty="0">
            <a:latin typeface="Times New Roman" panose="02020603050405020304" pitchFamily="18" charset="0"/>
            <a:cs typeface="Times New Roman" panose="02020603050405020304" pitchFamily="18" charset="0"/>
          </a:endParaRPr>
        </a:p>
      </dgm:t>
    </dgm:pt>
    <dgm:pt modelId="{30F461A1-B62C-2340-ACDA-CD444030BB8E}" type="parTrans" cxnId="{39E1715F-8343-6C43-A10D-555EF58C2DA6}">
      <dgm:prSet/>
      <dgm:spPr/>
      <dgm:t>
        <a:bodyPr/>
        <a:lstStyle/>
        <a:p>
          <a:endParaRPr lang="en-US">
            <a:latin typeface="Times New Roman" panose="02020603050405020304" pitchFamily="18" charset="0"/>
            <a:cs typeface="Times New Roman" panose="02020603050405020304" pitchFamily="18" charset="0"/>
          </a:endParaRPr>
        </a:p>
      </dgm:t>
    </dgm:pt>
    <dgm:pt modelId="{D8A41BAA-566F-734D-AA49-5564A32B7E7B}" type="sibTrans" cxnId="{39E1715F-8343-6C43-A10D-555EF58C2DA6}">
      <dgm:prSet/>
      <dgm:spPr/>
      <dgm:t>
        <a:bodyPr/>
        <a:lstStyle/>
        <a:p>
          <a:endParaRPr lang="en-US">
            <a:latin typeface="Times New Roman" panose="02020603050405020304" pitchFamily="18" charset="0"/>
            <a:cs typeface="Times New Roman" panose="02020603050405020304" pitchFamily="18" charset="0"/>
          </a:endParaRPr>
        </a:p>
      </dgm:t>
    </dgm:pt>
    <dgm:pt modelId="{C79B61D1-5860-D245-8845-786950607B0C}">
      <dgm:prSet/>
      <dgm:spPr/>
      <dgm:t>
        <a:bodyPr/>
        <a:lstStyle/>
        <a:p>
          <a:pPr rtl="0"/>
          <a:r>
            <a:rPr lang="en-US" dirty="0" smtClean="0">
              <a:latin typeface="Times New Roman" panose="02020603050405020304" pitchFamily="18" charset="0"/>
              <a:cs typeface="Times New Roman" panose="02020603050405020304" pitchFamily="18" charset="0"/>
            </a:rPr>
            <a:t>When one block is read in, another may have to be replaced</a:t>
          </a:r>
          <a:endParaRPr lang="en-US" dirty="0">
            <a:latin typeface="Times New Roman" panose="02020603050405020304" pitchFamily="18" charset="0"/>
            <a:cs typeface="Times New Roman" panose="02020603050405020304" pitchFamily="18" charset="0"/>
          </a:endParaRPr>
        </a:p>
      </dgm:t>
    </dgm:pt>
    <dgm:pt modelId="{4F3E1CD5-B305-1A44-B8E9-901F9BA0DD72}" type="parTrans" cxnId="{D9991E3C-BF89-F248-BCAD-6A3F04706AAD}">
      <dgm:prSet/>
      <dgm:spPr>
        <a:ln>
          <a:solidFill>
            <a:schemeClr val="tx2"/>
          </a:solidFill>
        </a:ln>
      </dgm:spPr>
      <dgm:t>
        <a:bodyPr/>
        <a:lstStyle/>
        <a:p>
          <a:endParaRPr lang="en-US" dirty="0">
            <a:latin typeface="Times New Roman" panose="02020603050405020304" pitchFamily="18" charset="0"/>
            <a:cs typeface="Times New Roman" panose="02020603050405020304" pitchFamily="18" charset="0"/>
          </a:endParaRPr>
        </a:p>
      </dgm:t>
    </dgm:pt>
    <dgm:pt modelId="{8583F104-1763-3345-9EEE-947F4346925B}" type="sibTrans" cxnId="{D9991E3C-BF89-F248-BCAD-6A3F04706AAD}">
      <dgm:prSet/>
      <dgm:spPr/>
      <dgm:t>
        <a:bodyPr/>
        <a:lstStyle/>
        <a:p>
          <a:endParaRPr lang="en-US">
            <a:latin typeface="Times New Roman" panose="02020603050405020304" pitchFamily="18" charset="0"/>
            <a:cs typeface="Times New Roman" panose="02020603050405020304" pitchFamily="18" charset="0"/>
          </a:endParaRPr>
        </a:p>
      </dgm:t>
    </dgm:pt>
    <dgm:pt modelId="{D11B495E-EFA8-9846-BFEB-BA11875E2A6F}">
      <dgm:prSet/>
      <dgm:spPr/>
      <dgm:t>
        <a:bodyPr/>
        <a:lstStyle/>
        <a:p>
          <a:pPr rtl="0"/>
          <a:r>
            <a:rPr lang="en-US" dirty="0" smtClean="0">
              <a:latin typeface="Times New Roman" panose="02020603050405020304" pitchFamily="18" charset="0"/>
              <a:cs typeface="Times New Roman" panose="02020603050405020304" pitchFamily="18" charset="0"/>
            </a:rPr>
            <a:t>The more flexible the mapping function, the more complex is the circuitry required to search the cache </a:t>
          </a:r>
          <a:endParaRPr lang="en-US" dirty="0">
            <a:latin typeface="Times New Roman" panose="02020603050405020304" pitchFamily="18" charset="0"/>
            <a:cs typeface="Times New Roman" panose="02020603050405020304" pitchFamily="18" charset="0"/>
          </a:endParaRPr>
        </a:p>
      </dgm:t>
    </dgm:pt>
    <dgm:pt modelId="{6C2857FE-EFF8-BF44-A9F2-5439460E18D0}" type="parTrans" cxnId="{E99889B3-BA88-8841-80BF-A46B1C3434E2}">
      <dgm:prSet/>
      <dgm:spPr>
        <a:ln>
          <a:solidFill>
            <a:schemeClr val="tx2"/>
          </a:solidFill>
        </a:ln>
      </dgm:spPr>
      <dgm:t>
        <a:bodyPr/>
        <a:lstStyle/>
        <a:p>
          <a:endParaRPr lang="en-US" dirty="0">
            <a:latin typeface="Times New Roman" panose="02020603050405020304" pitchFamily="18" charset="0"/>
            <a:cs typeface="Times New Roman" panose="02020603050405020304" pitchFamily="18" charset="0"/>
          </a:endParaRPr>
        </a:p>
      </dgm:t>
    </dgm:pt>
    <dgm:pt modelId="{B3552738-5928-6443-8485-D70CBD49A374}" type="sibTrans" cxnId="{E99889B3-BA88-8841-80BF-A46B1C3434E2}">
      <dgm:prSet/>
      <dgm:spPr/>
      <dgm:t>
        <a:bodyPr/>
        <a:lstStyle/>
        <a:p>
          <a:endParaRPr lang="en-US">
            <a:latin typeface="Times New Roman" panose="02020603050405020304" pitchFamily="18" charset="0"/>
            <a:cs typeface="Times New Roman" panose="02020603050405020304" pitchFamily="18" charset="0"/>
          </a:endParaRPr>
        </a:p>
      </dgm:t>
    </dgm:pt>
    <dgm:pt modelId="{03EF0AC0-96CA-FD4B-A6F5-E1337688433E}" type="pres">
      <dgm:prSet presAssocID="{83D8A0A3-07D6-8047-8892-EA7E972E7BFC}" presName="mainComposite" presStyleCnt="0">
        <dgm:presLayoutVars>
          <dgm:chPref val="1"/>
          <dgm:dir/>
          <dgm:animOne val="branch"/>
          <dgm:animLvl val="lvl"/>
          <dgm:resizeHandles val="exact"/>
        </dgm:presLayoutVars>
      </dgm:prSet>
      <dgm:spPr/>
      <dgm:t>
        <a:bodyPr/>
        <a:lstStyle/>
        <a:p>
          <a:endParaRPr lang="en-US"/>
        </a:p>
      </dgm:t>
    </dgm:pt>
    <dgm:pt modelId="{C202FC7E-6533-7940-BE5C-BE23AB0C5178}" type="pres">
      <dgm:prSet presAssocID="{83D8A0A3-07D6-8047-8892-EA7E972E7BFC}" presName="hierFlow" presStyleCnt="0"/>
      <dgm:spPr/>
    </dgm:pt>
    <dgm:pt modelId="{25886080-C693-8A47-8FAD-4B9CD26387DA}" type="pres">
      <dgm:prSet presAssocID="{83D8A0A3-07D6-8047-8892-EA7E972E7BFC}" presName="hierChild1" presStyleCnt="0">
        <dgm:presLayoutVars>
          <dgm:chPref val="1"/>
          <dgm:animOne val="branch"/>
          <dgm:animLvl val="lvl"/>
        </dgm:presLayoutVars>
      </dgm:prSet>
      <dgm:spPr/>
    </dgm:pt>
    <dgm:pt modelId="{5335E43B-6215-A543-B650-4D5A9C791AD4}" type="pres">
      <dgm:prSet presAssocID="{F695C496-F298-864F-AA7D-AAB64918DCAB}" presName="Name17" presStyleCnt="0"/>
      <dgm:spPr/>
    </dgm:pt>
    <dgm:pt modelId="{D070C3BB-810D-554B-B104-8B133CA4EB92}" type="pres">
      <dgm:prSet presAssocID="{F695C496-F298-864F-AA7D-AAB64918DCAB}" presName="level1Shape" presStyleLbl="node0" presStyleIdx="0" presStyleCnt="1">
        <dgm:presLayoutVars>
          <dgm:chPref val="3"/>
        </dgm:presLayoutVars>
      </dgm:prSet>
      <dgm:spPr/>
      <dgm:t>
        <a:bodyPr/>
        <a:lstStyle/>
        <a:p>
          <a:endParaRPr lang="en-US"/>
        </a:p>
      </dgm:t>
    </dgm:pt>
    <dgm:pt modelId="{3AA0871F-EE2B-3147-B3A7-0BE2B8C5FD6E}" type="pres">
      <dgm:prSet presAssocID="{F695C496-F298-864F-AA7D-AAB64918DCAB}" presName="hierChild2" presStyleCnt="0"/>
      <dgm:spPr/>
    </dgm:pt>
    <dgm:pt modelId="{533F3058-1B00-BE4A-94CB-A60E74871AEF}" type="pres">
      <dgm:prSet presAssocID="{4F3E1CD5-B305-1A44-B8E9-901F9BA0DD72}" presName="Name25" presStyleLbl="parChTrans1D2" presStyleIdx="0" presStyleCnt="2"/>
      <dgm:spPr/>
      <dgm:t>
        <a:bodyPr/>
        <a:lstStyle/>
        <a:p>
          <a:endParaRPr lang="en-US"/>
        </a:p>
      </dgm:t>
    </dgm:pt>
    <dgm:pt modelId="{CF589E4D-B27A-F140-8317-C581EFC1A8E4}" type="pres">
      <dgm:prSet presAssocID="{4F3E1CD5-B305-1A44-B8E9-901F9BA0DD72}" presName="connTx" presStyleLbl="parChTrans1D2" presStyleIdx="0" presStyleCnt="2"/>
      <dgm:spPr/>
      <dgm:t>
        <a:bodyPr/>
        <a:lstStyle/>
        <a:p>
          <a:endParaRPr lang="en-US"/>
        </a:p>
      </dgm:t>
    </dgm:pt>
    <dgm:pt modelId="{07BD8525-37F7-A14A-A0AC-6903418FEA81}" type="pres">
      <dgm:prSet presAssocID="{C79B61D1-5860-D245-8845-786950607B0C}" presName="Name30" presStyleCnt="0"/>
      <dgm:spPr/>
    </dgm:pt>
    <dgm:pt modelId="{6C1A5724-EEC5-5047-B6F3-8A3992529503}" type="pres">
      <dgm:prSet presAssocID="{C79B61D1-5860-D245-8845-786950607B0C}" presName="level2Shape" presStyleLbl="node2" presStyleIdx="0" presStyleCnt="2"/>
      <dgm:spPr/>
      <dgm:t>
        <a:bodyPr/>
        <a:lstStyle/>
        <a:p>
          <a:endParaRPr lang="en-US"/>
        </a:p>
      </dgm:t>
    </dgm:pt>
    <dgm:pt modelId="{748FD636-E7C8-644F-B7FE-BE33DEFFE227}" type="pres">
      <dgm:prSet presAssocID="{C79B61D1-5860-D245-8845-786950607B0C}" presName="hierChild3" presStyleCnt="0"/>
      <dgm:spPr/>
    </dgm:pt>
    <dgm:pt modelId="{9C5F3BC6-5B99-9F4B-8BBC-0BBE9F5BB883}" type="pres">
      <dgm:prSet presAssocID="{6C2857FE-EFF8-BF44-A9F2-5439460E18D0}" presName="Name25" presStyleLbl="parChTrans1D2" presStyleIdx="1" presStyleCnt="2"/>
      <dgm:spPr/>
      <dgm:t>
        <a:bodyPr/>
        <a:lstStyle/>
        <a:p>
          <a:endParaRPr lang="en-US"/>
        </a:p>
      </dgm:t>
    </dgm:pt>
    <dgm:pt modelId="{C9A4275E-18EC-1D40-84DA-D9D21F791036}" type="pres">
      <dgm:prSet presAssocID="{6C2857FE-EFF8-BF44-A9F2-5439460E18D0}" presName="connTx" presStyleLbl="parChTrans1D2" presStyleIdx="1" presStyleCnt="2"/>
      <dgm:spPr/>
      <dgm:t>
        <a:bodyPr/>
        <a:lstStyle/>
        <a:p>
          <a:endParaRPr lang="en-US"/>
        </a:p>
      </dgm:t>
    </dgm:pt>
    <dgm:pt modelId="{D98719C6-9F1A-984E-A81A-E13A9CF58C21}" type="pres">
      <dgm:prSet presAssocID="{D11B495E-EFA8-9846-BFEB-BA11875E2A6F}" presName="Name30" presStyleCnt="0"/>
      <dgm:spPr/>
    </dgm:pt>
    <dgm:pt modelId="{3E6C60F3-BE1E-8045-99EE-70301BF0D992}" type="pres">
      <dgm:prSet presAssocID="{D11B495E-EFA8-9846-BFEB-BA11875E2A6F}" presName="level2Shape" presStyleLbl="node2" presStyleIdx="1" presStyleCnt="2"/>
      <dgm:spPr/>
      <dgm:t>
        <a:bodyPr/>
        <a:lstStyle/>
        <a:p>
          <a:endParaRPr lang="en-US"/>
        </a:p>
      </dgm:t>
    </dgm:pt>
    <dgm:pt modelId="{B74C0F77-9C9C-AE4C-A993-14702869507A}" type="pres">
      <dgm:prSet presAssocID="{D11B495E-EFA8-9846-BFEB-BA11875E2A6F}" presName="hierChild3" presStyleCnt="0"/>
      <dgm:spPr/>
    </dgm:pt>
    <dgm:pt modelId="{2928673E-9EA8-F749-80D6-14A29291F649}" type="pres">
      <dgm:prSet presAssocID="{83D8A0A3-07D6-8047-8892-EA7E972E7BFC}" presName="bgShapesFlow" presStyleCnt="0"/>
      <dgm:spPr/>
    </dgm:pt>
  </dgm:ptLst>
  <dgm:cxnLst>
    <dgm:cxn modelId="{866CEBAC-0BFA-F943-821E-821E80408C2D}" type="presOf" srcId="{F695C496-F298-864F-AA7D-AAB64918DCAB}" destId="{D070C3BB-810D-554B-B104-8B133CA4EB92}" srcOrd="0" destOrd="0" presId="urn:microsoft.com/office/officeart/2005/8/layout/hierarchy5"/>
    <dgm:cxn modelId="{39E1715F-8343-6C43-A10D-555EF58C2DA6}" srcId="{83D8A0A3-07D6-8047-8892-EA7E972E7BFC}" destId="{F695C496-F298-864F-AA7D-AAB64918DCAB}" srcOrd="0" destOrd="0" parTransId="{30F461A1-B62C-2340-ACDA-CD444030BB8E}" sibTransId="{D8A41BAA-566F-734D-AA49-5564A32B7E7B}"/>
    <dgm:cxn modelId="{C4DE0669-EB04-5048-96D2-314AA076ECC1}" type="presOf" srcId="{4F3E1CD5-B305-1A44-B8E9-901F9BA0DD72}" destId="{CF589E4D-B27A-F140-8317-C581EFC1A8E4}" srcOrd="1" destOrd="0" presId="urn:microsoft.com/office/officeart/2005/8/layout/hierarchy5"/>
    <dgm:cxn modelId="{90558E4F-D650-3347-B285-0E41E1825AC2}" type="presOf" srcId="{6C2857FE-EFF8-BF44-A9F2-5439460E18D0}" destId="{9C5F3BC6-5B99-9F4B-8BBC-0BBE9F5BB883}" srcOrd="0" destOrd="0" presId="urn:microsoft.com/office/officeart/2005/8/layout/hierarchy5"/>
    <dgm:cxn modelId="{32C91F14-3D62-5F44-9186-84A51D7220E4}" type="presOf" srcId="{83D8A0A3-07D6-8047-8892-EA7E972E7BFC}" destId="{03EF0AC0-96CA-FD4B-A6F5-E1337688433E}" srcOrd="0" destOrd="0" presId="urn:microsoft.com/office/officeart/2005/8/layout/hierarchy5"/>
    <dgm:cxn modelId="{E99889B3-BA88-8841-80BF-A46B1C3434E2}" srcId="{F695C496-F298-864F-AA7D-AAB64918DCAB}" destId="{D11B495E-EFA8-9846-BFEB-BA11875E2A6F}" srcOrd="1" destOrd="0" parTransId="{6C2857FE-EFF8-BF44-A9F2-5439460E18D0}" sibTransId="{B3552738-5928-6443-8485-D70CBD49A374}"/>
    <dgm:cxn modelId="{53123D3C-839F-3E45-A029-D3995D208582}" type="presOf" srcId="{6C2857FE-EFF8-BF44-A9F2-5439460E18D0}" destId="{C9A4275E-18EC-1D40-84DA-D9D21F791036}" srcOrd="1" destOrd="0" presId="urn:microsoft.com/office/officeart/2005/8/layout/hierarchy5"/>
    <dgm:cxn modelId="{44869BB5-0DAF-874E-BCD1-241AC58309A2}" type="presOf" srcId="{C79B61D1-5860-D245-8845-786950607B0C}" destId="{6C1A5724-EEC5-5047-B6F3-8A3992529503}" srcOrd="0" destOrd="0" presId="urn:microsoft.com/office/officeart/2005/8/layout/hierarchy5"/>
    <dgm:cxn modelId="{D9991E3C-BF89-F248-BCAD-6A3F04706AAD}" srcId="{F695C496-F298-864F-AA7D-AAB64918DCAB}" destId="{C79B61D1-5860-D245-8845-786950607B0C}" srcOrd="0" destOrd="0" parTransId="{4F3E1CD5-B305-1A44-B8E9-901F9BA0DD72}" sibTransId="{8583F104-1763-3345-9EEE-947F4346925B}"/>
    <dgm:cxn modelId="{1E66C75F-D01B-6B48-9E63-FF46A35C5022}" type="presOf" srcId="{4F3E1CD5-B305-1A44-B8E9-901F9BA0DD72}" destId="{533F3058-1B00-BE4A-94CB-A60E74871AEF}" srcOrd="0" destOrd="0" presId="urn:microsoft.com/office/officeart/2005/8/layout/hierarchy5"/>
    <dgm:cxn modelId="{77260375-DE19-8A47-B6F9-F13D0408220D}" type="presOf" srcId="{D11B495E-EFA8-9846-BFEB-BA11875E2A6F}" destId="{3E6C60F3-BE1E-8045-99EE-70301BF0D992}" srcOrd="0" destOrd="0" presId="urn:microsoft.com/office/officeart/2005/8/layout/hierarchy5"/>
    <dgm:cxn modelId="{37A79E4A-7088-234D-9338-D65FCA9EA5E1}" type="presParOf" srcId="{03EF0AC0-96CA-FD4B-A6F5-E1337688433E}" destId="{C202FC7E-6533-7940-BE5C-BE23AB0C5178}" srcOrd="0" destOrd="0" presId="urn:microsoft.com/office/officeart/2005/8/layout/hierarchy5"/>
    <dgm:cxn modelId="{449E5B1D-C703-FD44-8C8C-439A332583DD}" type="presParOf" srcId="{C202FC7E-6533-7940-BE5C-BE23AB0C5178}" destId="{25886080-C693-8A47-8FAD-4B9CD26387DA}" srcOrd="0" destOrd="0" presId="urn:microsoft.com/office/officeart/2005/8/layout/hierarchy5"/>
    <dgm:cxn modelId="{AE4B179E-318A-384C-A5B1-8B1EBFE540F9}" type="presParOf" srcId="{25886080-C693-8A47-8FAD-4B9CD26387DA}" destId="{5335E43B-6215-A543-B650-4D5A9C791AD4}" srcOrd="0" destOrd="0" presId="urn:microsoft.com/office/officeart/2005/8/layout/hierarchy5"/>
    <dgm:cxn modelId="{142CE25C-F3C4-D142-924D-6D995A3989B4}" type="presParOf" srcId="{5335E43B-6215-A543-B650-4D5A9C791AD4}" destId="{D070C3BB-810D-554B-B104-8B133CA4EB92}" srcOrd="0" destOrd="0" presId="urn:microsoft.com/office/officeart/2005/8/layout/hierarchy5"/>
    <dgm:cxn modelId="{5B730C0D-7809-4546-9FE1-9D9EBD31FF6C}" type="presParOf" srcId="{5335E43B-6215-A543-B650-4D5A9C791AD4}" destId="{3AA0871F-EE2B-3147-B3A7-0BE2B8C5FD6E}" srcOrd="1" destOrd="0" presId="urn:microsoft.com/office/officeart/2005/8/layout/hierarchy5"/>
    <dgm:cxn modelId="{F8F302A4-C622-5743-BA85-75D12D6B27E6}" type="presParOf" srcId="{3AA0871F-EE2B-3147-B3A7-0BE2B8C5FD6E}" destId="{533F3058-1B00-BE4A-94CB-A60E74871AEF}" srcOrd="0" destOrd="0" presId="urn:microsoft.com/office/officeart/2005/8/layout/hierarchy5"/>
    <dgm:cxn modelId="{35274C62-6236-9D4F-B401-7701A4B1F79C}" type="presParOf" srcId="{533F3058-1B00-BE4A-94CB-A60E74871AEF}" destId="{CF589E4D-B27A-F140-8317-C581EFC1A8E4}" srcOrd="0" destOrd="0" presId="urn:microsoft.com/office/officeart/2005/8/layout/hierarchy5"/>
    <dgm:cxn modelId="{6A646EFF-8A93-294D-89D8-859187340DCC}" type="presParOf" srcId="{3AA0871F-EE2B-3147-B3A7-0BE2B8C5FD6E}" destId="{07BD8525-37F7-A14A-A0AC-6903418FEA81}" srcOrd="1" destOrd="0" presId="urn:microsoft.com/office/officeart/2005/8/layout/hierarchy5"/>
    <dgm:cxn modelId="{DFC11962-0BA3-1F4C-83F7-9424D5E136C8}" type="presParOf" srcId="{07BD8525-37F7-A14A-A0AC-6903418FEA81}" destId="{6C1A5724-EEC5-5047-B6F3-8A3992529503}" srcOrd="0" destOrd="0" presId="urn:microsoft.com/office/officeart/2005/8/layout/hierarchy5"/>
    <dgm:cxn modelId="{9AEC7929-025E-464A-AF07-5215AE37BE0B}" type="presParOf" srcId="{07BD8525-37F7-A14A-A0AC-6903418FEA81}" destId="{748FD636-E7C8-644F-B7FE-BE33DEFFE227}" srcOrd="1" destOrd="0" presId="urn:microsoft.com/office/officeart/2005/8/layout/hierarchy5"/>
    <dgm:cxn modelId="{320BFE22-DAAD-164F-A2A6-697CF24A4B8F}" type="presParOf" srcId="{3AA0871F-EE2B-3147-B3A7-0BE2B8C5FD6E}" destId="{9C5F3BC6-5B99-9F4B-8BBC-0BBE9F5BB883}" srcOrd="2" destOrd="0" presId="urn:microsoft.com/office/officeart/2005/8/layout/hierarchy5"/>
    <dgm:cxn modelId="{92C8617F-7635-1141-8114-3F6BC1B8AEDF}" type="presParOf" srcId="{9C5F3BC6-5B99-9F4B-8BBC-0BBE9F5BB883}" destId="{C9A4275E-18EC-1D40-84DA-D9D21F791036}" srcOrd="0" destOrd="0" presId="urn:microsoft.com/office/officeart/2005/8/layout/hierarchy5"/>
    <dgm:cxn modelId="{48FB72C6-16E1-0243-A051-9E7FACAAC4E9}" type="presParOf" srcId="{3AA0871F-EE2B-3147-B3A7-0BE2B8C5FD6E}" destId="{D98719C6-9F1A-984E-A81A-E13A9CF58C21}" srcOrd="3" destOrd="0" presId="urn:microsoft.com/office/officeart/2005/8/layout/hierarchy5"/>
    <dgm:cxn modelId="{C0559EE8-BAAA-D342-9506-3FA6A3707756}" type="presParOf" srcId="{D98719C6-9F1A-984E-A81A-E13A9CF58C21}" destId="{3E6C60F3-BE1E-8045-99EE-70301BF0D992}" srcOrd="0" destOrd="0" presId="urn:microsoft.com/office/officeart/2005/8/layout/hierarchy5"/>
    <dgm:cxn modelId="{374B9BCC-B146-4545-B226-6C29E35C691A}" type="presParOf" srcId="{D98719C6-9F1A-984E-A81A-E13A9CF58C21}" destId="{B74C0F77-9C9C-AE4C-A993-14702869507A}" srcOrd="1" destOrd="0" presId="urn:microsoft.com/office/officeart/2005/8/layout/hierarchy5"/>
    <dgm:cxn modelId="{0F058392-F80A-7042-BF36-7398C2F96686}" type="presParOf" srcId="{03EF0AC0-96CA-FD4B-A6F5-E1337688433E}" destId="{2928673E-9EA8-F749-80D6-14A29291F649}" srcOrd="1" destOrd="0" presId="urn:microsoft.com/office/officeart/2005/8/layout/hierarchy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4073E36-94D4-314D-8626-48819447B1C5}" type="doc">
      <dgm:prSet loTypeId="urn:microsoft.com/office/officeart/2005/8/layout/list1" loCatId="list" qsTypeId="urn:microsoft.com/office/officeart/2005/8/quickstyle/simple4" qsCatId="simple" csTypeId="urn:microsoft.com/office/officeart/2005/8/colors/accent1_2" csCatId="accent1" phldr="1"/>
      <dgm:spPr/>
      <dgm:t>
        <a:bodyPr/>
        <a:lstStyle/>
        <a:p>
          <a:endParaRPr lang="en-US"/>
        </a:p>
      </dgm:t>
    </dgm:pt>
    <dgm:pt modelId="{01627466-1AB6-B94E-9C59-3353B397FC5A}">
      <dgm:prSet custT="1"/>
      <dgm:spPr/>
      <dgm:t>
        <a:bodyPr/>
        <a:lstStyle/>
        <a:p>
          <a:pPr rtl="0"/>
          <a:r>
            <a:rPr lang="en-US" sz="2600" dirty="0" smtClean="0"/>
            <a:t>Dictates when the memory write operation takes place</a:t>
          </a:r>
          <a:endParaRPr lang="en-US" sz="2600" dirty="0"/>
        </a:p>
      </dgm:t>
    </dgm:pt>
    <dgm:pt modelId="{0F3B8B6C-836C-FD4E-9BA8-BA6BA3B164EC}" type="parTrans" cxnId="{FF800D9F-61EE-004D-8358-AD7C3A13FC5B}">
      <dgm:prSet/>
      <dgm:spPr/>
      <dgm:t>
        <a:bodyPr/>
        <a:lstStyle/>
        <a:p>
          <a:endParaRPr lang="en-US"/>
        </a:p>
      </dgm:t>
    </dgm:pt>
    <dgm:pt modelId="{E3555ADC-4867-E547-B5D1-9D53619F59BC}" type="sibTrans" cxnId="{FF800D9F-61EE-004D-8358-AD7C3A13FC5B}">
      <dgm:prSet/>
      <dgm:spPr/>
      <dgm:t>
        <a:bodyPr/>
        <a:lstStyle/>
        <a:p>
          <a:endParaRPr lang="en-US"/>
        </a:p>
      </dgm:t>
    </dgm:pt>
    <dgm:pt modelId="{3FAE6076-0D24-8946-9540-35B37D85EFF3}">
      <dgm:prSet custT="1"/>
      <dgm:spPr/>
      <dgm:t>
        <a:bodyPr/>
        <a:lstStyle/>
        <a:p>
          <a:pPr rtl="0"/>
          <a:r>
            <a:rPr lang="en-US" sz="2400" dirty="0" smtClean="0">
              <a:latin typeface="Times New Roman" panose="02020603050405020304" pitchFamily="18" charset="0"/>
              <a:cs typeface="Times New Roman" panose="02020603050405020304" pitchFamily="18" charset="0"/>
            </a:rPr>
            <a:t>Can occur every time the block is updated</a:t>
          </a:r>
          <a:endParaRPr lang="en-US" sz="2400" dirty="0">
            <a:latin typeface="Times New Roman" panose="02020603050405020304" pitchFamily="18" charset="0"/>
            <a:cs typeface="Times New Roman" panose="02020603050405020304" pitchFamily="18" charset="0"/>
          </a:endParaRPr>
        </a:p>
      </dgm:t>
    </dgm:pt>
    <dgm:pt modelId="{2D370765-0A9E-EE49-A7F7-41263CD5E518}" type="parTrans" cxnId="{329CC842-0861-2B4D-AA48-99F5E1A03F25}">
      <dgm:prSet/>
      <dgm:spPr/>
      <dgm:t>
        <a:bodyPr/>
        <a:lstStyle/>
        <a:p>
          <a:endParaRPr lang="en-US"/>
        </a:p>
      </dgm:t>
    </dgm:pt>
    <dgm:pt modelId="{8D227CB1-B09C-FD49-AC5F-C50D94F09EFD}" type="sibTrans" cxnId="{329CC842-0861-2B4D-AA48-99F5E1A03F25}">
      <dgm:prSet/>
      <dgm:spPr/>
      <dgm:t>
        <a:bodyPr/>
        <a:lstStyle/>
        <a:p>
          <a:endParaRPr lang="en-US"/>
        </a:p>
      </dgm:t>
    </dgm:pt>
    <dgm:pt modelId="{8C53982C-3545-7845-A0EE-ABD955D5A94A}">
      <dgm:prSet custT="1"/>
      <dgm:spPr/>
      <dgm:t>
        <a:bodyPr/>
        <a:lstStyle/>
        <a:p>
          <a:pPr rtl="0"/>
          <a:r>
            <a:rPr lang="en-US" sz="2400" dirty="0" smtClean="0">
              <a:latin typeface="Times New Roman" panose="02020603050405020304" pitchFamily="18" charset="0"/>
              <a:cs typeface="Times New Roman" panose="02020603050405020304" pitchFamily="18" charset="0"/>
            </a:rPr>
            <a:t>Can occur when the block is replaced</a:t>
          </a:r>
          <a:endParaRPr lang="en-US" sz="2400" dirty="0">
            <a:latin typeface="Times New Roman" panose="02020603050405020304" pitchFamily="18" charset="0"/>
            <a:cs typeface="Times New Roman" panose="02020603050405020304" pitchFamily="18" charset="0"/>
          </a:endParaRPr>
        </a:p>
      </dgm:t>
    </dgm:pt>
    <dgm:pt modelId="{F4A1E3F1-4253-F74B-A1EC-E49E98B27E59}" type="parTrans" cxnId="{B5E7BB52-151C-4B4D-9D0F-8639B11F785A}">
      <dgm:prSet/>
      <dgm:spPr/>
      <dgm:t>
        <a:bodyPr/>
        <a:lstStyle/>
        <a:p>
          <a:endParaRPr lang="en-US"/>
        </a:p>
      </dgm:t>
    </dgm:pt>
    <dgm:pt modelId="{56D1A604-1288-2245-813C-14A7AEA5A069}" type="sibTrans" cxnId="{B5E7BB52-151C-4B4D-9D0F-8639B11F785A}">
      <dgm:prSet/>
      <dgm:spPr/>
      <dgm:t>
        <a:bodyPr/>
        <a:lstStyle/>
        <a:p>
          <a:endParaRPr lang="en-US"/>
        </a:p>
      </dgm:t>
    </dgm:pt>
    <dgm:pt modelId="{24A529E1-651E-C44A-B4C0-D7A36E08331E}">
      <dgm:prSet custT="1"/>
      <dgm:spPr/>
      <dgm:t>
        <a:bodyPr/>
        <a:lstStyle/>
        <a:p>
          <a:pPr rtl="0"/>
          <a:r>
            <a:rPr lang="en-US" sz="2200" dirty="0" smtClean="0">
              <a:latin typeface="Times New Roman" panose="02020603050405020304" pitchFamily="18" charset="0"/>
              <a:cs typeface="Times New Roman" panose="02020603050405020304" pitchFamily="18" charset="0"/>
            </a:rPr>
            <a:t>Minimizes write operations</a:t>
          </a:r>
          <a:endParaRPr lang="en-US" sz="2200" dirty="0">
            <a:latin typeface="Times New Roman" panose="02020603050405020304" pitchFamily="18" charset="0"/>
            <a:cs typeface="Times New Roman" panose="02020603050405020304" pitchFamily="18" charset="0"/>
          </a:endParaRPr>
        </a:p>
      </dgm:t>
    </dgm:pt>
    <dgm:pt modelId="{1B07A278-6892-D94D-ADF0-166CEBD31509}" type="parTrans" cxnId="{9125E1D5-5D16-124D-8E35-5BC5872F9300}">
      <dgm:prSet/>
      <dgm:spPr/>
      <dgm:t>
        <a:bodyPr/>
        <a:lstStyle/>
        <a:p>
          <a:endParaRPr lang="en-US"/>
        </a:p>
      </dgm:t>
    </dgm:pt>
    <dgm:pt modelId="{21EACC12-F887-6643-BF81-C43655D21001}" type="sibTrans" cxnId="{9125E1D5-5D16-124D-8E35-5BC5872F9300}">
      <dgm:prSet/>
      <dgm:spPr/>
      <dgm:t>
        <a:bodyPr/>
        <a:lstStyle/>
        <a:p>
          <a:endParaRPr lang="en-US"/>
        </a:p>
      </dgm:t>
    </dgm:pt>
    <dgm:pt modelId="{F9E3F7B9-17C7-EB41-851A-5F12892F7717}">
      <dgm:prSet custT="1"/>
      <dgm:spPr/>
      <dgm:t>
        <a:bodyPr/>
        <a:lstStyle/>
        <a:p>
          <a:pPr rtl="0"/>
          <a:r>
            <a:rPr lang="en-US" sz="2200" dirty="0" smtClean="0">
              <a:latin typeface="Times New Roman" panose="02020603050405020304" pitchFamily="18" charset="0"/>
              <a:cs typeface="Times New Roman" panose="02020603050405020304" pitchFamily="18" charset="0"/>
            </a:rPr>
            <a:t>Leaves main memory in an obsolete state</a:t>
          </a:r>
          <a:endParaRPr lang="en-US" sz="2200" dirty="0">
            <a:latin typeface="Times New Roman" panose="02020603050405020304" pitchFamily="18" charset="0"/>
            <a:cs typeface="Times New Roman" panose="02020603050405020304" pitchFamily="18" charset="0"/>
          </a:endParaRPr>
        </a:p>
      </dgm:t>
    </dgm:pt>
    <dgm:pt modelId="{5939220E-D407-F54F-8C9D-DBC51ED6EA42}" type="sibTrans" cxnId="{49A1D064-78DC-7F4E-808E-52F838BFA7DA}">
      <dgm:prSet/>
      <dgm:spPr/>
      <dgm:t>
        <a:bodyPr/>
        <a:lstStyle/>
        <a:p>
          <a:endParaRPr lang="en-US"/>
        </a:p>
      </dgm:t>
    </dgm:pt>
    <dgm:pt modelId="{1C08902A-6D6B-1F4C-BA83-7952BAC7BF7F}" type="parTrans" cxnId="{49A1D064-78DC-7F4E-808E-52F838BFA7DA}">
      <dgm:prSet/>
      <dgm:spPr/>
      <dgm:t>
        <a:bodyPr/>
        <a:lstStyle/>
        <a:p>
          <a:endParaRPr lang="en-US"/>
        </a:p>
      </dgm:t>
    </dgm:pt>
    <dgm:pt modelId="{C71F34C1-BA88-5143-BFD8-6E7F4313E38D}" type="pres">
      <dgm:prSet presAssocID="{14073E36-94D4-314D-8626-48819447B1C5}" presName="linear" presStyleCnt="0">
        <dgm:presLayoutVars>
          <dgm:dir/>
          <dgm:animLvl val="lvl"/>
          <dgm:resizeHandles val="exact"/>
        </dgm:presLayoutVars>
      </dgm:prSet>
      <dgm:spPr/>
      <dgm:t>
        <a:bodyPr/>
        <a:lstStyle/>
        <a:p>
          <a:endParaRPr lang="en-US"/>
        </a:p>
      </dgm:t>
    </dgm:pt>
    <dgm:pt modelId="{0C840F3E-9861-DC4E-BF66-09A9AFC97D7D}" type="pres">
      <dgm:prSet presAssocID="{01627466-1AB6-B94E-9C59-3353B397FC5A}" presName="parentLin" presStyleCnt="0"/>
      <dgm:spPr/>
    </dgm:pt>
    <dgm:pt modelId="{DBC8F292-4D92-F545-BA96-E42A364CA857}" type="pres">
      <dgm:prSet presAssocID="{01627466-1AB6-B94E-9C59-3353B397FC5A}" presName="parentLeftMargin" presStyleLbl="node1" presStyleIdx="0" presStyleCnt="1"/>
      <dgm:spPr/>
      <dgm:t>
        <a:bodyPr/>
        <a:lstStyle/>
        <a:p>
          <a:endParaRPr lang="en-US"/>
        </a:p>
      </dgm:t>
    </dgm:pt>
    <dgm:pt modelId="{0EE621EE-7ADD-E344-84F4-86EEE9B48B86}" type="pres">
      <dgm:prSet presAssocID="{01627466-1AB6-B94E-9C59-3353B397FC5A}" presName="parentText" presStyleLbl="node1" presStyleIdx="0" presStyleCnt="1" custScaleX="123246" custScaleY="68402" custLinFactNeighborX="-45455" custLinFactNeighborY="20387">
        <dgm:presLayoutVars>
          <dgm:chMax val="0"/>
          <dgm:bulletEnabled val="1"/>
        </dgm:presLayoutVars>
      </dgm:prSet>
      <dgm:spPr/>
      <dgm:t>
        <a:bodyPr/>
        <a:lstStyle/>
        <a:p>
          <a:endParaRPr lang="en-US"/>
        </a:p>
      </dgm:t>
    </dgm:pt>
    <dgm:pt modelId="{12FB3788-46A6-6643-9BB4-ACA85771C14D}" type="pres">
      <dgm:prSet presAssocID="{01627466-1AB6-B94E-9C59-3353B397FC5A}" presName="negativeSpace" presStyleCnt="0"/>
      <dgm:spPr/>
    </dgm:pt>
    <dgm:pt modelId="{3BB4CDDF-D6CD-5B4D-9222-7B541575C81C}" type="pres">
      <dgm:prSet presAssocID="{01627466-1AB6-B94E-9C59-3353B397FC5A}" presName="childText" presStyleLbl="conFgAcc1" presStyleIdx="0" presStyleCnt="1" custScaleY="116989" custLinFactNeighborY="27797">
        <dgm:presLayoutVars>
          <dgm:bulletEnabled val="1"/>
        </dgm:presLayoutVars>
      </dgm:prSet>
      <dgm:spPr/>
      <dgm:t>
        <a:bodyPr/>
        <a:lstStyle/>
        <a:p>
          <a:endParaRPr lang="en-US"/>
        </a:p>
      </dgm:t>
    </dgm:pt>
  </dgm:ptLst>
  <dgm:cxnLst>
    <dgm:cxn modelId="{B5E7BB52-151C-4B4D-9D0F-8639B11F785A}" srcId="{01627466-1AB6-B94E-9C59-3353B397FC5A}" destId="{8C53982C-3545-7845-A0EE-ABD955D5A94A}" srcOrd="1" destOrd="0" parTransId="{F4A1E3F1-4253-F74B-A1EC-E49E98B27E59}" sibTransId="{56D1A604-1288-2245-813C-14A7AEA5A069}"/>
    <dgm:cxn modelId="{49A1D064-78DC-7F4E-808E-52F838BFA7DA}" srcId="{8C53982C-3545-7845-A0EE-ABD955D5A94A}" destId="{F9E3F7B9-17C7-EB41-851A-5F12892F7717}" srcOrd="1" destOrd="0" parTransId="{1C08902A-6D6B-1F4C-BA83-7952BAC7BF7F}" sibTransId="{5939220E-D407-F54F-8C9D-DBC51ED6EA42}"/>
    <dgm:cxn modelId="{0E4CE569-0EE8-9D4A-BAF5-5E6EE431C5B9}" type="presOf" srcId="{14073E36-94D4-314D-8626-48819447B1C5}" destId="{C71F34C1-BA88-5143-BFD8-6E7F4313E38D}" srcOrd="0" destOrd="0" presId="urn:microsoft.com/office/officeart/2005/8/layout/list1"/>
    <dgm:cxn modelId="{75F6A09A-5826-F84A-8E51-3BA6E2C2E63E}" type="presOf" srcId="{01627466-1AB6-B94E-9C59-3353B397FC5A}" destId="{DBC8F292-4D92-F545-BA96-E42A364CA857}" srcOrd="0" destOrd="0" presId="urn:microsoft.com/office/officeart/2005/8/layout/list1"/>
    <dgm:cxn modelId="{329CC842-0861-2B4D-AA48-99F5E1A03F25}" srcId="{01627466-1AB6-B94E-9C59-3353B397FC5A}" destId="{3FAE6076-0D24-8946-9540-35B37D85EFF3}" srcOrd="0" destOrd="0" parTransId="{2D370765-0A9E-EE49-A7F7-41263CD5E518}" sibTransId="{8D227CB1-B09C-FD49-AC5F-C50D94F09EFD}"/>
    <dgm:cxn modelId="{710F2D8B-CFB2-B94D-9391-B515F574FA62}" type="presOf" srcId="{F9E3F7B9-17C7-EB41-851A-5F12892F7717}" destId="{3BB4CDDF-D6CD-5B4D-9222-7B541575C81C}" srcOrd="0" destOrd="3" presId="urn:microsoft.com/office/officeart/2005/8/layout/list1"/>
    <dgm:cxn modelId="{FF800D9F-61EE-004D-8358-AD7C3A13FC5B}" srcId="{14073E36-94D4-314D-8626-48819447B1C5}" destId="{01627466-1AB6-B94E-9C59-3353B397FC5A}" srcOrd="0" destOrd="0" parTransId="{0F3B8B6C-836C-FD4E-9BA8-BA6BA3B164EC}" sibTransId="{E3555ADC-4867-E547-B5D1-9D53619F59BC}"/>
    <dgm:cxn modelId="{1243C14F-7E0F-6A48-8D89-D73E35425F19}" type="presOf" srcId="{8C53982C-3545-7845-A0EE-ABD955D5A94A}" destId="{3BB4CDDF-D6CD-5B4D-9222-7B541575C81C}" srcOrd="0" destOrd="1" presId="urn:microsoft.com/office/officeart/2005/8/layout/list1"/>
    <dgm:cxn modelId="{11714069-7332-8F47-A845-1A830EDAAF00}" type="presOf" srcId="{24A529E1-651E-C44A-B4C0-D7A36E08331E}" destId="{3BB4CDDF-D6CD-5B4D-9222-7B541575C81C}" srcOrd="0" destOrd="2" presId="urn:microsoft.com/office/officeart/2005/8/layout/list1"/>
    <dgm:cxn modelId="{B4A149D0-F7C0-E64F-BA00-267F9039CC0E}" type="presOf" srcId="{3FAE6076-0D24-8946-9540-35B37D85EFF3}" destId="{3BB4CDDF-D6CD-5B4D-9222-7B541575C81C}" srcOrd="0" destOrd="0" presId="urn:microsoft.com/office/officeart/2005/8/layout/list1"/>
    <dgm:cxn modelId="{9125E1D5-5D16-124D-8E35-5BC5872F9300}" srcId="{8C53982C-3545-7845-A0EE-ABD955D5A94A}" destId="{24A529E1-651E-C44A-B4C0-D7A36E08331E}" srcOrd="0" destOrd="0" parTransId="{1B07A278-6892-D94D-ADF0-166CEBD31509}" sibTransId="{21EACC12-F887-6643-BF81-C43655D21001}"/>
    <dgm:cxn modelId="{94AB36DC-E689-8445-AF2D-95A286F64C23}" type="presOf" srcId="{01627466-1AB6-B94E-9C59-3353B397FC5A}" destId="{0EE621EE-7ADD-E344-84F4-86EEE9B48B86}" srcOrd="1" destOrd="0" presId="urn:microsoft.com/office/officeart/2005/8/layout/list1"/>
    <dgm:cxn modelId="{D5E42B54-2AC3-F846-BBD8-5F01A9831EE7}" type="presParOf" srcId="{C71F34C1-BA88-5143-BFD8-6E7F4313E38D}" destId="{0C840F3E-9861-DC4E-BF66-09A9AFC97D7D}" srcOrd="0" destOrd="0" presId="urn:microsoft.com/office/officeart/2005/8/layout/list1"/>
    <dgm:cxn modelId="{8568F20F-E675-6F44-B90F-2832738C2FB8}" type="presParOf" srcId="{0C840F3E-9861-DC4E-BF66-09A9AFC97D7D}" destId="{DBC8F292-4D92-F545-BA96-E42A364CA857}" srcOrd="0" destOrd="0" presId="urn:microsoft.com/office/officeart/2005/8/layout/list1"/>
    <dgm:cxn modelId="{B80F0151-BC15-1240-A2C6-E398EF521B4D}" type="presParOf" srcId="{0C840F3E-9861-DC4E-BF66-09A9AFC97D7D}" destId="{0EE621EE-7ADD-E344-84F4-86EEE9B48B86}" srcOrd="1" destOrd="0" presId="urn:microsoft.com/office/officeart/2005/8/layout/list1"/>
    <dgm:cxn modelId="{B409C139-0089-1842-9EB9-8CE7F1712EAF}" type="presParOf" srcId="{C71F34C1-BA88-5143-BFD8-6E7F4313E38D}" destId="{12FB3788-46A6-6643-9BB4-ACA85771C14D}" srcOrd="1" destOrd="0" presId="urn:microsoft.com/office/officeart/2005/8/layout/list1"/>
    <dgm:cxn modelId="{B01695CD-BB98-8841-8EF6-AC43C6BA55C8}" type="presParOf" srcId="{C71F34C1-BA88-5143-BFD8-6E7F4313E38D}" destId="{3BB4CDDF-D6CD-5B4D-9222-7B541575C81C}"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89C0B980-160C-CD47-9E1D-9D9734FBA703}" type="doc">
      <dgm:prSet loTypeId="urn:microsoft.com/office/officeart/2005/8/layout/lProcess3" loCatId="process" qsTypeId="urn:microsoft.com/office/officeart/2005/8/quickstyle/simple4" qsCatId="simple" csTypeId="urn:microsoft.com/office/officeart/2005/8/colors/accent1_2" csCatId="accent1" phldr="1"/>
      <dgm:spPr/>
      <dgm:t>
        <a:bodyPr/>
        <a:lstStyle/>
        <a:p>
          <a:endParaRPr lang="en-US"/>
        </a:p>
      </dgm:t>
    </dgm:pt>
    <dgm:pt modelId="{175B0D45-A947-2B48-8402-F380B0D27260}">
      <dgm:prSet phldrT="[Text]"/>
      <dgm:spPr/>
      <dgm:t>
        <a:bodyPr/>
        <a:lstStyle/>
        <a:p>
          <a:r>
            <a:rPr lang="en-US" b="1" dirty="0" smtClean="0">
              <a:solidFill>
                <a:schemeClr val="bg1"/>
              </a:solidFill>
              <a:latin typeface="Times New Roman" panose="02020603050405020304" pitchFamily="18" charset="0"/>
              <a:cs typeface="Times New Roman" panose="02020603050405020304" pitchFamily="18" charset="0"/>
            </a:rPr>
            <a:t>Secondary Memory</a:t>
          </a:r>
          <a:endParaRPr lang="en-US" dirty="0">
            <a:solidFill>
              <a:schemeClr val="bg1"/>
            </a:solidFill>
            <a:latin typeface="Times New Roman" panose="02020603050405020304" pitchFamily="18" charset="0"/>
            <a:cs typeface="Times New Roman" panose="02020603050405020304" pitchFamily="18" charset="0"/>
          </a:endParaRPr>
        </a:p>
      </dgm:t>
    </dgm:pt>
    <dgm:pt modelId="{AB5B8FAE-28D1-3E4B-87B6-159E83F52300}" type="parTrans" cxnId="{0F2616E1-C618-5641-B03D-3D0727383C37}">
      <dgm:prSet/>
      <dgm:spPr/>
      <dgm:t>
        <a:bodyPr/>
        <a:lstStyle/>
        <a:p>
          <a:endParaRPr lang="en-US"/>
        </a:p>
      </dgm:t>
    </dgm:pt>
    <dgm:pt modelId="{DCCC82D3-F28C-EF45-AF62-02CC708720FC}" type="sibTrans" cxnId="{0F2616E1-C618-5641-B03D-3D0727383C37}">
      <dgm:prSet/>
      <dgm:spPr/>
      <dgm:t>
        <a:bodyPr/>
        <a:lstStyle/>
        <a:p>
          <a:endParaRPr lang="en-US"/>
        </a:p>
      </dgm:t>
    </dgm:pt>
    <dgm:pt modelId="{54892FE1-425C-544B-BC60-F285FB536EA1}">
      <dgm:prSet phldrT="[Text]"/>
      <dgm:spPr>
        <a:solidFill>
          <a:schemeClr val="bg1"/>
        </a:solidFill>
      </dgm:spPr>
      <dgm:t>
        <a:bodyPr/>
        <a:lstStyle/>
        <a:p>
          <a:r>
            <a:rPr lang="en-US" b="0" i="0" dirty="0" smtClean="0">
              <a:solidFill>
                <a:schemeClr val="tx1"/>
              </a:solidFill>
              <a:latin typeface="Times New Roman" panose="02020603050405020304" pitchFamily="18" charset="0"/>
              <a:cs typeface="Times New Roman" panose="02020603050405020304" pitchFamily="18" charset="0"/>
            </a:rPr>
            <a:t>Also referred to as auxiliary memory</a:t>
          </a:r>
          <a:endParaRPr lang="en-US" b="0" i="0" dirty="0">
            <a:solidFill>
              <a:schemeClr val="tx1"/>
            </a:solidFill>
            <a:latin typeface="Times New Roman" panose="02020603050405020304" pitchFamily="18" charset="0"/>
            <a:cs typeface="Times New Roman" panose="02020603050405020304" pitchFamily="18" charset="0"/>
          </a:endParaRPr>
        </a:p>
      </dgm:t>
    </dgm:pt>
    <dgm:pt modelId="{9CEB1B48-DD97-B040-B27D-196838701348}" type="parTrans" cxnId="{A7D7A6BC-AA89-DB47-A641-B3EDC2E9E7A3}">
      <dgm:prSet/>
      <dgm:spPr/>
      <dgm:t>
        <a:bodyPr/>
        <a:lstStyle/>
        <a:p>
          <a:endParaRPr lang="en-US" dirty="0"/>
        </a:p>
      </dgm:t>
    </dgm:pt>
    <dgm:pt modelId="{EC7D2A08-CF63-DD43-8424-B09209E4D504}" type="sibTrans" cxnId="{A7D7A6BC-AA89-DB47-A641-B3EDC2E9E7A3}">
      <dgm:prSet/>
      <dgm:spPr/>
      <dgm:t>
        <a:bodyPr/>
        <a:lstStyle/>
        <a:p>
          <a:endParaRPr lang="en-US"/>
        </a:p>
      </dgm:t>
    </dgm:pt>
    <dgm:pt modelId="{0BCDDA9E-BCBA-A547-B425-05BBDFA55B70}">
      <dgm:prSet/>
      <dgm:spPr>
        <a:solidFill>
          <a:schemeClr val="bg1"/>
        </a:solidFill>
      </dgm:spPr>
      <dgm:t>
        <a:bodyPr/>
        <a:lstStyle/>
        <a:p>
          <a:r>
            <a:rPr lang="en-US" b="0" i="0" dirty="0" smtClean="0">
              <a:solidFill>
                <a:schemeClr val="tx1"/>
              </a:solidFill>
              <a:latin typeface="Times New Roman" panose="02020603050405020304" pitchFamily="18" charset="0"/>
              <a:cs typeface="Times New Roman" panose="02020603050405020304" pitchFamily="18" charset="0"/>
            </a:rPr>
            <a:t>External</a:t>
          </a:r>
        </a:p>
      </dgm:t>
    </dgm:pt>
    <dgm:pt modelId="{95E09E98-5716-834F-A8A8-22B0095F04AB}" type="parTrans" cxnId="{D9902C3E-9DB1-A743-AFDD-2CB082C7328B}">
      <dgm:prSet/>
      <dgm:spPr/>
      <dgm:t>
        <a:bodyPr/>
        <a:lstStyle/>
        <a:p>
          <a:endParaRPr lang="en-US" dirty="0"/>
        </a:p>
      </dgm:t>
    </dgm:pt>
    <dgm:pt modelId="{4C91F34A-33D9-E843-A930-A51B24EF2C6D}" type="sibTrans" cxnId="{D9902C3E-9DB1-A743-AFDD-2CB082C7328B}">
      <dgm:prSet/>
      <dgm:spPr/>
      <dgm:t>
        <a:bodyPr/>
        <a:lstStyle/>
        <a:p>
          <a:endParaRPr lang="en-US"/>
        </a:p>
      </dgm:t>
    </dgm:pt>
    <dgm:pt modelId="{F967E9AC-D9D9-344C-B086-D9FCB33D0AFF}">
      <dgm:prSet/>
      <dgm:spPr>
        <a:solidFill>
          <a:schemeClr val="bg1"/>
        </a:solidFill>
      </dgm:spPr>
      <dgm:t>
        <a:bodyPr/>
        <a:lstStyle/>
        <a:p>
          <a:r>
            <a:rPr lang="en-US" b="0" i="0" dirty="0" smtClean="0">
              <a:solidFill>
                <a:schemeClr val="tx1"/>
              </a:solidFill>
              <a:latin typeface="Times New Roman" panose="02020603050405020304" pitchFamily="18" charset="0"/>
              <a:cs typeface="Times New Roman" panose="02020603050405020304" pitchFamily="18" charset="0"/>
            </a:rPr>
            <a:t>Nonvolatile</a:t>
          </a:r>
        </a:p>
      </dgm:t>
    </dgm:pt>
    <dgm:pt modelId="{FE77EDD4-D9D0-2844-A7EB-75EAD9B1E0A5}" type="parTrans" cxnId="{8AC56509-0070-A340-9C60-BD8473AA528C}">
      <dgm:prSet/>
      <dgm:spPr/>
      <dgm:t>
        <a:bodyPr/>
        <a:lstStyle/>
        <a:p>
          <a:endParaRPr lang="en-US" dirty="0"/>
        </a:p>
      </dgm:t>
    </dgm:pt>
    <dgm:pt modelId="{BAB18CC8-3A4D-304F-8AAB-1901AE38D975}" type="sibTrans" cxnId="{8AC56509-0070-A340-9C60-BD8473AA528C}">
      <dgm:prSet/>
      <dgm:spPr/>
      <dgm:t>
        <a:bodyPr/>
        <a:lstStyle/>
        <a:p>
          <a:endParaRPr lang="en-US"/>
        </a:p>
      </dgm:t>
    </dgm:pt>
    <dgm:pt modelId="{BF181567-7121-4542-A101-01B592EB901F}">
      <dgm:prSet/>
      <dgm:spPr>
        <a:solidFill>
          <a:schemeClr val="bg1"/>
        </a:solidFill>
      </dgm:spPr>
      <dgm:t>
        <a:bodyPr/>
        <a:lstStyle/>
        <a:p>
          <a:r>
            <a:rPr lang="en-US" b="0" i="0" dirty="0" smtClean="0">
              <a:solidFill>
                <a:schemeClr val="tx1"/>
              </a:solidFill>
              <a:latin typeface="Times New Roman" panose="02020603050405020304" pitchFamily="18" charset="0"/>
              <a:cs typeface="Times New Roman" panose="02020603050405020304" pitchFamily="18" charset="0"/>
            </a:rPr>
            <a:t>Used to store program and data files</a:t>
          </a:r>
        </a:p>
      </dgm:t>
    </dgm:pt>
    <dgm:pt modelId="{20FEDE42-B839-AF47-B50D-6D25ADD594DB}" type="parTrans" cxnId="{C48A06AB-ABD4-E74D-AC31-A8353A980372}">
      <dgm:prSet/>
      <dgm:spPr/>
      <dgm:t>
        <a:bodyPr/>
        <a:lstStyle/>
        <a:p>
          <a:endParaRPr lang="en-US" dirty="0"/>
        </a:p>
      </dgm:t>
    </dgm:pt>
    <dgm:pt modelId="{4C37D257-8050-F34F-B393-493A8DF9C3C6}" type="sibTrans" cxnId="{C48A06AB-ABD4-E74D-AC31-A8353A980372}">
      <dgm:prSet/>
      <dgm:spPr/>
      <dgm:t>
        <a:bodyPr/>
        <a:lstStyle/>
        <a:p>
          <a:endParaRPr lang="en-US"/>
        </a:p>
      </dgm:t>
    </dgm:pt>
    <dgm:pt modelId="{1352029B-DF4D-9142-B301-2F7B2DA2D33D}" type="pres">
      <dgm:prSet presAssocID="{89C0B980-160C-CD47-9E1D-9D9734FBA703}" presName="Name0" presStyleCnt="0">
        <dgm:presLayoutVars>
          <dgm:chPref val="3"/>
          <dgm:dir/>
          <dgm:animLvl val="lvl"/>
          <dgm:resizeHandles/>
        </dgm:presLayoutVars>
      </dgm:prSet>
      <dgm:spPr/>
      <dgm:t>
        <a:bodyPr/>
        <a:lstStyle/>
        <a:p>
          <a:endParaRPr lang="en-US"/>
        </a:p>
      </dgm:t>
    </dgm:pt>
    <dgm:pt modelId="{27C3054F-8C9C-C042-93B3-EA802A868F59}" type="pres">
      <dgm:prSet presAssocID="{175B0D45-A947-2B48-8402-F380B0D27260}" presName="horFlow" presStyleCnt="0"/>
      <dgm:spPr/>
    </dgm:pt>
    <dgm:pt modelId="{6840D052-5EFA-D046-A639-AD21F883913E}" type="pres">
      <dgm:prSet presAssocID="{175B0D45-A947-2B48-8402-F380B0D27260}" presName="bigChev" presStyleLbl="node1" presStyleIdx="0" presStyleCnt="1" custScaleX="113275" custScaleY="139351" custLinFactY="-18275" custLinFactNeighborX="33885" custLinFactNeighborY="-100000"/>
      <dgm:spPr/>
      <dgm:t>
        <a:bodyPr/>
        <a:lstStyle/>
        <a:p>
          <a:endParaRPr lang="en-US"/>
        </a:p>
      </dgm:t>
    </dgm:pt>
    <dgm:pt modelId="{0F2C831E-5F32-8140-B86C-99A7452D5117}" type="pres">
      <dgm:prSet presAssocID="{9CEB1B48-DD97-B040-B27D-196838701348}" presName="parTrans" presStyleCnt="0"/>
      <dgm:spPr/>
    </dgm:pt>
    <dgm:pt modelId="{F74A3067-0BE3-F34A-964B-C151F7DE1B35}" type="pres">
      <dgm:prSet presAssocID="{54892FE1-425C-544B-BC60-F285FB536EA1}" presName="node" presStyleLbl="alignAccFollowNode1" presStyleIdx="0" presStyleCnt="1" custScaleX="184066" custScaleY="293839" custLinFactX="-8049" custLinFactY="12260" custLinFactNeighborX="-100000" custLinFactNeighborY="100000">
        <dgm:presLayoutVars>
          <dgm:bulletEnabled val="1"/>
        </dgm:presLayoutVars>
      </dgm:prSet>
      <dgm:spPr/>
      <dgm:t>
        <a:bodyPr/>
        <a:lstStyle/>
        <a:p>
          <a:endParaRPr lang="en-US"/>
        </a:p>
      </dgm:t>
    </dgm:pt>
  </dgm:ptLst>
  <dgm:cxnLst>
    <dgm:cxn modelId="{C48A06AB-ABD4-E74D-AC31-A8353A980372}" srcId="{54892FE1-425C-544B-BC60-F285FB536EA1}" destId="{BF181567-7121-4542-A101-01B592EB901F}" srcOrd="2" destOrd="0" parTransId="{20FEDE42-B839-AF47-B50D-6D25ADD594DB}" sibTransId="{4C37D257-8050-F34F-B393-493A8DF9C3C6}"/>
    <dgm:cxn modelId="{0F2616E1-C618-5641-B03D-3D0727383C37}" srcId="{89C0B980-160C-CD47-9E1D-9D9734FBA703}" destId="{175B0D45-A947-2B48-8402-F380B0D27260}" srcOrd="0" destOrd="0" parTransId="{AB5B8FAE-28D1-3E4B-87B6-159E83F52300}" sibTransId="{DCCC82D3-F28C-EF45-AF62-02CC708720FC}"/>
    <dgm:cxn modelId="{D9902C3E-9DB1-A743-AFDD-2CB082C7328B}" srcId="{54892FE1-425C-544B-BC60-F285FB536EA1}" destId="{0BCDDA9E-BCBA-A547-B425-05BBDFA55B70}" srcOrd="0" destOrd="0" parTransId="{95E09E98-5716-834F-A8A8-22B0095F04AB}" sibTransId="{4C91F34A-33D9-E843-A930-A51B24EF2C6D}"/>
    <dgm:cxn modelId="{14E0A106-3A8E-074E-9355-FD7D34C2D993}" type="presOf" srcId="{0BCDDA9E-BCBA-A547-B425-05BBDFA55B70}" destId="{F74A3067-0BE3-F34A-964B-C151F7DE1B35}" srcOrd="0" destOrd="1" presId="urn:microsoft.com/office/officeart/2005/8/layout/lProcess3"/>
    <dgm:cxn modelId="{C3DE36C5-569C-B942-8022-E59FA18F893B}" type="presOf" srcId="{F967E9AC-D9D9-344C-B086-D9FCB33D0AFF}" destId="{F74A3067-0BE3-F34A-964B-C151F7DE1B35}" srcOrd="0" destOrd="2" presId="urn:microsoft.com/office/officeart/2005/8/layout/lProcess3"/>
    <dgm:cxn modelId="{A7D7A6BC-AA89-DB47-A641-B3EDC2E9E7A3}" srcId="{175B0D45-A947-2B48-8402-F380B0D27260}" destId="{54892FE1-425C-544B-BC60-F285FB536EA1}" srcOrd="0" destOrd="0" parTransId="{9CEB1B48-DD97-B040-B27D-196838701348}" sibTransId="{EC7D2A08-CF63-DD43-8424-B09209E4D504}"/>
    <dgm:cxn modelId="{01E6586D-F8DA-F243-81B9-4B15BC35AE43}" type="presOf" srcId="{54892FE1-425C-544B-BC60-F285FB536EA1}" destId="{F74A3067-0BE3-F34A-964B-C151F7DE1B35}" srcOrd="0" destOrd="0" presId="urn:microsoft.com/office/officeart/2005/8/layout/lProcess3"/>
    <dgm:cxn modelId="{CF88C6C8-9888-5346-91C8-5BC72DCA6A12}" type="presOf" srcId="{89C0B980-160C-CD47-9E1D-9D9734FBA703}" destId="{1352029B-DF4D-9142-B301-2F7B2DA2D33D}" srcOrd="0" destOrd="0" presId="urn:microsoft.com/office/officeart/2005/8/layout/lProcess3"/>
    <dgm:cxn modelId="{70F51B56-0AA9-5F42-9885-F58CDA6FCF0A}" type="presOf" srcId="{BF181567-7121-4542-A101-01B592EB901F}" destId="{F74A3067-0BE3-F34A-964B-C151F7DE1B35}" srcOrd="0" destOrd="3" presId="urn:microsoft.com/office/officeart/2005/8/layout/lProcess3"/>
    <dgm:cxn modelId="{8AC56509-0070-A340-9C60-BD8473AA528C}" srcId="{54892FE1-425C-544B-BC60-F285FB536EA1}" destId="{F967E9AC-D9D9-344C-B086-D9FCB33D0AFF}" srcOrd="1" destOrd="0" parTransId="{FE77EDD4-D9D0-2844-A7EB-75EAD9B1E0A5}" sibTransId="{BAB18CC8-3A4D-304F-8AAB-1901AE38D975}"/>
    <dgm:cxn modelId="{58E890AF-4B3A-B04B-9B99-594754178B97}" type="presOf" srcId="{175B0D45-A947-2B48-8402-F380B0D27260}" destId="{6840D052-5EFA-D046-A639-AD21F883913E}" srcOrd="0" destOrd="0" presId="urn:microsoft.com/office/officeart/2005/8/layout/lProcess3"/>
    <dgm:cxn modelId="{007B9EF9-352B-D847-B114-B5ACBCBC80E2}" type="presParOf" srcId="{1352029B-DF4D-9142-B301-2F7B2DA2D33D}" destId="{27C3054F-8C9C-C042-93B3-EA802A868F59}" srcOrd="0" destOrd="0" presId="urn:microsoft.com/office/officeart/2005/8/layout/lProcess3"/>
    <dgm:cxn modelId="{C703CBBA-61AF-8E45-8055-8F0E285E5C4F}" type="presParOf" srcId="{27C3054F-8C9C-C042-93B3-EA802A868F59}" destId="{6840D052-5EFA-D046-A639-AD21F883913E}" srcOrd="0" destOrd="0" presId="urn:microsoft.com/office/officeart/2005/8/layout/lProcess3"/>
    <dgm:cxn modelId="{1CA379FC-0B06-9A4D-A50B-5A18CBB5B69C}" type="presParOf" srcId="{27C3054F-8C9C-C042-93B3-EA802A868F59}" destId="{0F2C831E-5F32-8140-B86C-99A7452D5117}" srcOrd="1" destOrd="0" presId="urn:microsoft.com/office/officeart/2005/8/layout/lProcess3"/>
    <dgm:cxn modelId="{A0CB84B1-6F1D-9747-A68E-7D7EF296B94E}" type="presParOf" srcId="{27C3054F-8C9C-C042-93B3-EA802A868F59}" destId="{F74A3067-0BE3-F34A-964B-C151F7DE1B35}" srcOrd="2" destOrd="0" presId="urn:microsoft.com/office/officeart/2005/8/layout/l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AB96E7FB-3E82-2C41-82E9-C7107DC59E64}" type="doc">
      <dgm:prSet loTypeId="urn:microsoft.com/office/officeart/2005/8/layout/target2" loCatId="relationship" qsTypeId="urn:microsoft.com/office/officeart/2005/8/quickstyle/simple4" qsCatId="simple" csTypeId="urn:microsoft.com/office/officeart/2005/8/colors/accent1_2" csCatId="accent1" phldr="1"/>
      <dgm:spPr/>
      <dgm:t>
        <a:bodyPr/>
        <a:lstStyle/>
        <a:p>
          <a:endParaRPr lang="en-US"/>
        </a:p>
      </dgm:t>
    </dgm:pt>
    <dgm:pt modelId="{838C7FF3-B8BB-E54F-945D-DC7264F50BE6}">
      <dgm:prSet custT="1"/>
      <dgm:spPr/>
      <dgm:t>
        <a:bodyPr/>
        <a:lstStyle/>
        <a:p>
          <a:pPr rtl="0"/>
          <a:r>
            <a:rPr lang="en-US" sz="2800" dirty="0" smtClean="0">
              <a:latin typeface="Times New Roman" panose="02020603050405020304" pitchFamily="18" charset="0"/>
              <a:cs typeface="Times New Roman" panose="02020603050405020304" pitchFamily="18" charset="0"/>
            </a:rPr>
            <a:t>Three techniques are possible for I/O operations:</a:t>
          </a:r>
          <a:endParaRPr lang="en-US" sz="2800" dirty="0">
            <a:latin typeface="Times New Roman" panose="02020603050405020304" pitchFamily="18" charset="0"/>
            <a:cs typeface="Times New Roman" panose="02020603050405020304" pitchFamily="18" charset="0"/>
          </a:endParaRPr>
        </a:p>
      </dgm:t>
    </dgm:pt>
    <dgm:pt modelId="{F774FF3A-F76A-7745-97E3-9EE1661E8212}" type="parTrans" cxnId="{A3AA8735-22CB-7A4B-88A4-B3A9F5CDB2D1}">
      <dgm:prSet/>
      <dgm:spPr/>
      <dgm:t>
        <a:bodyPr/>
        <a:lstStyle/>
        <a:p>
          <a:endParaRPr lang="en-US">
            <a:latin typeface="Times New Roman" panose="02020603050405020304" pitchFamily="18" charset="0"/>
            <a:cs typeface="Times New Roman" panose="02020603050405020304" pitchFamily="18" charset="0"/>
          </a:endParaRPr>
        </a:p>
      </dgm:t>
    </dgm:pt>
    <dgm:pt modelId="{11A46697-C77E-FE4F-8165-7DA43613C3A9}" type="sibTrans" cxnId="{A3AA8735-22CB-7A4B-88A4-B3A9F5CDB2D1}">
      <dgm:prSet/>
      <dgm:spPr/>
      <dgm:t>
        <a:bodyPr/>
        <a:lstStyle/>
        <a:p>
          <a:endParaRPr lang="en-US">
            <a:latin typeface="Times New Roman" panose="02020603050405020304" pitchFamily="18" charset="0"/>
            <a:cs typeface="Times New Roman" panose="02020603050405020304" pitchFamily="18" charset="0"/>
          </a:endParaRPr>
        </a:p>
      </dgm:t>
    </dgm:pt>
    <dgm:pt modelId="{E8C2B118-6BDC-7E48-B7D6-C66DE87139DA}">
      <dgm:prSet custT="1"/>
      <dgm:spPr>
        <a:solidFill>
          <a:schemeClr val="bg1"/>
        </a:solidFill>
      </dgm:spPr>
      <dgm:t>
        <a:bodyPr/>
        <a:lstStyle/>
        <a:p>
          <a:pPr rtl="0"/>
          <a:r>
            <a:rPr lang="en-US" sz="2600" dirty="0" smtClean="0">
              <a:latin typeface="Times New Roman" panose="02020603050405020304" pitchFamily="18" charset="0"/>
              <a:cs typeface="Times New Roman" panose="02020603050405020304" pitchFamily="18" charset="0"/>
            </a:rPr>
            <a:t>Programmed I/O</a:t>
          </a:r>
          <a:endParaRPr lang="en-US" sz="2600" dirty="0">
            <a:latin typeface="Times New Roman" panose="02020603050405020304" pitchFamily="18" charset="0"/>
            <a:cs typeface="Times New Roman" panose="02020603050405020304" pitchFamily="18" charset="0"/>
          </a:endParaRPr>
        </a:p>
      </dgm:t>
    </dgm:pt>
    <dgm:pt modelId="{966BC0DE-BD16-6E4C-B9DC-30E2C72E1F9A}" type="parTrans" cxnId="{869833F6-47B9-EC43-909F-E3E2FCD692B9}">
      <dgm:prSet/>
      <dgm:spPr/>
      <dgm:t>
        <a:bodyPr/>
        <a:lstStyle/>
        <a:p>
          <a:endParaRPr lang="en-US">
            <a:latin typeface="Times New Roman" panose="02020603050405020304" pitchFamily="18" charset="0"/>
            <a:cs typeface="Times New Roman" panose="02020603050405020304" pitchFamily="18" charset="0"/>
          </a:endParaRPr>
        </a:p>
      </dgm:t>
    </dgm:pt>
    <dgm:pt modelId="{13ED3279-946C-E947-87C9-32CCE62D5695}" type="sibTrans" cxnId="{869833F6-47B9-EC43-909F-E3E2FCD692B9}">
      <dgm:prSet/>
      <dgm:spPr/>
      <dgm:t>
        <a:bodyPr/>
        <a:lstStyle/>
        <a:p>
          <a:endParaRPr lang="en-US">
            <a:latin typeface="Times New Roman" panose="02020603050405020304" pitchFamily="18" charset="0"/>
            <a:cs typeface="Times New Roman" panose="02020603050405020304" pitchFamily="18" charset="0"/>
          </a:endParaRPr>
        </a:p>
      </dgm:t>
    </dgm:pt>
    <dgm:pt modelId="{5384BCB3-AF0B-E244-96C3-6CCBA45A81E3}">
      <dgm:prSet custT="1"/>
      <dgm:spPr>
        <a:solidFill>
          <a:schemeClr val="bg1"/>
        </a:solidFill>
      </dgm:spPr>
      <dgm:t>
        <a:bodyPr/>
        <a:lstStyle/>
        <a:p>
          <a:pPr rtl="0"/>
          <a:r>
            <a:rPr lang="en-US" sz="2600" dirty="0" smtClean="0">
              <a:latin typeface="Times New Roman" panose="02020603050405020304" pitchFamily="18" charset="0"/>
              <a:cs typeface="Times New Roman" panose="02020603050405020304" pitchFamily="18" charset="0"/>
            </a:rPr>
            <a:t>Interrupt-Driven I/O</a:t>
          </a:r>
          <a:endParaRPr lang="en-US" sz="2600" dirty="0">
            <a:latin typeface="Times New Roman" panose="02020603050405020304" pitchFamily="18" charset="0"/>
            <a:cs typeface="Times New Roman" panose="02020603050405020304" pitchFamily="18" charset="0"/>
          </a:endParaRPr>
        </a:p>
      </dgm:t>
    </dgm:pt>
    <dgm:pt modelId="{AFCC2CE0-81EE-5D44-8AFC-FB39944F4945}" type="parTrans" cxnId="{5C7F35FD-51E9-0340-B7C3-E26042D693C7}">
      <dgm:prSet/>
      <dgm:spPr/>
      <dgm:t>
        <a:bodyPr/>
        <a:lstStyle/>
        <a:p>
          <a:endParaRPr lang="en-US">
            <a:latin typeface="Times New Roman" panose="02020603050405020304" pitchFamily="18" charset="0"/>
            <a:cs typeface="Times New Roman" panose="02020603050405020304" pitchFamily="18" charset="0"/>
          </a:endParaRPr>
        </a:p>
      </dgm:t>
    </dgm:pt>
    <dgm:pt modelId="{C4E7130D-FCC1-2941-B9A2-5057549E7246}" type="sibTrans" cxnId="{5C7F35FD-51E9-0340-B7C3-E26042D693C7}">
      <dgm:prSet/>
      <dgm:spPr/>
      <dgm:t>
        <a:bodyPr/>
        <a:lstStyle/>
        <a:p>
          <a:endParaRPr lang="en-US">
            <a:latin typeface="Times New Roman" panose="02020603050405020304" pitchFamily="18" charset="0"/>
            <a:cs typeface="Times New Roman" panose="02020603050405020304" pitchFamily="18" charset="0"/>
          </a:endParaRPr>
        </a:p>
      </dgm:t>
    </dgm:pt>
    <dgm:pt modelId="{B5CE3B60-FF18-154D-8491-C21821B1A544}">
      <dgm:prSet custT="1"/>
      <dgm:spPr>
        <a:solidFill>
          <a:schemeClr val="bg1"/>
        </a:solidFill>
      </dgm:spPr>
      <dgm:t>
        <a:bodyPr/>
        <a:lstStyle/>
        <a:p>
          <a:pPr rtl="0"/>
          <a:r>
            <a:rPr lang="en-NZ" sz="2600" dirty="0" smtClean="0">
              <a:latin typeface="Times New Roman" panose="02020603050405020304" pitchFamily="18" charset="0"/>
              <a:cs typeface="Times New Roman" panose="02020603050405020304" pitchFamily="18" charset="0"/>
            </a:rPr>
            <a:t>Direct Memory Access (DMA)</a:t>
          </a:r>
          <a:endParaRPr lang="en-NZ" sz="2600" dirty="0">
            <a:latin typeface="Times New Roman" panose="02020603050405020304" pitchFamily="18" charset="0"/>
            <a:cs typeface="Times New Roman" panose="02020603050405020304" pitchFamily="18" charset="0"/>
          </a:endParaRPr>
        </a:p>
      </dgm:t>
    </dgm:pt>
    <dgm:pt modelId="{E0C60BBD-93C3-C548-9566-DAF2F34A425C}" type="parTrans" cxnId="{E79882B7-9245-7C48-B923-129B43B20BD8}">
      <dgm:prSet/>
      <dgm:spPr/>
      <dgm:t>
        <a:bodyPr/>
        <a:lstStyle/>
        <a:p>
          <a:endParaRPr lang="en-US">
            <a:latin typeface="Times New Roman" panose="02020603050405020304" pitchFamily="18" charset="0"/>
            <a:cs typeface="Times New Roman" panose="02020603050405020304" pitchFamily="18" charset="0"/>
          </a:endParaRPr>
        </a:p>
      </dgm:t>
    </dgm:pt>
    <dgm:pt modelId="{2C7CA52D-496F-7F40-86E4-1E29DC006C50}" type="sibTrans" cxnId="{E79882B7-9245-7C48-B923-129B43B20BD8}">
      <dgm:prSet/>
      <dgm:spPr/>
      <dgm:t>
        <a:bodyPr/>
        <a:lstStyle/>
        <a:p>
          <a:endParaRPr lang="en-US">
            <a:latin typeface="Times New Roman" panose="02020603050405020304" pitchFamily="18" charset="0"/>
            <a:cs typeface="Times New Roman" panose="02020603050405020304" pitchFamily="18" charset="0"/>
          </a:endParaRPr>
        </a:p>
      </dgm:t>
    </dgm:pt>
    <dgm:pt modelId="{8B48EDD3-DB5E-7841-9838-7B45F1B6FCF3}" type="pres">
      <dgm:prSet presAssocID="{AB96E7FB-3E82-2C41-82E9-C7107DC59E64}" presName="Name0" presStyleCnt="0">
        <dgm:presLayoutVars>
          <dgm:chMax val="3"/>
          <dgm:chPref val="1"/>
          <dgm:dir/>
          <dgm:animLvl val="lvl"/>
          <dgm:resizeHandles/>
        </dgm:presLayoutVars>
      </dgm:prSet>
      <dgm:spPr/>
      <dgm:t>
        <a:bodyPr/>
        <a:lstStyle/>
        <a:p>
          <a:endParaRPr lang="en-US"/>
        </a:p>
      </dgm:t>
    </dgm:pt>
    <dgm:pt modelId="{48C758BD-1541-DF40-841E-32905E975CC5}" type="pres">
      <dgm:prSet presAssocID="{AB96E7FB-3E82-2C41-82E9-C7107DC59E64}" presName="outerBox" presStyleCnt="0"/>
      <dgm:spPr/>
    </dgm:pt>
    <dgm:pt modelId="{7E8965CA-124C-5841-A1D7-8FE02BBA98D1}" type="pres">
      <dgm:prSet presAssocID="{AB96E7FB-3E82-2C41-82E9-C7107DC59E64}" presName="outerBoxParent" presStyleLbl="node1" presStyleIdx="0" presStyleCnt="1"/>
      <dgm:spPr/>
      <dgm:t>
        <a:bodyPr/>
        <a:lstStyle/>
        <a:p>
          <a:endParaRPr lang="en-US"/>
        </a:p>
      </dgm:t>
    </dgm:pt>
    <dgm:pt modelId="{3B448893-5292-3C4E-A588-1862FA0EA339}" type="pres">
      <dgm:prSet presAssocID="{AB96E7FB-3E82-2C41-82E9-C7107DC59E64}" presName="outerBoxChildren" presStyleCnt="0"/>
      <dgm:spPr/>
    </dgm:pt>
    <dgm:pt modelId="{32606DC8-654F-EF46-B4B5-5C3B0D266A42}" type="pres">
      <dgm:prSet presAssocID="{E8C2B118-6BDC-7E48-B7D6-C66DE87139DA}" presName="oChild" presStyleLbl="fgAcc1" presStyleIdx="0" presStyleCnt="3" custScaleX="86455" custScaleY="112865">
        <dgm:presLayoutVars>
          <dgm:bulletEnabled val="1"/>
        </dgm:presLayoutVars>
      </dgm:prSet>
      <dgm:spPr/>
      <dgm:t>
        <a:bodyPr/>
        <a:lstStyle/>
        <a:p>
          <a:endParaRPr lang="en-US"/>
        </a:p>
      </dgm:t>
    </dgm:pt>
    <dgm:pt modelId="{BAC8A7F1-ABC0-1E49-9552-391656AAAD70}" type="pres">
      <dgm:prSet presAssocID="{13ED3279-946C-E947-87C9-32CCE62D5695}" presName="outerSibTrans" presStyleCnt="0"/>
      <dgm:spPr/>
    </dgm:pt>
    <dgm:pt modelId="{33A2B240-3BDD-4F42-B776-19B257CDA092}" type="pres">
      <dgm:prSet presAssocID="{5384BCB3-AF0B-E244-96C3-6CCBA45A81E3}" presName="oChild" presStyleLbl="fgAcc1" presStyleIdx="1" presStyleCnt="3" custScaleX="92874" custScaleY="112865">
        <dgm:presLayoutVars>
          <dgm:bulletEnabled val="1"/>
        </dgm:presLayoutVars>
      </dgm:prSet>
      <dgm:spPr/>
      <dgm:t>
        <a:bodyPr/>
        <a:lstStyle/>
        <a:p>
          <a:endParaRPr lang="en-US"/>
        </a:p>
      </dgm:t>
    </dgm:pt>
    <dgm:pt modelId="{518FAE7C-B11B-2F48-93CE-EA8FE8703039}" type="pres">
      <dgm:prSet presAssocID="{C4E7130D-FCC1-2941-B9A2-5057549E7246}" presName="outerSibTrans" presStyleCnt="0"/>
      <dgm:spPr/>
    </dgm:pt>
    <dgm:pt modelId="{0466B519-BD67-E64C-A017-BFF8956BF7B9}" type="pres">
      <dgm:prSet presAssocID="{B5CE3B60-FF18-154D-8491-C21821B1A544}" presName="oChild" presStyleLbl="fgAcc1" presStyleIdx="2" presStyleCnt="3" custScaleX="102144" custScaleY="112865">
        <dgm:presLayoutVars>
          <dgm:bulletEnabled val="1"/>
        </dgm:presLayoutVars>
      </dgm:prSet>
      <dgm:spPr/>
      <dgm:t>
        <a:bodyPr/>
        <a:lstStyle/>
        <a:p>
          <a:endParaRPr lang="en-US"/>
        </a:p>
      </dgm:t>
    </dgm:pt>
  </dgm:ptLst>
  <dgm:cxnLst>
    <dgm:cxn modelId="{869833F6-47B9-EC43-909F-E3E2FCD692B9}" srcId="{838C7FF3-B8BB-E54F-945D-DC7264F50BE6}" destId="{E8C2B118-6BDC-7E48-B7D6-C66DE87139DA}" srcOrd="0" destOrd="0" parTransId="{966BC0DE-BD16-6E4C-B9DC-30E2C72E1F9A}" sibTransId="{13ED3279-946C-E947-87C9-32CCE62D5695}"/>
    <dgm:cxn modelId="{BF1FF65B-D72B-1240-97C7-62ACBAFE12BD}" type="presOf" srcId="{5384BCB3-AF0B-E244-96C3-6CCBA45A81E3}" destId="{33A2B240-3BDD-4F42-B776-19B257CDA092}" srcOrd="0" destOrd="0" presId="urn:microsoft.com/office/officeart/2005/8/layout/target2"/>
    <dgm:cxn modelId="{3107170B-7EF1-6C47-A7FC-43D926B17685}" type="presOf" srcId="{AB96E7FB-3E82-2C41-82E9-C7107DC59E64}" destId="{8B48EDD3-DB5E-7841-9838-7B45F1B6FCF3}" srcOrd="0" destOrd="0" presId="urn:microsoft.com/office/officeart/2005/8/layout/target2"/>
    <dgm:cxn modelId="{E79882B7-9245-7C48-B923-129B43B20BD8}" srcId="{838C7FF3-B8BB-E54F-945D-DC7264F50BE6}" destId="{B5CE3B60-FF18-154D-8491-C21821B1A544}" srcOrd="2" destOrd="0" parTransId="{E0C60BBD-93C3-C548-9566-DAF2F34A425C}" sibTransId="{2C7CA52D-496F-7F40-86E4-1E29DC006C50}"/>
    <dgm:cxn modelId="{2C3DB517-FE78-2E4E-B4C4-017D683D6EFE}" type="presOf" srcId="{E8C2B118-6BDC-7E48-B7D6-C66DE87139DA}" destId="{32606DC8-654F-EF46-B4B5-5C3B0D266A42}" srcOrd="0" destOrd="0" presId="urn:microsoft.com/office/officeart/2005/8/layout/target2"/>
    <dgm:cxn modelId="{5C7F35FD-51E9-0340-B7C3-E26042D693C7}" srcId="{838C7FF3-B8BB-E54F-945D-DC7264F50BE6}" destId="{5384BCB3-AF0B-E244-96C3-6CCBA45A81E3}" srcOrd="1" destOrd="0" parTransId="{AFCC2CE0-81EE-5D44-8AFC-FB39944F4945}" sibTransId="{C4E7130D-FCC1-2941-B9A2-5057549E7246}"/>
    <dgm:cxn modelId="{A3AA8735-22CB-7A4B-88A4-B3A9F5CDB2D1}" srcId="{AB96E7FB-3E82-2C41-82E9-C7107DC59E64}" destId="{838C7FF3-B8BB-E54F-945D-DC7264F50BE6}" srcOrd="0" destOrd="0" parTransId="{F774FF3A-F76A-7745-97E3-9EE1661E8212}" sibTransId="{11A46697-C77E-FE4F-8165-7DA43613C3A9}"/>
    <dgm:cxn modelId="{427880E2-3C0C-B246-83F8-7DFAF52A1551}" type="presOf" srcId="{B5CE3B60-FF18-154D-8491-C21821B1A544}" destId="{0466B519-BD67-E64C-A017-BFF8956BF7B9}" srcOrd="0" destOrd="0" presId="urn:microsoft.com/office/officeart/2005/8/layout/target2"/>
    <dgm:cxn modelId="{2828F1D5-4C23-694B-B4B9-D4B0C18CF5F7}" type="presOf" srcId="{838C7FF3-B8BB-E54F-945D-DC7264F50BE6}" destId="{7E8965CA-124C-5841-A1D7-8FE02BBA98D1}" srcOrd="0" destOrd="0" presId="urn:microsoft.com/office/officeart/2005/8/layout/target2"/>
    <dgm:cxn modelId="{926A0CA9-B051-8C4C-85A9-A5107D0BF162}" type="presParOf" srcId="{8B48EDD3-DB5E-7841-9838-7B45F1B6FCF3}" destId="{48C758BD-1541-DF40-841E-32905E975CC5}" srcOrd="0" destOrd="0" presId="urn:microsoft.com/office/officeart/2005/8/layout/target2"/>
    <dgm:cxn modelId="{44CFF264-131C-7B4F-A664-D9103FB127C6}" type="presParOf" srcId="{48C758BD-1541-DF40-841E-32905E975CC5}" destId="{7E8965CA-124C-5841-A1D7-8FE02BBA98D1}" srcOrd="0" destOrd="0" presId="urn:microsoft.com/office/officeart/2005/8/layout/target2"/>
    <dgm:cxn modelId="{E01D8DF3-99A7-3443-97AE-1D79AFF8B72B}" type="presParOf" srcId="{48C758BD-1541-DF40-841E-32905E975CC5}" destId="{3B448893-5292-3C4E-A588-1862FA0EA339}" srcOrd="1" destOrd="0" presId="urn:microsoft.com/office/officeart/2005/8/layout/target2"/>
    <dgm:cxn modelId="{16379C95-97D9-1E4E-B82F-167E9CD2A169}" type="presParOf" srcId="{3B448893-5292-3C4E-A588-1862FA0EA339}" destId="{32606DC8-654F-EF46-B4B5-5C3B0D266A42}" srcOrd="0" destOrd="0" presId="urn:microsoft.com/office/officeart/2005/8/layout/target2"/>
    <dgm:cxn modelId="{67D70D14-3026-544D-B4BF-A2667C05443F}" type="presParOf" srcId="{3B448893-5292-3C4E-A588-1862FA0EA339}" destId="{BAC8A7F1-ABC0-1E49-9552-391656AAAD70}" srcOrd="1" destOrd="0" presId="urn:microsoft.com/office/officeart/2005/8/layout/target2"/>
    <dgm:cxn modelId="{BD1058BC-DCA4-DB4E-87F9-1E1F9469986F}" type="presParOf" srcId="{3B448893-5292-3C4E-A588-1862FA0EA339}" destId="{33A2B240-3BDD-4F42-B776-19B257CDA092}" srcOrd="2" destOrd="0" presId="urn:microsoft.com/office/officeart/2005/8/layout/target2"/>
    <dgm:cxn modelId="{3AD14C6D-2171-5542-8F96-0CA2B1ED69A3}" type="presParOf" srcId="{3B448893-5292-3C4E-A588-1862FA0EA339}" destId="{518FAE7C-B11B-2F48-93CE-EA8FE8703039}" srcOrd="3" destOrd="0" presId="urn:microsoft.com/office/officeart/2005/8/layout/target2"/>
    <dgm:cxn modelId="{C6771EFC-1E0C-EC4E-8AEA-83FB6887F9A2}" type="presParOf" srcId="{3B448893-5292-3C4E-A588-1862FA0EA339}" destId="{0466B519-BD67-E64C-A017-BFF8956BF7B9}" srcOrd="4" destOrd="0" presId="urn:microsoft.com/office/officeart/2005/8/layout/targe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FF0B86CF-3BD1-0C41-9C2D-DF55A1B123AF}" type="doc">
      <dgm:prSet loTypeId="urn:microsoft.com/office/officeart/2005/8/layout/hProcess11" loCatId="process" qsTypeId="urn:microsoft.com/office/officeart/2005/8/quickstyle/simple4" qsCatId="simple" csTypeId="urn:microsoft.com/office/officeart/2005/8/colors/accent1_2" csCatId="accent1" phldr="1"/>
      <dgm:spPr/>
      <dgm:t>
        <a:bodyPr/>
        <a:lstStyle/>
        <a:p>
          <a:endParaRPr lang="en-US"/>
        </a:p>
      </dgm:t>
    </dgm:pt>
    <dgm:pt modelId="{943184AB-E686-264B-A52E-A56111949DE4}">
      <dgm:prSet custT="1"/>
      <dgm:spPr/>
      <dgm:t>
        <a:bodyPr/>
        <a:lstStyle/>
        <a:p>
          <a:pPr rtl="0"/>
          <a:r>
            <a:rPr lang="en-US" sz="1600" dirty="0" smtClean="0">
              <a:latin typeface="Times New Roman" panose="02020603050405020304" pitchFamily="18" charset="0"/>
              <a:cs typeface="Times New Roman" panose="02020603050405020304" pitchFamily="18" charset="0"/>
            </a:rPr>
            <a:t>Processor issues an I/O command to a module and then goes on to do some other useful work</a:t>
          </a:r>
          <a:endParaRPr lang="en-US" sz="1600" dirty="0">
            <a:latin typeface="Times New Roman" panose="02020603050405020304" pitchFamily="18" charset="0"/>
            <a:cs typeface="Times New Roman" panose="02020603050405020304" pitchFamily="18" charset="0"/>
          </a:endParaRPr>
        </a:p>
      </dgm:t>
    </dgm:pt>
    <dgm:pt modelId="{C6EAA304-D087-6449-91BF-6E5C24DFB089}" type="parTrans" cxnId="{60A4B2AD-C974-274C-9498-279D6B9ED8C4}">
      <dgm:prSet/>
      <dgm:spPr/>
      <dgm:t>
        <a:bodyPr/>
        <a:lstStyle/>
        <a:p>
          <a:endParaRPr lang="en-US">
            <a:latin typeface="Times New Roman" panose="02020603050405020304" pitchFamily="18" charset="0"/>
            <a:cs typeface="Times New Roman" panose="02020603050405020304" pitchFamily="18" charset="0"/>
          </a:endParaRPr>
        </a:p>
      </dgm:t>
    </dgm:pt>
    <dgm:pt modelId="{A458CAB3-E04B-834E-BB13-F93D030CF02A}" type="sibTrans" cxnId="{60A4B2AD-C974-274C-9498-279D6B9ED8C4}">
      <dgm:prSet/>
      <dgm:spPr/>
      <dgm:t>
        <a:bodyPr/>
        <a:lstStyle/>
        <a:p>
          <a:endParaRPr lang="en-US">
            <a:latin typeface="Times New Roman" panose="02020603050405020304" pitchFamily="18" charset="0"/>
            <a:cs typeface="Times New Roman" panose="02020603050405020304" pitchFamily="18" charset="0"/>
          </a:endParaRPr>
        </a:p>
      </dgm:t>
    </dgm:pt>
    <dgm:pt modelId="{98FD4C71-9608-1044-A588-E33EF801365B}">
      <dgm:prSet custT="1"/>
      <dgm:spPr/>
      <dgm:t>
        <a:bodyPr/>
        <a:lstStyle/>
        <a:p>
          <a:pPr rtl="0"/>
          <a:r>
            <a:rPr lang="en-NZ" sz="1600" dirty="0" smtClean="0">
              <a:latin typeface="Times New Roman" panose="02020603050405020304" pitchFamily="18" charset="0"/>
              <a:cs typeface="Times New Roman" panose="02020603050405020304" pitchFamily="18" charset="0"/>
            </a:rPr>
            <a:t>The processor executes the data transfer and then resumes its former processing</a:t>
          </a:r>
          <a:endParaRPr lang="en-NZ" sz="1600" dirty="0">
            <a:latin typeface="Times New Roman" panose="02020603050405020304" pitchFamily="18" charset="0"/>
            <a:cs typeface="Times New Roman" panose="02020603050405020304" pitchFamily="18" charset="0"/>
          </a:endParaRPr>
        </a:p>
      </dgm:t>
    </dgm:pt>
    <dgm:pt modelId="{F7ABC2D9-A14C-754E-AB08-293D3785F5EC}" type="parTrans" cxnId="{0B5701B8-8B6E-3A4C-925C-5F8EC83D55C9}">
      <dgm:prSet/>
      <dgm:spPr/>
      <dgm:t>
        <a:bodyPr/>
        <a:lstStyle/>
        <a:p>
          <a:endParaRPr lang="en-US">
            <a:latin typeface="Times New Roman" panose="02020603050405020304" pitchFamily="18" charset="0"/>
            <a:cs typeface="Times New Roman" panose="02020603050405020304" pitchFamily="18" charset="0"/>
          </a:endParaRPr>
        </a:p>
      </dgm:t>
    </dgm:pt>
    <dgm:pt modelId="{4005EB97-F874-2B44-B959-C894DAD09935}" type="sibTrans" cxnId="{0B5701B8-8B6E-3A4C-925C-5F8EC83D55C9}">
      <dgm:prSet/>
      <dgm:spPr/>
      <dgm:t>
        <a:bodyPr/>
        <a:lstStyle/>
        <a:p>
          <a:endParaRPr lang="en-US">
            <a:latin typeface="Times New Roman" panose="02020603050405020304" pitchFamily="18" charset="0"/>
            <a:cs typeface="Times New Roman" panose="02020603050405020304" pitchFamily="18" charset="0"/>
          </a:endParaRPr>
        </a:p>
      </dgm:t>
    </dgm:pt>
    <dgm:pt modelId="{D8023CC2-D9A3-AD45-A009-3C4933CB4067}">
      <dgm:prSet custT="1"/>
      <dgm:spPr/>
      <dgm:t>
        <a:bodyPr/>
        <a:lstStyle/>
        <a:p>
          <a:pPr rtl="0"/>
          <a:r>
            <a:rPr lang="en-US" sz="1600" dirty="0" smtClean="0">
              <a:latin typeface="Times New Roman" panose="02020603050405020304" pitchFamily="18" charset="0"/>
              <a:cs typeface="Times New Roman" panose="02020603050405020304" pitchFamily="18" charset="0"/>
            </a:rPr>
            <a:t>The I/O module will then interrupt the processor to request service when it is ready to exchange data with the processor</a:t>
          </a:r>
          <a:endParaRPr lang="en-US" sz="1600" dirty="0">
            <a:latin typeface="Times New Roman" panose="02020603050405020304" pitchFamily="18" charset="0"/>
            <a:cs typeface="Times New Roman" panose="02020603050405020304" pitchFamily="18" charset="0"/>
          </a:endParaRPr>
        </a:p>
      </dgm:t>
    </dgm:pt>
    <dgm:pt modelId="{4BAB3A52-4E1D-FD4A-B487-2D21733C0943}" type="sibTrans" cxnId="{B5258824-3747-E840-8E74-0418DE307044}">
      <dgm:prSet/>
      <dgm:spPr/>
      <dgm:t>
        <a:bodyPr/>
        <a:lstStyle/>
        <a:p>
          <a:endParaRPr lang="en-US">
            <a:latin typeface="Times New Roman" panose="02020603050405020304" pitchFamily="18" charset="0"/>
            <a:cs typeface="Times New Roman" panose="02020603050405020304" pitchFamily="18" charset="0"/>
          </a:endParaRPr>
        </a:p>
      </dgm:t>
    </dgm:pt>
    <dgm:pt modelId="{C605EDA5-5443-9F49-904A-DD467C0052D5}" type="parTrans" cxnId="{B5258824-3747-E840-8E74-0418DE307044}">
      <dgm:prSet/>
      <dgm:spPr/>
      <dgm:t>
        <a:bodyPr/>
        <a:lstStyle/>
        <a:p>
          <a:endParaRPr lang="en-US">
            <a:latin typeface="Times New Roman" panose="02020603050405020304" pitchFamily="18" charset="0"/>
            <a:cs typeface="Times New Roman" panose="02020603050405020304" pitchFamily="18" charset="0"/>
          </a:endParaRPr>
        </a:p>
      </dgm:t>
    </dgm:pt>
    <dgm:pt modelId="{8F9A7952-7CAC-CC4F-A62A-27614D880D3A}">
      <dgm:prSet custT="1"/>
      <dgm:spPr/>
      <dgm:t>
        <a:bodyPr/>
        <a:lstStyle/>
        <a:p>
          <a:pPr rtl="0"/>
          <a:r>
            <a:rPr lang="en-NZ" sz="1600" dirty="0" smtClean="0">
              <a:latin typeface="Times New Roman" panose="02020603050405020304" pitchFamily="18" charset="0"/>
              <a:cs typeface="Times New Roman" panose="02020603050405020304" pitchFamily="18" charset="0"/>
            </a:rPr>
            <a:t>More efficient than Programmed I/O but still requires active intervention of the processor to transfer data between memory and an I/O module</a:t>
          </a:r>
          <a:endParaRPr lang="en-NZ" sz="1600" dirty="0">
            <a:latin typeface="Times New Roman" panose="02020603050405020304" pitchFamily="18" charset="0"/>
            <a:cs typeface="Times New Roman" panose="02020603050405020304" pitchFamily="18" charset="0"/>
          </a:endParaRPr>
        </a:p>
      </dgm:t>
    </dgm:pt>
    <dgm:pt modelId="{04D2A909-2241-354E-BDBE-C090E308B8D0}" type="parTrans" cxnId="{8805479F-4932-3D49-8B65-78015E4E42C4}">
      <dgm:prSet/>
      <dgm:spPr/>
      <dgm:t>
        <a:bodyPr/>
        <a:lstStyle/>
        <a:p>
          <a:endParaRPr lang="en-US">
            <a:latin typeface="Times New Roman" panose="02020603050405020304" pitchFamily="18" charset="0"/>
            <a:cs typeface="Times New Roman" panose="02020603050405020304" pitchFamily="18" charset="0"/>
          </a:endParaRPr>
        </a:p>
      </dgm:t>
    </dgm:pt>
    <dgm:pt modelId="{633F52FC-A9C4-BC41-8D35-3A3C8B7CC902}" type="sibTrans" cxnId="{8805479F-4932-3D49-8B65-78015E4E42C4}">
      <dgm:prSet/>
      <dgm:spPr/>
      <dgm:t>
        <a:bodyPr/>
        <a:lstStyle/>
        <a:p>
          <a:endParaRPr lang="en-US">
            <a:latin typeface="Times New Roman" panose="02020603050405020304" pitchFamily="18" charset="0"/>
            <a:cs typeface="Times New Roman" panose="02020603050405020304" pitchFamily="18" charset="0"/>
          </a:endParaRPr>
        </a:p>
      </dgm:t>
    </dgm:pt>
    <dgm:pt modelId="{CD48599E-E54B-0D49-99CF-0D95C1AAEC4D}" type="pres">
      <dgm:prSet presAssocID="{FF0B86CF-3BD1-0C41-9C2D-DF55A1B123AF}" presName="Name0" presStyleCnt="0">
        <dgm:presLayoutVars>
          <dgm:dir/>
          <dgm:resizeHandles val="exact"/>
        </dgm:presLayoutVars>
      </dgm:prSet>
      <dgm:spPr/>
      <dgm:t>
        <a:bodyPr/>
        <a:lstStyle/>
        <a:p>
          <a:endParaRPr lang="en-US"/>
        </a:p>
      </dgm:t>
    </dgm:pt>
    <dgm:pt modelId="{97E0227D-6B09-8B4F-AABA-B17EFB065008}" type="pres">
      <dgm:prSet presAssocID="{FF0B86CF-3BD1-0C41-9C2D-DF55A1B123AF}" presName="arrow" presStyleLbl="bgShp" presStyleIdx="0" presStyleCnt="1"/>
      <dgm:spPr>
        <a:solidFill>
          <a:srgbClr val="A4740A"/>
        </a:solidFill>
      </dgm:spPr>
      <dgm:t>
        <a:bodyPr/>
        <a:lstStyle/>
        <a:p>
          <a:endParaRPr lang="en-US"/>
        </a:p>
      </dgm:t>
    </dgm:pt>
    <dgm:pt modelId="{672C7E63-0358-F543-9E77-9F377DE0D6EE}" type="pres">
      <dgm:prSet presAssocID="{FF0B86CF-3BD1-0C41-9C2D-DF55A1B123AF}" presName="points" presStyleCnt="0"/>
      <dgm:spPr/>
    </dgm:pt>
    <dgm:pt modelId="{31C2D38C-21F2-7244-8106-F0FEBD70769C}" type="pres">
      <dgm:prSet presAssocID="{943184AB-E686-264B-A52E-A56111949DE4}" presName="compositeA" presStyleCnt="0"/>
      <dgm:spPr/>
    </dgm:pt>
    <dgm:pt modelId="{D955B9FD-6178-B54D-A30E-A9A63325AAE2}" type="pres">
      <dgm:prSet presAssocID="{943184AB-E686-264B-A52E-A56111949DE4}" presName="textA" presStyleLbl="revTx" presStyleIdx="0" presStyleCnt="4">
        <dgm:presLayoutVars>
          <dgm:bulletEnabled val="1"/>
        </dgm:presLayoutVars>
      </dgm:prSet>
      <dgm:spPr/>
      <dgm:t>
        <a:bodyPr/>
        <a:lstStyle/>
        <a:p>
          <a:endParaRPr lang="en-US"/>
        </a:p>
      </dgm:t>
    </dgm:pt>
    <dgm:pt modelId="{2351F15B-9FB1-1547-B73C-BBE34FD7E7E7}" type="pres">
      <dgm:prSet presAssocID="{943184AB-E686-264B-A52E-A56111949DE4}" presName="circleA" presStyleLbl="node1" presStyleIdx="0" presStyleCnt="4"/>
      <dgm:spPr/>
    </dgm:pt>
    <dgm:pt modelId="{C12E62E3-096B-9D43-9A15-E64C29257D7F}" type="pres">
      <dgm:prSet presAssocID="{943184AB-E686-264B-A52E-A56111949DE4}" presName="spaceA" presStyleCnt="0"/>
      <dgm:spPr/>
    </dgm:pt>
    <dgm:pt modelId="{A0576CEC-9E09-A44F-AD57-33257452951A}" type="pres">
      <dgm:prSet presAssocID="{A458CAB3-E04B-834E-BB13-F93D030CF02A}" presName="space" presStyleCnt="0"/>
      <dgm:spPr/>
    </dgm:pt>
    <dgm:pt modelId="{CE337C9C-06E7-9A40-AE51-6D8EEA531CE8}" type="pres">
      <dgm:prSet presAssocID="{D8023CC2-D9A3-AD45-A009-3C4933CB4067}" presName="compositeB" presStyleCnt="0"/>
      <dgm:spPr/>
    </dgm:pt>
    <dgm:pt modelId="{6C128C76-A1F9-894B-8511-9BE2FC724C06}" type="pres">
      <dgm:prSet presAssocID="{D8023CC2-D9A3-AD45-A009-3C4933CB4067}" presName="textB" presStyleLbl="revTx" presStyleIdx="1" presStyleCnt="4" custScaleX="144086">
        <dgm:presLayoutVars>
          <dgm:bulletEnabled val="1"/>
        </dgm:presLayoutVars>
      </dgm:prSet>
      <dgm:spPr/>
      <dgm:t>
        <a:bodyPr/>
        <a:lstStyle/>
        <a:p>
          <a:endParaRPr lang="en-US"/>
        </a:p>
      </dgm:t>
    </dgm:pt>
    <dgm:pt modelId="{75F0CC56-C73E-D643-A82F-2E9DEC9EE171}" type="pres">
      <dgm:prSet presAssocID="{D8023CC2-D9A3-AD45-A009-3C4933CB4067}" presName="circleB" presStyleLbl="node1" presStyleIdx="1" presStyleCnt="4"/>
      <dgm:spPr/>
    </dgm:pt>
    <dgm:pt modelId="{7C16659B-4A59-8747-9CB8-86E1314C02D6}" type="pres">
      <dgm:prSet presAssocID="{D8023CC2-D9A3-AD45-A009-3C4933CB4067}" presName="spaceB" presStyleCnt="0"/>
      <dgm:spPr/>
    </dgm:pt>
    <dgm:pt modelId="{1A44CB8F-1F96-CF49-BC33-18F51A39FB9E}" type="pres">
      <dgm:prSet presAssocID="{4BAB3A52-4E1D-FD4A-B487-2D21733C0943}" presName="space" presStyleCnt="0"/>
      <dgm:spPr/>
    </dgm:pt>
    <dgm:pt modelId="{8DEA13D8-F70D-A049-9885-64A59353FC59}" type="pres">
      <dgm:prSet presAssocID="{98FD4C71-9608-1044-A588-E33EF801365B}" presName="compositeA" presStyleCnt="0"/>
      <dgm:spPr/>
    </dgm:pt>
    <dgm:pt modelId="{632F3586-5621-1748-B3C6-38FFD512AABB}" type="pres">
      <dgm:prSet presAssocID="{98FD4C71-9608-1044-A588-E33EF801365B}" presName="textA" presStyleLbl="revTx" presStyleIdx="2" presStyleCnt="4" custScaleX="110387">
        <dgm:presLayoutVars>
          <dgm:bulletEnabled val="1"/>
        </dgm:presLayoutVars>
      </dgm:prSet>
      <dgm:spPr/>
      <dgm:t>
        <a:bodyPr/>
        <a:lstStyle/>
        <a:p>
          <a:endParaRPr lang="en-US"/>
        </a:p>
      </dgm:t>
    </dgm:pt>
    <dgm:pt modelId="{F68CDA0D-9016-434B-B8D3-7DF0FD7E4CBA}" type="pres">
      <dgm:prSet presAssocID="{98FD4C71-9608-1044-A588-E33EF801365B}" presName="circleA" presStyleLbl="node1" presStyleIdx="2" presStyleCnt="4"/>
      <dgm:spPr/>
    </dgm:pt>
    <dgm:pt modelId="{94919C72-5CCC-8146-B904-DDD6DFA11C95}" type="pres">
      <dgm:prSet presAssocID="{98FD4C71-9608-1044-A588-E33EF801365B}" presName="spaceA" presStyleCnt="0"/>
      <dgm:spPr/>
    </dgm:pt>
    <dgm:pt modelId="{1D223050-84EE-344A-A498-E1A7E26D1A96}" type="pres">
      <dgm:prSet presAssocID="{4005EB97-F874-2B44-B959-C894DAD09935}" presName="space" presStyleCnt="0"/>
      <dgm:spPr/>
    </dgm:pt>
    <dgm:pt modelId="{AAAC1FB2-DED2-AF43-8C0F-3513EBDFE0DA}" type="pres">
      <dgm:prSet presAssocID="{8F9A7952-7CAC-CC4F-A62A-27614D880D3A}" presName="compositeB" presStyleCnt="0"/>
      <dgm:spPr/>
    </dgm:pt>
    <dgm:pt modelId="{56038B5B-54B4-FB46-B66D-2705D9B45E43}" type="pres">
      <dgm:prSet presAssocID="{8F9A7952-7CAC-CC4F-A62A-27614D880D3A}" presName="textB" presStyleLbl="revTx" presStyleIdx="3" presStyleCnt="4" custScaleX="153424">
        <dgm:presLayoutVars>
          <dgm:bulletEnabled val="1"/>
        </dgm:presLayoutVars>
      </dgm:prSet>
      <dgm:spPr/>
      <dgm:t>
        <a:bodyPr/>
        <a:lstStyle/>
        <a:p>
          <a:endParaRPr lang="en-US"/>
        </a:p>
      </dgm:t>
    </dgm:pt>
    <dgm:pt modelId="{6D6C04DB-180D-B94C-B89C-1A29077FA773}" type="pres">
      <dgm:prSet presAssocID="{8F9A7952-7CAC-CC4F-A62A-27614D880D3A}" presName="circleB" presStyleLbl="node1" presStyleIdx="3" presStyleCnt="4"/>
      <dgm:spPr/>
    </dgm:pt>
    <dgm:pt modelId="{7537A7F1-1858-A949-8C2F-74CD13FFA3E3}" type="pres">
      <dgm:prSet presAssocID="{8F9A7952-7CAC-CC4F-A62A-27614D880D3A}" presName="spaceB" presStyleCnt="0"/>
      <dgm:spPr/>
    </dgm:pt>
  </dgm:ptLst>
  <dgm:cxnLst>
    <dgm:cxn modelId="{60A4B2AD-C974-274C-9498-279D6B9ED8C4}" srcId="{FF0B86CF-3BD1-0C41-9C2D-DF55A1B123AF}" destId="{943184AB-E686-264B-A52E-A56111949DE4}" srcOrd="0" destOrd="0" parTransId="{C6EAA304-D087-6449-91BF-6E5C24DFB089}" sibTransId="{A458CAB3-E04B-834E-BB13-F93D030CF02A}"/>
    <dgm:cxn modelId="{B5258824-3747-E840-8E74-0418DE307044}" srcId="{FF0B86CF-3BD1-0C41-9C2D-DF55A1B123AF}" destId="{D8023CC2-D9A3-AD45-A009-3C4933CB4067}" srcOrd="1" destOrd="0" parTransId="{C605EDA5-5443-9F49-904A-DD467C0052D5}" sibTransId="{4BAB3A52-4E1D-FD4A-B487-2D21733C0943}"/>
    <dgm:cxn modelId="{0B5701B8-8B6E-3A4C-925C-5F8EC83D55C9}" srcId="{FF0B86CF-3BD1-0C41-9C2D-DF55A1B123AF}" destId="{98FD4C71-9608-1044-A588-E33EF801365B}" srcOrd="2" destOrd="0" parTransId="{F7ABC2D9-A14C-754E-AB08-293D3785F5EC}" sibTransId="{4005EB97-F874-2B44-B959-C894DAD09935}"/>
    <dgm:cxn modelId="{9213C4CF-69D0-C446-9D6F-655AAB835797}" type="presOf" srcId="{D8023CC2-D9A3-AD45-A009-3C4933CB4067}" destId="{6C128C76-A1F9-894B-8511-9BE2FC724C06}" srcOrd="0" destOrd="0" presId="urn:microsoft.com/office/officeart/2005/8/layout/hProcess11"/>
    <dgm:cxn modelId="{B6BC5069-35FF-5048-81D7-B9166E31AF62}" type="presOf" srcId="{FF0B86CF-3BD1-0C41-9C2D-DF55A1B123AF}" destId="{CD48599E-E54B-0D49-99CF-0D95C1AAEC4D}" srcOrd="0" destOrd="0" presId="urn:microsoft.com/office/officeart/2005/8/layout/hProcess11"/>
    <dgm:cxn modelId="{8805479F-4932-3D49-8B65-78015E4E42C4}" srcId="{FF0B86CF-3BD1-0C41-9C2D-DF55A1B123AF}" destId="{8F9A7952-7CAC-CC4F-A62A-27614D880D3A}" srcOrd="3" destOrd="0" parTransId="{04D2A909-2241-354E-BDBE-C090E308B8D0}" sibTransId="{633F52FC-A9C4-BC41-8D35-3A3C8B7CC902}"/>
    <dgm:cxn modelId="{057462BD-B335-9145-98CD-7FC4AC3C253C}" type="presOf" srcId="{943184AB-E686-264B-A52E-A56111949DE4}" destId="{D955B9FD-6178-B54D-A30E-A9A63325AAE2}" srcOrd="0" destOrd="0" presId="urn:microsoft.com/office/officeart/2005/8/layout/hProcess11"/>
    <dgm:cxn modelId="{144D0A77-CA47-A246-B815-FA0AB9D9EE18}" type="presOf" srcId="{8F9A7952-7CAC-CC4F-A62A-27614D880D3A}" destId="{56038B5B-54B4-FB46-B66D-2705D9B45E43}" srcOrd="0" destOrd="0" presId="urn:microsoft.com/office/officeart/2005/8/layout/hProcess11"/>
    <dgm:cxn modelId="{AA6B4824-442A-6746-88DA-809E3113F07A}" type="presOf" srcId="{98FD4C71-9608-1044-A588-E33EF801365B}" destId="{632F3586-5621-1748-B3C6-38FFD512AABB}" srcOrd="0" destOrd="0" presId="urn:microsoft.com/office/officeart/2005/8/layout/hProcess11"/>
    <dgm:cxn modelId="{6B110EB8-C62B-314B-A185-CDD0FC161748}" type="presParOf" srcId="{CD48599E-E54B-0D49-99CF-0D95C1AAEC4D}" destId="{97E0227D-6B09-8B4F-AABA-B17EFB065008}" srcOrd="0" destOrd="0" presId="urn:microsoft.com/office/officeart/2005/8/layout/hProcess11"/>
    <dgm:cxn modelId="{A9DBA8CD-84FB-5B4E-859D-3465E16B88BA}" type="presParOf" srcId="{CD48599E-E54B-0D49-99CF-0D95C1AAEC4D}" destId="{672C7E63-0358-F543-9E77-9F377DE0D6EE}" srcOrd="1" destOrd="0" presId="urn:microsoft.com/office/officeart/2005/8/layout/hProcess11"/>
    <dgm:cxn modelId="{4B3AA6C0-D816-A34C-AD62-9A7B8275B4AD}" type="presParOf" srcId="{672C7E63-0358-F543-9E77-9F377DE0D6EE}" destId="{31C2D38C-21F2-7244-8106-F0FEBD70769C}" srcOrd="0" destOrd="0" presId="urn:microsoft.com/office/officeart/2005/8/layout/hProcess11"/>
    <dgm:cxn modelId="{4D44D8C7-7E9E-1C49-A3E3-A6990547D19D}" type="presParOf" srcId="{31C2D38C-21F2-7244-8106-F0FEBD70769C}" destId="{D955B9FD-6178-B54D-A30E-A9A63325AAE2}" srcOrd="0" destOrd="0" presId="urn:microsoft.com/office/officeart/2005/8/layout/hProcess11"/>
    <dgm:cxn modelId="{37B47D4F-031F-F149-9D44-FE94C857A5D2}" type="presParOf" srcId="{31C2D38C-21F2-7244-8106-F0FEBD70769C}" destId="{2351F15B-9FB1-1547-B73C-BBE34FD7E7E7}" srcOrd="1" destOrd="0" presId="urn:microsoft.com/office/officeart/2005/8/layout/hProcess11"/>
    <dgm:cxn modelId="{4301845A-6842-1141-B64A-98ACFA2764FA}" type="presParOf" srcId="{31C2D38C-21F2-7244-8106-F0FEBD70769C}" destId="{C12E62E3-096B-9D43-9A15-E64C29257D7F}" srcOrd="2" destOrd="0" presId="urn:microsoft.com/office/officeart/2005/8/layout/hProcess11"/>
    <dgm:cxn modelId="{A19B98E4-D532-0E49-9573-B299467C0E37}" type="presParOf" srcId="{672C7E63-0358-F543-9E77-9F377DE0D6EE}" destId="{A0576CEC-9E09-A44F-AD57-33257452951A}" srcOrd="1" destOrd="0" presId="urn:microsoft.com/office/officeart/2005/8/layout/hProcess11"/>
    <dgm:cxn modelId="{29E5520C-7ABC-5742-B0A9-F5C75970756B}" type="presParOf" srcId="{672C7E63-0358-F543-9E77-9F377DE0D6EE}" destId="{CE337C9C-06E7-9A40-AE51-6D8EEA531CE8}" srcOrd="2" destOrd="0" presId="urn:microsoft.com/office/officeart/2005/8/layout/hProcess11"/>
    <dgm:cxn modelId="{934C7809-34C2-2B4A-9552-519599BD647E}" type="presParOf" srcId="{CE337C9C-06E7-9A40-AE51-6D8EEA531CE8}" destId="{6C128C76-A1F9-894B-8511-9BE2FC724C06}" srcOrd="0" destOrd="0" presId="urn:microsoft.com/office/officeart/2005/8/layout/hProcess11"/>
    <dgm:cxn modelId="{08479C15-6710-E74C-B3A1-86A4F4EC8C0C}" type="presParOf" srcId="{CE337C9C-06E7-9A40-AE51-6D8EEA531CE8}" destId="{75F0CC56-C73E-D643-A82F-2E9DEC9EE171}" srcOrd="1" destOrd="0" presId="urn:microsoft.com/office/officeart/2005/8/layout/hProcess11"/>
    <dgm:cxn modelId="{164E0375-6AB9-594E-9273-6E7C1B409BEA}" type="presParOf" srcId="{CE337C9C-06E7-9A40-AE51-6D8EEA531CE8}" destId="{7C16659B-4A59-8747-9CB8-86E1314C02D6}" srcOrd="2" destOrd="0" presId="urn:microsoft.com/office/officeart/2005/8/layout/hProcess11"/>
    <dgm:cxn modelId="{BB50D886-2988-6046-A4D0-F72BDEF46D27}" type="presParOf" srcId="{672C7E63-0358-F543-9E77-9F377DE0D6EE}" destId="{1A44CB8F-1F96-CF49-BC33-18F51A39FB9E}" srcOrd="3" destOrd="0" presId="urn:microsoft.com/office/officeart/2005/8/layout/hProcess11"/>
    <dgm:cxn modelId="{B8436949-5907-C948-82E6-B62883CEF37F}" type="presParOf" srcId="{672C7E63-0358-F543-9E77-9F377DE0D6EE}" destId="{8DEA13D8-F70D-A049-9885-64A59353FC59}" srcOrd="4" destOrd="0" presId="urn:microsoft.com/office/officeart/2005/8/layout/hProcess11"/>
    <dgm:cxn modelId="{FC8037D1-1B17-B24B-BBF9-C518AD5A445F}" type="presParOf" srcId="{8DEA13D8-F70D-A049-9885-64A59353FC59}" destId="{632F3586-5621-1748-B3C6-38FFD512AABB}" srcOrd="0" destOrd="0" presId="urn:microsoft.com/office/officeart/2005/8/layout/hProcess11"/>
    <dgm:cxn modelId="{2B66BB33-74B6-2C47-AADC-9EE5DF81E9DB}" type="presParOf" srcId="{8DEA13D8-F70D-A049-9885-64A59353FC59}" destId="{F68CDA0D-9016-434B-B8D3-7DF0FD7E4CBA}" srcOrd="1" destOrd="0" presId="urn:microsoft.com/office/officeart/2005/8/layout/hProcess11"/>
    <dgm:cxn modelId="{55F67386-F507-C642-B1C4-96FA739A9052}" type="presParOf" srcId="{8DEA13D8-F70D-A049-9885-64A59353FC59}" destId="{94919C72-5CCC-8146-B904-DDD6DFA11C95}" srcOrd="2" destOrd="0" presId="urn:microsoft.com/office/officeart/2005/8/layout/hProcess11"/>
    <dgm:cxn modelId="{D91E78E1-D585-5048-9CC7-08C9B2B424FF}" type="presParOf" srcId="{672C7E63-0358-F543-9E77-9F377DE0D6EE}" destId="{1D223050-84EE-344A-A498-E1A7E26D1A96}" srcOrd="5" destOrd="0" presId="urn:microsoft.com/office/officeart/2005/8/layout/hProcess11"/>
    <dgm:cxn modelId="{A2BBA8A8-176A-B548-BEBD-EDD08EF493E7}" type="presParOf" srcId="{672C7E63-0358-F543-9E77-9F377DE0D6EE}" destId="{AAAC1FB2-DED2-AF43-8C0F-3513EBDFE0DA}" srcOrd="6" destOrd="0" presId="urn:microsoft.com/office/officeart/2005/8/layout/hProcess11"/>
    <dgm:cxn modelId="{BDC4FBC9-AA03-8A48-B367-89E848BF7481}" type="presParOf" srcId="{AAAC1FB2-DED2-AF43-8C0F-3513EBDFE0DA}" destId="{56038B5B-54B4-FB46-B66D-2705D9B45E43}" srcOrd="0" destOrd="0" presId="urn:microsoft.com/office/officeart/2005/8/layout/hProcess11"/>
    <dgm:cxn modelId="{EAFF8E8F-463C-6945-960A-5DA41F8D9B9E}" type="presParOf" srcId="{AAAC1FB2-DED2-AF43-8C0F-3513EBDFE0DA}" destId="{6D6C04DB-180D-B94C-B89C-1A29077FA773}" srcOrd="1" destOrd="0" presId="urn:microsoft.com/office/officeart/2005/8/layout/hProcess11"/>
    <dgm:cxn modelId="{3355DD7A-9049-E540-9BCD-C0E98B029D00}" type="presParOf" srcId="{AAAC1FB2-DED2-AF43-8C0F-3513EBDFE0DA}" destId="{7537A7F1-1858-A949-8C2F-74CD13FFA3E3}" srcOrd="2"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E639D8A3-43DA-1948-A67B-4327A3AEDB9F}" type="doc">
      <dgm:prSet loTypeId="urn:microsoft.com/office/officeart/2005/8/layout/hList1" loCatId="list" qsTypeId="urn:microsoft.com/office/officeart/2005/8/quickstyle/simple4" qsCatId="simple" csTypeId="urn:microsoft.com/office/officeart/2005/8/colors/accent1_2" csCatId="accent1" phldr="1"/>
      <dgm:spPr/>
      <dgm:t>
        <a:bodyPr/>
        <a:lstStyle/>
        <a:p>
          <a:endParaRPr lang="en-US"/>
        </a:p>
      </dgm:t>
    </dgm:pt>
    <dgm:pt modelId="{F89C640C-B258-A94F-89D5-6AACB5953640}">
      <dgm:prSet/>
      <dgm:spPr/>
      <dgm:t>
        <a:bodyPr/>
        <a:lstStyle/>
        <a:p>
          <a:pPr rtl="0"/>
          <a:r>
            <a:rPr lang="en-US" dirty="0" smtClean="0">
              <a:latin typeface="Times New Roman" panose="02020603050405020304" pitchFamily="18" charset="0"/>
              <a:cs typeface="Times New Roman" panose="02020603050405020304" pitchFamily="18" charset="0"/>
            </a:rPr>
            <a:t>When the processor wishes to read or write data it issues a command to the DMA module containing:</a:t>
          </a:r>
          <a:endParaRPr lang="en-US" dirty="0">
            <a:latin typeface="Times New Roman" panose="02020603050405020304" pitchFamily="18" charset="0"/>
            <a:cs typeface="Times New Roman" panose="02020603050405020304" pitchFamily="18" charset="0"/>
          </a:endParaRPr>
        </a:p>
      </dgm:t>
    </dgm:pt>
    <dgm:pt modelId="{8F8FA120-5BAD-6244-81F9-5DCC5D92E331}" type="parTrans" cxnId="{A8DA017B-41BB-644C-BAAF-96A5E8F7A7E2}">
      <dgm:prSet/>
      <dgm:spPr/>
      <dgm:t>
        <a:bodyPr/>
        <a:lstStyle/>
        <a:p>
          <a:endParaRPr lang="en-US"/>
        </a:p>
      </dgm:t>
    </dgm:pt>
    <dgm:pt modelId="{5091CD62-2626-304B-B35B-A143787EEDCD}" type="sibTrans" cxnId="{A8DA017B-41BB-644C-BAAF-96A5E8F7A7E2}">
      <dgm:prSet/>
      <dgm:spPr/>
      <dgm:t>
        <a:bodyPr/>
        <a:lstStyle/>
        <a:p>
          <a:endParaRPr lang="en-US"/>
        </a:p>
      </dgm:t>
    </dgm:pt>
    <dgm:pt modelId="{F6721D9D-EFD0-384C-9B1E-45D8CD07D0EE}">
      <dgm:prSet/>
      <dgm:spPr>
        <a:solidFill>
          <a:schemeClr val="bg1">
            <a:lumMod val="95000"/>
          </a:schemeClr>
        </a:solidFill>
        <a:ln>
          <a:solidFill>
            <a:schemeClr val="accent1"/>
          </a:solidFill>
        </a:ln>
      </dgm:spPr>
      <dgm:t>
        <a:bodyPr/>
        <a:lstStyle/>
        <a:p>
          <a:pPr rtl="0"/>
          <a:r>
            <a:rPr lang="en-US" dirty="0" smtClean="0">
              <a:latin typeface="Times New Roman" panose="02020603050405020304" pitchFamily="18" charset="0"/>
              <a:cs typeface="Times New Roman" panose="02020603050405020304" pitchFamily="18" charset="0"/>
            </a:rPr>
            <a:t>Whether a read or write is requested </a:t>
          </a:r>
          <a:endParaRPr lang="en-US" dirty="0">
            <a:latin typeface="Times New Roman" panose="02020603050405020304" pitchFamily="18" charset="0"/>
            <a:cs typeface="Times New Roman" panose="02020603050405020304" pitchFamily="18" charset="0"/>
          </a:endParaRPr>
        </a:p>
      </dgm:t>
    </dgm:pt>
    <dgm:pt modelId="{D38EBD97-7FDF-5F43-9160-62C436260B18}" type="parTrans" cxnId="{3835737E-E019-EC4F-B352-C0BF767738E4}">
      <dgm:prSet/>
      <dgm:spPr/>
      <dgm:t>
        <a:bodyPr/>
        <a:lstStyle/>
        <a:p>
          <a:endParaRPr lang="en-US"/>
        </a:p>
      </dgm:t>
    </dgm:pt>
    <dgm:pt modelId="{3AA5FBDB-0EFF-A948-B412-DF9BA9E4975D}" type="sibTrans" cxnId="{3835737E-E019-EC4F-B352-C0BF767738E4}">
      <dgm:prSet/>
      <dgm:spPr/>
      <dgm:t>
        <a:bodyPr/>
        <a:lstStyle/>
        <a:p>
          <a:endParaRPr lang="en-US"/>
        </a:p>
      </dgm:t>
    </dgm:pt>
    <dgm:pt modelId="{D224F5F0-34DB-5545-9004-D999F10B3C22}">
      <dgm:prSet/>
      <dgm:spPr>
        <a:solidFill>
          <a:schemeClr val="bg1">
            <a:lumMod val="95000"/>
          </a:schemeClr>
        </a:solidFill>
        <a:ln>
          <a:solidFill>
            <a:schemeClr val="accent1"/>
          </a:solidFill>
        </a:ln>
      </dgm:spPr>
      <dgm:t>
        <a:bodyPr/>
        <a:lstStyle/>
        <a:p>
          <a:pPr rtl="0"/>
          <a:r>
            <a:rPr lang="en-US" dirty="0" smtClean="0">
              <a:latin typeface="Times New Roman" panose="02020603050405020304" pitchFamily="18" charset="0"/>
              <a:cs typeface="Times New Roman" panose="02020603050405020304" pitchFamily="18" charset="0"/>
            </a:rPr>
            <a:t>The address of the I/O device involved</a:t>
          </a:r>
          <a:endParaRPr lang="en-US" dirty="0">
            <a:latin typeface="Times New Roman" panose="02020603050405020304" pitchFamily="18" charset="0"/>
            <a:cs typeface="Times New Roman" panose="02020603050405020304" pitchFamily="18" charset="0"/>
          </a:endParaRPr>
        </a:p>
      </dgm:t>
    </dgm:pt>
    <dgm:pt modelId="{90BC8B5E-286F-884C-95E8-ABA9DC374F6C}" type="parTrans" cxnId="{1248B69C-DE41-9A4E-B3DB-5F0BD5EDBE2B}">
      <dgm:prSet/>
      <dgm:spPr/>
      <dgm:t>
        <a:bodyPr/>
        <a:lstStyle/>
        <a:p>
          <a:endParaRPr lang="en-US"/>
        </a:p>
      </dgm:t>
    </dgm:pt>
    <dgm:pt modelId="{5A7E78B3-D729-C74A-BE60-D601A5967E9E}" type="sibTrans" cxnId="{1248B69C-DE41-9A4E-B3DB-5F0BD5EDBE2B}">
      <dgm:prSet/>
      <dgm:spPr/>
      <dgm:t>
        <a:bodyPr/>
        <a:lstStyle/>
        <a:p>
          <a:endParaRPr lang="en-US"/>
        </a:p>
      </dgm:t>
    </dgm:pt>
    <dgm:pt modelId="{6CAE0B0E-4793-EE44-95A1-C58F7887DD75}">
      <dgm:prSet/>
      <dgm:spPr>
        <a:solidFill>
          <a:schemeClr val="bg1">
            <a:lumMod val="95000"/>
          </a:schemeClr>
        </a:solidFill>
        <a:ln>
          <a:solidFill>
            <a:schemeClr val="accent1"/>
          </a:solidFill>
        </a:ln>
      </dgm:spPr>
      <dgm:t>
        <a:bodyPr/>
        <a:lstStyle/>
        <a:p>
          <a:pPr rtl="0"/>
          <a:r>
            <a:rPr lang="en-US" dirty="0" smtClean="0">
              <a:latin typeface="Times New Roman" panose="02020603050405020304" pitchFamily="18" charset="0"/>
              <a:cs typeface="Times New Roman" panose="02020603050405020304" pitchFamily="18" charset="0"/>
            </a:rPr>
            <a:t>The starting location in memory to read/write</a:t>
          </a:r>
          <a:endParaRPr lang="en-US" dirty="0">
            <a:latin typeface="Times New Roman" panose="02020603050405020304" pitchFamily="18" charset="0"/>
            <a:cs typeface="Times New Roman" panose="02020603050405020304" pitchFamily="18" charset="0"/>
          </a:endParaRPr>
        </a:p>
      </dgm:t>
    </dgm:pt>
    <dgm:pt modelId="{63BDAD42-939D-F84B-B4D7-DBD635899C18}" type="parTrans" cxnId="{8D687622-91BD-8E4F-BC61-269309585F46}">
      <dgm:prSet/>
      <dgm:spPr/>
      <dgm:t>
        <a:bodyPr/>
        <a:lstStyle/>
        <a:p>
          <a:endParaRPr lang="en-US"/>
        </a:p>
      </dgm:t>
    </dgm:pt>
    <dgm:pt modelId="{DC8FA4B7-D8C8-204F-A3A1-75F778D3315F}" type="sibTrans" cxnId="{8D687622-91BD-8E4F-BC61-269309585F46}">
      <dgm:prSet/>
      <dgm:spPr/>
      <dgm:t>
        <a:bodyPr/>
        <a:lstStyle/>
        <a:p>
          <a:endParaRPr lang="en-US"/>
        </a:p>
      </dgm:t>
    </dgm:pt>
    <dgm:pt modelId="{0DEF6720-5A35-1F4D-AE99-EEE7413A586B}">
      <dgm:prSet/>
      <dgm:spPr>
        <a:solidFill>
          <a:schemeClr val="bg1">
            <a:lumMod val="95000"/>
          </a:schemeClr>
        </a:solidFill>
        <a:ln>
          <a:solidFill>
            <a:schemeClr val="accent1"/>
          </a:solidFill>
        </a:ln>
      </dgm:spPr>
      <dgm:t>
        <a:bodyPr/>
        <a:lstStyle/>
        <a:p>
          <a:pPr rtl="0"/>
          <a:r>
            <a:rPr lang="en-US" dirty="0" smtClean="0">
              <a:latin typeface="Times New Roman" panose="02020603050405020304" pitchFamily="18" charset="0"/>
              <a:cs typeface="Times New Roman" panose="02020603050405020304" pitchFamily="18" charset="0"/>
            </a:rPr>
            <a:t>The number of words to be read/written</a:t>
          </a:r>
          <a:endParaRPr lang="en-US" dirty="0">
            <a:latin typeface="Times New Roman" panose="02020603050405020304" pitchFamily="18" charset="0"/>
            <a:cs typeface="Times New Roman" panose="02020603050405020304" pitchFamily="18" charset="0"/>
          </a:endParaRPr>
        </a:p>
      </dgm:t>
    </dgm:pt>
    <dgm:pt modelId="{371B5393-9BB3-D844-A6BA-41A602E229FC}" type="parTrans" cxnId="{43F5F701-5C9E-834C-BC2E-B7BB15BA690C}">
      <dgm:prSet/>
      <dgm:spPr/>
      <dgm:t>
        <a:bodyPr/>
        <a:lstStyle/>
        <a:p>
          <a:endParaRPr lang="en-US"/>
        </a:p>
      </dgm:t>
    </dgm:pt>
    <dgm:pt modelId="{7E48D897-6C0B-874F-A8B8-A7BAA32A85BC}" type="sibTrans" cxnId="{43F5F701-5C9E-834C-BC2E-B7BB15BA690C}">
      <dgm:prSet/>
      <dgm:spPr/>
      <dgm:t>
        <a:bodyPr/>
        <a:lstStyle/>
        <a:p>
          <a:endParaRPr lang="en-US"/>
        </a:p>
      </dgm:t>
    </dgm:pt>
    <dgm:pt modelId="{1EB828A1-9747-614C-8229-303A1BE44993}">
      <dgm:prSet/>
      <dgm:spPr>
        <a:solidFill>
          <a:schemeClr val="bg1">
            <a:lumMod val="95000"/>
          </a:schemeClr>
        </a:solidFill>
        <a:ln>
          <a:solidFill>
            <a:schemeClr val="accent1"/>
          </a:solidFill>
        </a:ln>
      </dgm:spPr>
      <dgm:t>
        <a:bodyPr/>
        <a:lstStyle/>
        <a:p>
          <a:pPr rtl="0"/>
          <a:endParaRPr lang="en-NZ" dirty="0">
            <a:latin typeface="Times New Roman" panose="02020603050405020304" pitchFamily="18" charset="0"/>
            <a:cs typeface="Times New Roman" panose="02020603050405020304" pitchFamily="18" charset="0"/>
          </a:endParaRPr>
        </a:p>
      </dgm:t>
    </dgm:pt>
    <dgm:pt modelId="{471BF28A-7E6B-1849-A6CD-BB2CC64988B0}" type="parTrans" cxnId="{1342D084-BB08-4546-B963-6FA119FC5624}">
      <dgm:prSet/>
      <dgm:spPr/>
      <dgm:t>
        <a:bodyPr/>
        <a:lstStyle/>
        <a:p>
          <a:endParaRPr lang="en-US"/>
        </a:p>
      </dgm:t>
    </dgm:pt>
    <dgm:pt modelId="{2344D804-4BC3-5C4B-AFF0-0646B2E8464A}" type="sibTrans" cxnId="{1342D084-BB08-4546-B963-6FA119FC5624}">
      <dgm:prSet/>
      <dgm:spPr/>
      <dgm:t>
        <a:bodyPr/>
        <a:lstStyle/>
        <a:p>
          <a:endParaRPr lang="en-US"/>
        </a:p>
      </dgm:t>
    </dgm:pt>
    <dgm:pt modelId="{198BB890-3133-E34F-9A29-9A161A15F1D1}" type="pres">
      <dgm:prSet presAssocID="{E639D8A3-43DA-1948-A67B-4327A3AEDB9F}" presName="Name0" presStyleCnt="0">
        <dgm:presLayoutVars>
          <dgm:dir/>
          <dgm:animLvl val="lvl"/>
          <dgm:resizeHandles val="exact"/>
        </dgm:presLayoutVars>
      </dgm:prSet>
      <dgm:spPr/>
      <dgm:t>
        <a:bodyPr/>
        <a:lstStyle/>
        <a:p>
          <a:endParaRPr lang="en-US"/>
        </a:p>
      </dgm:t>
    </dgm:pt>
    <dgm:pt modelId="{8780D908-14BC-8C4F-B8B5-A8EC6C6FD333}" type="pres">
      <dgm:prSet presAssocID="{F89C640C-B258-A94F-89D5-6AACB5953640}" presName="composite" presStyleCnt="0"/>
      <dgm:spPr/>
    </dgm:pt>
    <dgm:pt modelId="{E8F374D4-E010-1448-9581-DAC9505B7743}" type="pres">
      <dgm:prSet presAssocID="{F89C640C-B258-A94F-89D5-6AACB5953640}" presName="parTx" presStyleLbl="alignNode1" presStyleIdx="0" presStyleCnt="1">
        <dgm:presLayoutVars>
          <dgm:chMax val="0"/>
          <dgm:chPref val="0"/>
          <dgm:bulletEnabled val="1"/>
        </dgm:presLayoutVars>
      </dgm:prSet>
      <dgm:spPr/>
      <dgm:t>
        <a:bodyPr/>
        <a:lstStyle/>
        <a:p>
          <a:endParaRPr lang="en-US"/>
        </a:p>
      </dgm:t>
    </dgm:pt>
    <dgm:pt modelId="{755BED14-B317-D644-AE61-61E59E10D292}" type="pres">
      <dgm:prSet presAssocID="{F89C640C-B258-A94F-89D5-6AACB5953640}" presName="desTx" presStyleLbl="alignAccFollowNode1" presStyleIdx="0" presStyleCnt="1">
        <dgm:presLayoutVars>
          <dgm:bulletEnabled val="1"/>
        </dgm:presLayoutVars>
      </dgm:prSet>
      <dgm:spPr/>
      <dgm:t>
        <a:bodyPr/>
        <a:lstStyle/>
        <a:p>
          <a:endParaRPr lang="en-US"/>
        </a:p>
      </dgm:t>
    </dgm:pt>
  </dgm:ptLst>
  <dgm:cxnLst>
    <dgm:cxn modelId="{26FA948B-0418-2245-B617-1AD8B43DEE96}" type="presOf" srcId="{E639D8A3-43DA-1948-A67B-4327A3AEDB9F}" destId="{198BB890-3133-E34F-9A29-9A161A15F1D1}" srcOrd="0" destOrd="0" presId="urn:microsoft.com/office/officeart/2005/8/layout/hList1"/>
    <dgm:cxn modelId="{CC0225D5-BFC3-9F47-86E3-B98D90A44AB2}" type="presOf" srcId="{6CAE0B0E-4793-EE44-95A1-C58F7887DD75}" destId="{755BED14-B317-D644-AE61-61E59E10D292}" srcOrd="0" destOrd="2" presId="urn:microsoft.com/office/officeart/2005/8/layout/hList1"/>
    <dgm:cxn modelId="{1248B69C-DE41-9A4E-B3DB-5F0BD5EDBE2B}" srcId="{F89C640C-B258-A94F-89D5-6AACB5953640}" destId="{D224F5F0-34DB-5545-9004-D999F10B3C22}" srcOrd="1" destOrd="0" parTransId="{90BC8B5E-286F-884C-95E8-ABA9DC374F6C}" sibTransId="{5A7E78B3-D729-C74A-BE60-D601A5967E9E}"/>
    <dgm:cxn modelId="{0AEDA207-BDD8-1C46-9012-D71CFD40669E}" type="presOf" srcId="{F89C640C-B258-A94F-89D5-6AACB5953640}" destId="{E8F374D4-E010-1448-9581-DAC9505B7743}" srcOrd="0" destOrd="0" presId="urn:microsoft.com/office/officeart/2005/8/layout/hList1"/>
    <dgm:cxn modelId="{94856834-FEEF-AD4F-8150-05E06144D668}" type="presOf" srcId="{F6721D9D-EFD0-384C-9B1E-45D8CD07D0EE}" destId="{755BED14-B317-D644-AE61-61E59E10D292}" srcOrd="0" destOrd="0" presId="urn:microsoft.com/office/officeart/2005/8/layout/hList1"/>
    <dgm:cxn modelId="{2D38FCA6-3192-0841-B7E4-B40FC8A0FDEF}" type="presOf" srcId="{1EB828A1-9747-614C-8229-303A1BE44993}" destId="{755BED14-B317-D644-AE61-61E59E10D292}" srcOrd="0" destOrd="4" presId="urn:microsoft.com/office/officeart/2005/8/layout/hList1"/>
    <dgm:cxn modelId="{1342D084-BB08-4546-B963-6FA119FC5624}" srcId="{F89C640C-B258-A94F-89D5-6AACB5953640}" destId="{1EB828A1-9747-614C-8229-303A1BE44993}" srcOrd="4" destOrd="0" parTransId="{471BF28A-7E6B-1849-A6CD-BB2CC64988B0}" sibTransId="{2344D804-4BC3-5C4B-AFF0-0646B2E8464A}"/>
    <dgm:cxn modelId="{8D687622-91BD-8E4F-BC61-269309585F46}" srcId="{F89C640C-B258-A94F-89D5-6AACB5953640}" destId="{6CAE0B0E-4793-EE44-95A1-C58F7887DD75}" srcOrd="2" destOrd="0" parTransId="{63BDAD42-939D-F84B-B4D7-DBD635899C18}" sibTransId="{DC8FA4B7-D8C8-204F-A3A1-75F778D3315F}"/>
    <dgm:cxn modelId="{5E9EA889-2723-4B40-8D17-3D3713D751D7}" type="presOf" srcId="{D224F5F0-34DB-5545-9004-D999F10B3C22}" destId="{755BED14-B317-D644-AE61-61E59E10D292}" srcOrd="0" destOrd="1" presId="urn:microsoft.com/office/officeart/2005/8/layout/hList1"/>
    <dgm:cxn modelId="{3835737E-E019-EC4F-B352-C0BF767738E4}" srcId="{F89C640C-B258-A94F-89D5-6AACB5953640}" destId="{F6721D9D-EFD0-384C-9B1E-45D8CD07D0EE}" srcOrd="0" destOrd="0" parTransId="{D38EBD97-7FDF-5F43-9160-62C436260B18}" sibTransId="{3AA5FBDB-0EFF-A948-B412-DF9BA9E4975D}"/>
    <dgm:cxn modelId="{A8DA017B-41BB-644C-BAAF-96A5E8F7A7E2}" srcId="{E639D8A3-43DA-1948-A67B-4327A3AEDB9F}" destId="{F89C640C-B258-A94F-89D5-6AACB5953640}" srcOrd="0" destOrd="0" parTransId="{8F8FA120-5BAD-6244-81F9-5DCC5D92E331}" sibTransId="{5091CD62-2626-304B-B35B-A143787EEDCD}"/>
    <dgm:cxn modelId="{43F5F701-5C9E-834C-BC2E-B7BB15BA690C}" srcId="{F89C640C-B258-A94F-89D5-6AACB5953640}" destId="{0DEF6720-5A35-1F4D-AE99-EEE7413A586B}" srcOrd="3" destOrd="0" parTransId="{371B5393-9BB3-D844-A6BA-41A602E229FC}" sibTransId="{7E48D897-6C0B-874F-A8B8-A7BAA32A85BC}"/>
    <dgm:cxn modelId="{AEFBD339-A52E-EF4E-8BD9-3F7916F06FC3}" type="presOf" srcId="{0DEF6720-5A35-1F4D-AE99-EEE7413A586B}" destId="{755BED14-B317-D644-AE61-61E59E10D292}" srcOrd="0" destOrd="3" presId="urn:microsoft.com/office/officeart/2005/8/layout/hList1"/>
    <dgm:cxn modelId="{C42B0512-54D0-824C-AB47-6F8B2BCEC06D}" type="presParOf" srcId="{198BB890-3133-E34F-9A29-9A161A15F1D1}" destId="{8780D908-14BC-8C4F-B8B5-A8EC6C6FD333}" srcOrd="0" destOrd="0" presId="urn:microsoft.com/office/officeart/2005/8/layout/hList1"/>
    <dgm:cxn modelId="{D7F908F6-C573-A840-842D-788C8159E899}" type="presParOf" srcId="{8780D908-14BC-8C4F-B8B5-A8EC6C6FD333}" destId="{E8F374D4-E010-1448-9581-DAC9505B7743}" srcOrd="0" destOrd="0" presId="urn:microsoft.com/office/officeart/2005/8/layout/hList1"/>
    <dgm:cxn modelId="{5ECD68BB-EB3B-4040-8C7C-4D38E062BC0E}" type="presParOf" srcId="{8780D908-14BC-8C4F-B8B5-A8EC6C6FD333}" destId="{755BED14-B317-D644-AE61-61E59E10D292}"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0F5B62A0-CE3B-5F4A-A1BA-04553DDB54DB}" type="doc">
      <dgm:prSet loTypeId="urn:microsoft.com/office/officeart/2005/8/layout/bProcess4" loCatId="process" qsTypeId="urn:microsoft.com/office/officeart/2005/8/quickstyle/simple4" qsCatId="simple" csTypeId="urn:microsoft.com/office/officeart/2005/8/colors/accent1_2" csCatId="accent1" phldr="1"/>
      <dgm:spPr/>
      <dgm:t>
        <a:bodyPr/>
        <a:lstStyle/>
        <a:p>
          <a:endParaRPr lang="en-US"/>
        </a:p>
      </dgm:t>
    </dgm:pt>
    <dgm:pt modelId="{E7C1FB02-03C4-434A-8A56-BF7B60B0B679}">
      <dgm:prSet/>
      <dgm:spPr/>
      <dgm:t>
        <a:bodyPr/>
        <a:lstStyle/>
        <a:p>
          <a:pPr rtl="0"/>
          <a:r>
            <a:rPr lang="en-US" dirty="0" smtClean="0">
              <a:latin typeface="Times New Roman" panose="02020603050405020304" pitchFamily="18" charset="0"/>
              <a:cs typeface="Times New Roman" panose="02020603050405020304" pitchFamily="18" charset="0"/>
            </a:rPr>
            <a:t>Performance</a:t>
          </a:r>
          <a:endParaRPr lang="en-US" dirty="0">
            <a:latin typeface="Times New Roman" panose="02020603050405020304" pitchFamily="18" charset="0"/>
            <a:cs typeface="Times New Roman" panose="02020603050405020304" pitchFamily="18" charset="0"/>
          </a:endParaRPr>
        </a:p>
      </dgm:t>
    </dgm:pt>
    <dgm:pt modelId="{B03A4C55-B70F-D34B-AE39-4229994311F7}" type="parTrans" cxnId="{A8724253-940A-4B40-B83A-000C93AC7921}">
      <dgm:prSet/>
      <dgm:spPr/>
      <dgm:t>
        <a:bodyPr/>
        <a:lstStyle/>
        <a:p>
          <a:endParaRPr lang="en-US">
            <a:latin typeface="Times New Roman" panose="02020603050405020304" pitchFamily="18" charset="0"/>
            <a:cs typeface="Times New Roman" panose="02020603050405020304" pitchFamily="18" charset="0"/>
          </a:endParaRPr>
        </a:p>
      </dgm:t>
    </dgm:pt>
    <dgm:pt modelId="{EDCF6AC3-3D70-7C4B-9F81-801EE614353A}" type="sibTrans" cxnId="{A8724253-940A-4B40-B83A-000C93AC7921}">
      <dgm:prSet/>
      <dgm:spPr>
        <a:solidFill>
          <a:schemeClr val="bg1"/>
        </a:solidFill>
        <a:ln>
          <a:solidFill>
            <a:schemeClr val="accent1">
              <a:alpha val="90000"/>
            </a:schemeClr>
          </a:solidFill>
        </a:ln>
      </dgm:spPr>
      <dgm:t>
        <a:bodyPr/>
        <a:lstStyle/>
        <a:p>
          <a:endParaRPr lang="en-US" dirty="0">
            <a:latin typeface="Times New Roman" panose="02020603050405020304" pitchFamily="18" charset="0"/>
            <a:cs typeface="Times New Roman" panose="02020603050405020304" pitchFamily="18" charset="0"/>
          </a:endParaRPr>
        </a:p>
      </dgm:t>
    </dgm:pt>
    <dgm:pt modelId="{F0719869-0A70-DA4E-BC78-A1998FAFE565}">
      <dgm:prSet/>
      <dgm:spPr/>
      <dgm:t>
        <a:bodyPr/>
        <a:lstStyle/>
        <a:p>
          <a:pPr rtl="0"/>
          <a:r>
            <a:rPr lang="en-US" dirty="0" smtClean="0">
              <a:latin typeface="Times New Roman" panose="02020603050405020304" pitchFamily="18" charset="0"/>
              <a:cs typeface="Times New Roman" panose="02020603050405020304" pitchFamily="18" charset="0"/>
            </a:rPr>
            <a:t>A system with multiple processors will yield greater performance if work can be done in parallel</a:t>
          </a:r>
          <a:endParaRPr lang="en-US" dirty="0">
            <a:latin typeface="Times New Roman" panose="02020603050405020304" pitchFamily="18" charset="0"/>
            <a:cs typeface="Times New Roman" panose="02020603050405020304" pitchFamily="18" charset="0"/>
          </a:endParaRPr>
        </a:p>
      </dgm:t>
    </dgm:pt>
    <dgm:pt modelId="{936C5351-23AA-E846-B110-6D31984AB1F9}" type="parTrans" cxnId="{2B78E48A-59BC-E145-B585-8667B0902828}">
      <dgm:prSet/>
      <dgm:spPr/>
      <dgm:t>
        <a:bodyPr/>
        <a:lstStyle/>
        <a:p>
          <a:endParaRPr lang="en-US">
            <a:latin typeface="Times New Roman" panose="02020603050405020304" pitchFamily="18" charset="0"/>
            <a:cs typeface="Times New Roman" panose="02020603050405020304" pitchFamily="18" charset="0"/>
          </a:endParaRPr>
        </a:p>
      </dgm:t>
    </dgm:pt>
    <dgm:pt modelId="{368F2C33-4E02-0943-ADED-B2BE5EBA032C}" type="sibTrans" cxnId="{2B78E48A-59BC-E145-B585-8667B0902828}">
      <dgm:prSet/>
      <dgm:spPr/>
      <dgm:t>
        <a:bodyPr/>
        <a:lstStyle/>
        <a:p>
          <a:endParaRPr lang="en-US">
            <a:latin typeface="Times New Roman" panose="02020603050405020304" pitchFamily="18" charset="0"/>
            <a:cs typeface="Times New Roman" panose="02020603050405020304" pitchFamily="18" charset="0"/>
          </a:endParaRPr>
        </a:p>
      </dgm:t>
    </dgm:pt>
    <dgm:pt modelId="{3FF9C8E6-CA62-A24F-BA0D-84451CDF4A22}">
      <dgm:prSet/>
      <dgm:spPr/>
      <dgm:t>
        <a:bodyPr/>
        <a:lstStyle/>
        <a:p>
          <a:pPr rtl="0"/>
          <a:r>
            <a:rPr lang="en-US" dirty="0" smtClean="0">
              <a:latin typeface="Times New Roman" panose="02020603050405020304" pitchFamily="18" charset="0"/>
              <a:cs typeface="Times New Roman" panose="02020603050405020304" pitchFamily="18" charset="0"/>
            </a:rPr>
            <a:t>Availability</a:t>
          </a:r>
          <a:endParaRPr lang="en-US" dirty="0">
            <a:latin typeface="Times New Roman" panose="02020603050405020304" pitchFamily="18" charset="0"/>
            <a:cs typeface="Times New Roman" panose="02020603050405020304" pitchFamily="18" charset="0"/>
          </a:endParaRPr>
        </a:p>
      </dgm:t>
    </dgm:pt>
    <dgm:pt modelId="{4DC4CAFC-2FEB-774F-B598-57A6768EAC4B}" type="parTrans" cxnId="{35AA5C8E-D378-4846-82A3-4B16CDA92A7D}">
      <dgm:prSet/>
      <dgm:spPr/>
      <dgm:t>
        <a:bodyPr/>
        <a:lstStyle/>
        <a:p>
          <a:endParaRPr lang="en-US">
            <a:latin typeface="Times New Roman" panose="02020603050405020304" pitchFamily="18" charset="0"/>
            <a:cs typeface="Times New Roman" panose="02020603050405020304" pitchFamily="18" charset="0"/>
          </a:endParaRPr>
        </a:p>
      </dgm:t>
    </dgm:pt>
    <dgm:pt modelId="{7541F988-1FFC-F24D-BA9C-19D301A8E7DD}" type="sibTrans" cxnId="{35AA5C8E-D378-4846-82A3-4B16CDA92A7D}">
      <dgm:prSet/>
      <dgm:spPr>
        <a:solidFill>
          <a:schemeClr val="bg1"/>
        </a:solidFill>
        <a:ln>
          <a:solidFill>
            <a:schemeClr val="accent1">
              <a:alpha val="90000"/>
            </a:schemeClr>
          </a:solidFill>
        </a:ln>
      </dgm:spPr>
      <dgm:t>
        <a:bodyPr/>
        <a:lstStyle/>
        <a:p>
          <a:endParaRPr lang="en-US" dirty="0">
            <a:latin typeface="Times New Roman" panose="02020603050405020304" pitchFamily="18" charset="0"/>
            <a:cs typeface="Times New Roman" panose="02020603050405020304" pitchFamily="18" charset="0"/>
          </a:endParaRPr>
        </a:p>
      </dgm:t>
    </dgm:pt>
    <dgm:pt modelId="{26B170FE-9DB6-FB42-B483-C27D33F9331D}">
      <dgm:prSet/>
      <dgm:spPr/>
      <dgm:t>
        <a:bodyPr/>
        <a:lstStyle/>
        <a:p>
          <a:pPr rtl="0"/>
          <a:r>
            <a:rPr lang="en-US" dirty="0" smtClean="0">
              <a:latin typeface="Times New Roman" panose="02020603050405020304" pitchFamily="18" charset="0"/>
              <a:cs typeface="Times New Roman" panose="02020603050405020304" pitchFamily="18" charset="0"/>
            </a:rPr>
            <a:t>The failure of a single processor does not halt the machine</a:t>
          </a:r>
          <a:endParaRPr lang="en-US" dirty="0">
            <a:latin typeface="Times New Roman" panose="02020603050405020304" pitchFamily="18" charset="0"/>
            <a:cs typeface="Times New Roman" panose="02020603050405020304" pitchFamily="18" charset="0"/>
          </a:endParaRPr>
        </a:p>
      </dgm:t>
    </dgm:pt>
    <dgm:pt modelId="{97AA75CD-DBBC-4D42-8CD8-71E632A2C1B8}" type="parTrans" cxnId="{4E9BEB37-44AB-E941-9468-95BB5D4BE64E}">
      <dgm:prSet/>
      <dgm:spPr/>
      <dgm:t>
        <a:bodyPr/>
        <a:lstStyle/>
        <a:p>
          <a:endParaRPr lang="en-US">
            <a:latin typeface="Times New Roman" panose="02020603050405020304" pitchFamily="18" charset="0"/>
            <a:cs typeface="Times New Roman" panose="02020603050405020304" pitchFamily="18" charset="0"/>
          </a:endParaRPr>
        </a:p>
      </dgm:t>
    </dgm:pt>
    <dgm:pt modelId="{CABBE03D-D385-8542-8D65-98E8EBD1822E}" type="sibTrans" cxnId="{4E9BEB37-44AB-E941-9468-95BB5D4BE64E}">
      <dgm:prSet/>
      <dgm:spPr/>
      <dgm:t>
        <a:bodyPr/>
        <a:lstStyle/>
        <a:p>
          <a:endParaRPr lang="en-US">
            <a:latin typeface="Times New Roman" panose="02020603050405020304" pitchFamily="18" charset="0"/>
            <a:cs typeface="Times New Roman" panose="02020603050405020304" pitchFamily="18" charset="0"/>
          </a:endParaRPr>
        </a:p>
      </dgm:t>
    </dgm:pt>
    <dgm:pt modelId="{45B86229-4C7C-8149-B0CA-E1DC43B6BD32}">
      <dgm:prSet/>
      <dgm:spPr/>
      <dgm:t>
        <a:bodyPr/>
        <a:lstStyle/>
        <a:p>
          <a:pPr rtl="0"/>
          <a:r>
            <a:rPr lang="en-US" dirty="0" smtClean="0">
              <a:latin typeface="Times New Roman" panose="02020603050405020304" pitchFamily="18" charset="0"/>
              <a:cs typeface="Times New Roman" panose="02020603050405020304" pitchFamily="18" charset="0"/>
            </a:rPr>
            <a:t>Incremental Growth</a:t>
          </a:r>
          <a:endParaRPr lang="en-US" dirty="0">
            <a:latin typeface="Times New Roman" panose="02020603050405020304" pitchFamily="18" charset="0"/>
            <a:cs typeface="Times New Roman" panose="02020603050405020304" pitchFamily="18" charset="0"/>
          </a:endParaRPr>
        </a:p>
      </dgm:t>
    </dgm:pt>
    <dgm:pt modelId="{BAA5497B-150F-AE44-876C-8DB3BA34E4D9}" type="parTrans" cxnId="{E647CAE8-B716-BE42-9366-0709332144ED}">
      <dgm:prSet/>
      <dgm:spPr/>
      <dgm:t>
        <a:bodyPr/>
        <a:lstStyle/>
        <a:p>
          <a:endParaRPr lang="en-US">
            <a:latin typeface="Times New Roman" panose="02020603050405020304" pitchFamily="18" charset="0"/>
            <a:cs typeface="Times New Roman" panose="02020603050405020304" pitchFamily="18" charset="0"/>
          </a:endParaRPr>
        </a:p>
      </dgm:t>
    </dgm:pt>
    <dgm:pt modelId="{4AD618F7-A81B-544D-B639-85D36E287274}" type="sibTrans" cxnId="{E647CAE8-B716-BE42-9366-0709332144ED}">
      <dgm:prSet/>
      <dgm:spPr>
        <a:solidFill>
          <a:schemeClr val="bg1"/>
        </a:solidFill>
        <a:ln>
          <a:solidFill>
            <a:schemeClr val="accent1">
              <a:alpha val="90000"/>
            </a:schemeClr>
          </a:solidFill>
        </a:ln>
      </dgm:spPr>
      <dgm:t>
        <a:bodyPr/>
        <a:lstStyle/>
        <a:p>
          <a:endParaRPr lang="en-US" dirty="0">
            <a:latin typeface="Times New Roman" panose="02020603050405020304" pitchFamily="18" charset="0"/>
            <a:cs typeface="Times New Roman" panose="02020603050405020304" pitchFamily="18" charset="0"/>
          </a:endParaRPr>
        </a:p>
      </dgm:t>
    </dgm:pt>
    <dgm:pt modelId="{7252DDE6-22C7-8940-8BA3-3C77E766407E}">
      <dgm:prSet/>
      <dgm:spPr/>
      <dgm:t>
        <a:bodyPr/>
        <a:lstStyle/>
        <a:p>
          <a:pPr rtl="0"/>
          <a:r>
            <a:rPr lang="en-US" dirty="0" smtClean="0">
              <a:latin typeface="Times New Roman" panose="02020603050405020304" pitchFamily="18" charset="0"/>
              <a:cs typeface="Times New Roman" panose="02020603050405020304" pitchFamily="18" charset="0"/>
            </a:rPr>
            <a:t>An additional processor can be added to enhance performance</a:t>
          </a:r>
          <a:endParaRPr lang="en-US" dirty="0">
            <a:latin typeface="Times New Roman" panose="02020603050405020304" pitchFamily="18" charset="0"/>
            <a:cs typeface="Times New Roman" panose="02020603050405020304" pitchFamily="18" charset="0"/>
          </a:endParaRPr>
        </a:p>
      </dgm:t>
    </dgm:pt>
    <dgm:pt modelId="{0E5C20E0-AE3D-CD4F-ADE5-225362F62DEE}" type="parTrans" cxnId="{8853887D-E2A1-0540-B2DC-EC34C0DCBC29}">
      <dgm:prSet/>
      <dgm:spPr/>
      <dgm:t>
        <a:bodyPr/>
        <a:lstStyle/>
        <a:p>
          <a:endParaRPr lang="en-US">
            <a:latin typeface="Times New Roman" panose="02020603050405020304" pitchFamily="18" charset="0"/>
            <a:cs typeface="Times New Roman" panose="02020603050405020304" pitchFamily="18" charset="0"/>
          </a:endParaRPr>
        </a:p>
      </dgm:t>
    </dgm:pt>
    <dgm:pt modelId="{4B838EFE-2BCD-014E-B40F-D4D787228DF5}" type="sibTrans" cxnId="{8853887D-E2A1-0540-B2DC-EC34C0DCBC29}">
      <dgm:prSet/>
      <dgm:spPr/>
      <dgm:t>
        <a:bodyPr/>
        <a:lstStyle/>
        <a:p>
          <a:endParaRPr lang="en-US">
            <a:latin typeface="Times New Roman" panose="02020603050405020304" pitchFamily="18" charset="0"/>
            <a:cs typeface="Times New Roman" panose="02020603050405020304" pitchFamily="18" charset="0"/>
          </a:endParaRPr>
        </a:p>
      </dgm:t>
    </dgm:pt>
    <dgm:pt modelId="{4515DE4F-954E-A74C-A52D-B54823E7E787}">
      <dgm:prSet/>
      <dgm:spPr/>
      <dgm:t>
        <a:bodyPr/>
        <a:lstStyle/>
        <a:p>
          <a:pPr rtl="0"/>
          <a:r>
            <a:rPr lang="en-US" dirty="0" smtClean="0">
              <a:latin typeface="Times New Roman" panose="02020603050405020304" pitchFamily="18" charset="0"/>
              <a:cs typeface="Times New Roman" panose="02020603050405020304" pitchFamily="18" charset="0"/>
            </a:rPr>
            <a:t>Scaling</a:t>
          </a:r>
          <a:endParaRPr lang="en-US" dirty="0">
            <a:latin typeface="Times New Roman" panose="02020603050405020304" pitchFamily="18" charset="0"/>
            <a:cs typeface="Times New Roman" panose="02020603050405020304" pitchFamily="18" charset="0"/>
          </a:endParaRPr>
        </a:p>
      </dgm:t>
    </dgm:pt>
    <dgm:pt modelId="{4B6A4A52-6A98-074D-9B49-B800B611AA28}" type="parTrans" cxnId="{A6CF6198-FAFA-F046-B859-6B019B6A01CC}">
      <dgm:prSet/>
      <dgm:spPr/>
      <dgm:t>
        <a:bodyPr/>
        <a:lstStyle/>
        <a:p>
          <a:endParaRPr lang="en-US">
            <a:latin typeface="Times New Roman" panose="02020603050405020304" pitchFamily="18" charset="0"/>
            <a:cs typeface="Times New Roman" panose="02020603050405020304" pitchFamily="18" charset="0"/>
          </a:endParaRPr>
        </a:p>
      </dgm:t>
    </dgm:pt>
    <dgm:pt modelId="{11E4FB1E-4D57-1145-9324-23F65AC54052}" type="sibTrans" cxnId="{A6CF6198-FAFA-F046-B859-6B019B6A01CC}">
      <dgm:prSet/>
      <dgm:spPr/>
      <dgm:t>
        <a:bodyPr/>
        <a:lstStyle/>
        <a:p>
          <a:endParaRPr lang="en-US">
            <a:latin typeface="Times New Roman" panose="02020603050405020304" pitchFamily="18" charset="0"/>
            <a:cs typeface="Times New Roman" panose="02020603050405020304" pitchFamily="18" charset="0"/>
          </a:endParaRPr>
        </a:p>
      </dgm:t>
    </dgm:pt>
    <dgm:pt modelId="{B69DF90F-044A-1148-8BFA-115632C71C7C}">
      <dgm:prSet/>
      <dgm:spPr/>
      <dgm:t>
        <a:bodyPr/>
        <a:lstStyle/>
        <a:p>
          <a:pPr rtl="0"/>
          <a:r>
            <a:rPr lang="en-US" dirty="0" smtClean="0">
              <a:latin typeface="Times New Roman" panose="02020603050405020304" pitchFamily="18" charset="0"/>
              <a:cs typeface="Times New Roman" panose="02020603050405020304" pitchFamily="18" charset="0"/>
            </a:rPr>
            <a:t>Vendors can offer a range of products with different price and performance characteristics</a:t>
          </a:r>
          <a:endParaRPr lang="en-US" dirty="0">
            <a:latin typeface="Times New Roman" panose="02020603050405020304" pitchFamily="18" charset="0"/>
            <a:cs typeface="Times New Roman" panose="02020603050405020304" pitchFamily="18" charset="0"/>
          </a:endParaRPr>
        </a:p>
      </dgm:t>
    </dgm:pt>
    <dgm:pt modelId="{88D10DB5-C3A5-7349-BA34-8241F14A506A}" type="parTrans" cxnId="{4F4814BD-8B5C-2B4F-BE39-95BF6F75FCE4}">
      <dgm:prSet/>
      <dgm:spPr/>
      <dgm:t>
        <a:bodyPr/>
        <a:lstStyle/>
        <a:p>
          <a:endParaRPr lang="en-US">
            <a:latin typeface="Times New Roman" panose="02020603050405020304" pitchFamily="18" charset="0"/>
            <a:cs typeface="Times New Roman" panose="02020603050405020304" pitchFamily="18" charset="0"/>
          </a:endParaRPr>
        </a:p>
      </dgm:t>
    </dgm:pt>
    <dgm:pt modelId="{C9B26143-EB41-654F-8991-4BB5D13EF08D}" type="sibTrans" cxnId="{4F4814BD-8B5C-2B4F-BE39-95BF6F75FCE4}">
      <dgm:prSet/>
      <dgm:spPr/>
      <dgm:t>
        <a:bodyPr/>
        <a:lstStyle/>
        <a:p>
          <a:endParaRPr lang="en-US">
            <a:latin typeface="Times New Roman" panose="02020603050405020304" pitchFamily="18" charset="0"/>
            <a:cs typeface="Times New Roman" panose="02020603050405020304" pitchFamily="18" charset="0"/>
          </a:endParaRPr>
        </a:p>
      </dgm:t>
    </dgm:pt>
    <dgm:pt modelId="{33DB8B0C-8469-E043-9272-1BC16C98E1CF}" type="pres">
      <dgm:prSet presAssocID="{0F5B62A0-CE3B-5F4A-A1BA-04553DDB54DB}" presName="Name0" presStyleCnt="0">
        <dgm:presLayoutVars>
          <dgm:dir/>
          <dgm:resizeHandles/>
        </dgm:presLayoutVars>
      </dgm:prSet>
      <dgm:spPr/>
      <dgm:t>
        <a:bodyPr/>
        <a:lstStyle/>
        <a:p>
          <a:endParaRPr lang="en-US"/>
        </a:p>
      </dgm:t>
    </dgm:pt>
    <dgm:pt modelId="{4032870D-BB36-4446-A83B-A123B1257ADE}" type="pres">
      <dgm:prSet presAssocID="{E7C1FB02-03C4-434A-8A56-BF7B60B0B679}" presName="compNode" presStyleCnt="0"/>
      <dgm:spPr/>
    </dgm:pt>
    <dgm:pt modelId="{43573063-CA93-5444-9C05-D2E0C777AE8F}" type="pres">
      <dgm:prSet presAssocID="{E7C1FB02-03C4-434A-8A56-BF7B60B0B679}" presName="dummyConnPt" presStyleCnt="0"/>
      <dgm:spPr/>
    </dgm:pt>
    <dgm:pt modelId="{4F0A6739-89F1-9D49-9BCE-093F07891350}" type="pres">
      <dgm:prSet presAssocID="{E7C1FB02-03C4-434A-8A56-BF7B60B0B679}" presName="node" presStyleLbl="node1" presStyleIdx="0" presStyleCnt="4">
        <dgm:presLayoutVars>
          <dgm:bulletEnabled val="1"/>
        </dgm:presLayoutVars>
      </dgm:prSet>
      <dgm:spPr/>
      <dgm:t>
        <a:bodyPr/>
        <a:lstStyle/>
        <a:p>
          <a:endParaRPr lang="en-US"/>
        </a:p>
      </dgm:t>
    </dgm:pt>
    <dgm:pt modelId="{57156A5F-5C81-8041-AF06-2D774109E205}" type="pres">
      <dgm:prSet presAssocID="{EDCF6AC3-3D70-7C4B-9F81-801EE614353A}" presName="sibTrans" presStyleLbl="bgSibTrans2D1" presStyleIdx="0" presStyleCnt="3"/>
      <dgm:spPr/>
      <dgm:t>
        <a:bodyPr/>
        <a:lstStyle/>
        <a:p>
          <a:endParaRPr lang="en-US"/>
        </a:p>
      </dgm:t>
    </dgm:pt>
    <dgm:pt modelId="{9E9FEA06-477D-9247-A3C1-7585500A6BE8}" type="pres">
      <dgm:prSet presAssocID="{3FF9C8E6-CA62-A24F-BA0D-84451CDF4A22}" presName="compNode" presStyleCnt="0"/>
      <dgm:spPr/>
    </dgm:pt>
    <dgm:pt modelId="{348E7B86-0BB8-1C4A-97DB-B65C4A872086}" type="pres">
      <dgm:prSet presAssocID="{3FF9C8E6-CA62-A24F-BA0D-84451CDF4A22}" presName="dummyConnPt" presStyleCnt="0"/>
      <dgm:spPr/>
    </dgm:pt>
    <dgm:pt modelId="{E085D1BB-EE4A-EF41-8C95-AA24FBC9B667}" type="pres">
      <dgm:prSet presAssocID="{3FF9C8E6-CA62-A24F-BA0D-84451CDF4A22}" presName="node" presStyleLbl="node1" presStyleIdx="1" presStyleCnt="4">
        <dgm:presLayoutVars>
          <dgm:bulletEnabled val="1"/>
        </dgm:presLayoutVars>
      </dgm:prSet>
      <dgm:spPr/>
      <dgm:t>
        <a:bodyPr/>
        <a:lstStyle/>
        <a:p>
          <a:endParaRPr lang="en-US"/>
        </a:p>
      </dgm:t>
    </dgm:pt>
    <dgm:pt modelId="{2BE430A8-E5F4-514B-9379-D42B6BB62557}" type="pres">
      <dgm:prSet presAssocID="{7541F988-1FFC-F24D-BA9C-19D301A8E7DD}" presName="sibTrans" presStyleLbl="bgSibTrans2D1" presStyleIdx="1" presStyleCnt="3"/>
      <dgm:spPr/>
      <dgm:t>
        <a:bodyPr/>
        <a:lstStyle/>
        <a:p>
          <a:endParaRPr lang="en-US"/>
        </a:p>
      </dgm:t>
    </dgm:pt>
    <dgm:pt modelId="{E772A6A1-EFAA-4D4D-8681-A263D8747F77}" type="pres">
      <dgm:prSet presAssocID="{45B86229-4C7C-8149-B0CA-E1DC43B6BD32}" presName="compNode" presStyleCnt="0"/>
      <dgm:spPr/>
    </dgm:pt>
    <dgm:pt modelId="{147839DE-6B86-EF49-A851-39A624510500}" type="pres">
      <dgm:prSet presAssocID="{45B86229-4C7C-8149-B0CA-E1DC43B6BD32}" presName="dummyConnPt" presStyleCnt="0"/>
      <dgm:spPr/>
    </dgm:pt>
    <dgm:pt modelId="{9EEA4761-437E-2447-AEF1-80F6AEAAE1CD}" type="pres">
      <dgm:prSet presAssocID="{45B86229-4C7C-8149-B0CA-E1DC43B6BD32}" presName="node" presStyleLbl="node1" presStyleIdx="2" presStyleCnt="4">
        <dgm:presLayoutVars>
          <dgm:bulletEnabled val="1"/>
        </dgm:presLayoutVars>
      </dgm:prSet>
      <dgm:spPr/>
      <dgm:t>
        <a:bodyPr/>
        <a:lstStyle/>
        <a:p>
          <a:endParaRPr lang="en-US"/>
        </a:p>
      </dgm:t>
    </dgm:pt>
    <dgm:pt modelId="{E21EC75D-96AD-7C4A-8699-BE859CB688BE}" type="pres">
      <dgm:prSet presAssocID="{4AD618F7-A81B-544D-B639-85D36E287274}" presName="sibTrans" presStyleLbl="bgSibTrans2D1" presStyleIdx="2" presStyleCnt="3"/>
      <dgm:spPr/>
      <dgm:t>
        <a:bodyPr/>
        <a:lstStyle/>
        <a:p>
          <a:endParaRPr lang="en-US"/>
        </a:p>
      </dgm:t>
    </dgm:pt>
    <dgm:pt modelId="{BD6DFBA6-2BC7-3F48-9184-23CD2E4EACBF}" type="pres">
      <dgm:prSet presAssocID="{4515DE4F-954E-A74C-A52D-B54823E7E787}" presName="compNode" presStyleCnt="0"/>
      <dgm:spPr/>
    </dgm:pt>
    <dgm:pt modelId="{17B8C7FE-160A-6A4F-8528-D6C8900FF282}" type="pres">
      <dgm:prSet presAssocID="{4515DE4F-954E-A74C-A52D-B54823E7E787}" presName="dummyConnPt" presStyleCnt="0"/>
      <dgm:spPr/>
    </dgm:pt>
    <dgm:pt modelId="{90AC56CC-20EA-BC4D-9739-42C5F93BB9B9}" type="pres">
      <dgm:prSet presAssocID="{4515DE4F-954E-A74C-A52D-B54823E7E787}" presName="node" presStyleLbl="node1" presStyleIdx="3" presStyleCnt="4">
        <dgm:presLayoutVars>
          <dgm:bulletEnabled val="1"/>
        </dgm:presLayoutVars>
      </dgm:prSet>
      <dgm:spPr/>
      <dgm:t>
        <a:bodyPr/>
        <a:lstStyle/>
        <a:p>
          <a:endParaRPr lang="en-US"/>
        </a:p>
      </dgm:t>
    </dgm:pt>
  </dgm:ptLst>
  <dgm:cxnLst>
    <dgm:cxn modelId="{8853887D-E2A1-0540-B2DC-EC34C0DCBC29}" srcId="{45B86229-4C7C-8149-B0CA-E1DC43B6BD32}" destId="{7252DDE6-22C7-8940-8BA3-3C77E766407E}" srcOrd="0" destOrd="0" parTransId="{0E5C20E0-AE3D-CD4F-ADE5-225362F62DEE}" sibTransId="{4B838EFE-2BCD-014E-B40F-D4D787228DF5}"/>
    <dgm:cxn modelId="{03B6513D-C2B4-5542-805F-D187036740BE}" type="presOf" srcId="{B69DF90F-044A-1148-8BFA-115632C71C7C}" destId="{90AC56CC-20EA-BC4D-9739-42C5F93BB9B9}" srcOrd="0" destOrd="1" presId="urn:microsoft.com/office/officeart/2005/8/layout/bProcess4"/>
    <dgm:cxn modelId="{0E16EE1C-5100-5746-B200-BCF7781E109D}" type="presOf" srcId="{3FF9C8E6-CA62-A24F-BA0D-84451CDF4A22}" destId="{E085D1BB-EE4A-EF41-8C95-AA24FBC9B667}" srcOrd="0" destOrd="0" presId="urn:microsoft.com/office/officeart/2005/8/layout/bProcess4"/>
    <dgm:cxn modelId="{4E2E7C05-60BF-3B43-8712-C0573D671890}" type="presOf" srcId="{F0719869-0A70-DA4E-BC78-A1998FAFE565}" destId="{4F0A6739-89F1-9D49-9BCE-093F07891350}" srcOrd="0" destOrd="1" presId="urn:microsoft.com/office/officeart/2005/8/layout/bProcess4"/>
    <dgm:cxn modelId="{A8724253-940A-4B40-B83A-000C93AC7921}" srcId="{0F5B62A0-CE3B-5F4A-A1BA-04553DDB54DB}" destId="{E7C1FB02-03C4-434A-8A56-BF7B60B0B679}" srcOrd="0" destOrd="0" parTransId="{B03A4C55-B70F-D34B-AE39-4229994311F7}" sibTransId="{EDCF6AC3-3D70-7C4B-9F81-801EE614353A}"/>
    <dgm:cxn modelId="{4E9BEB37-44AB-E941-9468-95BB5D4BE64E}" srcId="{3FF9C8E6-CA62-A24F-BA0D-84451CDF4A22}" destId="{26B170FE-9DB6-FB42-B483-C27D33F9331D}" srcOrd="0" destOrd="0" parTransId="{97AA75CD-DBBC-4D42-8CD8-71E632A2C1B8}" sibTransId="{CABBE03D-D385-8542-8D65-98E8EBD1822E}"/>
    <dgm:cxn modelId="{DCB1506E-419E-B24C-B06A-25EC09BA680F}" type="presOf" srcId="{0F5B62A0-CE3B-5F4A-A1BA-04553DDB54DB}" destId="{33DB8B0C-8469-E043-9272-1BC16C98E1CF}" srcOrd="0" destOrd="0" presId="urn:microsoft.com/office/officeart/2005/8/layout/bProcess4"/>
    <dgm:cxn modelId="{A6CF6198-FAFA-F046-B859-6B019B6A01CC}" srcId="{0F5B62A0-CE3B-5F4A-A1BA-04553DDB54DB}" destId="{4515DE4F-954E-A74C-A52D-B54823E7E787}" srcOrd="3" destOrd="0" parTransId="{4B6A4A52-6A98-074D-9B49-B800B611AA28}" sibTransId="{11E4FB1E-4D57-1145-9324-23F65AC54052}"/>
    <dgm:cxn modelId="{A2613EE9-0E81-0243-82AB-6928C39C13BC}" type="presOf" srcId="{4515DE4F-954E-A74C-A52D-B54823E7E787}" destId="{90AC56CC-20EA-BC4D-9739-42C5F93BB9B9}" srcOrd="0" destOrd="0" presId="urn:microsoft.com/office/officeart/2005/8/layout/bProcess4"/>
    <dgm:cxn modelId="{4F4814BD-8B5C-2B4F-BE39-95BF6F75FCE4}" srcId="{4515DE4F-954E-A74C-A52D-B54823E7E787}" destId="{B69DF90F-044A-1148-8BFA-115632C71C7C}" srcOrd="0" destOrd="0" parTransId="{88D10DB5-C3A5-7349-BA34-8241F14A506A}" sibTransId="{C9B26143-EB41-654F-8991-4BB5D13EF08D}"/>
    <dgm:cxn modelId="{575FE698-7E52-7740-8973-5F255F6411EB}" type="presOf" srcId="{7252DDE6-22C7-8940-8BA3-3C77E766407E}" destId="{9EEA4761-437E-2447-AEF1-80F6AEAAE1CD}" srcOrd="0" destOrd="1" presId="urn:microsoft.com/office/officeart/2005/8/layout/bProcess4"/>
    <dgm:cxn modelId="{1064AC8B-8275-CA4B-829D-0D877E2016BE}" type="presOf" srcId="{26B170FE-9DB6-FB42-B483-C27D33F9331D}" destId="{E085D1BB-EE4A-EF41-8C95-AA24FBC9B667}" srcOrd="0" destOrd="1" presId="urn:microsoft.com/office/officeart/2005/8/layout/bProcess4"/>
    <dgm:cxn modelId="{7286F74E-48B6-F446-B927-8432307C7C67}" type="presOf" srcId="{4AD618F7-A81B-544D-B639-85D36E287274}" destId="{E21EC75D-96AD-7C4A-8699-BE859CB688BE}" srcOrd="0" destOrd="0" presId="urn:microsoft.com/office/officeart/2005/8/layout/bProcess4"/>
    <dgm:cxn modelId="{CD9880F2-615D-D74F-B8E3-9DF14ABD6980}" type="presOf" srcId="{E7C1FB02-03C4-434A-8A56-BF7B60B0B679}" destId="{4F0A6739-89F1-9D49-9BCE-093F07891350}" srcOrd="0" destOrd="0" presId="urn:microsoft.com/office/officeart/2005/8/layout/bProcess4"/>
    <dgm:cxn modelId="{49FED08F-8A59-8C41-AA98-9FC3F74CD4F9}" type="presOf" srcId="{EDCF6AC3-3D70-7C4B-9F81-801EE614353A}" destId="{57156A5F-5C81-8041-AF06-2D774109E205}" srcOrd="0" destOrd="0" presId="urn:microsoft.com/office/officeart/2005/8/layout/bProcess4"/>
    <dgm:cxn modelId="{6C0A671F-E7AC-2D45-BEE0-889313E205B8}" type="presOf" srcId="{45B86229-4C7C-8149-B0CA-E1DC43B6BD32}" destId="{9EEA4761-437E-2447-AEF1-80F6AEAAE1CD}" srcOrd="0" destOrd="0" presId="urn:microsoft.com/office/officeart/2005/8/layout/bProcess4"/>
    <dgm:cxn modelId="{2B78E48A-59BC-E145-B585-8667B0902828}" srcId="{E7C1FB02-03C4-434A-8A56-BF7B60B0B679}" destId="{F0719869-0A70-DA4E-BC78-A1998FAFE565}" srcOrd="0" destOrd="0" parTransId="{936C5351-23AA-E846-B110-6D31984AB1F9}" sibTransId="{368F2C33-4E02-0943-ADED-B2BE5EBA032C}"/>
    <dgm:cxn modelId="{E647CAE8-B716-BE42-9366-0709332144ED}" srcId="{0F5B62A0-CE3B-5F4A-A1BA-04553DDB54DB}" destId="{45B86229-4C7C-8149-B0CA-E1DC43B6BD32}" srcOrd="2" destOrd="0" parTransId="{BAA5497B-150F-AE44-876C-8DB3BA34E4D9}" sibTransId="{4AD618F7-A81B-544D-B639-85D36E287274}"/>
    <dgm:cxn modelId="{1DE2BFB5-DA80-8540-BAE8-4372F7B22333}" type="presOf" srcId="{7541F988-1FFC-F24D-BA9C-19D301A8E7DD}" destId="{2BE430A8-E5F4-514B-9379-D42B6BB62557}" srcOrd="0" destOrd="0" presId="urn:microsoft.com/office/officeart/2005/8/layout/bProcess4"/>
    <dgm:cxn modelId="{35AA5C8E-D378-4846-82A3-4B16CDA92A7D}" srcId="{0F5B62A0-CE3B-5F4A-A1BA-04553DDB54DB}" destId="{3FF9C8E6-CA62-A24F-BA0D-84451CDF4A22}" srcOrd="1" destOrd="0" parTransId="{4DC4CAFC-2FEB-774F-B598-57A6768EAC4B}" sibTransId="{7541F988-1FFC-F24D-BA9C-19D301A8E7DD}"/>
    <dgm:cxn modelId="{C9DBE3A2-8816-5143-A644-5E673DA8010A}" type="presParOf" srcId="{33DB8B0C-8469-E043-9272-1BC16C98E1CF}" destId="{4032870D-BB36-4446-A83B-A123B1257ADE}" srcOrd="0" destOrd="0" presId="urn:microsoft.com/office/officeart/2005/8/layout/bProcess4"/>
    <dgm:cxn modelId="{5C8160E8-664B-7449-AEDA-099D7CCA15C6}" type="presParOf" srcId="{4032870D-BB36-4446-A83B-A123B1257ADE}" destId="{43573063-CA93-5444-9C05-D2E0C777AE8F}" srcOrd="0" destOrd="0" presId="urn:microsoft.com/office/officeart/2005/8/layout/bProcess4"/>
    <dgm:cxn modelId="{9756B8E6-C99A-F943-889B-C637F760F683}" type="presParOf" srcId="{4032870D-BB36-4446-A83B-A123B1257ADE}" destId="{4F0A6739-89F1-9D49-9BCE-093F07891350}" srcOrd="1" destOrd="0" presId="urn:microsoft.com/office/officeart/2005/8/layout/bProcess4"/>
    <dgm:cxn modelId="{5E841270-A25C-3846-9865-F240C21F9DD6}" type="presParOf" srcId="{33DB8B0C-8469-E043-9272-1BC16C98E1CF}" destId="{57156A5F-5C81-8041-AF06-2D774109E205}" srcOrd="1" destOrd="0" presId="urn:microsoft.com/office/officeart/2005/8/layout/bProcess4"/>
    <dgm:cxn modelId="{BA30F045-AD9B-934B-9698-7F3C4B59FF23}" type="presParOf" srcId="{33DB8B0C-8469-E043-9272-1BC16C98E1CF}" destId="{9E9FEA06-477D-9247-A3C1-7585500A6BE8}" srcOrd="2" destOrd="0" presId="urn:microsoft.com/office/officeart/2005/8/layout/bProcess4"/>
    <dgm:cxn modelId="{31CD2024-0DFE-6642-976C-FB747127CDF7}" type="presParOf" srcId="{9E9FEA06-477D-9247-A3C1-7585500A6BE8}" destId="{348E7B86-0BB8-1C4A-97DB-B65C4A872086}" srcOrd="0" destOrd="0" presId="urn:microsoft.com/office/officeart/2005/8/layout/bProcess4"/>
    <dgm:cxn modelId="{30EAF542-6272-4C4A-B27B-26E1C9EFC6AB}" type="presParOf" srcId="{9E9FEA06-477D-9247-A3C1-7585500A6BE8}" destId="{E085D1BB-EE4A-EF41-8C95-AA24FBC9B667}" srcOrd="1" destOrd="0" presId="urn:microsoft.com/office/officeart/2005/8/layout/bProcess4"/>
    <dgm:cxn modelId="{31AA497A-45A3-5D46-B737-6B1A2C425E3D}" type="presParOf" srcId="{33DB8B0C-8469-E043-9272-1BC16C98E1CF}" destId="{2BE430A8-E5F4-514B-9379-D42B6BB62557}" srcOrd="3" destOrd="0" presId="urn:microsoft.com/office/officeart/2005/8/layout/bProcess4"/>
    <dgm:cxn modelId="{BA47E6A9-7562-2740-8B53-7335A7DE39AC}" type="presParOf" srcId="{33DB8B0C-8469-E043-9272-1BC16C98E1CF}" destId="{E772A6A1-EFAA-4D4D-8681-A263D8747F77}" srcOrd="4" destOrd="0" presId="urn:microsoft.com/office/officeart/2005/8/layout/bProcess4"/>
    <dgm:cxn modelId="{E76B7163-701A-E94B-983F-495580878AA3}" type="presParOf" srcId="{E772A6A1-EFAA-4D4D-8681-A263D8747F77}" destId="{147839DE-6B86-EF49-A851-39A624510500}" srcOrd="0" destOrd="0" presId="urn:microsoft.com/office/officeart/2005/8/layout/bProcess4"/>
    <dgm:cxn modelId="{71BBCD08-D447-AC47-AEC6-BDEAFCE7157C}" type="presParOf" srcId="{E772A6A1-EFAA-4D4D-8681-A263D8747F77}" destId="{9EEA4761-437E-2447-AEF1-80F6AEAAE1CD}" srcOrd="1" destOrd="0" presId="urn:microsoft.com/office/officeart/2005/8/layout/bProcess4"/>
    <dgm:cxn modelId="{F4C4C2BD-C600-5B4C-9C49-5FB48F46DC5F}" type="presParOf" srcId="{33DB8B0C-8469-E043-9272-1BC16C98E1CF}" destId="{E21EC75D-96AD-7C4A-8699-BE859CB688BE}" srcOrd="5" destOrd="0" presId="urn:microsoft.com/office/officeart/2005/8/layout/bProcess4"/>
    <dgm:cxn modelId="{35BAD49B-3644-6F46-B0D8-9CEC1D4B6AC1}" type="presParOf" srcId="{33DB8B0C-8469-E043-9272-1BC16C98E1CF}" destId="{BD6DFBA6-2BC7-3F48-9184-23CD2E4EACBF}" srcOrd="6" destOrd="0" presId="urn:microsoft.com/office/officeart/2005/8/layout/bProcess4"/>
    <dgm:cxn modelId="{9019885B-E9D8-DE44-8B3B-7883DB8E6699}" type="presParOf" srcId="{BD6DFBA6-2BC7-3F48-9184-23CD2E4EACBF}" destId="{17B8C7FE-160A-6A4F-8528-D6C8900FF282}" srcOrd="0" destOrd="0" presId="urn:microsoft.com/office/officeart/2005/8/layout/bProcess4"/>
    <dgm:cxn modelId="{16B94CB4-B317-BA4A-9EF0-7275302D8834}" type="presParOf" srcId="{BD6DFBA6-2BC7-3F48-9184-23CD2E4EACBF}" destId="{90AC56CC-20EA-BC4D-9739-42C5F93BB9B9}" srcOrd="1" destOrd="0" presId="urn:microsoft.com/office/officeart/2005/8/layout/b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60CD640B-1ED1-E545-8C95-FC3B3A514613}" type="doc">
      <dgm:prSet loTypeId="urn:microsoft.com/office/officeart/2005/8/layout/lProcess2" loCatId="list" qsTypeId="urn:microsoft.com/office/officeart/2005/8/quickstyle/simple4" qsCatId="simple" csTypeId="urn:microsoft.com/office/officeart/2005/8/colors/accent1_2" csCatId="accent1" phldr="1"/>
      <dgm:spPr/>
      <dgm:t>
        <a:bodyPr/>
        <a:lstStyle/>
        <a:p>
          <a:endParaRPr lang="en-US"/>
        </a:p>
      </dgm:t>
    </dgm:pt>
    <dgm:pt modelId="{9C62BB11-5FF5-7445-973A-9CD6D2EC382F}">
      <dgm:prSet phldrT="[Text]" custT="1"/>
      <dgm:spPr>
        <a:solidFill>
          <a:schemeClr val="bg1"/>
        </a:solidFill>
      </dgm:spPr>
      <dgm:t>
        <a:bodyPr/>
        <a:lstStyle/>
        <a:p>
          <a:r>
            <a:rPr lang="en-US" sz="2600" dirty="0" smtClean="0">
              <a:latin typeface="Times New Roman" panose="02020603050405020304" pitchFamily="18" charset="0"/>
              <a:cs typeface="Times New Roman" panose="02020603050405020304" pitchFamily="18" charset="0"/>
            </a:rPr>
            <a:t>A </a:t>
          </a:r>
          <a:r>
            <a:rPr lang="en-US" sz="2600" i="1" dirty="0" smtClean="0">
              <a:solidFill>
                <a:schemeClr val="accent1"/>
              </a:solidFill>
              <a:latin typeface="Times New Roman" panose="02020603050405020304" pitchFamily="18" charset="0"/>
              <a:cs typeface="Times New Roman" panose="02020603050405020304" pitchFamily="18" charset="0"/>
            </a:rPr>
            <a:t>process</a:t>
          </a:r>
          <a:r>
            <a:rPr lang="en-US" sz="2600" i="1" dirty="0" smtClean="0">
              <a:latin typeface="Times New Roman" panose="02020603050405020304" pitchFamily="18" charset="0"/>
              <a:cs typeface="Times New Roman" panose="02020603050405020304" pitchFamily="18" charset="0"/>
            </a:rPr>
            <a:t> </a:t>
          </a:r>
          <a:r>
            <a:rPr lang="en-US" sz="2600" dirty="0" smtClean="0">
              <a:latin typeface="Times New Roman" panose="02020603050405020304" pitchFamily="18" charset="0"/>
              <a:cs typeface="Times New Roman" panose="02020603050405020304" pitchFamily="18" charset="0"/>
            </a:rPr>
            <a:t>can be defined as:</a:t>
          </a:r>
          <a:endParaRPr lang="en-US" sz="2600" dirty="0">
            <a:latin typeface="Times New Roman" panose="02020603050405020304" pitchFamily="18" charset="0"/>
            <a:cs typeface="Times New Roman" panose="02020603050405020304" pitchFamily="18" charset="0"/>
          </a:endParaRPr>
        </a:p>
      </dgm:t>
    </dgm:pt>
    <dgm:pt modelId="{56F10605-F79F-3041-939F-8CE6A5D80164}" type="parTrans" cxnId="{D466C52E-900F-EA41-BFDD-0839C8F58BC7}">
      <dgm:prSet/>
      <dgm:spPr/>
      <dgm:t>
        <a:bodyPr/>
        <a:lstStyle/>
        <a:p>
          <a:endParaRPr lang="en-US">
            <a:latin typeface="Times New Roman" panose="02020603050405020304" pitchFamily="18" charset="0"/>
            <a:cs typeface="Times New Roman" panose="02020603050405020304" pitchFamily="18" charset="0"/>
          </a:endParaRPr>
        </a:p>
      </dgm:t>
    </dgm:pt>
    <dgm:pt modelId="{FAB5343E-48E2-874A-BC00-971D7E2412A5}" type="sibTrans" cxnId="{D466C52E-900F-EA41-BFDD-0839C8F58BC7}">
      <dgm:prSet/>
      <dgm:spPr/>
      <dgm:t>
        <a:bodyPr/>
        <a:lstStyle/>
        <a:p>
          <a:endParaRPr lang="en-US">
            <a:latin typeface="Times New Roman" panose="02020603050405020304" pitchFamily="18" charset="0"/>
            <a:cs typeface="Times New Roman" panose="02020603050405020304" pitchFamily="18" charset="0"/>
          </a:endParaRPr>
        </a:p>
      </dgm:t>
    </dgm:pt>
    <dgm:pt modelId="{95CBCD0F-6E16-1344-9F14-F981E96C6989}">
      <dgm:prSet custT="1"/>
      <dgm:spPr/>
      <dgm:t>
        <a:bodyPr/>
        <a:lstStyle/>
        <a:p>
          <a:r>
            <a:rPr lang="en-US" sz="1800" dirty="0" smtClean="0">
              <a:solidFill>
                <a:schemeClr val="bg1"/>
              </a:solidFill>
              <a:latin typeface="Times New Roman" panose="02020603050405020304" pitchFamily="18" charset="0"/>
              <a:cs typeface="Times New Roman" panose="02020603050405020304" pitchFamily="18" charset="0"/>
            </a:rPr>
            <a:t>A program in execution</a:t>
          </a:r>
        </a:p>
      </dgm:t>
    </dgm:pt>
    <dgm:pt modelId="{EF05AB83-83E2-184A-B52C-5034A4B5B55A}" type="parTrans" cxnId="{63BB4037-112A-6840-A694-03E1BACE8C3E}">
      <dgm:prSet/>
      <dgm:spPr/>
      <dgm:t>
        <a:bodyPr/>
        <a:lstStyle/>
        <a:p>
          <a:endParaRPr lang="en-US">
            <a:latin typeface="Times New Roman" panose="02020603050405020304" pitchFamily="18" charset="0"/>
            <a:cs typeface="Times New Roman" panose="02020603050405020304" pitchFamily="18" charset="0"/>
          </a:endParaRPr>
        </a:p>
      </dgm:t>
    </dgm:pt>
    <dgm:pt modelId="{BFF519C2-BCDD-724D-BEC6-BF3130017AB8}" type="sibTrans" cxnId="{63BB4037-112A-6840-A694-03E1BACE8C3E}">
      <dgm:prSet/>
      <dgm:spPr/>
      <dgm:t>
        <a:bodyPr/>
        <a:lstStyle/>
        <a:p>
          <a:endParaRPr lang="en-US">
            <a:latin typeface="Times New Roman" panose="02020603050405020304" pitchFamily="18" charset="0"/>
            <a:cs typeface="Times New Roman" panose="02020603050405020304" pitchFamily="18" charset="0"/>
          </a:endParaRPr>
        </a:p>
      </dgm:t>
    </dgm:pt>
    <dgm:pt modelId="{4CA4B62F-7C46-3B41-A492-185F51A757D3}">
      <dgm:prSet custT="1"/>
      <dgm:spPr>
        <a:solidFill>
          <a:schemeClr val="accent6"/>
        </a:solidFill>
      </dgm:spPr>
      <dgm:t>
        <a:bodyPr/>
        <a:lstStyle/>
        <a:p>
          <a:r>
            <a:rPr lang="en-US" sz="1800" dirty="0" smtClean="0">
              <a:solidFill>
                <a:schemeClr val="bg1"/>
              </a:solidFill>
              <a:latin typeface="Times New Roman" panose="02020603050405020304" pitchFamily="18" charset="0"/>
              <a:cs typeface="Times New Roman" panose="02020603050405020304" pitchFamily="18" charset="0"/>
            </a:rPr>
            <a:t>An instance of a running program</a:t>
          </a:r>
        </a:p>
      </dgm:t>
    </dgm:pt>
    <dgm:pt modelId="{143A724B-3349-C447-AB09-A6D7BE18F189}" type="parTrans" cxnId="{6B4DBA37-4F7C-804F-933F-319552022C65}">
      <dgm:prSet/>
      <dgm:spPr/>
      <dgm:t>
        <a:bodyPr/>
        <a:lstStyle/>
        <a:p>
          <a:endParaRPr lang="en-US">
            <a:latin typeface="Times New Roman" panose="02020603050405020304" pitchFamily="18" charset="0"/>
            <a:cs typeface="Times New Roman" panose="02020603050405020304" pitchFamily="18" charset="0"/>
          </a:endParaRPr>
        </a:p>
      </dgm:t>
    </dgm:pt>
    <dgm:pt modelId="{AFD4CA3E-8735-644F-9FF2-F62A60485800}" type="sibTrans" cxnId="{6B4DBA37-4F7C-804F-933F-319552022C65}">
      <dgm:prSet/>
      <dgm:spPr/>
      <dgm:t>
        <a:bodyPr/>
        <a:lstStyle/>
        <a:p>
          <a:endParaRPr lang="en-US">
            <a:latin typeface="Times New Roman" panose="02020603050405020304" pitchFamily="18" charset="0"/>
            <a:cs typeface="Times New Roman" panose="02020603050405020304" pitchFamily="18" charset="0"/>
          </a:endParaRPr>
        </a:p>
      </dgm:t>
    </dgm:pt>
    <dgm:pt modelId="{E4785D30-E0FF-1843-A381-4F0D089C2F66}">
      <dgm:prSet custT="1"/>
      <dgm:spPr>
        <a:solidFill>
          <a:schemeClr val="accent2">
            <a:lumMod val="75000"/>
          </a:schemeClr>
        </a:solidFill>
      </dgm:spPr>
      <dgm:t>
        <a:bodyPr/>
        <a:lstStyle/>
        <a:p>
          <a:r>
            <a:rPr lang="en-US" sz="1800" dirty="0" smtClean="0">
              <a:solidFill>
                <a:schemeClr val="bg1"/>
              </a:solidFill>
              <a:latin typeface="Times New Roman" panose="02020603050405020304" pitchFamily="18" charset="0"/>
              <a:cs typeface="Times New Roman" panose="02020603050405020304" pitchFamily="18" charset="0"/>
            </a:rPr>
            <a:t>The entity that can be assigned to, and executed on, a processor</a:t>
          </a:r>
        </a:p>
      </dgm:t>
    </dgm:pt>
    <dgm:pt modelId="{B8046299-320D-A946-ACB6-3DB16AF4F31C}" type="parTrans" cxnId="{908EF44B-F8E8-1C41-96CA-7B1DB06D29DB}">
      <dgm:prSet/>
      <dgm:spPr/>
      <dgm:t>
        <a:bodyPr/>
        <a:lstStyle/>
        <a:p>
          <a:endParaRPr lang="en-US">
            <a:latin typeface="Times New Roman" panose="02020603050405020304" pitchFamily="18" charset="0"/>
            <a:cs typeface="Times New Roman" panose="02020603050405020304" pitchFamily="18" charset="0"/>
          </a:endParaRPr>
        </a:p>
      </dgm:t>
    </dgm:pt>
    <dgm:pt modelId="{9BBD65EA-C84E-3342-BFEF-54D109D2AF54}" type="sibTrans" cxnId="{908EF44B-F8E8-1C41-96CA-7B1DB06D29DB}">
      <dgm:prSet/>
      <dgm:spPr/>
      <dgm:t>
        <a:bodyPr/>
        <a:lstStyle/>
        <a:p>
          <a:endParaRPr lang="en-US">
            <a:latin typeface="Times New Roman" panose="02020603050405020304" pitchFamily="18" charset="0"/>
            <a:cs typeface="Times New Roman" panose="02020603050405020304" pitchFamily="18" charset="0"/>
          </a:endParaRPr>
        </a:p>
      </dgm:t>
    </dgm:pt>
    <dgm:pt modelId="{5C59D184-E519-A141-B217-726CFCF69A53}">
      <dgm:prSet custT="1"/>
      <dgm:spPr>
        <a:solidFill>
          <a:schemeClr val="accent3">
            <a:lumMod val="75000"/>
          </a:schemeClr>
        </a:solidFill>
      </dgm:spPr>
      <dgm:t>
        <a:bodyPr/>
        <a:lstStyle/>
        <a:p>
          <a:r>
            <a:rPr lang="en-NZ" sz="1800" dirty="0" smtClean="0">
              <a:solidFill>
                <a:schemeClr val="bg1"/>
              </a:solidFill>
              <a:latin typeface="Times New Roman" panose="02020603050405020304" pitchFamily="18" charset="0"/>
              <a:cs typeface="Times New Roman" panose="02020603050405020304" pitchFamily="18" charset="0"/>
            </a:rPr>
            <a:t>A unit of activity characterized by a single sequential thread of execution, a current state, and an associated set of system resources</a:t>
          </a:r>
          <a:endParaRPr lang="en-US" sz="1800" dirty="0">
            <a:solidFill>
              <a:schemeClr val="bg1"/>
            </a:solidFill>
            <a:latin typeface="Times New Roman" panose="02020603050405020304" pitchFamily="18" charset="0"/>
            <a:cs typeface="Times New Roman" panose="02020603050405020304" pitchFamily="18" charset="0"/>
          </a:endParaRPr>
        </a:p>
      </dgm:t>
    </dgm:pt>
    <dgm:pt modelId="{DA118F64-06A3-2E42-A162-CBF13C8F721F}" type="parTrans" cxnId="{DAD2B452-4B92-D946-BF47-B8B744F79DB3}">
      <dgm:prSet/>
      <dgm:spPr/>
      <dgm:t>
        <a:bodyPr/>
        <a:lstStyle/>
        <a:p>
          <a:endParaRPr lang="en-US">
            <a:latin typeface="Times New Roman" panose="02020603050405020304" pitchFamily="18" charset="0"/>
            <a:cs typeface="Times New Roman" panose="02020603050405020304" pitchFamily="18" charset="0"/>
          </a:endParaRPr>
        </a:p>
      </dgm:t>
    </dgm:pt>
    <dgm:pt modelId="{BA26C5EB-C056-0148-87C5-8714C3E0BABC}" type="sibTrans" cxnId="{DAD2B452-4B92-D946-BF47-B8B744F79DB3}">
      <dgm:prSet/>
      <dgm:spPr/>
      <dgm:t>
        <a:bodyPr/>
        <a:lstStyle/>
        <a:p>
          <a:endParaRPr lang="en-US">
            <a:latin typeface="Times New Roman" panose="02020603050405020304" pitchFamily="18" charset="0"/>
            <a:cs typeface="Times New Roman" panose="02020603050405020304" pitchFamily="18" charset="0"/>
          </a:endParaRPr>
        </a:p>
      </dgm:t>
    </dgm:pt>
    <dgm:pt modelId="{AA498229-2F44-AB4B-B8FF-9E8F57E7E1DB}" type="pres">
      <dgm:prSet presAssocID="{60CD640B-1ED1-E545-8C95-FC3B3A514613}" presName="theList" presStyleCnt="0">
        <dgm:presLayoutVars>
          <dgm:dir/>
          <dgm:animLvl val="lvl"/>
          <dgm:resizeHandles val="exact"/>
        </dgm:presLayoutVars>
      </dgm:prSet>
      <dgm:spPr/>
      <dgm:t>
        <a:bodyPr/>
        <a:lstStyle/>
        <a:p>
          <a:endParaRPr lang="en-US"/>
        </a:p>
      </dgm:t>
    </dgm:pt>
    <dgm:pt modelId="{3C5569B6-FD0B-C64E-ABFD-09FBCA665F0A}" type="pres">
      <dgm:prSet presAssocID="{9C62BB11-5FF5-7445-973A-9CD6D2EC382F}" presName="compNode" presStyleCnt="0"/>
      <dgm:spPr/>
    </dgm:pt>
    <dgm:pt modelId="{0CB26FD4-9907-2748-832C-F91F21C962A7}" type="pres">
      <dgm:prSet presAssocID="{9C62BB11-5FF5-7445-973A-9CD6D2EC382F}" presName="aNode" presStyleLbl="bgShp" presStyleIdx="0" presStyleCnt="1"/>
      <dgm:spPr/>
      <dgm:t>
        <a:bodyPr/>
        <a:lstStyle/>
        <a:p>
          <a:endParaRPr lang="en-US"/>
        </a:p>
      </dgm:t>
    </dgm:pt>
    <dgm:pt modelId="{723B4B6B-62E8-DD4A-8861-DC96C6708683}" type="pres">
      <dgm:prSet presAssocID="{9C62BB11-5FF5-7445-973A-9CD6D2EC382F}" presName="textNode" presStyleLbl="bgShp" presStyleIdx="0" presStyleCnt="1"/>
      <dgm:spPr/>
      <dgm:t>
        <a:bodyPr/>
        <a:lstStyle/>
        <a:p>
          <a:endParaRPr lang="en-US"/>
        </a:p>
      </dgm:t>
    </dgm:pt>
    <dgm:pt modelId="{CFB91E46-5524-5243-9298-3630DCA76CF4}" type="pres">
      <dgm:prSet presAssocID="{9C62BB11-5FF5-7445-973A-9CD6D2EC382F}" presName="compChildNode" presStyleCnt="0"/>
      <dgm:spPr/>
    </dgm:pt>
    <dgm:pt modelId="{5D51FDE5-4109-FF46-A900-15DEE9CCE2FF}" type="pres">
      <dgm:prSet presAssocID="{9C62BB11-5FF5-7445-973A-9CD6D2EC382F}" presName="theInnerList" presStyleCnt="0"/>
      <dgm:spPr/>
    </dgm:pt>
    <dgm:pt modelId="{9F6B7AC7-BCB3-4244-B25A-23CDDD94424B}" type="pres">
      <dgm:prSet presAssocID="{95CBCD0F-6E16-1344-9F14-F981E96C6989}" presName="childNode" presStyleLbl="node1" presStyleIdx="0" presStyleCnt="4" custScaleX="102373" custScaleY="389151" custLinFactNeighborX="0" custLinFactNeighborY="-42530">
        <dgm:presLayoutVars>
          <dgm:bulletEnabled val="1"/>
        </dgm:presLayoutVars>
      </dgm:prSet>
      <dgm:spPr/>
      <dgm:t>
        <a:bodyPr/>
        <a:lstStyle/>
        <a:p>
          <a:endParaRPr lang="en-US"/>
        </a:p>
      </dgm:t>
    </dgm:pt>
    <dgm:pt modelId="{33827AAA-650F-0443-AF63-677E041DFFDE}" type="pres">
      <dgm:prSet presAssocID="{95CBCD0F-6E16-1344-9F14-F981E96C6989}" presName="aSpace2" presStyleCnt="0"/>
      <dgm:spPr/>
    </dgm:pt>
    <dgm:pt modelId="{F3F77B7A-035D-B349-9DB8-48C9B0CD4D14}" type="pres">
      <dgm:prSet presAssocID="{4CA4B62F-7C46-3B41-A492-185F51A757D3}" presName="childNode" presStyleLbl="node1" presStyleIdx="1" presStyleCnt="4" custScaleX="104900" custScaleY="302915" custLinFactY="-23462" custLinFactNeighborX="0" custLinFactNeighborY="-100000">
        <dgm:presLayoutVars>
          <dgm:bulletEnabled val="1"/>
        </dgm:presLayoutVars>
      </dgm:prSet>
      <dgm:spPr/>
      <dgm:t>
        <a:bodyPr/>
        <a:lstStyle/>
        <a:p>
          <a:endParaRPr lang="en-US"/>
        </a:p>
      </dgm:t>
    </dgm:pt>
    <dgm:pt modelId="{95524E04-5C95-6D4A-A6D7-ED6AADF51D29}" type="pres">
      <dgm:prSet presAssocID="{4CA4B62F-7C46-3B41-A492-185F51A757D3}" presName="aSpace2" presStyleCnt="0"/>
      <dgm:spPr/>
    </dgm:pt>
    <dgm:pt modelId="{3F65BAAA-18B9-4047-82A7-7018E03752A1}" type="pres">
      <dgm:prSet presAssocID="{E4785D30-E0FF-1843-A381-4F0D089C2F66}" presName="childNode" presStyleLbl="node1" presStyleIdx="2" presStyleCnt="4" custScaleX="115011" custScaleY="311302" custLinFactY="-42566" custLinFactNeighborX="0" custLinFactNeighborY="-100000">
        <dgm:presLayoutVars>
          <dgm:bulletEnabled val="1"/>
        </dgm:presLayoutVars>
      </dgm:prSet>
      <dgm:spPr/>
      <dgm:t>
        <a:bodyPr/>
        <a:lstStyle/>
        <a:p>
          <a:endParaRPr lang="en-US"/>
        </a:p>
      </dgm:t>
    </dgm:pt>
    <dgm:pt modelId="{F01004BC-7CAF-1148-9C7F-8A4B94046671}" type="pres">
      <dgm:prSet presAssocID="{E4785D30-E0FF-1843-A381-4F0D089C2F66}" presName="aSpace2" presStyleCnt="0"/>
      <dgm:spPr/>
    </dgm:pt>
    <dgm:pt modelId="{A82AB75B-5168-3348-B180-A3053A31EAEA}" type="pres">
      <dgm:prSet presAssocID="{5C59D184-E519-A141-B217-726CFCF69A53}" presName="childNode" presStyleLbl="node1" presStyleIdx="3" presStyleCnt="4" custScaleX="125122" custScaleY="509312" custLinFactY="-56703" custLinFactNeighborX="0" custLinFactNeighborY="-100000">
        <dgm:presLayoutVars>
          <dgm:bulletEnabled val="1"/>
        </dgm:presLayoutVars>
      </dgm:prSet>
      <dgm:spPr/>
      <dgm:t>
        <a:bodyPr/>
        <a:lstStyle/>
        <a:p>
          <a:endParaRPr lang="en-US"/>
        </a:p>
      </dgm:t>
    </dgm:pt>
  </dgm:ptLst>
  <dgm:cxnLst>
    <dgm:cxn modelId="{973F1000-596F-7D48-BCC8-6D9046AB6034}" type="presOf" srcId="{5C59D184-E519-A141-B217-726CFCF69A53}" destId="{A82AB75B-5168-3348-B180-A3053A31EAEA}" srcOrd="0" destOrd="0" presId="urn:microsoft.com/office/officeart/2005/8/layout/lProcess2"/>
    <dgm:cxn modelId="{63BB4037-112A-6840-A694-03E1BACE8C3E}" srcId="{9C62BB11-5FF5-7445-973A-9CD6D2EC382F}" destId="{95CBCD0F-6E16-1344-9F14-F981E96C6989}" srcOrd="0" destOrd="0" parTransId="{EF05AB83-83E2-184A-B52C-5034A4B5B55A}" sibTransId="{BFF519C2-BCDD-724D-BEC6-BF3130017AB8}"/>
    <dgm:cxn modelId="{8D924FA3-5920-B643-B1CB-2120551B63A5}" type="presOf" srcId="{E4785D30-E0FF-1843-A381-4F0D089C2F66}" destId="{3F65BAAA-18B9-4047-82A7-7018E03752A1}" srcOrd="0" destOrd="0" presId="urn:microsoft.com/office/officeart/2005/8/layout/lProcess2"/>
    <dgm:cxn modelId="{735A3F12-10EE-ED47-8541-0F9849EEB686}" type="presOf" srcId="{9C62BB11-5FF5-7445-973A-9CD6D2EC382F}" destId="{723B4B6B-62E8-DD4A-8861-DC96C6708683}" srcOrd="1" destOrd="0" presId="urn:microsoft.com/office/officeart/2005/8/layout/lProcess2"/>
    <dgm:cxn modelId="{DAD2B452-4B92-D946-BF47-B8B744F79DB3}" srcId="{9C62BB11-5FF5-7445-973A-9CD6D2EC382F}" destId="{5C59D184-E519-A141-B217-726CFCF69A53}" srcOrd="3" destOrd="0" parTransId="{DA118F64-06A3-2E42-A162-CBF13C8F721F}" sibTransId="{BA26C5EB-C056-0148-87C5-8714C3E0BABC}"/>
    <dgm:cxn modelId="{908EF44B-F8E8-1C41-96CA-7B1DB06D29DB}" srcId="{9C62BB11-5FF5-7445-973A-9CD6D2EC382F}" destId="{E4785D30-E0FF-1843-A381-4F0D089C2F66}" srcOrd="2" destOrd="0" parTransId="{B8046299-320D-A946-ACB6-3DB16AF4F31C}" sibTransId="{9BBD65EA-C84E-3342-BFEF-54D109D2AF54}"/>
    <dgm:cxn modelId="{3263340F-8F88-3349-84AD-9CF7260031B4}" type="presOf" srcId="{9C62BB11-5FF5-7445-973A-9CD6D2EC382F}" destId="{0CB26FD4-9907-2748-832C-F91F21C962A7}" srcOrd="0" destOrd="0" presId="urn:microsoft.com/office/officeart/2005/8/layout/lProcess2"/>
    <dgm:cxn modelId="{D3D8EB54-146F-4347-9349-161A6B341FEA}" type="presOf" srcId="{60CD640B-1ED1-E545-8C95-FC3B3A514613}" destId="{AA498229-2F44-AB4B-B8FF-9E8F57E7E1DB}" srcOrd="0" destOrd="0" presId="urn:microsoft.com/office/officeart/2005/8/layout/lProcess2"/>
    <dgm:cxn modelId="{E400583B-458F-5640-A0A0-36815301231A}" type="presOf" srcId="{4CA4B62F-7C46-3B41-A492-185F51A757D3}" destId="{F3F77B7A-035D-B349-9DB8-48C9B0CD4D14}" srcOrd="0" destOrd="0" presId="urn:microsoft.com/office/officeart/2005/8/layout/lProcess2"/>
    <dgm:cxn modelId="{6B4DBA37-4F7C-804F-933F-319552022C65}" srcId="{9C62BB11-5FF5-7445-973A-9CD6D2EC382F}" destId="{4CA4B62F-7C46-3B41-A492-185F51A757D3}" srcOrd="1" destOrd="0" parTransId="{143A724B-3349-C447-AB09-A6D7BE18F189}" sibTransId="{AFD4CA3E-8735-644F-9FF2-F62A60485800}"/>
    <dgm:cxn modelId="{D466C52E-900F-EA41-BFDD-0839C8F58BC7}" srcId="{60CD640B-1ED1-E545-8C95-FC3B3A514613}" destId="{9C62BB11-5FF5-7445-973A-9CD6D2EC382F}" srcOrd="0" destOrd="0" parTransId="{56F10605-F79F-3041-939F-8CE6A5D80164}" sibTransId="{FAB5343E-48E2-874A-BC00-971D7E2412A5}"/>
    <dgm:cxn modelId="{CE84A345-0D29-754A-A01E-D3846FFE3C3F}" type="presOf" srcId="{95CBCD0F-6E16-1344-9F14-F981E96C6989}" destId="{9F6B7AC7-BCB3-4244-B25A-23CDDD94424B}" srcOrd="0" destOrd="0" presId="urn:microsoft.com/office/officeart/2005/8/layout/lProcess2"/>
    <dgm:cxn modelId="{70895E5F-7FFC-8E4C-8D54-A758AE61183F}" type="presParOf" srcId="{AA498229-2F44-AB4B-B8FF-9E8F57E7E1DB}" destId="{3C5569B6-FD0B-C64E-ABFD-09FBCA665F0A}" srcOrd="0" destOrd="0" presId="urn:microsoft.com/office/officeart/2005/8/layout/lProcess2"/>
    <dgm:cxn modelId="{E27D7651-7228-EA4A-9D51-FD9A42A931AA}" type="presParOf" srcId="{3C5569B6-FD0B-C64E-ABFD-09FBCA665F0A}" destId="{0CB26FD4-9907-2748-832C-F91F21C962A7}" srcOrd="0" destOrd="0" presId="urn:microsoft.com/office/officeart/2005/8/layout/lProcess2"/>
    <dgm:cxn modelId="{2DC6FD2B-760E-9E41-A078-53378CEBADA7}" type="presParOf" srcId="{3C5569B6-FD0B-C64E-ABFD-09FBCA665F0A}" destId="{723B4B6B-62E8-DD4A-8861-DC96C6708683}" srcOrd="1" destOrd="0" presId="urn:microsoft.com/office/officeart/2005/8/layout/lProcess2"/>
    <dgm:cxn modelId="{7F8009B7-C665-7340-9DEA-F237A411ADA0}" type="presParOf" srcId="{3C5569B6-FD0B-C64E-ABFD-09FBCA665F0A}" destId="{CFB91E46-5524-5243-9298-3630DCA76CF4}" srcOrd="2" destOrd="0" presId="urn:microsoft.com/office/officeart/2005/8/layout/lProcess2"/>
    <dgm:cxn modelId="{FE0DC388-AD7F-B341-8B57-7A4165E68326}" type="presParOf" srcId="{CFB91E46-5524-5243-9298-3630DCA76CF4}" destId="{5D51FDE5-4109-FF46-A900-15DEE9CCE2FF}" srcOrd="0" destOrd="0" presId="urn:microsoft.com/office/officeart/2005/8/layout/lProcess2"/>
    <dgm:cxn modelId="{B2000F17-B41A-7849-88E8-2CA0DA5F9314}" type="presParOf" srcId="{5D51FDE5-4109-FF46-A900-15DEE9CCE2FF}" destId="{9F6B7AC7-BCB3-4244-B25A-23CDDD94424B}" srcOrd="0" destOrd="0" presId="urn:microsoft.com/office/officeart/2005/8/layout/lProcess2"/>
    <dgm:cxn modelId="{88584D81-BA7E-9F42-B722-6A08D7BB4F02}" type="presParOf" srcId="{5D51FDE5-4109-FF46-A900-15DEE9CCE2FF}" destId="{33827AAA-650F-0443-AF63-677E041DFFDE}" srcOrd="1" destOrd="0" presId="urn:microsoft.com/office/officeart/2005/8/layout/lProcess2"/>
    <dgm:cxn modelId="{E165D6F4-6BA2-444F-AA91-85669C34975E}" type="presParOf" srcId="{5D51FDE5-4109-FF46-A900-15DEE9CCE2FF}" destId="{F3F77B7A-035D-B349-9DB8-48C9B0CD4D14}" srcOrd="2" destOrd="0" presId="urn:microsoft.com/office/officeart/2005/8/layout/lProcess2"/>
    <dgm:cxn modelId="{7C8AB816-6304-B647-98F2-7EF8E95511B7}" type="presParOf" srcId="{5D51FDE5-4109-FF46-A900-15DEE9CCE2FF}" destId="{95524E04-5C95-6D4A-A6D7-ED6AADF51D29}" srcOrd="3" destOrd="0" presId="urn:microsoft.com/office/officeart/2005/8/layout/lProcess2"/>
    <dgm:cxn modelId="{98A3E909-9371-794C-BEB7-165FA28A268A}" type="presParOf" srcId="{5D51FDE5-4109-FF46-A900-15DEE9CCE2FF}" destId="{3F65BAAA-18B9-4047-82A7-7018E03752A1}" srcOrd="4" destOrd="0" presId="urn:microsoft.com/office/officeart/2005/8/layout/lProcess2"/>
    <dgm:cxn modelId="{CECC3173-AD32-A543-9D3A-4D50CF5547DD}" type="presParOf" srcId="{5D51FDE5-4109-FF46-A900-15DEE9CCE2FF}" destId="{F01004BC-7CAF-1148-9C7F-8A4B94046671}" srcOrd="5" destOrd="0" presId="urn:microsoft.com/office/officeart/2005/8/layout/lProcess2"/>
    <dgm:cxn modelId="{9A38A8EB-542F-9B4A-BDA3-893DB7A7386C}" type="presParOf" srcId="{5D51FDE5-4109-FF46-A900-15DEE9CCE2FF}" destId="{A82AB75B-5168-3348-B180-A3053A31EAEA}" srcOrd="6"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916AAC78-97B9-3543-8F53-ED95E1C7D771}" type="doc">
      <dgm:prSet loTypeId="urn:microsoft.com/office/officeart/2005/8/layout/hierarchy4" loCatId="hierarchy" qsTypeId="urn:microsoft.com/office/officeart/2005/8/quickstyle/simple4" qsCatId="simple" csTypeId="urn:microsoft.com/office/officeart/2005/8/colors/accent1_2" csCatId="accent1" phldr="1"/>
      <dgm:spPr/>
      <dgm:t>
        <a:bodyPr/>
        <a:lstStyle/>
        <a:p>
          <a:endParaRPr lang="en-US"/>
        </a:p>
      </dgm:t>
    </dgm:pt>
    <dgm:pt modelId="{75B34386-F0AB-CD46-84EA-8D89FCFC39BD}">
      <dgm:prSet phldrT="[Text]"/>
      <dgm:spPr/>
      <dgm:t>
        <a:bodyPr/>
        <a:lstStyle/>
        <a:p>
          <a:r>
            <a:rPr lang="en-US" dirty="0" smtClean="0">
              <a:latin typeface="Times New Roman" panose="02020603050405020304" pitchFamily="18" charset="0"/>
              <a:cs typeface="Times New Roman" panose="02020603050405020304" pitchFamily="18" charset="0"/>
            </a:rPr>
            <a:t>Process isolation</a:t>
          </a:r>
          <a:endParaRPr lang="en-US" dirty="0">
            <a:latin typeface="Times New Roman" panose="02020603050405020304" pitchFamily="18" charset="0"/>
            <a:cs typeface="Times New Roman" panose="02020603050405020304" pitchFamily="18" charset="0"/>
          </a:endParaRPr>
        </a:p>
      </dgm:t>
    </dgm:pt>
    <dgm:pt modelId="{57DA6739-13AF-B24D-B6D0-B4668A60BF4B}" type="parTrans" cxnId="{7F362CC4-ECC9-CD44-9D58-6E2B6146DB71}">
      <dgm:prSet/>
      <dgm:spPr/>
      <dgm:t>
        <a:bodyPr/>
        <a:lstStyle/>
        <a:p>
          <a:endParaRPr lang="en-US"/>
        </a:p>
      </dgm:t>
    </dgm:pt>
    <dgm:pt modelId="{79E5EA0B-B2CC-2748-AC4F-138875C68729}" type="sibTrans" cxnId="{7F362CC4-ECC9-CD44-9D58-6E2B6146DB71}">
      <dgm:prSet/>
      <dgm:spPr/>
      <dgm:t>
        <a:bodyPr/>
        <a:lstStyle/>
        <a:p>
          <a:endParaRPr lang="en-US"/>
        </a:p>
      </dgm:t>
    </dgm:pt>
    <dgm:pt modelId="{62F64981-E47C-2F47-B840-C2EC17A82FE8}">
      <dgm:prSet/>
      <dgm:spPr/>
      <dgm:t>
        <a:bodyPr/>
        <a:lstStyle/>
        <a:p>
          <a:r>
            <a:rPr lang="en-US" dirty="0" smtClean="0">
              <a:latin typeface="Times New Roman" panose="02020603050405020304" pitchFamily="18" charset="0"/>
              <a:cs typeface="Times New Roman" panose="02020603050405020304" pitchFamily="18" charset="0"/>
            </a:rPr>
            <a:t>Long-term storage</a:t>
          </a:r>
        </a:p>
      </dgm:t>
    </dgm:pt>
    <dgm:pt modelId="{EF32C7B3-B10B-CA40-A86A-92162F8861D6}" type="sibTrans" cxnId="{94AE492E-D8DD-044E-B047-87834BE1E331}">
      <dgm:prSet/>
      <dgm:spPr/>
      <dgm:t>
        <a:bodyPr/>
        <a:lstStyle/>
        <a:p>
          <a:endParaRPr lang="en-US"/>
        </a:p>
      </dgm:t>
    </dgm:pt>
    <dgm:pt modelId="{065A02B7-14B2-F941-9D22-A3CAC1C77409}" type="parTrans" cxnId="{94AE492E-D8DD-044E-B047-87834BE1E331}">
      <dgm:prSet/>
      <dgm:spPr/>
      <dgm:t>
        <a:bodyPr/>
        <a:lstStyle/>
        <a:p>
          <a:endParaRPr lang="en-US"/>
        </a:p>
      </dgm:t>
    </dgm:pt>
    <dgm:pt modelId="{755CA9AD-2300-F345-A6A2-4A43D52AFA2C}">
      <dgm:prSet/>
      <dgm:spPr>
        <a:solidFill>
          <a:schemeClr val="accent6"/>
        </a:solidFill>
      </dgm:spPr>
      <dgm:t>
        <a:bodyPr/>
        <a:lstStyle/>
        <a:p>
          <a:r>
            <a:rPr lang="en-US" dirty="0" smtClean="0">
              <a:latin typeface="Times New Roman" panose="02020603050405020304" pitchFamily="18" charset="0"/>
              <a:cs typeface="Times New Roman" panose="02020603050405020304" pitchFamily="18" charset="0"/>
            </a:rPr>
            <a:t>Protection and access control</a:t>
          </a:r>
        </a:p>
      </dgm:t>
    </dgm:pt>
    <dgm:pt modelId="{3B33AB8A-BFAA-D148-9699-18DA89353B27}" type="sibTrans" cxnId="{0C81C5A5-B48B-4C49-BA7B-9745E51FA8FE}">
      <dgm:prSet/>
      <dgm:spPr/>
      <dgm:t>
        <a:bodyPr/>
        <a:lstStyle/>
        <a:p>
          <a:endParaRPr lang="en-US"/>
        </a:p>
      </dgm:t>
    </dgm:pt>
    <dgm:pt modelId="{79444687-56B4-BE42-89B6-5E68C61243A9}" type="parTrans" cxnId="{0C81C5A5-B48B-4C49-BA7B-9745E51FA8FE}">
      <dgm:prSet/>
      <dgm:spPr/>
      <dgm:t>
        <a:bodyPr/>
        <a:lstStyle/>
        <a:p>
          <a:endParaRPr lang="en-US"/>
        </a:p>
      </dgm:t>
    </dgm:pt>
    <dgm:pt modelId="{6AD32E60-30EB-5F49-8402-FEBB1BEC15FB}">
      <dgm:prSet/>
      <dgm:spPr/>
      <dgm:t>
        <a:bodyPr/>
        <a:lstStyle/>
        <a:p>
          <a:r>
            <a:rPr lang="en-US" dirty="0" smtClean="0">
              <a:latin typeface="Times New Roman" panose="02020603050405020304" pitchFamily="18" charset="0"/>
              <a:cs typeface="Times New Roman" panose="02020603050405020304" pitchFamily="18" charset="0"/>
            </a:rPr>
            <a:t>Support of modular programming</a:t>
          </a:r>
        </a:p>
      </dgm:t>
    </dgm:pt>
    <dgm:pt modelId="{E5771208-8447-2F49-876E-5F704802A112}" type="sibTrans" cxnId="{51DF8080-7CAB-D046-BCF8-A72F41EC976A}">
      <dgm:prSet/>
      <dgm:spPr/>
      <dgm:t>
        <a:bodyPr/>
        <a:lstStyle/>
        <a:p>
          <a:endParaRPr lang="en-US"/>
        </a:p>
      </dgm:t>
    </dgm:pt>
    <dgm:pt modelId="{D17AC847-18A7-6242-95AF-C5A5041F1189}" type="parTrans" cxnId="{51DF8080-7CAB-D046-BCF8-A72F41EC976A}">
      <dgm:prSet/>
      <dgm:spPr/>
      <dgm:t>
        <a:bodyPr/>
        <a:lstStyle/>
        <a:p>
          <a:endParaRPr lang="en-US"/>
        </a:p>
      </dgm:t>
    </dgm:pt>
    <dgm:pt modelId="{917AD6AD-473C-6B42-9778-12D0B8634556}">
      <dgm:prSet/>
      <dgm:spPr>
        <a:solidFill>
          <a:schemeClr val="accent6"/>
        </a:solidFill>
      </dgm:spPr>
      <dgm:t>
        <a:bodyPr/>
        <a:lstStyle/>
        <a:p>
          <a:r>
            <a:rPr lang="en-US" dirty="0" smtClean="0">
              <a:latin typeface="Times New Roman" panose="02020603050405020304" pitchFamily="18" charset="0"/>
              <a:cs typeface="Times New Roman" panose="02020603050405020304" pitchFamily="18" charset="0"/>
            </a:rPr>
            <a:t>Automatic allocation and management</a:t>
          </a:r>
        </a:p>
      </dgm:t>
    </dgm:pt>
    <dgm:pt modelId="{9C593880-76CB-0B4A-AF58-0D6DCF60392C}" type="sibTrans" cxnId="{A19416EE-902F-3548-9C7C-8BD8736681ED}">
      <dgm:prSet/>
      <dgm:spPr/>
      <dgm:t>
        <a:bodyPr/>
        <a:lstStyle/>
        <a:p>
          <a:endParaRPr lang="en-US"/>
        </a:p>
      </dgm:t>
    </dgm:pt>
    <dgm:pt modelId="{FB5C4788-E623-8A42-9435-061E3F472B60}" type="parTrans" cxnId="{A19416EE-902F-3548-9C7C-8BD8736681ED}">
      <dgm:prSet/>
      <dgm:spPr/>
      <dgm:t>
        <a:bodyPr/>
        <a:lstStyle/>
        <a:p>
          <a:endParaRPr lang="en-US"/>
        </a:p>
      </dgm:t>
    </dgm:pt>
    <dgm:pt modelId="{503E1B7A-35F9-7B47-BD86-19E92F7F9B5A}" type="pres">
      <dgm:prSet presAssocID="{916AAC78-97B9-3543-8F53-ED95E1C7D771}" presName="Name0" presStyleCnt="0">
        <dgm:presLayoutVars>
          <dgm:chPref val="1"/>
          <dgm:dir/>
          <dgm:animOne val="branch"/>
          <dgm:animLvl val="lvl"/>
          <dgm:resizeHandles/>
        </dgm:presLayoutVars>
      </dgm:prSet>
      <dgm:spPr/>
      <dgm:t>
        <a:bodyPr/>
        <a:lstStyle/>
        <a:p>
          <a:endParaRPr lang="en-US"/>
        </a:p>
      </dgm:t>
    </dgm:pt>
    <dgm:pt modelId="{B408F0FB-D4D3-2B4D-9EF4-F156061A0644}" type="pres">
      <dgm:prSet presAssocID="{75B34386-F0AB-CD46-84EA-8D89FCFC39BD}" presName="vertOne" presStyleCnt="0"/>
      <dgm:spPr/>
    </dgm:pt>
    <dgm:pt modelId="{4C78D5A0-86E1-7F4A-97F2-4E691D203110}" type="pres">
      <dgm:prSet presAssocID="{75B34386-F0AB-CD46-84EA-8D89FCFC39BD}" presName="txOne" presStyleLbl="node0" presStyleIdx="0" presStyleCnt="5">
        <dgm:presLayoutVars>
          <dgm:chPref val="3"/>
        </dgm:presLayoutVars>
      </dgm:prSet>
      <dgm:spPr/>
      <dgm:t>
        <a:bodyPr/>
        <a:lstStyle/>
        <a:p>
          <a:endParaRPr lang="en-US"/>
        </a:p>
      </dgm:t>
    </dgm:pt>
    <dgm:pt modelId="{E2C258D7-E993-8440-9144-E435C4247186}" type="pres">
      <dgm:prSet presAssocID="{75B34386-F0AB-CD46-84EA-8D89FCFC39BD}" presName="horzOne" presStyleCnt="0"/>
      <dgm:spPr/>
    </dgm:pt>
    <dgm:pt modelId="{5B893B37-97AF-054E-87A9-D3A5B878CE6B}" type="pres">
      <dgm:prSet presAssocID="{79E5EA0B-B2CC-2748-AC4F-138875C68729}" presName="sibSpaceOne" presStyleCnt="0"/>
      <dgm:spPr/>
    </dgm:pt>
    <dgm:pt modelId="{1B4EBE33-76BD-E346-BD81-0035938E32F4}" type="pres">
      <dgm:prSet presAssocID="{917AD6AD-473C-6B42-9778-12D0B8634556}" presName="vertOne" presStyleCnt="0"/>
      <dgm:spPr/>
    </dgm:pt>
    <dgm:pt modelId="{0F6F9771-857A-ED4D-BB66-061A66D62E92}" type="pres">
      <dgm:prSet presAssocID="{917AD6AD-473C-6B42-9778-12D0B8634556}" presName="txOne" presStyleLbl="node0" presStyleIdx="1" presStyleCnt="5">
        <dgm:presLayoutVars>
          <dgm:chPref val="3"/>
        </dgm:presLayoutVars>
      </dgm:prSet>
      <dgm:spPr/>
      <dgm:t>
        <a:bodyPr/>
        <a:lstStyle/>
        <a:p>
          <a:endParaRPr lang="en-US"/>
        </a:p>
      </dgm:t>
    </dgm:pt>
    <dgm:pt modelId="{FCF47FEA-9FF4-5245-9791-CB9813EB6E75}" type="pres">
      <dgm:prSet presAssocID="{917AD6AD-473C-6B42-9778-12D0B8634556}" presName="horzOne" presStyleCnt="0"/>
      <dgm:spPr/>
    </dgm:pt>
    <dgm:pt modelId="{CCB94D94-F9BD-614A-A861-6798F2674DF8}" type="pres">
      <dgm:prSet presAssocID="{9C593880-76CB-0B4A-AF58-0D6DCF60392C}" presName="sibSpaceOne" presStyleCnt="0"/>
      <dgm:spPr/>
    </dgm:pt>
    <dgm:pt modelId="{5C5AFF65-62A2-9744-9017-2492490F5FA4}" type="pres">
      <dgm:prSet presAssocID="{6AD32E60-30EB-5F49-8402-FEBB1BEC15FB}" presName="vertOne" presStyleCnt="0"/>
      <dgm:spPr/>
    </dgm:pt>
    <dgm:pt modelId="{1822B451-F610-B34E-B470-4405426B9598}" type="pres">
      <dgm:prSet presAssocID="{6AD32E60-30EB-5F49-8402-FEBB1BEC15FB}" presName="txOne" presStyleLbl="node0" presStyleIdx="2" presStyleCnt="5">
        <dgm:presLayoutVars>
          <dgm:chPref val="3"/>
        </dgm:presLayoutVars>
      </dgm:prSet>
      <dgm:spPr/>
      <dgm:t>
        <a:bodyPr/>
        <a:lstStyle/>
        <a:p>
          <a:endParaRPr lang="en-US"/>
        </a:p>
      </dgm:t>
    </dgm:pt>
    <dgm:pt modelId="{9B6D9530-9F04-9C44-8E40-F216645BFD20}" type="pres">
      <dgm:prSet presAssocID="{6AD32E60-30EB-5F49-8402-FEBB1BEC15FB}" presName="horzOne" presStyleCnt="0"/>
      <dgm:spPr/>
    </dgm:pt>
    <dgm:pt modelId="{85D6265E-4530-B848-AEAF-8FE6E7DD9689}" type="pres">
      <dgm:prSet presAssocID="{E5771208-8447-2F49-876E-5F704802A112}" presName="sibSpaceOne" presStyleCnt="0"/>
      <dgm:spPr/>
    </dgm:pt>
    <dgm:pt modelId="{77DBD082-B48B-1546-9D79-92347C2617E5}" type="pres">
      <dgm:prSet presAssocID="{755CA9AD-2300-F345-A6A2-4A43D52AFA2C}" presName="vertOne" presStyleCnt="0"/>
      <dgm:spPr/>
    </dgm:pt>
    <dgm:pt modelId="{687C7697-D43A-4A4A-B7E2-A030E8315BDD}" type="pres">
      <dgm:prSet presAssocID="{755CA9AD-2300-F345-A6A2-4A43D52AFA2C}" presName="txOne" presStyleLbl="node0" presStyleIdx="3" presStyleCnt="5">
        <dgm:presLayoutVars>
          <dgm:chPref val="3"/>
        </dgm:presLayoutVars>
      </dgm:prSet>
      <dgm:spPr/>
      <dgm:t>
        <a:bodyPr/>
        <a:lstStyle/>
        <a:p>
          <a:endParaRPr lang="en-US"/>
        </a:p>
      </dgm:t>
    </dgm:pt>
    <dgm:pt modelId="{2758886A-216D-1941-A641-EB90B720CDBB}" type="pres">
      <dgm:prSet presAssocID="{755CA9AD-2300-F345-A6A2-4A43D52AFA2C}" presName="horzOne" presStyleCnt="0"/>
      <dgm:spPr/>
    </dgm:pt>
    <dgm:pt modelId="{47A69202-7129-FF40-BEA5-6589D499B7A4}" type="pres">
      <dgm:prSet presAssocID="{3B33AB8A-BFAA-D148-9699-18DA89353B27}" presName="sibSpaceOne" presStyleCnt="0"/>
      <dgm:spPr/>
    </dgm:pt>
    <dgm:pt modelId="{9E64F0D3-85C3-7548-AC3B-1C1C12826CE5}" type="pres">
      <dgm:prSet presAssocID="{62F64981-E47C-2F47-B840-C2EC17A82FE8}" presName="vertOne" presStyleCnt="0"/>
      <dgm:spPr/>
    </dgm:pt>
    <dgm:pt modelId="{E23446C9-B403-3445-83E0-0F2AC82ADDC6}" type="pres">
      <dgm:prSet presAssocID="{62F64981-E47C-2F47-B840-C2EC17A82FE8}" presName="txOne" presStyleLbl="node0" presStyleIdx="4" presStyleCnt="5">
        <dgm:presLayoutVars>
          <dgm:chPref val="3"/>
        </dgm:presLayoutVars>
      </dgm:prSet>
      <dgm:spPr/>
      <dgm:t>
        <a:bodyPr/>
        <a:lstStyle/>
        <a:p>
          <a:endParaRPr lang="en-US"/>
        </a:p>
      </dgm:t>
    </dgm:pt>
    <dgm:pt modelId="{2CD281A3-AB3D-A54D-9BC6-7DE9B4F7E39B}" type="pres">
      <dgm:prSet presAssocID="{62F64981-E47C-2F47-B840-C2EC17A82FE8}" presName="horzOne" presStyleCnt="0"/>
      <dgm:spPr/>
    </dgm:pt>
  </dgm:ptLst>
  <dgm:cxnLst>
    <dgm:cxn modelId="{C18B60EB-F04C-B747-890D-2E39DBFFA325}" type="presOf" srcId="{75B34386-F0AB-CD46-84EA-8D89FCFC39BD}" destId="{4C78D5A0-86E1-7F4A-97F2-4E691D203110}" srcOrd="0" destOrd="0" presId="urn:microsoft.com/office/officeart/2005/8/layout/hierarchy4"/>
    <dgm:cxn modelId="{4C8EB061-9DD0-214B-9E29-BF3083FF0F61}" type="presOf" srcId="{916AAC78-97B9-3543-8F53-ED95E1C7D771}" destId="{503E1B7A-35F9-7B47-BD86-19E92F7F9B5A}" srcOrd="0" destOrd="0" presId="urn:microsoft.com/office/officeart/2005/8/layout/hierarchy4"/>
    <dgm:cxn modelId="{E5666124-9890-9A48-9230-185B265F83E5}" type="presOf" srcId="{755CA9AD-2300-F345-A6A2-4A43D52AFA2C}" destId="{687C7697-D43A-4A4A-B7E2-A030E8315BDD}" srcOrd="0" destOrd="0" presId="urn:microsoft.com/office/officeart/2005/8/layout/hierarchy4"/>
    <dgm:cxn modelId="{0FB7C2D9-643E-D043-BE9E-1F9631D70C08}" type="presOf" srcId="{917AD6AD-473C-6B42-9778-12D0B8634556}" destId="{0F6F9771-857A-ED4D-BB66-061A66D62E92}" srcOrd="0" destOrd="0" presId="urn:microsoft.com/office/officeart/2005/8/layout/hierarchy4"/>
    <dgm:cxn modelId="{A19416EE-902F-3548-9C7C-8BD8736681ED}" srcId="{916AAC78-97B9-3543-8F53-ED95E1C7D771}" destId="{917AD6AD-473C-6B42-9778-12D0B8634556}" srcOrd="1" destOrd="0" parTransId="{FB5C4788-E623-8A42-9435-061E3F472B60}" sibTransId="{9C593880-76CB-0B4A-AF58-0D6DCF60392C}"/>
    <dgm:cxn modelId="{94AE492E-D8DD-044E-B047-87834BE1E331}" srcId="{916AAC78-97B9-3543-8F53-ED95E1C7D771}" destId="{62F64981-E47C-2F47-B840-C2EC17A82FE8}" srcOrd="4" destOrd="0" parTransId="{065A02B7-14B2-F941-9D22-A3CAC1C77409}" sibTransId="{EF32C7B3-B10B-CA40-A86A-92162F8861D6}"/>
    <dgm:cxn modelId="{C4CEE565-3C79-8844-909B-610DBBBAF1D2}" type="presOf" srcId="{6AD32E60-30EB-5F49-8402-FEBB1BEC15FB}" destId="{1822B451-F610-B34E-B470-4405426B9598}" srcOrd="0" destOrd="0" presId="urn:microsoft.com/office/officeart/2005/8/layout/hierarchy4"/>
    <dgm:cxn modelId="{0C81C5A5-B48B-4C49-BA7B-9745E51FA8FE}" srcId="{916AAC78-97B9-3543-8F53-ED95E1C7D771}" destId="{755CA9AD-2300-F345-A6A2-4A43D52AFA2C}" srcOrd="3" destOrd="0" parTransId="{79444687-56B4-BE42-89B6-5E68C61243A9}" sibTransId="{3B33AB8A-BFAA-D148-9699-18DA89353B27}"/>
    <dgm:cxn modelId="{51DF8080-7CAB-D046-BCF8-A72F41EC976A}" srcId="{916AAC78-97B9-3543-8F53-ED95E1C7D771}" destId="{6AD32E60-30EB-5F49-8402-FEBB1BEC15FB}" srcOrd="2" destOrd="0" parTransId="{D17AC847-18A7-6242-95AF-C5A5041F1189}" sibTransId="{E5771208-8447-2F49-876E-5F704802A112}"/>
    <dgm:cxn modelId="{7F362CC4-ECC9-CD44-9D58-6E2B6146DB71}" srcId="{916AAC78-97B9-3543-8F53-ED95E1C7D771}" destId="{75B34386-F0AB-CD46-84EA-8D89FCFC39BD}" srcOrd="0" destOrd="0" parTransId="{57DA6739-13AF-B24D-B6D0-B4668A60BF4B}" sibTransId="{79E5EA0B-B2CC-2748-AC4F-138875C68729}"/>
    <dgm:cxn modelId="{7E065A2B-07B3-7A4F-8DCA-C96CD4410A6B}" type="presOf" srcId="{62F64981-E47C-2F47-B840-C2EC17A82FE8}" destId="{E23446C9-B403-3445-83E0-0F2AC82ADDC6}" srcOrd="0" destOrd="0" presId="urn:microsoft.com/office/officeart/2005/8/layout/hierarchy4"/>
    <dgm:cxn modelId="{6E2AD058-B22C-DA43-9A62-075C8ADD4C36}" type="presParOf" srcId="{503E1B7A-35F9-7B47-BD86-19E92F7F9B5A}" destId="{B408F0FB-D4D3-2B4D-9EF4-F156061A0644}" srcOrd="0" destOrd="0" presId="urn:microsoft.com/office/officeart/2005/8/layout/hierarchy4"/>
    <dgm:cxn modelId="{EE68EA3C-B2F0-FD4E-A495-2BFC687E5953}" type="presParOf" srcId="{B408F0FB-D4D3-2B4D-9EF4-F156061A0644}" destId="{4C78D5A0-86E1-7F4A-97F2-4E691D203110}" srcOrd="0" destOrd="0" presId="urn:microsoft.com/office/officeart/2005/8/layout/hierarchy4"/>
    <dgm:cxn modelId="{9C164122-B3AF-D548-8FC9-13C1ACB6B9FE}" type="presParOf" srcId="{B408F0FB-D4D3-2B4D-9EF4-F156061A0644}" destId="{E2C258D7-E993-8440-9144-E435C4247186}" srcOrd="1" destOrd="0" presId="urn:microsoft.com/office/officeart/2005/8/layout/hierarchy4"/>
    <dgm:cxn modelId="{84EAD039-26B8-6349-9108-30BBEE486E69}" type="presParOf" srcId="{503E1B7A-35F9-7B47-BD86-19E92F7F9B5A}" destId="{5B893B37-97AF-054E-87A9-D3A5B878CE6B}" srcOrd="1" destOrd="0" presId="urn:microsoft.com/office/officeart/2005/8/layout/hierarchy4"/>
    <dgm:cxn modelId="{E46B6DFC-C808-514A-9CFD-F4D5556C226C}" type="presParOf" srcId="{503E1B7A-35F9-7B47-BD86-19E92F7F9B5A}" destId="{1B4EBE33-76BD-E346-BD81-0035938E32F4}" srcOrd="2" destOrd="0" presId="urn:microsoft.com/office/officeart/2005/8/layout/hierarchy4"/>
    <dgm:cxn modelId="{D84D4A93-475F-A34B-8D7E-562DBDACDCCC}" type="presParOf" srcId="{1B4EBE33-76BD-E346-BD81-0035938E32F4}" destId="{0F6F9771-857A-ED4D-BB66-061A66D62E92}" srcOrd="0" destOrd="0" presId="urn:microsoft.com/office/officeart/2005/8/layout/hierarchy4"/>
    <dgm:cxn modelId="{4A3AB2BB-A0C8-4047-A829-D3DE3ED5498C}" type="presParOf" srcId="{1B4EBE33-76BD-E346-BD81-0035938E32F4}" destId="{FCF47FEA-9FF4-5245-9791-CB9813EB6E75}" srcOrd="1" destOrd="0" presId="urn:microsoft.com/office/officeart/2005/8/layout/hierarchy4"/>
    <dgm:cxn modelId="{2B10DA70-BBD3-0E47-9545-1BB706899CE3}" type="presParOf" srcId="{503E1B7A-35F9-7B47-BD86-19E92F7F9B5A}" destId="{CCB94D94-F9BD-614A-A861-6798F2674DF8}" srcOrd="3" destOrd="0" presId="urn:microsoft.com/office/officeart/2005/8/layout/hierarchy4"/>
    <dgm:cxn modelId="{565583A6-2F94-434F-995F-C770BCC2F250}" type="presParOf" srcId="{503E1B7A-35F9-7B47-BD86-19E92F7F9B5A}" destId="{5C5AFF65-62A2-9744-9017-2492490F5FA4}" srcOrd="4" destOrd="0" presId="urn:microsoft.com/office/officeart/2005/8/layout/hierarchy4"/>
    <dgm:cxn modelId="{4BAB4A4A-AA80-E94D-A180-2D1E407745DD}" type="presParOf" srcId="{5C5AFF65-62A2-9744-9017-2492490F5FA4}" destId="{1822B451-F610-B34E-B470-4405426B9598}" srcOrd="0" destOrd="0" presId="urn:microsoft.com/office/officeart/2005/8/layout/hierarchy4"/>
    <dgm:cxn modelId="{723F327D-51FB-0847-A2A3-7B9E8711B7F2}" type="presParOf" srcId="{5C5AFF65-62A2-9744-9017-2492490F5FA4}" destId="{9B6D9530-9F04-9C44-8E40-F216645BFD20}" srcOrd="1" destOrd="0" presId="urn:microsoft.com/office/officeart/2005/8/layout/hierarchy4"/>
    <dgm:cxn modelId="{45724054-A197-E04F-BAB8-4EC0DD3E5BB5}" type="presParOf" srcId="{503E1B7A-35F9-7B47-BD86-19E92F7F9B5A}" destId="{85D6265E-4530-B848-AEAF-8FE6E7DD9689}" srcOrd="5" destOrd="0" presId="urn:microsoft.com/office/officeart/2005/8/layout/hierarchy4"/>
    <dgm:cxn modelId="{000C39AA-A0DF-7F48-BE78-3D81868DF7E9}" type="presParOf" srcId="{503E1B7A-35F9-7B47-BD86-19E92F7F9B5A}" destId="{77DBD082-B48B-1546-9D79-92347C2617E5}" srcOrd="6" destOrd="0" presId="urn:microsoft.com/office/officeart/2005/8/layout/hierarchy4"/>
    <dgm:cxn modelId="{0E69521F-C465-8046-A2FF-A87B4AB1D7A1}" type="presParOf" srcId="{77DBD082-B48B-1546-9D79-92347C2617E5}" destId="{687C7697-D43A-4A4A-B7E2-A030E8315BDD}" srcOrd="0" destOrd="0" presId="urn:microsoft.com/office/officeart/2005/8/layout/hierarchy4"/>
    <dgm:cxn modelId="{FCFD9CAD-B372-EF48-961B-C4E02D07A11E}" type="presParOf" srcId="{77DBD082-B48B-1546-9D79-92347C2617E5}" destId="{2758886A-216D-1941-A641-EB90B720CDBB}" srcOrd="1" destOrd="0" presId="urn:microsoft.com/office/officeart/2005/8/layout/hierarchy4"/>
    <dgm:cxn modelId="{C0BB3A7A-FEFA-4A4A-A54B-884FAACEA066}" type="presParOf" srcId="{503E1B7A-35F9-7B47-BD86-19E92F7F9B5A}" destId="{47A69202-7129-FF40-BEA5-6589D499B7A4}" srcOrd="7" destOrd="0" presId="urn:microsoft.com/office/officeart/2005/8/layout/hierarchy4"/>
    <dgm:cxn modelId="{EAD4AAEA-2D24-C64B-825F-E770AE4D880A}" type="presParOf" srcId="{503E1B7A-35F9-7B47-BD86-19E92F7F9B5A}" destId="{9E64F0D3-85C3-7548-AC3B-1C1C12826CE5}" srcOrd="8" destOrd="0" presId="urn:microsoft.com/office/officeart/2005/8/layout/hierarchy4"/>
    <dgm:cxn modelId="{93CF6B56-1D5A-AA46-90BC-59C629227C2C}" type="presParOf" srcId="{9E64F0D3-85C3-7548-AC3B-1C1C12826CE5}" destId="{E23446C9-B403-3445-83E0-0F2AC82ADDC6}" srcOrd="0" destOrd="0" presId="urn:microsoft.com/office/officeart/2005/8/layout/hierarchy4"/>
    <dgm:cxn modelId="{E08C916A-FEB1-FE42-9BD7-75830EB3B31C}" type="presParOf" srcId="{9E64F0D3-85C3-7548-AC3B-1C1C12826CE5}" destId="{2CD281A3-AB3D-A54D-9BC6-7DE9B4F7E39B}"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0109DAB0-615D-E740-9E5E-0DF7586EB7AE}" type="doc">
      <dgm:prSet loTypeId="urn:microsoft.com/office/officeart/2005/8/layout/radial1" loCatId="relationship" qsTypeId="urn:microsoft.com/office/officeart/2005/8/quickstyle/simple4" qsCatId="simple" csTypeId="urn:microsoft.com/office/officeart/2005/8/colors/accent1_2" csCatId="accent1" phldr="1"/>
      <dgm:spPr/>
      <dgm:t>
        <a:bodyPr/>
        <a:lstStyle/>
        <a:p>
          <a:endParaRPr lang="en-US"/>
        </a:p>
      </dgm:t>
    </dgm:pt>
    <dgm:pt modelId="{AE8990D6-652F-574D-9ED8-2B5A3E64D539}">
      <dgm:prSet phldrT="[Text]"/>
      <dgm:spPr/>
      <dgm:t>
        <a:bodyPr/>
        <a:lstStyle/>
        <a:p>
          <a:r>
            <a:rPr lang="en-US" dirty="0" smtClean="0">
              <a:latin typeface="Times New Roman" panose="02020603050405020304" pitchFamily="18" charset="0"/>
              <a:cs typeface="Times New Roman" panose="02020603050405020304" pitchFamily="18" charset="0"/>
            </a:rPr>
            <a:t>Main issues</a:t>
          </a:r>
          <a:endParaRPr lang="en-US" dirty="0">
            <a:latin typeface="Times New Roman" panose="02020603050405020304" pitchFamily="18" charset="0"/>
            <a:cs typeface="Times New Roman" panose="02020603050405020304" pitchFamily="18" charset="0"/>
          </a:endParaRPr>
        </a:p>
      </dgm:t>
    </dgm:pt>
    <dgm:pt modelId="{C4B4C873-0697-6349-9778-13D58C3F989C}" type="parTrans" cxnId="{907DD8AF-7B25-AB41-9AF4-CC65B222BC9E}">
      <dgm:prSet/>
      <dgm:spPr/>
      <dgm:t>
        <a:bodyPr/>
        <a:lstStyle/>
        <a:p>
          <a:endParaRPr lang="en-US">
            <a:latin typeface="Times New Roman" panose="02020603050405020304" pitchFamily="18" charset="0"/>
            <a:cs typeface="Times New Roman" panose="02020603050405020304" pitchFamily="18" charset="0"/>
          </a:endParaRPr>
        </a:p>
      </dgm:t>
    </dgm:pt>
    <dgm:pt modelId="{B6FB315D-3E5E-654D-A3CB-244CD9259A96}" type="sibTrans" cxnId="{907DD8AF-7B25-AB41-9AF4-CC65B222BC9E}">
      <dgm:prSet/>
      <dgm:spPr/>
      <dgm:t>
        <a:bodyPr/>
        <a:lstStyle/>
        <a:p>
          <a:endParaRPr lang="en-US">
            <a:latin typeface="Times New Roman" panose="02020603050405020304" pitchFamily="18" charset="0"/>
            <a:cs typeface="Times New Roman" panose="02020603050405020304" pitchFamily="18" charset="0"/>
          </a:endParaRPr>
        </a:p>
      </dgm:t>
    </dgm:pt>
    <dgm:pt modelId="{86D15660-48BC-EF49-AEC1-7A4852407CF9}">
      <dgm:prSet custT="1"/>
      <dgm:spPr>
        <a:solidFill>
          <a:schemeClr val="accent2">
            <a:lumMod val="75000"/>
          </a:schemeClr>
        </a:solidFill>
      </dgm:spPr>
      <dgm:t>
        <a:bodyPr/>
        <a:lstStyle/>
        <a:p>
          <a:r>
            <a:rPr lang="en-US" sz="1800" dirty="0" smtClean="0">
              <a:latin typeface="Times New Roman" panose="02020603050405020304" pitchFamily="18" charset="0"/>
              <a:cs typeface="Times New Roman" panose="02020603050405020304" pitchFamily="18" charset="0"/>
            </a:rPr>
            <a:t>Availability</a:t>
          </a:r>
        </a:p>
      </dgm:t>
    </dgm:pt>
    <dgm:pt modelId="{71E07CA2-F46F-DB44-99BF-3E02B9A7B636}" type="parTrans" cxnId="{714D8AFF-C067-8F4C-B652-DE2A3AD8D607}">
      <dgm:prSet/>
      <dgm:spPr/>
      <dgm:t>
        <a:bodyPr/>
        <a:lstStyle/>
        <a:p>
          <a:endParaRPr lang="en-US" dirty="0">
            <a:latin typeface="Times New Roman" panose="02020603050405020304" pitchFamily="18" charset="0"/>
            <a:cs typeface="Times New Roman" panose="02020603050405020304" pitchFamily="18" charset="0"/>
          </a:endParaRPr>
        </a:p>
      </dgm:t>
    </dgm:pt>
    <dgm:pt modelId="{534A0585-C843-B540-B1B6-5933313388CD}" type="sibTrans" cxnId="{714D8AFF-C067-8F4C-B652-DE2A3AD8D607}">
      <dgm:prSet/>
      <dgm:spPr/>
      <dgm:t>
        <a:bodyPr/>
        <a:lstStyle/>
        <a:p>
          <a:endParaRPr lang="en-US">
            <a:latin typeface="Times New Roman" panose="02020603050405020304" pitchFamily="18" charset="0"/>
            <a:cs typeface="Times New Roman" panose="02020603050405020304" pitchFamily="18" charset="0"/>
          </a:endParaRPr>
        </a:p>
      </dgm:t>
    </dgm:pt>
    <dgm:pt modelId="{78009653-3BB0-EA4A-B646-D7C0427ADD5F}">
      <dgm:prSet custT="1"/>
      <dgm:spPr>
        <a:solidFill>
          <a:schemeClr val="accent6"/>
        </a:solidFill>
      </dgm:spPr>
      <dgm:t>
        <a:bodyPr/>
        <a:lstStyle/>
        <a:p>
          <a:r>
            <a:rPr lang="en-US" sz="1600" dirty="0" smtClean="0">
              <a:latin typeface="Times New Roman" panose="02020603050405020304" pitchFamily="18" charset="0"/>
              <a:cs typeface="Times New Roman" panose="02020603050405020304" pitchFamily="18" charset="0"/>
            </a:rPr>
            <a:t>Confidentiality</a:t>
          </a:r>
        </a:p>
      </dgm:t>
    </dgm:pt>
    <dgm:pt modelId="{B1058C52-C848-6744-82F6-193401DCD266}" type="parTrans" cxnId="{E8B0D0C4-B3D7-C045-B736-B71D2CA5FCBB}">
      <dgm:prSet/>
      <dgm:spPr/>
      <dgm:t>
        <a:bodyPr/>
        <a:lstStyle/>
        <a:p>
          <a:endParaRPr lang="en-US" dirty="0">
            <a:latin typeface="Times New Roman" panose="02020603050405020304" pitchFamily="18" charset="0"/>
            <a:cs typeface="Times New Roman" panose="02020603050405020304" pitchFamily="18" charset="0"/>
          </a:endParaRPr>
        </a:p>
      </dgm:t>
    </dgm:pt>
    <dgm:pt modelId="{E59CA2E3-645A-C044-9683-61EEC112084A}" type="sibTrans" cxnId="{E8B0D0C4-B3D7-C045-B736-B71D2CA5FCBB}">
      <dgm:prSet/>
      <dgm:spPr/>
      <dgm:t>
        <a:bodyPr/>
        <a:lstStyle/>
        <a:p>
          <a:endParaRPr lang="en-US">
            <a:latin typeface="Times New Roman" panose="02020603050405020304" pitchFamily="18" charset="0"/>
            <a:cs typeface="Times New Roman" panose="02020603050405020304" pitchFamily="18" charset="0"/>
          </a:endParaRPr>
        </a:p>
      </dgm:t>
    </dgm:pt>
    <dgm:pt modelId="{ACAB8FB4-938A-EA4C-835D-AB22C1E56498}">
      <dgm:prSet custT="1"/>
      <dgm:spPr>
        <a:solidFill>
          <a:schemeClr val="accent4">
            <a:lumMod val="75000"/>
          </a:schemeClr>
        </a:solidFill>
      </dgm:spPr>
      <dgm:t>
        <a:bodyPr/>
        <a:lstStyle/>
        <a:p>
          <a:r>
            <a:rPr lang="en-NZ" sz="1600" dirty="0" smtClean="0">
              <a:latin typeface="Times New Roman" panose="02020603050405020304" pitchFamily="18" charset="0"/>
              <a:cs typeface="Times New Roman" panose="02020603050405020304" pitchFamily="18" charset="0"/>
            </a:rPr>
            <a:t>Data integrity</a:t>
          </a:r>
        </a:p>
      </dgm:t>
    </dgm:pt>
    <dgm:pt modelId="{2515F1D6-CFED-BE42-8556-5F4CD11AD5DD}" type="parTrans" cxnId="{DA7BCB4F-BD31-6B4A-BD03-44ED9AFE244E}">
      <dgm:prSet/>
      <dgm:spPr/>
      <dgm:t>
        <a:bodyPr/>
        <a:lstStyle/>
        <a:p>
          <a:endParaRPr lang="en-US" dirty="0">
            <a:latin typeface="Times New Roman" panose="02020603050405020304" pitchFamily="18" charset="0"/>
            <a:cs typeface="Times New Roman" panose="02020603050405020304" pitchFamily="18" charset="0"/>
          </a:endParaRPr>
        </a:p>
      </dgm:t>
    </dgm:pt>
    <dgm:pt modelId="{D7E451C6-5936-414B-9D65-29FB1545D968}" type="sibTrans" cxnId="{DA7BCB4F-BD31-6B4A-BD03-44ED9AFE244E}">
      <dgm:prSet/>
      <dgm:spPr/>
      <dgm:t>
        <a:bodyPr/>
        <a:lstStyle/>
        <a:p>
          <a:endParaRPr lang="en-US">
            <a:latin typeface="Times New Roman" panose="02020603050405020304" pitchFamily="18" charset="0"/>
            <a:cs typeface="Times New Roman" panose="02020603050405020304" pitchFamily="18" charset="0"/>
          </a:endParaRPr>
        </a:p>
      </dgm:t>
    </dgm:pt>
    <dgm:pt modelId="{5CFC7421-802B-8649-BB7A-9F7A7DA2B870}">
      <dgm:prSet custT="1"/>
      <dgm:spPr>
        <a:solidFill>
          <a:schemeClr val="accent3">
            <a:lumMod val="75000"/>
          </a:schemeClr>
        </a:solidFill>
      </dgm:spPr>
      <dgm:t>
        <a:bodyPr/>
        <a:lstStyle/>
        <a:p>
          <a:r>
            <a:rPr lang="en-NZ" sz="1600" dirty="0" smtClean="0">
              <a:latin typeface="Times New Roman" panose="02020603050405020304" pitchFamily="18" charset="0"/>
              <a:cs typeface="Times New Roman" panose="02020603050405020304" pitchFamily="18" charset="0"/>
            </a:rPr>
            <a:t>Authenticity</a:t>
          </a:r>
          <a:endParaRPr lang="en-US" sz="1600" dirty="0" smtClean="0">
            <a:latin typeface="Times New Roman" panose="02020603050405020304" pitchFamily="18" charset="0"/>
            <a:cs typeface="Times New Roman" panose="02020603050405020304" pitchFamily="18" charset="0"/>
          </a:endParaRPr>
        </a:p>
      </dgm:t>
    </dgm:pt>
    <dgm:pt modelId="{6271B23C-B4C8-014A-847D-5607CAF46362}" type="parTrans" cxnId="{D24EC987-6324-B84C-8B98-0920A0E44314}">
      <dgm:prSet/>
      <dgm:spPr/>
      <dgm:t>
        <a:bodyPr/>
        <a:lstStyle/>
        <a:p>
          <a:endParaRPr lang="en-US" dirty="0">
            <a:latin typeface="Times New Roman" panose="02020603050405020304" pitchFamily="18" charset="0"/>
            <a:cs typeface="Times New Roman" panose="02020603050405020304" pitchFamily="18" charset="0"/>
          </a:endParaRPr>
        </a:p>
      </dgm:t>
    </dgm:pt>
    <dgm:pt modelId="{D4E20126-9447-2047-86D6-8BE8E7D84BAA}" type="sibTrans" cxnId="{D24EC987-6324-B84C-8B98-0920A0E44314}">
      <dgm:prSet/>
      <dgm:spPr/>
      <dgm:t>
        <a:bodyPr/>
        <a:lstStyle/>
        <a:p>
          <a:endParaRPr lang="en-US">
            <a:latin typeface="Times New Roman" panose="02020603050405020304" pitchFamily="18" charset="0"/>
            <a:cs typeface="Times New Roman" panose="02020603050405020304" pitchFamily="18" charset="0"/>
          </a:endParaRPr>
        </a:p>
      </dgm:t>
    </dgm:pt>
    <dgm:pt modelId="{3C87E227-2180-7B43-AC7A-85291CF822CF}" type="pres">
      <dgm:prSet presAssocID="{0109DAB0-615D-E740-9E5E-0DF7586EB7AE}" presName="cycle" presStyleCnt="0">
        <dgm:presLayoutVars>
          <dgm:chMax val="1"/>
          <dgm:dir/>
          <dgm:animLvl val="ctr"/>
          <dgm:resizeHandles val="exact"/>
        </dgm:presLayoutVars>
      </dgm:prSet>
      <dgm:spPr/>
      <dgm:t>
        <a:bodyPr/>
        <a:lstStyle/>
        <a:p>
          <a:endParaRPr lang="en-US"/>
        </a:p>
      </dgm:t>
    </dgm:pt>
    <dgm:pt modelId="{B613DBDE-4A69-894C-B15F-8AA2C01DA60D}" type="pres">
      <dgm:prSet presAssocID="{AE8990D6-652F-574D-9ED8-2B5A3E64D539}" presName="centerShape" presStyleLbl="node0" presStyleIdx="0" presStyleCnt="1" custLinFactNeighborX="-23307" custLinFactNeighborY="-48311"/>
      <dgm:spPr/>
      <dgm:t>
        <a:bodyPr/>
        <a:lstStyle/>
        <a:p>
          <a:endParaRPr lang="en-US"/>
        </a:p>
      </dgm:t>
    </dgm:pt>
    <dgm:pt modelId="{F452E337-9A8D-7147-A0DE-77B428363FE7}" type="pres">
      <dgm:prSet presAssocID="{71E07CA2-F46F-DB44-99BF-3E02B9A7B636}" presName="Name9" presStyleLbl="parChTrans1D2" presStyleIdx="0" presStyleCnt="4"/>
      <dgm:spPr/>
      <dgm:t>
        <a:bodyPr/>
        <a:lstStyle/>
        <a:p>
          <a:endParaRPr lang="en-US"/>
        </a:p>
      </dgm:t>
    </dgm:pt>
    <dgm:pt modelId="{EAACF0D3-8C86-6547-B8E9-E77E4ADA794F}" type="pres">
      <dgm:prSet presAssocID="{71E07CA2-F46F-DB44-99BF-3E02B9A7B636}" presName="connTx" presStyleLbl="parChTrans1D2" presStyleIdx="0" presStyleCnt="4"/>
      <dgm:spPr/>
      <dgm:t>
        <a:bodyPr/>
        <a:lstStyle/>
        <a:p>
          <a:endParaRPr lang="en-US"/>
        </a:p>
      </dgm:t>
    </dgm:pt>
    <dgm:pt modelId="{94F6424C-41E0-984E-A840-F141E9ABE04C}" type="pres">
      <dgm:prSet presAssocID="{86D15660-48BC-EF49-AEC1-7A4852407CF9}" presName="node" presStyleLbl="node1" presStyleIdx="0" presStyleCnt="4" custScaleX="122352" custRadScaleRad="99136" custRadScaleInc="61577">
        <dgm:presLayoutVars>
          <dgm:bulletEnabled val="1"/>
        </dgm:presLayoutVars>
      </dgm:prSet>
      <dgm:spPr/>
      <dgm:t>
        <a:bodyPr/>
        <a:lstStyle/>
        <a:p>
          <a:endParaRPr lang="en-US"/>
        </a:p>
      </dgm:t>
    </dgm:pt>
    <dgm:pt modelId="{3FD92B4C-9502-B74A-AA65-6FC383529055}" type="pres">
      <dgm:prSet presAssocID="{B1058C52-C848-6744-82F6-193401DCD266}" presName="Name9" presStyleLbl="parChTrans1D2" presStyleIdx="1" presStyleCnt="4"/>
      <dgm:spPr/>
      <dgm:t>
        <a:bodyPr/>
        <a:lstStyle/>
        <a:p>
          <a:endParaRPr lang="en-US"/>
        </a:p>
      </dgm:t>
    </dgm:pt>
    <dgm:pt modelId="{F6AB3DA5-1A33-5348-9335-E3A3687E75F4}" type="pres">
      <dgm:prSet presAssocID="{B1058C52-C848-6744-82F6-193401DCD266}" presName="connTx" presStyleLbl="parChTrans1D2" presStyleIdx="1" presStyleCnt="4"/>
      <dgm:spPr/>
      <dgm:t>
        <a:bodyPr/>
        <a:lstStyle/>
        <a:p>
          <a:endParaRPr lang="en-US"/>
        </a:p>
      </dgm:t>
    </dgm:pt>
    <dgm:pt modelId="{C9916E7F-8ABB-A14E-9130-280B36308A33}" type="pres">
      <dgm:prSet presAssocID="{78009653-3BB0-EA4A-B646-D7C0427ADD5F}" presName="node" presStyleLbl="node1" presStyleIdx="1" presStyleCnt="4" custScaleX="148793" custScaleY="111524" custRadScaleRad="51988" custRadScaleInc="-53889">
        <dgm:presLayoutVars>
          <dgm:bulletEnabled val="1"/>
        </dgm:presLayoutVars>
      </dgm:prSet>
      <dgm:spPr/>
      <dgm:t>
        <a:bodyPr/>
        <a:lstStyle/>
        <a:p>
          <a:endParaRPr lang="en-US"/>
        </a:p>
      </dgm:t>
    </dgm:pt>
    <dgm:pt modelId="{306ED93E-92ED-334E-B4E5-D99A0B0B5198}" type="pres">
      <dgm:prSet presAssocID="{2515F1D6-CFED-BE42-8556-5F4CD11AD5DD}" presName="Name9" presStyleLbl="parChTrans1D2" presStyleIdx="2" presStyleCnt="4"/>
      <dgm:spPr/>
      <dgm:t>
        <a:bodyPr/>
        <a:lstStyle/>
        <a:p>
          <a:endParaRPr lang="en-US"/>
        </a:p>
      </dgm:t>
    </dgm:pt>
    <dgm:pt modelId="{C37DD5AC-9F7C-9242-A176-46AAEE09F5F5}" type="pres">
      <dgm:prSet presAssocID="{2515F1D6-CFED-BE42-8556-5F4CD11AD5DD}" presName="connTx" presStyleLbl="parChTrans1D2" presStyleIdx="2" presStyleCnt="4"/>
      <dgm:spPr/>
      <dgm:t>
        <a:bodyPr/>
        <a:lstStyle/>
        <a:p>
          <a:endParaRPr lang="en-US"/>
        </a:p>
      </dgm:t>
    </dgm:pt>
    <dgm:pt modelId="{EDE6F89A-43A7-0740-9CEB-C73D6525D483}" type="pres">
      <dgm:prSet presAssocID="{ACAB8FB4-938A-EA4C-835D-AB22C1E56498}" presName="node" presStyleLbl="node1" presStyleIdx="2" presStyleCnt="4" custRadScaleRad="25282" custRadScaleInc="88091">
        <dgm:presLayoutVars>
          <dgm:bulletEnabled val="1"/>
        </dgm:presLayoutVars>
      </dgm:prSet>
      <dgm:spPr/>
      <dgm:t>
        <a:bodyPr/>
        <a:lstStyle/>
        <a:p>
          <a:endParaRPr lang="en-US"/>
        </a:p>
      </dgm:t>
    </dgm:pt>
    <dgm:pt modelId="{9EC72295-1CAF-A445-9BD4-028FD159EFBD}" type="pres">
      <dgm:prSet presAssocID="{6271B23C-B4C8-014A-847D-5607CAF46362}" presName="Name9" presStyleLbl="parChTrans1D2" presStyleIdx="3" presStyleCnt="4"/>
      <dgm:spPr/>
      <dgm:t>
        <a:bodyPr/>
        <a:lstStyle/>
        <a:p>
          <a:endParaRPr lang="en-US"/>
        </a:p>
      </dgm:t>
    </dgm:pt>
    <dgm:pt modelId="{6D57ABB0-1003-E344-A714-39679DF8FCB7}" type="pres">
      <dgm:prSet presAssocID="{6271B23C-B4C8-014A-847D-5607CAF46362}" presName="connTx" presStyleLbl="parChTrans1D2" presStyleIdx="3" presStyleCnt="4"/>
      <dgm:spPr/>
      <dgm:t>
        <a:bodyPr/>
        <a:lstStyle/>
        <a:p>
          <a:endParaRPr lang="en-US"/>
        </a:p>
      </dgm:t>
    </dgm:pt>
    <dgm:pt modelId="{87964860-C4E5-2B42-9F24-23CD8074036C}" type="pres">
      <dgm:prSet presAssocID="{5CFC7421-802B-8649-BB7A-9F7A7DA2B870}" presName="node" presStyleLbl="node1" presStyleIdx="3" presStyleCnt="4" custScaleX="118961" custScaleY="107435" custRadScaleRad="77005" custRadScaleInc="30884">
        <dgm:presLayoutVars>
          <dgm:bulletEnabled val="1"/>
        </dgm:presLayoutVars>
      </dgm:prSet>
      <dgm:spPr/>
      <dgm:t>
        <a:bodyPr/>
        <a:lstStyle/>
        <a:p>
          <a:endParaRPr lang="en-US"/>
        </a:p>
      </dgm:t>
    </dgm:pt>
  </dgm:ptLst>
  <dgm:cxnLst>
    <dgm:cxn modelId="{6EC3BD33-5A67-5B47-A70A-D812D379F4AE}" type="presOf" srcId="{71E07CA2-F46F-DB44-99BF-3E02B9A7B636}" destId="{F452E337-9A8D-7147-A0DE-77B428363FE7}" srcOrd="0" destOrd="0" presId="urn:microsoft.com/office/officeart/2005/8/layout/radial1"/>
    <dgm:cxn modelId="{E8B0D0C4-B3D7-C045-B736-B71D2CA5FCBB}" srcId="{AE8990D6-652F-574D-9ED8-2B5A3E64D539}" destId="{78009653-3BB0-EA4A-B646-D7C0427ADD5F}" srcOrd="1" destOrd="0" parTransId="{B1058C52-C848-6744-82F6-193401DCD266}" sibTransId="{E59CA2E3-645A-C044-9683-61EEC112084A}"/>
    <dgm:cxn modelId="{DA7BCB4F-BD31-6B4A-BD03-44ED9AFE244E}" srcId="{AE8990D6-652F-574D-9ED8-2B5A3E64D539}" destId="{ACAB8FB4-938A-EA4C-835D-AB22C1E56498}" srcOrd="2" destOrd="0" parTransId="{2515F1D6-CFED-BE42-8556-5F4CD11AD5DD}" sibTransId="{D7E451C6-5936-414B-9D65-29FB1545D968}"/>
    <dgm:cxn modelId="{FE0DDB6D-20EA-5D40-8CD1-02A23D56F336}" type="presOf" srcId="{6271B23C-B4C8-014A-847D-5607CAF46362}" destId="{9EC72295-1CAF-A445-9BD4-028FD159EFBD}" srcOrd="0" destOrd="0" presId="urn:microsoft.com/office/officeart/2005/8/layout/radial1"/>
    <dgm:cxn modelId="{1A4C542B-843D-6149-B72A-8A679813DE37}" type="presOf" srcId="{6271B23C-B4C8-014A-847D-5607CAF46362}" destId="{6D57ABB0-1003-E344-A714-39679DF8FCB7}" srcOrd="1" destOrd="0" presId="urn:microsoft.com/office/officeart/2005/8/layout/radial1"/>
    <dgm:cxn modelId="{E5DF7243-A447-5940-8D43-01B50758AD29}" type="presOf" srcId="{2515F1D6-CFED-BE42-8556-5F4CD11AD5DD}" destId="{306ED93E-92ED-334E-B4E5-D99A0B0B5198}" srcOrd="0" destOrd="0" presId="urn:microsoft.com/office/officeart/2005/8/layout/radial1"/>
    <dgm:cxn modelId="{05461B5B-CFC8-5A44-8D6F-30F9CADD98F5}" type="presOf" srcId="{5CFC7421-802B-8649-BB7A-9F7A7DA2B870}" destId="{87964860-C4E5-2B42-9F24-23CD8074036C}" srcOrd="0" destOrd="0" presId="urn:microsoft.com/office/officeart/2005/8/layout/radial1"/>
    <dgm:cxn modelId="{12038F8D-DA90-7B42-A5A5-B73A5731A6C1}" type="presOf" srcId="{71E07CA2-F46F-DB44-99BF-3E02B9A7B636}" destId="{EAACF0D3-8C86-6547-B8E9-E77E4ADA794F}" srcOrd="1" destOrd="0" presId="urn:microsoft.com/office/officeart/2005/8/layout/radial1"/>
    <dgm:cxn modelId="{5B8181C2-B0B5-5842-ABC5-43163F6D0FDA}" type="presOf" srcId="{AE8990D6-652F-574D-9ED8-2B5A3E64D539}" destId="{B613DBDE-4A69-894C-B15F-8AA2C01DA60D}" srcOrd="0" destOrd="0" presId="urn:microsoft.com/office/officeart/2005/8/layout/radial1"/>
    <dgm:cxn modelId="{714D8AFF-C067-8F4C-B652-DE2A3AD8D607}" srcId="{AE8990D6-652F-574D-9ED8-2B5A3E64D539}" destId="{86D15660-48BC-EF49-AEC1-7A4852407CF9}" srcOrd="0" destOrd="0" parTransId="{71E07CA2-F46F-DB44-99BF-3E02B9A7B636}" sibTransId="{534A0585-C843-B540-B1B6-5933313388CD}"/>
    <dgm:cxn modelId="{8FD57FBF-3889-5C46-BE0B-7E3DF9382645}" type="presOf" srcId="{0109DAB0-615D-E740-9E5E-0DF7586EB7AE}" destId="{3C87E227-2180-7B43-AC7A-85291CF822CF}" srcOrd="0" destOrd="0" presId="urn:microsoft.com/office/officeart/2005/8/layout/radial1"/>
    <dgm:cxn modelId="{BF25842C-5CF1-3A4D-A9A1-38914AE089D6}" type="presOf" srcId="{2515F1D6-CFED-BE42-8556-5F4CD11AD5DD}" destId="{C37DD5AC-9F7C-9242-A176-46AAEE09F5F5}" srcOrd="1" destOrd="0" presId="urn:microsoft.com/office/officeart/2005/8/layout/radial1"/>
    <dgm:cxn modelId="{3461B1F4-C98C-364A-9413-6A7BAD62B0CD}" type="presOf" srcId="{78009653-3BB0-EA4A-B646-D7C0427ADD5F}" destId="{C9916E7F-8ABB-A14E-9130-280B36308A33}" srcOrd="0" destOrd="0" presId="urn:microsoft.com/office/officeart/2005/8/layout/radial1"/>
    <dgm:cxn modelId="{62D30115-CDB2-4D48-AD79-C905A9D4823E}" type="presOf" srcId="{ACAB8FB4-938A-EA4C-835D-AB22C1E56498}" destId="{EDE6F89A-43A7-0740-9CEB-C73D6525D483}" srcOrd="0" destOrd="0" presId="urn:microsoft.com/office/officeart/2005/8/layout/radial1"/>
    <dgm:cxn modelId="{907DD8AF-7B25-AB41-9AF4-CC65B222BC9E}" srcId="{0109DAB0-615D-E740-9E5E-0DF7586EB7AE}" destId="{AE8990D6-652F-574D-9ED8-2B5A3E64D539}" srcOrd="0" destOrd="0" parTransId="{C4B4C873-0697-6349-9778-13D58C3F989C}" sibTransId="{B6FB315D-3E5E-654D-A3CB-244CD9259A96}"/>
    <dgm:cxn modelId="{3BDDB6FB-B9C7-7846-9415-369B3D702A33}" type="presOf" srcId="{B1058C52-C848-6744-82F6-193401DCD266}" destId="{F6AB3DA5-1A33-5348-9335-E3A3687E75F4}" srcOrd="1" destOrd="0" presId="urn:microsoft.com/office/officeart/2005/8/layout/radial1"/>
    <dgm:cxn modelId="{00BFBA7A-0AE6-3D4F-A4CC-C3A84C1BDFFA}" type="presOf" srcId="{B1058C52-C848-6744-82F6-193401DCD266}" destId="{3FD92B4C-9502-B74A-AA65-6FC383529055}" srcOrd="0" destOrd="0" presId="urn:microsoft.com/office/officeart/2005/8/layout/radial1"/>
    <dgm:cxn modelId="{D24EC987-6324-B84C-8B98-0920A0E44314}" srcId="{AE8990D6-652F-574D-9ED8-2B5A3E64D539}" destId="{5CFC7421-802B-8649-BB7A-9F7A7DA2B870}" srcOrd="3" destOrd="0" parTransId="{6271B23C-B4C8-014A-847D-5607CAF46362}" sibTransId="{D4E20126-9447-2047-86D6-8BE8E7D84BAA}"/>
    <dgm:cxn modelId="{9F646F93-2E2F-C84B-930B-20ED339FA479}" type="presOf" srcId="{86D15660-48BC-EF49-AEC1-7A4852407CF9}" destId="{94F6424C-41E0-984E-A840-F141E9ABE04C}" srcOrd="0" destOrd="0" presId="urn:microsoft.com/office/officeart/2005/8/layout/radial1"/>
    <dgm:cxn modelId="{0255AF2F-B8C5-7240-B8ED-359EDC1E4C11}" type="presParOf" srcId="{3C87E227-2180-7B43-AC7A-85291CF822CF}" destId="{B613DBDE-4A69-894C-B15F-8AA2C01DA60D}" srcOrd="0" destOrd="0" presId="urn:microsoft.com/office/officeart/2005/8/layout/radial1"/>
    <dgm:cxn modelId="{130A4C95-F603-7249-BF66-BE9BBF8175DB}" type="presParOf" srcId="{3C87E227-2180-7B43-AC7A-85291CF822CF}" destId="{F452E337-9A8D-7147-A0DE-77B428363FE7}" srcOrd="1" destOrd="0" presId="urn:microsoft.com/office/officeart/2005/8/layout/radial1"/>
    <dgm:cxn modelId="{3675373B-7E3D-E04E-A8FB-3F9BB028BF9D}" type="presParOf" srcId="{F452E337-9A8D-7147-A0DE-77B428363FE7}" destId="{EAACF0D3-8C86-6547-B8E9-E77E4ADA794F}" srcOrd="0" destOrd="0" presId="urn:microsoft.com/office/officeart/2005/8/layout/radial1"/>
    <dgm:cxn modelId="{0E5C5495-D181-8345-87E3-BEBA98EC9C43}" type="presParOf" srcId="{3C87E227-2180-7B43-AC7A-85291CF822CF}" destId="{94F6424C-41E0-984E-A840-F141E9ABE04C}" srcOrd="2" destOrd="0" presId="urn:microsoft.com/office/officeart/2005/8/layout/radial1"/>
    <dgm:cxn modelId="{251EC83C-6DD2-7640-B527-F7048A3A83F5}" type="presParOf" srcId="{3C87E227-2180-7B43-AC7A-85291CF822CF}" destId="{3FD92B4C-9502-B74A-AA65-6FC383529055}" srcOrd="3" destOrd="0" presId="urn:microsoft.com/office/officeart/2005/8/layout/radial1"/>
    <dgm:cxn modelId="{81C319F8-D95F-0444-8428-D9D6164B1F49}" type="presParOf" srcId="{3FD92B4C-9502-B74A-AA65-6FC383529055}" destId="{F6AB3DA5-1A33-5348-9335-E3A3687E75F4}" srcOrd="0" destOrd="0" presId="urn:microsoft.com/office/officeart/2005/8/layout/radial1"/>
    <dgm:cxn modelId="{881CE8EC-3469-A245-8D52-7E4E8AB60180}" type="presParOf" srcId="{3C87E227-2180-7B43-AC7A-85291CF822CF}" destId="{C9916E7F-8ABB-A14E-9130-280B36308A33}" srcOrd="4" destOrd="0" presId="urn:microsoft.com/office/officeart/2005/8/layout/radial1"/>
    <dgm:cxn modelId="{70E40700-AE97-E24C-8D6C-7C7CFC010D32}" type="presParOf" srcId="{3C87E227-2180-7B43-AC7A-85291CF822CF}" destId="{306ED93E-92ED-334E-B4E5-D99A0B0B5198}" srcOrd="5" destOrd="0" presId="urn:microsoft.com/office/officeart/2005/8/layout/radial1"/>
    <dgm:cxn modelId="{90CF9132-BEE8-ED41-9B64-D9F271E31768}" type="presParOf" srcId="{306ED93E-92ED-334E-B4E5-D99A0B0B5198}" destId="{C37DD5AC-9F7C-9242-A176-46AAEE09F5F5}" srcOrd="0" destOrd="0" presId="urn:microsoft.com/office/officeart/2005/8/layout/radial1"/>
    <dgm:cxn modelId="{7A660E8C-F091-D045-B62A-7C831C9923C9}" type="presParOf" srcId="{3C87E227-2180-7B43-AC7A-85291CF822CF}" destId="{EDE6F89A-43A7-0740-9CEB-C73D6525D483}" srcOrd="6" destOrd="0" presId="urn:microsoft.com/office/officeart/2005/8/layout/radial1"/>
    <dgm:cxn modelId="{EF59D345-78F3-AE4E-AD9E-D5C71F083471}" type="presParOf" srcId="{3C87E227-2180-7B43-AC7A-85291CF822CF}" destId="{9EC72295-1CAF-A445-9BD4-028FD159EFBD}" srcOrd="7" destOrd="0" presId="urn:microsoft.com/office/officeart/2005/8/layout/radial1"/>
    <dgm:cxn modelId="{2D93DAC0-107E-C64C-898E-BCE04ED20328}" type="presParOf" srcId="{9EC72295-1CAF-A445-9BD4-028FD159EFBD}" destId="{6D57ABB0-1003-E344-A714-39679DF8FCB7}" srcOrd="0" destOrd="0" presId="urn:microsoft.com/office/officeart/2005/8/layout/radial1"/>
    <dgm:cxn modelId="{1FAE1FE0-F74C-9847-8EEA-75BCC9A0D0C5}" type="presParOf" srcId="{3C87E227-2180-7B43-AC7A-85291CF822CF}" destId="{87964860-C4E5-2B42-9F24-23CD8074036C}" srcOrd="8"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5D079CE7-16E6-034F-99F5-3BA490E326B1}" type="doc">
      <dgm:prSet loTypeId="urn:microsoft.com/office/officeart/2005/8/layout/chart3" loCatId="relationship" qsTypeId="urn:microsoft.com/office/officeart/2005/8/quickstyle/simple4" qsCatId="simple" csTypeId="urn:microsoft.com/office/officeart/2005/8/colors/accent1_2" csCatId="accent1" phldr="1"/>
      <dgm:spPr/>
    </dgm:pt>
    <dgm:pt modelId="{25E9CC9E-D029-B544-A856-1F89D88BF301}">
      <dgm:prSet phldrT="[Text]" custT="1"/>
      <dgm:spPr>
        <a:solidFill>
          <a:schemeClr val="accent6"/>
        </a:solidFill>
      </dgm:spPr>
      <dgm:t>
        <a:bodyPr/>
        <a:lstStyle/>
        <a:p>
          <a:r>
            <a:rPr lang="en-US" sz="1800" b="1" i="0" dirty="0" smtClean="0">
              <a:latin typeface="Times New Roman" panose="02020603050405020304" pitchFamily="18" charset="0"/>
              <a:cs typeface="Times New Roman" panose="02020603050405020304" pitchFamily="18" charset="0"/>
            </a:rPr>
            <a:t>Fairness</a:t>
          </a:r>
          <a:endParaRPr lang="en-US" sz="1800" b="1" i="0" dirty="0">
            <a:latin typeface="Times New Roman" panose="02020603050405020304" pitchFamily="18" charset="0"/>
            <a:cs typeface="Times New Roman" panose="02020603050405020304" pitchFamily="18" charset="0"/>
          </a:endParaRPr>
        </a:p>
      </dgm:t>
    </dgm:pt>
    <dgm:pt modelId="{FC78C980-CC63-F743-B4D3-A70F7A65F0B6}" type="parTrans" cxnId="{969B6929-87BD-A041-B50C-F7CE60D8689F}">
      <dgm:prSet/>
      <dgm:spPr/>
      <dgm:t>
        <a:bodyPr/>
        <a:lstStyle/>
        <a:p>
          <a:endParaRPr lang="en-US">
            <a:latin typeface="Times New Roman" panose="02020603050405020304" pitchFamily="18" charset="0"/>
            <a:cs typeface="Times New Roman" panose="02020603050405020304" pitchFamily="18" charset="0"/>
          </a:endParaRPr>
        </a:p>
      </dgm:t>
    </dgm:pt>
    <dgm:pt modelId="{78BC3165-2594-3542-8B29-80F6DDFE436D}" type="sibTrans" cxnId="{969B6929-87BD-A041-B50C-F7CE60D8689F}">
      <dgm:prSet/>
      <dgm:spPr/>
      <dgm:t>
        <a:bodyPr/>
        <a:lstStyle/>
        <a:p>
          <a:endParaRPr lang="en-US">
            <a:latin typeface="Times New Roman" panose="02020603050405020304" pitchFamily="18" charset="0"/>
            <a:cs typeface="Times New Roman" panose="02020603050405020304" pitchFamily="18" charset="0"/>
          </a:endParaRPr>
        </a:p>
      </dgm:t>
    </dgm:pt>
    <dgm:pt modelId="{BB4D58E7-1496-B545-A368-663EBE3D2C4A}">
      <dgm:prSet custT="1"/>
      <dgm:spPr/>
      <dgm:t>
        <a:bodyPr/>
        <a:lstStyle/>
        <a:p>
          <a:r>
            <a:rPr lang="en-US" sz="1800" b="1" i="0" dirty="0" smtClean="0">
              <a:latin typeface="Times New Roman" panose="02020603050405020304" pitchFamily="18" charset="0"/>
              <a:cs typeface="Times New Roman" panose="02020603050405020304" pitchFamily="18" charset="0"/>
            </a:rPr>
            <a:t>Differential responsiveness</a:t>
          </a:r>
        </a:p>
      </dgm:t>
    </dgm:pt>
    <dgm:pt modelId="{02C64378-8B9A-F541-8E01-EE0339C15C90}" type="parTrans" cxnId="{008FADFF-3B1A-D647-B4C3-2A29387D9058}">
      <dgm:prSet/>
      <dgm:spPr/>
      <dgm:t>
        <a:bodyPr/>
        <a:lstStyle/>
        <a:p>
          <a:endParaRPr lang="en-US">
            <a:latin typeface="Times New Roman" panose="02020603050405020304" pitchFamily="18" charset="0"/>
            <a:cs typeface="Times New Roman" panose="02020603050405020304" pitchFamily="18" charset="0"/>
          </a:endParaRPr>
        </a:p>
      </dgm:t>
    </dgm:pt>
    <dgm:pt modelId="{AE6C5CBD-1C44-0F4A-B157-1E8206EE160B}" type="sibTrans" cxnId="{008FADFF-3B1A-D647-B4C3-2A29387D9058}">
      <dgm:prSet/>
      <dgm:spPr/>
      <dgm:t>
        <a:bodyPr/>
        <a:lstStyle/>
        <a:p>
          <a:endParaRPr lang="en-US">
            <a:latin typeface="Times New Roman" panose="02020603050405020304" pitchFamily="18" charset="0"/>
            <a:cs typeface="Times New Roman" panose="02020603050405020304" pitchFamily="18" charset="0"/>
          </a:endParaRPr>
        </a:p>
      </dgm:t>
    </dgm:pt>
    <dgm:pt modelId="{C613BF03-F977-2F4F-A760-AFC8D733F736}">
      <dgm:prSet custT="1"/>
      <dgm:spPr>
        <a:solidFill>
          <a:schemeClr val="accent3">
            <a:lumMod val="75000"/>
          </a:schemeClr>
        </a:solidFill>
      </dgm:spPr>
      <dgm:t>
        <a:bodyPr/>
        <a:lstStyle/>
        <a:p>
          <a:r>
            <a:rPr lang="en-US" sz="1800" b="1" i="0" dirty="0" smtClean="0">
              <a:latin typeface="Times New Roman" panose="02020603050405020304" pitchFamily="18" charset="0"/>
              <a:cs typeface="Times New Roman" panose="02020603050405020304" pitchFamily="18" charset="0"/>
            </a:rPr>
            <a:t>Efficiency</a:t>
          </a:r>
        </a:p>
      </dgm:t>
    </dgm:pt>
    <dgm:pt modelId="{E87DB409-189C-9741-9826-7DB0C0EE106E}" type="parTrans" cxnId="{1D9AFF14-DBBF-974E-88BB-51D3401BB8A8}">
      <dgm:prSet/>
      <dgm:spPr/>
      <dgm:t>
        <a:bodyPr/>
        <a:lstStyle/>
        <a:p>
          <a:endParaRPr lang="en-US">
            <a:latin typeface="Times New Roman" panose="02020603050405020304" pitchFamily="18" charset="0"/>
            <a:cs typeface="Times New Roman" panose="02020603050405020304" pitchFamily="18" charset="0"/>
          </a:endParaRPr>
        </a:p>
      </dgm:t>
    </dgm:pt>
    <dgm:pt modelId="{1736C681-EC1A-D243-9F80-F0A3ABB03709}" type="sibTrans" cxnId="{1D9AFF14-DBBF-974E-88BB-51D3401BB8A8}">
      <dgm:prSet/>
      <dgm:spPr/>
      <dgm:t>
        <a:bodyPr/>
        <a:lstStyle/>
        <a:p>
          <a:endParaRPr lang="en-US">
            <a:latin typeface="Times New Roman" panose="02020603050405020304" pitchFamily="18" charset="0"/>
            <a:cs typeface="Times New Roman" panose="02020603050405020304" pitchFamily="18" charset="0"/>
          </a:endParaRPr>
        </a:p>
      </dgm:t>
    </dgm:pt>
    <dgm:pt modelId="{788A266D-CB5A-C849-AEA7-048D1CE7E056}" type="pres">
      <dgm:prSet presAssocID="{5D079CE7-16E6-034F-99F5-3BA490E326B1}" presName="compositeShape" presStyleCnt="0">
        <dgm:presLayoutVars>
          <dgm:chMax val="7"/>
          <dgm:dir/>
          <dgm:resizeHandles val="exact"/>
        </dgm:presLayoutVars>
      </dgm:prSet>
      <dgm:spPr/>
    </dgm:pt>
    <dgm:pt modelId="{C6C0398E-5DF1-F24E-9796-ADAD05B8C726}" type="pres">
      <dgm:prSet presAssocID="{5D079CE7-16E6-034F-99F5-3BA490E326B1}" presName="wedge1" presStyleLbl="node1" presStyleIdx="0" presStyleCnt="3"/>
      <dgm:spPr/>
      <dgm:t>
        <a:bodyPr/>
        <a:lstStyle/>
        <a:p>
          <a:endParaRPr lang="en-US"/>
        </a:p>
      </dgm:t>
    </dgm:pt>
    <dgm:pt modelId="{A6561189-97BA-D64B-BBC0-25686C4693DA}" type="pres">
      <dgm:prSet presAssocID="{5D079CE7-16E6-034F-99F5-3BA490E326B1}" presName="wedge1Tx" presStyleLbl="node1" presStyleIdx="0" presStyleCnt="3">
        <dgm:presLayoutVars>
          <dgm:chMax val="0"/>
          <dgm:chPref val="0"/>
          <dgm:bulletEnabled val="1"/>
        </dgm:presLayoutVars>
      </dgm:prSet>
      <dgm:spPr/>
      <dgm:t>
        <a:bodyPr/>
        <a:lstStyle/>
        <a:p>
          <a:endParaRPr lang="en-US"/>
        </a:p>
      </dgm:t>
    </dgm:pt>
    <dgm:pt modelId="{71C7C1E5-AC56-8D4C-B0F8-41E32D153D9D}" type="pres">
      <dgm:prSet presAssocID="{5D079CE7-16E6-034F-99F5-3BA490E326B1}" presName="wedge2" presStyleLbl="node1" presStyleIdx="1" presStyleCnt="3"/>
      <dgm:spPr/>
      <dgm:t>
        <a:bodyPr/>
        <a:lstStyle/>
        <a:p>
          <a:endParaRPr lang="en-US"/>
        </a:p>
      </dgm:t>
    </dgm:pt>
    <dgm:pt modelId="{CF3A5B1E-B121-5146-A96C-4C8904DF404E}" type="pres">
      <dgm:prSet presAssocID="{5D079CE7-16E6-034F-99F5-3BA490E326B1}" presName="wedge2Tx" presStyleLbl="node1" presStyleIdx="1" presStyleCnt="3">
        <dgm:presLayoutVars>
          <dgm:chMax val="0"/>
          <dgm:chPref val="0"/>
          <dgm:bulletEnabled val="1"/>
        </dgm:presLayoutVars>
      </dgm:prSet>
      <dgm:spPr/>
      <dgm:t>
        <a:bodyPr/>
        <a:lstStyle/>
        <a:p>
          <a:endParaRPr lang="en-US"/>
        </a:p>
      </dgm:t>
    </dgm:pt>
    <dgm:pt modelId="{DB3E713C-5D2F-BA4F-A01C-1C230AC4E998}" type="pres">
      <dgm:prSet presAssocID="{5D079CE7-16E6-034F-99F5-3BA490E326B1}" presName="wedge3" presStyleLbl="node1" presStyleIdx="2" presStyleCnt="3"/>
      <dgm:spPr/>
      <dgm:t>
        <a:bodyPr/>
        <a:lstStyle/>
        <a:p>
          <a:endParaRPr lang="en-US"/>
        </a:p>
      </dgm:t>
    </dgm:pt>
    <dgm:pt modelId="{52E7D205-C601-B548-B539-E8E946E429D8}" type="pres">
      <dgm:prSet presAssocID="{5D079CE7-16E6-034F-99F5-3BA490E326B1}" presName="wedge3Tx" presStyleLbl="node1" presStyleIdx="2" presStyleCnt="3">
        <dgm:presLayoutVars>
          <dgm:chMax val="0"/>
          <dgm:chPref val="0"/>
          <dgm:bulletEnabled val="1"/>
        </dgm:presLayoutVars>
      </dgm:prSet>
      <dgm:spPr/>
      <dgm:t>
        <a:bodyPr/>
        <a:lstStyle/>
        <a:p>
          <a:endParaRPr lang="en-US"/>
        </a:p>
      </dgm:t>
    </dgm:pt>
  </dgm:ptLst>
  <dgm:cxnLst>
    <dgm:cxn modelId="{29BA89A2-9A17-0644-82FA-A6D43E5BE5F1}" type="presOf" srcId="{BB4D58E7-1496-B545-A368-663EBE3D2C4A}" destId="{CF3A5B1E-B121-5146-A96C-4C8904DF404E}" srcOrd="1" destOrd="0" presId="urn:microsoft.com/office/officeart/2005/8/layout/chart3"/>
    <dgm:cxn modelId="{008FADFF-3B1A-D647-B4C3-2A29387D9058}" srcId="{5D079CE7-16E6-034F-99F5-3BA490E326B1}" destId="{BB4D58E7-1496-B545-A368-663EBE3D2C4A}" srcOrd="1" destOrd="0" parTransId="{02C64378-8B9A-F541-8E01-EE0339C15C90}" sibTransId="{AE6C5CBD-1C44-0F4A-B157-1E8206EE160B}"/>
    <dgm:cxn modelId="{1B7A7941-B96B-E64E-A486-E02829561424}" type="presOf" srcId="{C613BF03-F977-2F4F-A760-AFC8D733F736}" destId="{DB3E713C-5D2F-BA4F-A01C-1C230AC4E998}" srcOrd="0" destOrd="0" presId="urn:microsoft.com/office/officeart/2005/8/layout/chart3"/>
    <dgm:cxn modelId="{C5D5E528-F0F1-904D-8E59-5BADF4CAF8EE}" type="presOf" srcId="{C613BF03-F977-2F4F-A760-AFC8D733F736}" destId="{52E7D205-C601-B548-B539-E8E946E429D8}" srcOrd="1" destOrd="0" presId="urn:microsoft.com/office/officeart/2005/8/layout/chart3"/>
    <dgm:cxn modelId="{CFFFDCEB-DE72-5543-8D4A-E04D6CCAE398}" type="presOf" srcId="{5D079CE7-16E6-034F-99F5-3BA490E326B1}" destId="{788A266D-CB5A-C849-AEA7-048D1CE7E056}" srcOrd="0" destOrd="0" presId="urn:microsoft.com/office/officeart/2005/8/layout/chart3"/>
    <dgm:cxn modelId="{1D9AFF14-DBBF-974E-88BB-51D3401BB8A8}" srcId="{5D079CE7-16E6-034F-99F5-3BA490E326B1}" destId="{C613BF03-F977-2F4F-A760-AFC8D733F736}" srcOrd="2" destOrd="0" parTransId="{E87DB409-189C-9741-9826-7DB0C0EE106E}" sibTransId="{1736C681-EC1A-D243-9F80-F0A3ABB03709}"/>
    <dgm:cxn modelId="{969B6929-87BD-A041-B50C-F7CE60D8689F}" srcId="{5D079CE7-16E6-034F-99F5-3BA490E326B1}" destId="{25E9CC9E-D029-B544-A856-1F89D88BF301}" srcOrd="0" destOrd="0" parTransId="{FC78C980-CC63-F743-B4D3-A70F7A65F0B6}" sibTransId="{78BC3165-2594-3542-8B29-80F6DDFE436D}"/>
    <dgm:cxn modelId="{1F854488-B78B-FB4D-BF59-1F693007421F}" type="presOf" srcId="{25E9CC9E-D029-B544-A856-1F89D88BF301}" destId="{A6561189-97BA-D64B-BBC0-25686C4693DA}" srcOrd="1" destOrd="0" presId="urn:microsoft.com/office/officeart/2005/8/layout/chart3"/>
    <dgm:cxn modelId="{BF6220F2-CAAA-EE40-A664-2EDC173E4D12}" type="presOf" srcId="{BB4D58E7-1496-B545-A368-663EBE3D2C4A}" destId="{71C7C1E5-AC56-8D4C-B0F8-41E32D153D9D}" srcOrd="0" destOrd="0" presId="urn:microsoft.com/office/officeart/2005/8/layout/chart3"/>
    <dgm:cxn modelId="{FD037AB6-B638-B345-ACA4-370733A1E827}" type="presOf" srcId="{25E9CC9E-D029-B544-A856-1F89D88BF301}" destId="{C6C0398E-5DF1-F24E-9796-ADAD05B8C726}" srcOrd="0" destOrd="0" presId="urn:microsoft.com/office/officeart/2005/8/layout/chart3"/>
    <dgm:cxn modelId="{2044A7BC-158C-CC4C-9059-6C788D9E8640}" type="presParOf" srcId="{788A266D-CB5A-C849-AEA7-048D1CE7E056}" destId="{C6C0398E-5DF1-F24E-9796-ADAD05B8C726}" srcOrd="0" destOrd="0" presId="urn:microsoft.com/office/officeart/2005/8/layout/chart3"/>
    <dgm:cxn modelId="{70F5908A-2223-3C49-9628-EE95C8041EDB}" type="presParOf" srcId="{788A266D-CB5A-C849-AEA7-048D1CE7E056}" destId="{A6561189-97BA-D64B-BBC0-25686C4693DA}" srcOrd="1" destOrd="0" presId="urn:microsoft.com/office/officeart/2005/8/layout/chart3"/>
    <dgm:cxn modelId="{EEA851E0-14F0-1541-8944-7F29370764D2}" type="presParOf" srcId="{788A266D-CB5A-C849-AEA7-048D1CE7E056}" destId="{71C7C1E5-AC56-8D4C-B0F8-41E32D153D9D}" srcOrd="2" destOrd="0" presId="urn:microsoft.com/office/officeart/2005/8/layout/chart3"/>
    <dgm:cxn modelId="{3B246168-C015-D04E-9619-FCB3FCC1301E}" type="presParOf" srcId="{788A266D-CB5A-C849-AEA7-048D1CE7E056}" destId="{CF3A5B1E-B121-5146-A96C-4C8904DF404E}" srcOrd="3" destOrd="0" presId="urn:microsoft.com/office/officeart/2005/8/layout/chart3"/>
    <dgm:cxn modelId="{14BE57F0-399E-BB4A-BA10-ADD0EF51DB32}" type="presParOf" srcId="{788A266D-CB5A-C849-AEA7-048D1CE7E056}" destId="{DB3E713C-5D2F-BA4F-A01C-1C230AC4E998}" srcOrd="4" destOrd="0" presId="urn:microsoft.com/office/officeart/2005/8/layout/chart3"/>
    <dgm:cxn modelId="{AE011557-447A-774A-9DFA-051F2C0A5131}" type="presParOf" srcId="{788A266D-CB5A-C849-AEA7-048D1CE7E056}" destId="{52E7D205-C601-B548-B539-E8E946E429D8}" srcOrd="5" destOrd="0" presId="urn:microsoft.com/office/officeart/2005/8/layout/char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EB77E1EA-87F7-BF48-B76A-6165B2DE4E2D}" type="doc">
      <dgm:prSet loTypeId="urn:microsoft.com/office/officeart/2005/8/layout/list1" loCatId="list" qsTypeId="urn:microsoft.com/office/officeart/2005/8/quickstyle/simple4" qsCatId="simple" csTypeId="urn:microsoft.com/office/officeart/2005/8/colors/accent1_2" csCatId="accent1" phldr="1"/>
      <dgm:spPr/>
      <dgm:t>
        <a:bodyPr/>
        <a:lstStyle/>
        <a:p>
          <a:endParaRPr lang="en-US"/>
        </a:p>
      </dgm:t>
    </dgm:pt>
    <dgm:pt modelId="{DCD145F8-83B5-2E42-A9F8-E854520EAC63}">
      <dgm:prSet phldrT="[Text]" custT="1"/>
      <dgm:spPr/>
      <dgm:t>
        <a:bodyPr/>
        <a:lstStyle/>
        <a:p>
          <a:r>
            <a:rPr lang="en-NZ" sz="2200" dirty="0" smtClean="0">
              <a:latin typeface="Times New Roman" panose="02020603050405020304" pitchFamily="18" charset="0"/>
              <a:cs typeface="Times New Roman" panose="02020603050405020304" pitchFamily="18" charset="0"/>
            </a:rPr>
            <a:t>Different approaches and design elements have been tried:</a:t>
          </a:r>
          <a:endParaRPr lang="en-US" sz="2200" dirty="0">
            <a:latin typeface="Times New Roman" panose="02020603050405020304" pitchFamily="18" charset="0"/>
            <a:cs typeface="Times New Roman" panose="02020603050405020304" pitchFamily="18" charset="0"/>
          </a:endParaRPr>
        </a:p>
      </dgm:t>
    </dgm:pt>
    <dgm:pt modelId="{740764E2-5B3C-9D40-BA44-038C3CF19D35}" type="parTrans" cxnId="{0914CDE4-D52B-4C44-999A-7C4E4113B9DC}">
      <dgm:prSet/>
      <dgm:spPr/>
      <dgm:t>
        <a:bodyPr/>
        <a:lstStyle/>
        <a:p>
          <a:endParaRPr lang="en-US">
            <a:latin typeface="Times New Roman" panose="02020603050405020304" pitchFamily="18" charset="0"/>
            <a:cs typeface="Times New Roman" panose="02020603050405020304" pitchFamily="18" charset="0"/>
          </a:endParaRPr>
        </a:p>
      </dgm:t>
    </dgm:pt>
    <dgm:pt modelId="{4517C349-6294-7B48-8278-ED5FD9B8FC61}" type="sibTrans" cxnId="{0914CDE4-D52B-4C44-999A-7C4E4113B9DC}">
      <dgm:prSet/>
      <dgm:spPr/>
      <dgm:t>
        <a:bodyPr/>
        <a:lstStyle/>
        <a:p>
          <a:endParaRPr lang="en-US">
            <a:latin typeface="Times New Roman" panose="02020603050405020304" pitchFamily="18" charset="0"/>
            <a:cs typeface="Times New Roman" panose="02020603050405020304" pitchFamily="18" charset="0"/>
          </a:endParaRPr>
        </a:p>
      </dgm:t>
    </dgm:pt>
    <dgm:pt modelId="{4C876D49-8477-2C4A-BB4A-12851A6EE2FE}">
      <dgm:prSet custT="1"/>
      <dgm:spPr/>
      <dgm:t>
        <a:bodyPr/>
        <a:lstStyle/>
        <a:p>
          <a:r>
            <a:rPr lang="en-NZ" sz="1800" dirty="0" smtClean="0">
              <a:latin typeface="Times New Roman" panose="02020603050405020304" pitchFamily="18" charset="0"/>
              <a:cs typeface="Times New Roman" panose="02020603050405020304" pitchFamily="18" charset="0"/>
            </a:rPr>
            <a:t>Microkernel architecture</a:t>
          </a:r>
        </a:p>
      </dgm:t>
    </dgm:pt>
    <dgm:pt modelId="{4A895147-C49F-4045-B3A0-0F0E96D01822}" type="parTrans" cxnId="{3C2A5F09-1A3D-5141-9A11-539E2D43DD4F}">
      <dgm:prSet/>
      <dgm:spPr/>
      <dgm:t>
        <a:bodyPr/>
        <a:lstStyle/>
        <a:p>
          <a:endParaRPr lang="en-US">
            <a:latin typeface="Times New Roman" panose="02020603050405020304" pitchFamily="18" charset="0"/>
            <a:cs typeface="Times New Roman" panose="02020603050405020304" pitchFamily="18" charset="0"/>
          </a:endParaRPr>
        </a:p>
      </dgm:t>
    </dgm:pt>
    <dgm:pt modelId="{2AFE65BC-047D-4747-BA3A-620FE859BAB7}" type="sibTrans" cxnId="{3C2A5F09-1A3D-5141-9A11-539E2D43DD4F}">
      <dgm:prSet/>
      <dgm:spPr/>
      <dgm:t>
        <a:bodyPr/>
        <a:lstStyle/>
        <a:p>
          <a:endParaRPr lang="en-US">
            <a:latin typeface="Times New Roman" panose="02020603050405020304" pitchFamily="18" charset="0"/>
            <a:cs typeface="Times New Roman" panose="02020603050405020304" pitchFamily="18" charset="0"/>
          </a:endParaRPr>
        </a:p>
      </dgm:t>
    </dgm:pt>
    <dgm:pt modelId="{22F80CB3-9173-2548-B161-4E16CD387926}">
      <dgm:prSet custT="1"/>
      <dgm:spPr/>
      <dgm:t>
        <a:bodyPr/>
        <a:lstStyle/>
        <a:p>
          <a:r>
            <a:rPr lang="en-NZ" sz="1800" dirty="0" smtClean="0">
              <a:latin typeface="Times New Roman" panose="02020603050405020304" pitchFamily="18" charset="0"/>
              <a:cs typeface="Times New Roman" panose="02020603050405020304" pitchFamily="18" charset="0"/>
            </a:rPr>
            <a:t>Multithreading</a:t>
          </a:r>
        </a:p>
      </dgm:t>
    </dgm:pt>
    <dgm:pt modelId="{CC55D367-E5DD-1C41-88C0-715C4D5F5776}" type="parTrans" cxnId="{45A8A8C0-9AF3-E542-B6EB-F3CB52F3953A}">
      <dgm:prSet/>
      <dgm:spPr/>
      <dgm:t>
        <a:bodyPr/>
        <a:lstStyle/>
        <a:p>
          <a:endParaRPr lang="en-US">
            <a:latin typeface="Times New Roman" panose="02020603050405020304" pitchFamily="18" charset="0"/>
            <a:cs typeface="Times New Roman" panose="02020603050405020304" pitchFamily="18" charset="0"/>
          </a:endParaRPr>
        </a:p>
      </dgm:t>
    </dgm:pt>
    <dgm:pt modelId="{BFCEF71D-0588-244D-ABFC-AA372BCD87E0}" type="sibTrans" cxnId="{45A8A8C0-9AF3-E542-B6EB-F3CB52F3953A}">
      <dgm:prSet/>
      <dgm:spPr/>
      <dgm:t>
        <a:bodyPr/>
        <a:lstStyle/>
        <a:p>
          <a:endParaRPr lang="en-US">
            <a:latin typeface="Times New Roman" panose="02020603050405020304" pitchFamily="18" charset="0"/>
            <a:cs typeface="Times New Roman" panose="02020603050405020304" pitchFamily="18" charset="0"/>
          </a:endParaRPr>
        </a:p>
      </dgm:t>
    </dgm:pt>
    <dgm:pt modelId="{C0ED2A2F-69EF-FD4D-8999-D9EBBBB68B3B}">
      <dgm:prSet custT="1"/>
      <dgm:spPr/>
      <dgm:t>
        <a:bodyPr/>
        <a:lstStyle/>
        <a:p>
          <a:r>
            <a:rPr lang="en-NZ" sz="1800" dirty="0" smtClean="0">
              <a:latin typeface="Times New Roman" panose="02020603050405020304" pitchFamily="18" charset="0"/>
              <a:cs typeface="Times New Roman" panose="02020603050405020304" pitchFamily="18" charset="0"/>
            </a:rPr>
            <a:t>Symmetric multiprocessing</a:t>
          </a:r>
        </a:p>
      </dgm:t>
    </dgm:pt>
    <dgm:pt modelId="{6D14272C-A272-124C-B272-0B93C3FBE164}" type="parTrans" cxnId="{A15C3EEC-00F4-DA4B-96C7-D8DBDA6F1DAF}">
      <dgm:prSet/>
      <dgm:spPr/>
      <dgm:t>
        <a:bodyPr/>
        <a:lstStyle/>
        <a:p>
          <a:endParaRPr lang="en-US">
            <a:latin typeface="Times New Roman" panose="02020603050405020304" pitchFamily="18" charset="0"/>
            <a:cs typeface="Times New Roman" panose="02020603050405020304" pitchFamily="18" charset="0"/>
          </a:endParaRPr>
        </a:p>
      </dgm:t>
    </dgm:pt>
    <dgm:pt modelId="{B9488A49-8E20-634B-BB37-1BE399AA9313}" type="sibTrans" cxnId="{A15C3EEC-00F4-DA4B-96C7-D8DBDA6F1DAF}">
      <dgm:prSet/>
      <dgm:spPr/>
      <dgm:t>
        <a:bodyPr/>
        <a:lstStyle/>
        <a:p>
          <a:endParaRPr lang="en-US">
            <a:latin typeface="Times New Roman" panose="02020603050405020304" pitchFamily="18" charset="0"/>
            <a:cs typeface="Times New Roman" panose="02020603050405020304" pitchFamily="18" charset="0"/>
          </a:endParaRPr>
        </a:p>
      </dgm:t>
    </dgm:pt>
    <dgm:pt modelId="{CA2FCDA9-35D5-ED47-ADC6-F0992EA0D9FC}">
      <dgm:prSet custT="1"/>
      <dgm:spPr/>
      <dgm:t>
        <a:bodyPr/>
        <a:lstStyle/>
        <a:p>
          <a:r>
            <a:rPr lang="en-NZ" sz="1800" dirty="0" smtClean="0">
              <a:latin typeface="Times New Roman" panose="02020603050405020304" pitchFamily="18" charset="0"/>
              <a:cs typeface="Times New Roman" panose="02020603050405020304" pitchFamily="18" charset="0"/>
            </a:rPr>
            <a:t>Distributed operating systems</a:t>
          </a:r>
        </a:p>
      </dgm:t>
    </dgm:pt>
    <dgm:pt modelId="{062AB766-5965-A040-AF71-E9F77315A035}" type="parTrans" cxnId="{C5424E64-20F9-FB47-9D8F-04C1243230E1}">
      <dgm:prSet/>
      <dgm:spPr/>
      <dgm:t>
        <a:bodyPr/>
        <a:lstStyle/>
        <a:p>
          <a:endParaRPr lang="en-US">
            <a:latin typeface="Times New Roman" panose="02020603050405020304" pitchFamily="18" charset="0"/>
            <a:cs typeface="Times New Roman" panose="02020603050405020304" pitchFamily="18" charset="0"/>
          </a:endParaRPr>
        </a:p>
      </dgm:t>
    </dgm:pt>
    <dgm:pt modelId="{42EE109C-99A4-BB43-8E32-627383E4AAF6}" type="sibTrans" cxnId="{C5424E64-20F9-FB47-9D8F-04C1243230E1}">
      <dgm:prSet/>
      <dgm:spPr/>
      <dgm:t>
        <a:bodyPr/>
        <a:lstStyle/>
        <a:p>
          <a:endParaRPr lang="en-US">
            <a:latin typeface="Times New Roman" panose="02020603050405020304" pitchFamily="18" charset="0"/>
            <a:cs typeface="Times New Roman" panose="02020603050405020304" pitchFamily="18" charset="0"/>
          </a:endParaRPr>
        </a:p>
      </dgm:t>
    </dgm:pt>
    <dgm:pt modelId="{47690C75-3716-A241-A311-4612C26AC664}">
      <dgm:prSet custT="1"/>
      <dgm:spPr/>
      <dgm:t>
        <a:bodyPr/>
        <a:lstStyle/>
        <a:p>
          <a:r>
            <a:rPr lang="en-NZ" sz="1800" dirty="0" smtClean="0">
              <a:latin typeface="Times New Roman" panose="02020603050405020304" pitchFamily="18" charset="0"/>
              <a:cs typeface="Times New Roman" panose="02020603050405020304" pitchFamily="18" charset="0"/>
            </a:rPr>
            <a:t>Object-oriented design</a:t>
          </a:r>
        </a:p>
      </dgm:t>
    </dgm:pt>
    <dgm:pt modelId="{D23161CC-D3C3-CD47-B1A1-A1A172F98306}" type="parTrans" cxnId="{42495778-F9FB-CB46-A12C-00EA0B21E491}">
      <dgm:prSet/>
      <dgm:spPr/>
      <dgm:t>
        <a:bodyPr/>
        <a:lstStyle/>
        <a:p>
          <a:endParaRPr lang="en-US">
            <a:latin typeface="Times New Roman" panose="02020603050405020304" pitchFamily="18" charset="0"/>
            <a:cs typeface="Times New Roman" panose="02020603050405020304" pitchFamily="18" charset="0"/>
          </a:endParaRPr>
        </a:p>
      </dgm:t>
    </dgm:pt>
    <dgm:pt modelId="{C5E525BB-5371-6A4F-A564-91D787A81443}" type="sibTrans" cxnId="{42495778-F9FB-CB46-A12C-00EA0B21E491}">
      <dgm:prSet/>
      <dgm:spPr/>
      <dgm:t>
        <a:bodyPr/>
        <a:lstStyle/>
        <a:p>
          <a:endParaRPr lang="en-US">
            <a:latin typeface="Times New Roman" panose="02020603050405020304" pitchFamily="18" charset="0"/>
            <a:cs typeface="Times New Roman" panose="02020603050405020304" pitchFamily="18" charset="0"/>
          </a:endParaRPr>
        </a:p>
      </dgm:t>
    </dgm:pt>
    <dgm:pt modelId="{31962772-51CB-6A40-B816-9D224BEAEA79}" type="pres">
      <dgm:prSet presAssocID="{EB77E1EA-87F7-BF48-B76A-6165B2DE4E2D}" presName="linear" presStyleCnt="0">
        <dgm:presLayoutVars>
          <dgm:dir/>
          <dgm:animLvl val="lvl"/>
          <dgm:resizeHandles val="exact"/>
        </dgm:presLayoutVars>
      </dgm:prSet>
      <dgm:spPr/>
      <dgm:t>
        <a:bodyPr/>
        <a:lstStyle/>
        <a:p>
          <a:endParaRPr lang="en-US"/>
        </a:p>
      </dgm:t>
    </dgm:pt>
    <dgm:pt modelId="{1EFAECEF-C095-964B-B308-F82287B1DBD9}" type="pres">
      <dgm:prSet presAssocID="{DCD145F8-83B5-2E42-A9F8-E854520EAC63}" presName="parentLin" presStyleCnt="0"/>
      <dgm:spPr/>
    </dgm:pt>
    <dgm:pt modelId="{674079A8-1F41-B548-897C-6270953BC33C}" type="pres">
      <dgm:prSet presAssocID="{DCD145F8-83B5-2E42-A9F8-E854520EAC63}" presName="parentLeftMargin" presStyleLbl="node1" presStyleIdx="0" presStyleCnt="1"/>
      <dgm:spPr/>
      <dgm:t>
        <a:bodyPr/>
        <a:lstStyle/>
        <a:p>
          <a:endParaRPr lang="en-US"/>
        </a:p>
      </dgm:t>
    </dgm:pt>
    <dgm:pt modelId="{83794904-62F1-3248-BF0D-6CBE7893EADB}" type="pres">
      <dgm:prSet presAssocID="{DCD145F8-83B5-2E42-A9F8-E854520EAC63}" presName="parentText" presStyleLbl="node1" presStyleIdx="0" presStyleCnt="1" custScaleX="714460" custScaleY="49862" custLinFactNeighborX="1136" custLinFactNeighborY="-69">
        <dgm:presLayoutVars>
          <dgm:chMax val="0"/>
          <dgm:bulletEnabled val="1"/>
        </dgm:presLayoutVars>
      </dgm:prSet>
      <dgm:spPr/>
      <dgm:t>
        <a:bodyPr/>
        <a:lstStyle/>
        <a:p>
          <a:endParaRPr lang="en-US"/>
        </a:p>
      </dgm:t>
    </dgm:pt>
    <dgm:pt modelId="{406F8105-6D84-A843-A576-74A971264734}" type="pres">
      <dgm:prSet presAssocID="{DCD145F8-83B5-2E42-A9F8-E854520EAC63}" presName="negativeSpace" presStyleCnt="0"/>
      <dgm:spPr/>
    </dgm:pt>
    <dgm:pt modelId="{6DABB729-FAEA-4D42-9064-64C0C1BA4D27}" type="pres">
      <dgm:prSet presAssocID="{DCD145F8-83B5-2E42-A9F8-E854520EAC63}" presName="childText" presStyleLbl="conFgAcc1" presStyleIdx="0" presStyleCnt="1">
        <dgm:presLayoutVars>
          <dgm:bulletEnabled val="1"/>
        </dgm:presLayoutVars>
      </dgm:prSet>
      <dgm:spPr/>
      <dgm:t>
        <a:bodyPr/>
        <a:lstStyle/>
        <a:p>
          <a:endParaRPr lang="en-US"/>
        </a:p>
      </dgm:t>
    </dgm:pt>
  </dgm:ptLst>
  <dgm:cxnLst>
    <dgm:cxn modelId="{A9DC873E-5D79-9D4C-B971-C1EE4E0DD92C}" type="presOf" srcId="{EB77E1EA-87F7-BF48-B76A-6165B2DE4E2D}" destId="{31962772-51CB-6A40-B816-9D224BEAEA79}" srcOrd="0" destOrd="0" presId="urn:microsoft.com/office/officeart/2005/8/layout/list1"/>
    <dgm:cxn modelId="{45A8A8C0-9AF3-E542-B6EB-F3CB52F3953A}" srcId="{DCD145F8-83B5-2E42-A9F8-E854520EAC63}" destId="{22F80CB3-9173-2548-B161-4E16CD387926}" srcOrd="1" destOrd="0" parTransId="{CC55D367-E5DD-1C41-88C0-715C4D5F5776}" sibTransId="{BFCEF71D-0588-244D-ABFC-AA372BCD87E0}"/>
    <dgm:cxn modelId="{C99F7CFF-C908-1D4C-AD14-3B490F8B1C15}" type="presOf" srcId="{DCD145F8-83B5-2E42-A9F8-E854520EAC63}" destId="{674079A8-1F41-B548-897C-6270953BC33C}" srcOrd="0" destOrd="0" presId="urn:microsoft.com/office/officeart/2005/8/layout/list1"/>
    <dgm:cxn modelId="{3C2A5F09-1A3D-5141-9A11-539E2D43DD4F}" srcId="{DCD145F8-83B5-2E42-A9F8-E854520EAC63}" destId="{4C876D49-8477-2C4A-BB4A-12851A6EE2FE}" srcOrd="0" destOrd="0" parTransId="{4A895147-C49F-4045-B3A0-0F0E96D01822}" sibTransId="{2AFE65BC-047D-4747-BA3A-620FE859BAB7}"/>
    <dgm:cxn modelId="{42495778-F9FB-CB46-A12C-00EA0B21E491}" srcId="{DCD145F8-83B5-2E42-A9F8-E854520EAC63}" destId="{47690C75-3716-A241-A311-4612C26AC664}" srcOrd="4" destOrd="0" parTransId="{D23161CC-D3C3-CD47-B1A1-A1A172F98306}" sibTransId="{C5E525BB-5371-6A4F-A564-91D787A81443}"/>
    <dgm:cxn modelId="{EDC4EE99-5D73-6D4B-9849-28513D184F65}" type="presOf" srcId="{C0ED2A2F-69EF-FD4D-8999-D9EBBBB68B3B}" destId="{6DABB729-FAEA-4D42-9064-64C0C1BA4D27}" srcOrd="0" destOrd="2" presId="urn:microsoft.com/office/officeart/2005/8/layout/list1"/>
    <dgm:cxn modelId="{A3E4DC30-0924-B94D-8F89-40E05F3E662F}" type="presOf" srcId="{22F80CB3-9173-2548-B161-4E16CD387926}" destId="{6DABB729-FAEA-4D42-9064-64C0C1BA4D27}" srcOrd="0" destOrd="1" presId="urn:microsoft.com/office/officeart/2005/8/layout/list1"/>
    <dgm:cxn modelId="{D632C696-4A56-1D47-90EC-2FFCE52D97E8}" type="presOf" srcId="{47690C75-3716-A241-A311-4612C26AC664}" destId="{6DABB729-FAEA-4D42-9064-64C0C1BA4D27}" srcOrd="0" destOrd="4" presId="urn:microsoft.com/office/officeart/2005/8/layout/list1"/>
    <dgm:cxn modelId="{2DC3D7FC-E2E2-D54A-91BA-6B559E516F83}" type="presOf" srcId="{4C876D49-8477-2C4A-BB4A-12851A6EE2FE}" destId="{6DABB729-FAEA-4D42-9064-64C0C1BA4D27}" srcOrd="0" destOrd="0" presId="urn:microsoft.com/office/officeart/2005/8/layout/list1"/>
    <dgm:cxn modelId="{C5424E64-20F9-FB47-9D8F-04C1243230E1}" srcId="{DCD145F8-83B5-2E42-A9F8-E854520EAC63}" destId="{CA2FCDA9-35D5-ED47-ADC6-F0992EA0D9FC}" srcOrd="3" destOrd="0" parTransId="{062AB766-5965-A040-AF71-E9F77315A035}" sibTransId="{42EE109C-99A4-BB43-8E32-627383E4AAF6}"/>
    <dgm:cxn modelId="{5D15536F-5902-2F44-872B-1F5CB99E0BFC}" type="presOf" srcId="{DCD145F8-83B5-2E42-A9F8-E854520EAC63}" destId="{83794904-62F1-3248-BF0D-6CBE7893EADB}" srcOrd="1" destOrd="0" presId="urn:microsoft.com/office/officeart/2005/8/layout/list1"/>
    <dgm:cxn modelId="{A15C3EEC-00F4-DA4B-96C7-D8DBDA6F1DAF}" srcId="{DCD145F8-83B5-2E42-A9F8-E854520EAC63}" destId="{C0ED2A2F-69EF-FD4D-8999-D9EBBBB68B3B}" srcOrd="2" destOrd="0" parTransId="{6D14272C-A272-124C-B272-0B93C3FBE164}" sibTransId="{B9488A49-8E20-634B-BB37-1BE399AA9313}"/>
    <dgm:cxn modelId="{12BF4DAF-E24E-3D41-B200-057F7C93E059}" type="presOf" srcId="{CA2FCDA9-35D5-ED47-ADC6-F0992EA0D9FC}" destId="{6DABB729-FAEA-4D42-9064-64C0C1BA4D27}" srcOrd="0" destOrd="3" presId="urn:microsoft.com/office/officeart/2005/8/layout/list1"/>
    <dgm:cxn modelId="{0914CDE4-D52B-4C44-999A-7C4E4113B9DC}" srcId="{EB77E1EA-87F7-BF48-B76A-6165B2DE4E2D}" destId="{DCD145F8-83B5-2E42-A9F8-E854520EAC63}" srcOrd="0" destOrd="0" parTransId="{740764E2-5B3C-9D40-BA44-038C3CF19D35}" sibTransId="{4517C349-6294-7B48-8278-ED5FD9B8FC61}"/>
    <dgm:cxn modelId="{F3AC6D7E-F906-F84E-8835-5F8D20A37793}" type="presParOf" srcId="{31962772-51CB-6A40-B816-9D224BEAEA79}" destId="{1EFAECEF-C095-964B-B308-F82287B1DBD9}" srcOrd="0" destOrd="0" presId="urn:microsoft.com/office/officeart/2005/8/layout/list1"/>
    <dgm:cxn modelId="{BE114CB0-ADCE-534B-B725-0D77722E91BD}" type="presParOf" srcId="{1EFAECEF-C095-964B-B308-F82287B1DBD9}" destId="{674079A8-1F41-B548-897C-6270953BC33C}" srcOrd="0" destOrd="0" presId="urn:microsoft.com/office/officeart/2005/8/layout/list1"/>
    <dgm:cxn modelId="{9657D2CC-5D82-7144-B917-F31713D71133}" type="presParOf" srcId="{1EFAECEF-C095-964B-B308-F82287B1DBD9}" destId="{83794904-62F1-3248-BF0D-6CBE7893EADB}" srcOrd="1" destOrd="0" presId="urn:microsoft.com/office/officeart/2005/8/layout/list1"/>
    <dgm:cxn modelId="{BF03E4DA-796B-9A46-826F-508884222740}" type="presParOf" srcId="{31962772-51CB-6A40-B816-9D224BEAEA79}" destId="{406F8105-6D84-A843-A576-74A971264734}" srcOrd="1" destOrd="0" presId="urn:microsoft.com/office/officeart/2005/8/layout/list1"/>
    <dgm:cxn modelId="{61FD82B3-6BAA-144E-A839-5490A1B72CC7}" type="presParOf" srcId="{31962772-51CB-6A40-B816-9D224BEAEA79}" destId="{6DABB729-FAEA-4D42-9064-64C0C1BA4D27}"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2C2DE963-3067-B94E-956B-0C8C8CF41C90}" type="doc">
      <dgm:prSet loTypeId="urn:microsoft.com/office/officeart/2005/8/layout/venn3" loCatId="relationship" qsTypeId="urn:microsoft.com/office/officeart/2005/8/quickstyle/simple4" qsCatId="simple" csTypeId="urn:microsoft.com/office/officeart/2005/8/colors/accent1_2" csCatId="accent1" phldr="1"/>
      <dgm:spPr/>
      <dgm:t>
        <a:bodyPr/>
        <a:lstStyle/>
        <a:p>
          <a:endParaRPr lang="en-US"/>
        </a:p>
      </dgm:t>
    </dgm:pt>
    <dgm:pt modelId="{362CC42F-7764-F644-8C01-BFBACD099A88}">
      <dgm:prSet phldrT="[Text]" custT="1"/>
      <dgm:spPr>
        <a:solidFill>
          <a:schemeClr val="bg1"/>
        </a:solidFill>
        <a:ln>
          <a:solidFill>
            <a:schemeClr val="accent6">
              <a:alpha val="90000"/>
            </a:schemeClr>
          </a:solidFill>
        </a:ln>
      </dgm:spPr>
      <dgm:t>
        <a:bodyPr/>
        <a:lstStyle/>
        <a:p>
          <a:r>
            <a:rPr lang="en-US" sz="1800" dirty="0" smtClean="0">
              <a:latin typeface="Times New Roman" panose="02020603050405020304" pitchFamily="18" charset="0"/>
              <a:cs typeface="Times New Roman" panose="02020603050405020304" pitchFamily="18" charset="0"/>
            </a:rPr>
            <a:t>Address space management</a:t>
          </a:r>
        </a:p>
      </dgm:t>
    </dgm:pt>
    <dgm:pt modelId="{F9CF7677-59EC-CF48-96F3-8A6BE1D984B7}" type="parTrans" cxnId="{43DF288B-9A0E-6240-B5D6-E5C03AD48AA8}">
      <dgm:prSet/>
      <dgm:spPr/>
      <dgm:t>
        <a:bodyPr/>
        <a:lstStyle/>
        <a:p>
          <a:endParaRPr lang="en-US"/>
        </a:p>
      </dgm:t>
    </dgm:pt>
    <dgm:pt modelId="{C9145C9C-3E41-394E-801D-48917F873A9F}" type="sibTrans" cxnId="{43DF288B-9A0E-6240-B5D6-E5C03AD48AA8}">
      <dgm:prSet/>
      <dgm:spPr/>
      <dgm:t>
        <a:bodyPr/>
        <a:lstStyle/>
        <a:p>
          <a:endParaRPr lang="en-US"/>
        </a:p>
      </dgm:t>
    </dgm:pt>
    <dgm:pt modelId="{9D4C506F-618F-3A4E-97CF-426D8D09AC24}">
      <dgm:prSet custT="1"/>
      <dgm:spPr>
        <a:solidFill>
          <a:schemeClr val="bg1"/>
        </a:solidFill>
        <a:ln>
          <a:solidFill>
            <a:schemeClr val="accent6">
              <a:alpha val="90000"/>
            </a:schemeClr>
          </a:solidFill>
        </a:ln>
      </dgm:spPr>
      <dgm:t>
        <a:bodyPr/>
        <a:lstStyle/>
        <a:p>
          <a:r>
            <a:rPr lang="en-US" sz="1800" dirty="0" smtClean="0">
              <a:latin typeface="Times New Roman" panose="02020603050405020304" pitchFamily="18" charset="0"/>
              <a:cs typeface="Times New Roman" panose="02020603050405020304" pitchFamily="18" charset="0"/>
            </a:rPr>
            <a:t>Interprocess communication (IPC)</a:t>
          </a:r>
        </a:p>
      </dgm:t>
    </dgm:pt>
    <dgm:pt modelId="{72FBBC00-958B-EA4A-9C1C-A4F4F5F65295}" type="parTrans" cxnId="{43243DCE-9440-9648-9233-E0496E070E70}">
      <dgm:prSet/>
      <dgm:spPr/>
      <dgm:t>
        <a:bodyPr/>
        <a:lstStyle/>
        <a:p>
          <a:endParaRPr lang="en-US"/>
        </a:p>
      </dgm:t>
    </dgm:pt>
    <dgm:pt modelId="{0B777CBA-95B5-4544-BA58-C63CBAA981BB}" type="sibTrans" cxnId="{43243DCE-9440-9648-9233-E0496E070E70}">
      <dgm:prSet/>
      <dgm:spPr/>
      <dgm:t>
        <a:bodyPr/>
        <a:lstStyle/>
        <a:p>
          <a:endParaRPr lang="en-US"/>
        </a:p>
      </dgm:t>
    </dgm:pt>
    <dgm:pt modelId="{508EE5EC-40ED-E145-9EF6-0434DD3EDAFF}">
      <dgm:prSet custT="1"/>
      <dgm:spPr>
        <a:solidFill>
          <a:schemeClr val="bg1"/>
        </a:solidFill>
        <a:ln>
          <a:solidFill>
            <a:schemeClr val="accent6">
              <a:alpha val="90000"/>
            </a:schemeClr>
          </a:solidFill>
        </a:ln>
      </dgm:spPr>
      <dgm:t>
        <a:bodyPr/>
        <a:lstStyle/>
        <a:p>
          <a:r>
            <a:rPr lang="en-US" sz="1800" dirty="0" smtClean="0">
              <a:latin typeface="Times New Roman" panose="02020603050405020304" pitchFamily="18" charset="0"/>
              <a:cs typeface="Times New Roman" panose="02020603050405020304" pitchFamily="18" charset="0"/>
            </a:rPr>
            <a:t>Basic scheduling</a:t>
          </a:r>
        </a:p>
      </dgm:t>
    </dgm:pt>
    <dgm:pt modelId="{094DBDBD-7912-594A-8ED0-93ECB756BB26}" type="parTrans" cxnId="{42856B09-5D76-A545-856B-DE1AFF0CCB89}">
      <dgm:prSet/>
      <dgm:spPr/>
      <dgm:t>
        <a:bodyPr/>
        <a:lstStyle/>
        <a:p>
          <a:endParaRPr lang="en-US"/>
        </a:p>
      </dgm:t>
    </dgm:pt>
    <dgm:pt modelId="{D39A62B2-182E-DD4D-9910-3DAA29162281}" type="sibTrans" cxnId="{42856B09-5D76-A545-856B-DE1AFF0CCB89}">
      <dgm:prSet/>
      <dgm:spPr/>
      <dgm:t>
        <a:bodyPr/>
        <a:lstStyle/>
        <a:p>
          <a:endParaRPr lang="en-US"/>
        </a:p>
      </dgm:t>
    </dgm:pt>
    <dgm:pt modelId="{5144ED24-3012-F34B-8D7E-B9FD668B09F0}" type="pres">
      <dgm:prSet presAssocID="{2C2DE963-3067-B94E-956B-0C8C8CF41C90}" presName="Name0" presStyleCnt="0">
        <dgm:presLayoutVars>
          <dgm:dir/>
          <dgm:resizeHandles val="exact"/>
        </dgm:presLayoutVars>
      </dgm:prSet>
      <dgm:spPr/>
      <dgm:t>
        <a:bodyPr/>
        <a:lstStyle/>
        <a:p>
          <a:endParaRPr lang="en-US"/>
        </a:p>
      </dgm:t>
    </dgm:pt>
    <dgm:pt modelId="{458BA974-D1D0-7C45-8BAD-1585AF825221}" type="pres">
      <dgm:prSet presAssocID="{362CC42F-7764-F644-8C01-BFBACD099A88}" presName="Name5" presStyleLbl="vennNode1" presStyleIdx="0" presStyleCnt="3" custScaleX="135924">
        <dgm:presLayoutVars>
          <dgm:bulletEnabled val="1"/>
        </dgm:presLayoutVars>
      </dgm:prSet>
      <dgm:spPr/>
      <dgm:t>
        <a:bodyPr/>
        <a:lstStyle/>
        <a:p>
          <a:endParaRPr lang="en-US"/>
        </a:p>
      </dgm:t>
    </dgm:pt>
    <dgm:pt modelId="{0AD5A3F3-2527-D74C-BF11-80E10A5069E2}" type="pres">
      <dgm:prSet presAssocID="{C9145C9C-3E41-394E-801D-48917F873A9F}" presName="space" presStyleCnt="0"/>
      <dgm:spPr/>
    </dgm:pt>
    <dgm:pt modelId="{0C1E7BE6-80C6-3C42-B6EA-D548FFF8D7E8}" type="pres">
      <dgm:prSet presAssocID="{9D4C506F-618F-3A4E-97CF-426D8D09AC24}" presName="Name5" presStyleLbl="vennNode1" presStyleIdx="1" presStyleCnt="3" custScaleX="175004">
        <dgm:presLayoutVars>
          <dgm:bulletEnabled val="1"/>
        </dgm:presLayoutVars>
      </dgm:prSet>
      <dgm:spPr/>
      <dgm:t>
        <a:bodyPr/>
        <a:lstStyle/>
        <a:p>
          <a:endParaRPr lang="en-US"/>
        </a:p>
      </dgm:t>
    </dgm:pt>
    <dgm:pt modelId="{A020397B-F51F-E140-811B-4D1B2347ECAF}" type="pres">
      <dgm:prSet presAssocID="{0B777CBA-95B5-4544-BA58-C63CBAA981BB}" presName="space" presStyleCnt="0"/>
      <dgm:spPr/>
    </dgm:pt>
    <dgm:pt modelId="{3D639D55-9910-DA41-B3AE-143CA9255248}" type="pres">
      <dgm:prSet presAssocID="{508EE5EC-40ED-E145-9EF6-0434DD3EDAFF}" presName="Name5" presStyleLbl="vennNode1" presStyleIdx="2" presStyleCnt="3" custScaleX="135924">
        <dgm:presLayoutVars>
          <dgm:bulletEnabled val="1"/>
        </dgm:presLayoutVars>
      </dgm:prSet>
      <dgm:spPr/>
      <dgm:t>
        <a:bodyPr/>
        <a:lstStyle/>
        <a:p>
          <a:endParaRPr lang="en-US"/>
        </a:p>
      </dgm:t>
    </dgm:pt>
  </dgm:ptLst>
  <dgm:cxnLst>
    <dgm:cxn modelId="{11798F6A-37ED-5F41-96D5-31B5ABEF2B6E}" type="presOf" srcId="{2C2DE963-3067-B94E-956B-0C8C8CF41C90}" destId="{5144ED24-3012-F34B-8D7E-B9FD668B09F0}" srcOrd="0" destOrd="0" presId="urn:microsoft.com/office/officeart/2005/8/layout/venn3"/>
    <dgm:cxn modelId="{42856B09-5D76-A545-856B-DE1AFF0CCB89}" srcId="{2C2DE963-3067-B94E-956B-0C8C8CF41C90}" destId="{508EE5EC-40ED-E145-9EF6-0434DD3EDAFF}" srcOrd="2" destOrd="0" parTransId="{094DBDBD-7912-594A-8ED0-93ECB756BB26}" sibTransId="{D39A62B2-182E-DD4D-9910-3DAA29162281}"/>
    <dgm:cxn modelId="{413208DC-7380-2246-A617-51F91F4522FF}" type="presOf" srcId="{9D4C506F-618F-3A4E-97CF-426D8D09AC24}" destId="{0C1E7BE6-80C6-3C42-B6EA-D548FFF8D7E8}" srcOrd="0" destOrd="0" presId="urn:microsoft.com/office/officeart/2005/8/layout/venn3"/>
    <dgm:cxn modelId="{796BA697-B6B5-4A4D-A5B3-9E56FA87A1B6}" type="presOf" srcId="{362CC42F-7764-F644-8C01-BFBACD099A88}" destId="{458BA974-D1D0-7C45-8BAD-1585AF825221}" srcOrd="0" destOrd="0" presId="urn:microsoft.com/office/officeart/2005/8/layout/venn3"/>
    <dgm:cxn modelId="{43DF288B-9A0E-6240-B5D6-E5C03AD48AA8}" srcId="{2C2DE963-3067-B94E-956B-0C8C8CF41C90}" destId="{362CC42F-7764-F644-8C01-BFBACD099A88}" srcOrd="0" destOrd="0" parTransId="{F9CF7677-59EC-CF48-96F3-8A6BE1D984B7}" sibTransId="{C9145C9C-3E41-394E-801D-48917F873A9F}"/>
    <dgm:cxn modelId="{2FDCB66D-9E1B-3A43-A8ED-04B95B086A02}" type="presOf" srcId="{508EE5EC-40ED-E145-9EF6-0434DD3EDAFF}" destId="{3D639D55-9910-DA41-B3AE-143CA9255248}" srcOrd="0" destOrd="0" presId="urn:microsoft.com/office/officeart/2005/8/layout/venn3"/>
    <dgm:cxn modelId="{43243DCE-9440-9648-9233-E0496E070E70}" srcId="{2C2DE963-3067-B94E-956B-0C8C8CF41C90}" destId="{9D4C506F-618F-3A4E-97CF-426D8D09AC24}" srcOrd="1" destOrd="0" parTransId="{72FBBC00-958B-EA4A-9C1C-A4F4F5F65295}" sibTransId="{0B777CBA-95B5-4544-BA58-C63CBAA981BB}"/>
    <dgm:cxn modelId="{67598948-2BB5-3D44-8251-258F52C59A51}" type="presParOf" srcId="{5144ED24-3012-F34B-8D7E-B9FD668B09F0}" destId="{458BA974-D1D0-7C45-8BAD-1585AF825221}" srcOrd="0" destOrd="0" presId="urn:microsoft.com/office/officeart/2005/8/layout/venn3"/>
    <dgm:cxn modelId="{E788365A-023D-3547-8F43-8D2B9511ED75}" type="presParOf" srcId="{5144ED24-3012-F34B-8D7E-B9FD668B09F0}" destId="{0AD5A3F3-2527-D74C-BF11-80E10A5069E2}" srcOrd="1" destOrd="0" presId="urn:microsoft.com/office/officeart/2005/8/layout/venn3"/>
    <dgm:cxn modelId="{759DC6CD-3EDF-A44C-A3A6-6774678E5937}" type="presParOf" srcId="{5144ED24-3012-F34B-8D7E-B9FD668B09F0}" destId="{0C1E7BE6-80C6-3C42-B6EA-D548FFF8D7E8}" srcOrd="2" destOrd="0" presId="urn:microsoft.com/office/officeart/2005/8/layout/venn3"/>
    <dgm:cxn modelId="{CAE3D086-7813-5340-A589-C2968F37A629}" type="presParOf" srcId="{5144ED24-3012-F34B-8D7E-B9FD668B09F0}" destId="{A020397B-F51F-E140-811B-4D1B2347ECAF}" srcOrd="3" destOrd="0" presId="urn:microsoft.com/office/officeart/2005/8/layout/venn3"/>
    <dgm:cxn modelId="{54D27D7F-9097-1544-AB52-5098265AD710}" type="presParOf" srcId="{5144ED24-3012-F34B-8D7E-B9FD668B09F0}" destId="{3D639D55-9910-DA41-B3AE-143CA9255248}" srcOrd="4" destOrd="0" presId="urn:microsoft.com/office/officeart/2005/8/layout/ven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03D82D6B-86E2-F94E-A342-E4FD0701C9C8}" type="doc">
      <dgm:prSet loTypeId="urn:microsoft.com/office/officeart/2005/8/layout/venn3" loCatId="relationship" qsTypeId="urn:microsoft.com/office/officeart/2005/8/quickstyle/simple4" qsCatId="simple" csTypeId="urn:microsoft.com/office/officeart/2005/8/colors/accent1_2" csCatId="accent1" phldr="1"/>
      <dgm:spPr/>
      <dgm:t>
        <a:bodyPr/>
        <a:lstStyle/>
        <a:p>
          <a:endParaRPr lang="en-US"/>
        </a:p>
      </dgm:t>
    </dgm:pt>
    <dgm:pt modelId="{33887FBB-63CF-B849-AD14-F2855A4D3AA3}">
      <dgm:prSet phldrT="[Text]" custT="1"/>
      <dgm:spPr>
        <a:solidFill>
          <a:schemeClr val="accent6"/>
        </a:solidFill>
        <a:ln>
          <a:solidFill>
            <a:schemeClr val="bg1">
              <a:alpha val="90000"/>
            </a:schemeClr>
          </a:solidFill>
        </a:ln>
      </dgm:spPr>
      <dgm:t>
        <a:bodyPr/>
        <a:lstStyle/>
        <a:p>
          <a:r>
            <a:rPr lang="en-US" sz="1800" dirty="0" smtClean="0">
              <a:solidFill>
                <a:schemeClr val="bg1"/>
              </a:solidFill>
              <a:latin typeface="Times New Roman" panose="02020603050405020304" pitchFamily="18" charset="0"/>
              <a:cs typeface="Times New Roman" panose="02020603050405020304" pitchFamily="18" charset="0"/>
            </a:rPr>
            <a:t>Simplifies implementation</a:t>
          </a:r>
          <a:endParaRPr lang="en-US" sz="1800" dirty="0">
            <a:solidFill>
              <a:schemeClr val="bg1"/>
            </a:solidFill>
            <a:latin typeface="Times New Roman" panose="02020603050405020304" pitchFamily="18" charset="0"/>
            <a:cs typeface="Times New Roman" panose="02020603050405020304" pitchFamily="18" charset="0"/>
          </a:endParaRPr>
        </a:p>
      </dgm:t>
    </dgm:pt>
    <dgm:pt modelId="{30F287CE-644F-D542-B7B2-9C8D4075B5E3}" type="parTrans" cxnId="{AA355B9B-9B2A-A14B-92D8-5CA435EFE77C}">
      <dgm:prSet/>
      <dgm:spPr/>
      <dgm:t>
        <a:bodyPr/>
        <a:lstStyle/>
        <a:p>
          <a:endParaRPr lang="en-US"/>
        </a:p>
      </dgm:t>
    </dgm:pt>
    <dgm:pt modelId="{CF5F2B01-1290-0241-A083-7529D13E0B29}" type="sibTrans" cxnId="{AA355B9B-9B2A-A14B-92D8-5CA435EFE77C}">
      <dgm:prSet/>
      <dgm:spPr/>
      <dgm:t>
        <a:bodyPr/>
        <a:lstStyle/>
        <a:p>
          <a:endParaRPr lang="en-US"/>
        </a:p>
      </dgm:t>
    </dgm:pt>
    <dgm:pt modelId="{241F9BB7-8158-FB46-8B5B-09FDED8494A7}">
      <dgm:prSet custT="1"/>
      <dgm:spPr>
        <a:solidFill>
          <a:schemeClr val="accent6"/>
        </a:solidFill>
        <a:ln>
          <a:solidFill>
            <a:schemeClr val="bg1">
              <a:alpha val="90000"/>
            </a:schemeClr>
          </a:solidFill>
        </a:ln>
      </dgm:spPr>
      <dgm:t>
        <a:bodyPr/>
        <a:lstStyle/>
        <a:p>
          <a:r>
            <a:rPr lang="en-US" sz="1800" dirty="0" smtClean="0">
              <a:solidFill>
                <a:schemeClr val="bg1"/>
              </a:solidFill>
              <a:latin typeface="Times New Roman" panose="02020603050405020304" pitchFamily="18" charset="0"/>
              <a:cs typeface="Times New Roman" panose="02020603050405020304" pitchFamily="18" charset="0"/>
            </a:rPr>
            <a:t>Provides flexibility</a:t>
          </a:r>
        </a:p>
      </dgm:t>
    </dgm:pt>
    <dgm:pt modelId="{B8BEBE66-9810-6141-A57B-7DAA3967DE5D}" type="parTrans" cxnId="{5D2C2339-4820-D94A-99FE-4D654CF15B0D}">
      <dgm:prSet/>
      <dgm:spPr/>
      <dgm:t>
        <a:bodyPr/>
        <a:lstStyle/>
        <a:p>
          <a:endParaRPr lang="en-US"/>
        </a:p>
      </dgm:t>
    </dgm:pt>
    <dgm:pt modelId="{97FFB707-BDC0-814E-8337-BEF53A1A9CB1}" type="sibTrans" cxnId="{5D2C2339-4820-D94A-99FE-4D654CF15B0D}">
      <dgm:prSet/>
      <dgm:spPr/>
      <dgm:t>
        <a:bodyPr/>
        <a:lstStyle/>
        <a:p>
          <a:endParaRPr lang="en-US"/>
        </a:p>
      </dgm:t>
    </dgm:pt>
    <dgm:pt modelId="{FB258617-5D6C-F24C-B814-B7E4498F5627}">
      <dgm:prSet custT="1"/>
      <dgm:spPr>
        <a:solidFill>
          <a:schemeClr val="accent6"/>
        </a:solidFill>
        <a:ln>
          <a:solidFill>
            <a:schemeClr val="bg1">
              <a:alpha val="90000"/>
            </a:schemeClr>
          </a:solidFill>
        </a:ln>
      </dgm:spPr>
      <dgm:t>
        <a:bodyPr/>
        <a:lstStyle/>
        <a:p>
          <a:r>
            <a:rPr lang="en-US" sz="1800" dirty="0" smtClean="0">
              <a:solidFill>
                <a:schemeClr val="bg1"/>
              </a:solidFill>
              <a:latin typeface="Times New Roman" panose="02020603050405020304" pitchFamily="18" charset="0"/>
              <a:cs typeface="Times New Roman" panose="02020603050405020304" pitchFamily="18" charset="0"/>
            </a:rPr>
            <a:t>Well suited to a distributed environment</a:t>
          </a:r>
        </a:p>
      </dgm:t>
    </dgm:pt>
    <dgm:pt modelId="{A6648C37-814A-724C-98E9-AF4789374C97}" type="parTrans" cxnId="{85FABEFA-07EF-3041-85F4-FCC6D4B127DD}">
      <dgm:prSet/>
      <dgm:spPr/>
      <dgm:t>
        <a:bodyPr/>
        <a:lstStyle/>
        <a:p>
          <a:endParaRPr lang="en-US"/>
        </a:p>
      </dgm:t>
    </dgm:pt>
    <dgm:pt modelId="{397F509E-75D1-FF43-B6FC-B95ABAEF5DE4}" type="sibTrans" cxnId="{85FABEFA-07EF-3041-85F4-FCC6D4B127DD}">
      <dgm:prSet/>
      <dgm:spPr/>
      <dgm:t>
        <a:bodyPr/>
        <a:lstStyle/>
        <a:p>
          <a:endParaRPr lang="en-US"/>
        </a:p>
      </dgm:t>
    </dgm:pt>
    <dgm:pt modelId="{ACA9E242-03A2-DC46-B37E-488814D417B5}" type="pres">
      <dgm:prSet presAssocID="{03D82D6B-86E2-F94E-A342-E4FD0701C9C8}" presName="Name0" presStyleCnt="0">
        <dgm:presLayoutVars>
          <dgm:dir/>
          <dgm:resizeHandles val="exact"/>
        </dgm:presLayoutVars>
      </dgm:prSet>
      <dgm:spPr/>
      <dgm:t>
        <a:bodyPr/>
        <a:lstStyle/>
        <a:p>
          <a:endParaRPr lang="en-US"/>
        </a:p>
      </dgm:t>
    </dgm:pt>
    <dgm:pt modelId="{C42EC200-AA31-FF49-9439-3332FF002BCA}" type="pres">
      <dgm:prSet presAssocID="{33887FBB-63CF-B849-AD14-F2855A4D3AA3}" presName="Name5" presStyleLbl="vennNode1" presStyleIdx="0" presStyleCnt="3" custScaleX="168205">
        <dgm:presLayoutVars>
          <dgm:bulletEnabled val="1"/>
        </dgm:presLayoutVars>
      </dgm:prSet>
      <dgm:spPr/>
      <dgm:t>
        <a:bodyPr/>
        <a:lstStyle/>
        <a:p>
          <a:endParaRPr lang="en-US"/>
        </a:p>
      </dgm:t>
    </dgm:pt>
    <dgm:pt modelId="{DD953A8A-B43C-AC43-B924-4D7FACF9C095}" type="pres">
      <dgm:prSet presAssocID="{CF5F2B01-1290-0241-A083-7529D13E0B29}" presName="space" presStyleCnt="0"/>
      <dgm:spPr/>
    </dgm:pt>
    <dgm:pt modelId="{8F15053A-8F42-F340-900D-93E5ADC1CDED}" type="pres">
      <dgm:prSet presAssocID="{241F9BB7-8158-FB46-8B5B-09FDED8494A7}" presName="Name5" presStyleLbl="vennNode1" presStyleIdx="1" presStyleCnt="3" custScaleX="168205">
        <dgm:presLayoutVars>
          <dgm:bulletEnabled val="1"/>
        </dgm:presLayoutVars>
      </dgm:prSet>
      <dgm:spPr/>
      <dgm:t>
        <a:bodyPr/>
        <a:lstStyle/>
        <a:p>
          <a:endParaRPr lang="en-US"/>
        </a:p>
      </dgm:t>
    </dgm:pt>
    <dgm:pt modelId="{C7DC57B6-4CF2-6841-BB28-BEFF4772681A}" type="pres">
      <dgm:prSet presAssocID="{97FFB707-BDC0-814E-8337-BEF53A1A9CB1}" presName="space" presStyleCnt="0"/>
      <dgm:spPr/>
    </dgm:pt>
    <dgm:pt modelId="{F7CF12E1-CFEB-A84D-AE77-A9FCC92CF154}" type="pres">
      <dgm:prSet presAssocID="{FB258617-5D6C-F24C-B814-B7E4498F5627}" presName="Name5" presStyleLbl="vennNode1" presStyleIdx="2" presStyleCnt="3" custScaleX="168205">
        <dgm:presLayoutVars>
          <dgm:bulletEnabled val="1"/>
        </dgm:presLayoutVars>
      </dgm:prSet>
      <dgm:spPr/>
      <dgm:t>
        <a:bodyPr/>
        <a:lstStyle/>
        <a:p>
          <a:endParaRPr lang="en-US"/>
        </a:p>
      </dgm:t>
    </dgm:pt>
  </dgm:ptLst>
  <dgm:cxnLst>
    <dgm:cxn modelId="{5D2C2339-4820-D94A-99FE-4D654CF15B0D}" srcId="{03D82D6B-86E2-F94E-A342-E4FD0701C9C8}" destId="{241F9BB7-8158-FB46-8B5B-09FDED8494A7}" srcOrd="1" destOrd="0" parTransId="{B8BEBE66-9810-6141-A57B-7DAA3967DE5D}" sibTransId="{97FFB707-BDC0-814E-8337-BEF53A1A9CB1}"/>
    <dgm:cxn modelId="{85FABEFA-07EF-3041-85F4-FCC6D4B127DD}" srcId="{03D82D6B-86E2-F94E-A342-E4FD0701C9C8}" destId="{FB258617-5D6C-F24C-B814-B7E4498F5627}" srcOrd="2" destOrd="0" parTransId="{A6648C37-814A-724C-98E9-AF4789374C97}" sibTransId="{397F509E-75D1-FF43-B6FC-B95ABAEF5DE4}"/>
    <dgm:cxn modelId="{422EC8BB-7396-2848-BE83-B6A7FD9A7CCB}" type="presOf" srcId="{241F9BB7-8158-FB46-8B5B-09FDED8494A7}" destId="{8F15053A-8F42-F340-900D-93E5ADC1CDED}" srcOrd="0" destOrd="0" presId="urn:microsoft.com/office/officeart/2005/8/layout/venn3"/>
    <dgm:cxn modelId="{7E8491DB-C924-9948-8E84-25A1F4452EF2}" type="presOf" srcId="{33887FBB-63CF-B849-AD14-F2855A4D3AA3}" destId="{C42EC200-AA31-FF49-9439-3332FF002BCA}" srcOrd="0" destOrd="0" presId="urn:microsoft.com/office/officeart/2005/8/layout/venn3"/>
    <dgm:cxn modelId="{725454A6-B1C1-0F44-AEBE-9C55EBD6B809}" type="presOf" srcId="{03D82D6B-86E2-F94E-A342-E4FD0701C9C8}" destId="{ACA9E242-03A2-DC46-B37E-488814D417B5}" srcOrd="0" destOrd="0" presId="urn:microsoft.com/office/officeart/2005/8/layout/venn3"/>
    <dgm:cxn modelId="{9833C1AE-B5BE-4846-97A8-F59A87D5B0F9}" type="presOf" srcId="{FB258617-5D6C-F24C-B814-B7E4498F5627}" destId="{F7CF12E1-CFEB-A84D-AE77-A9FCC92CF154}" srcOrd="0" destOrd="0" presId="urn:microsoft.com/office/officeart/2005/8/layout/venn3"/>
    <dgm:cxn modelId="{AA355B9B-9B2A-A14B-92D8-5CA435EFE77C}" srcId="{03D82D6B-86E2-F94E-A342-E4FD0701C9C8}" destId="{33887FBB-63CF-B849-AD14-F2855A4D3AA3}" srcOrd="0" destOrd="0" parTransId="{30F287CE-644F-D542-B7B2-9C8D4075B5E3}" sibTransId="{CF5F2B01-1290-0241-A083-7529D13E0B29}"/>
    <dgm:cxn modelId="{453B6C90-AF91-C640-AC2F-FF295EECB658}" type="presParOf" srcId="{ACA9E242-03A2-DC46-B37E-488814D417B5}" destId="{C42EC200-AA31-FF49-9439-3332FF002BCA}" srcOrd="0" destOrd="0" presId="urn:microsoft.com/office/officeart/2005/8/layout/venn3"/>
    <dgm:cxn modelId="{DE9C33F9-806C-1341-AB28-751E37CACE04}" type="presParOf" srcId="{ACA9E242-03A2-DC46-B37E-488814D417B5}" destId="{DD953A8A-B43C-AC43-B924-4D7FACF9C095}" srcOrd="1" destOrd="0" presId="urn:microsoft.com/office/officeart/2005/8/layout/venn3"/>
    <dgm:cxn modelId="{D90EA90E-9CC8-194D-9843-3EADD5AD56D9}" type="presParOf" srcId="{ACA9E242-03A2-DC46-B37E-488814D417B5}" destId="{8F15053A-8F42-F340-900D-93E5ADC1CDED}" srcOrd="2" destOrd="0" presId="urn:microsoft.com/office/officeart/2005/8/layout/venn3"/>
    <dgm:cxn modelId="{6E830A05-02B3-1E4F-BA9A-42557C8D8E1D}" type="presParOf" srcId="{ACA9E242-03A2-DC46-B37E-488814D417B5}" destId="{C7DC57B6-4CF2-6841-BB28-BEFF4772681A}" srcOrd="3" destOrd="0" presId="urn:microsoft.com/office/officeart/2005/8/layout/venn3"/>
    <dgm:cxn modelId="{0C66AAF0-184D-6A4E-B739-652CCCCBC2A5}" type="presParOf" srcId="{ACA9E242-03A2-DC46-B37E-488814D417B5}" destId="{F7CF12E1-CFEB-A84D-AE77-A9FCC92CF154}" srcOrd="4" destOrd="0" presId="urn:microsoft.com/office/officeart/2005/8/layout/venn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5A64BEDC-1FFA-2445-A2B4-71CB4B513E0F}" type="doc">
      <dgm:prSet loTypeId="urn:microsoft.com/office/officeart/2005/8/layout/hierarchy3" loCatId="hierarchy" qsTypeId="urn:microsoft.com/office/officeart/2005/8/quickstyle/simple4" qsCatId="simple" csTypeId="urn:microsoft.com/office/officeart/2005/8/colors/accent1_2" csCatId="accent1" phldr="1"/>
      <dgm:spPr/>
      <dgm:t>
        <a:bodyPr/>
        <a:lstStyle/>
        <a:p>
          <a:endParaRPr lang="en-US"/>
        </a:p>
      </dgm:t>
    </dgm:pt>
    <dgm:pt modelId="{70F62A0C-A340-5C43-80D3-C5E6794DB9D8}">
      <dgm:prSet phldrT="[Text]" custT="1"/>
      <dgm:spPr/>
      <dgm:t>
        <a:bodyPr/>
        <a:lstStyle/>
        <a:p>
          <a:r>
            <a:rPr lang="en-US" sz="2800" dirty="0" smtClean="0">
              <a:latin typeface="Times New Roman" panose="02020603050405020304" pitchFamily="18" charset="0"/>
              <a:cs typeface="Times New Roman" panose="02020603050405020304" pitchFamily="18" charset="0"/>
            </a:rPr>
            <a:t>Thread</a:t>
          </a:r>
          <a:endParaRPr lang="en-US" sz="2800" dirty="0">
            <a:latin typeface="Times New Roman" panose="02020603050405020304" pitchFamily="18" charset="0"/>
            <a:cs typeface="Times New Roman" panose="02020603050405020304" pitchFamily="18" charset="0"/>
          </a:endParaRPr>
        </a:p>
      </dgm:t>
    </dgm:pt>
    <dgm:pt modelId="{B7DB1E6B-AAB2-5F4C-945A-752ADE459ACE}" type="parTrans" cxnId="{3E5F3F0B-27B7-064B-8764-57F118DC0BCE}">
      <dgm:prSet/>
      <dgm:spPr/>
      <dgm:t>
        <a:bodyPr/>
        <a:lstStyle/>
        <a:p>
          <a:endParaRPr lang="en-US">
            <a:latin typeface="Times New Roman" panose="02020603050405020304" pitchFamily="18" charset="0"/>
            <a:cs typeface="Times New Roman" panose="02020603050405020304" pitchFamily="18" charset="0"/>
          </a:endParaRPr>
        </a:p>
      </dgm:t>
    </dgm:pt>
    <dgm:pt modelId="{2E8EE099-98FC-A647-A84C-323D637DB960}" type="sibTrans" cxnId="{3E5F3F0B-27B7-064B-8764-57F118DC0BCE}">
      <dgm:prSet/>
      <dgm:spPr/>
      <dgm:t>
        <a:bodyPr/>
        <a:lstStyle/>
        <a:p>
          <a:endParaRPr lang="en-US">
            <a:latin typeface="Times New Roman" panose="02020603050405020304" pitchFamily="18" charset="0"/>
            <a:cs typeface="Times New Roman" panose="02020603050405020304" pitchFamily="18" charset="0"/>
          </a:endParaRPr>
        </a:p>
      </dgm:t>
    </dgm:pt>
    <dgm:pt modelId="{CB611E91-19C4-E34C-86A3-7C4779BEFBDC}">
      <dgm:prSet custT="1"/>
      <dgm:spPr/>
      <dgm:t>
        <a:bodyPr/>
        <a:lstStyle/>
        <a:p>
          <a:r>
            <a:rPr lang="en-US" sz="1400" dirty="0" err="1" smtClean="0">
              <a:latin typeface="Times New Roman" panose="02020603050405020304" pitchFamily="18" charset="0"/>
              <a:cs typeface="Times New Roman" panose="02020603050405020304" pitchFamily="18" charset="0"/>
            </a:rPr>
            <a:t>Dispatchable</a:t>
          </a:r>
          <a:r>
            <a:rPr lang="en-US" sz="1400" dirty="0" smtClean="0">
              <a:latin typeface="Times New Roman" panose="02020603050405020304" pitchFamily="18" charset="0"/>
              <a:cs typeface="Times New Roman" panose="02020603050405020304" pitchFamily="18" charset="0"/>
            </a:rPr>
            <a:t> unit of work</a:t>
          </a:r>
        </a:p>
      </dgm:t>
    </dgm:pt>
    <dgm:pt modelId="{D9229EAD-4CAD-6B45-B772-2D7247B8ABB4}" type="parTrans" cxnId="{B518D96B-CF99-3241-B868-0DBD1C54556D}">
      <dgm:prSet/>
      <dgm:spPr/>
      <dgm:t>
        <a:bodyPr/>
        <a:lstStyle/>
        <a:p>
          <a:endParaRPr lang="en-US">
            <a:latin typeface="Times New Roman" panose="02020603050405020304" pitchFamily="18" charset="0"/>
            <a:cs typeface="Times New Roman" panose="02020603050405020304" pitchFamily="18" charset="0"/>
          </a:endParaRPr>
        </a:p>
      </dgm:t>
    </dgm:pt>
    <dgm:pt modelId="{35BFE0A6-8A94-3E4E-A7AB-884FAEF3F832}" type="sibTrans" cxnId="{B518D96B-CF99-3241-B868-0DBD1C54556D}">
      <dgm:prSet/>
      <dgm:spPr/>
      <dgm:t>
        <a:bodyPr/>
        <a:lstStyle/>
        <a:p>
          <a:endParaRPr lang="en-US">
            <a:latin typeface="Times New Roman" panose="02020603050405020304" pitchFamily="18" charset="0"/>
            <a:cs typeface="Times New Roman" panose="02020603050405020304" pitchFamily="18" charset="0"/>
          </a:endParaRPr>
        </a:p>
      </dgm:t>
    </dgm:pt>
    <dgm:pt modelId="{19A9D586-6EC6-D54B-ADBD-F6D39C0A3CB8}">
      <dgm:prSet custT="1"/>
      <dgm:spPr/>
      <dgm:t>
        <a:bodyPr/>
        <a:lstStyle/>
        <a:p>
          <a:r>
            <a:rPr lang="en-US" sz="1400" dirty="0" smtClean="0">
              <a:latin typeface="Times New Roman" panose="02020603050405020304" pitchFamily="18" charset="0"/>
              <a:cs typeface="Times New Roman" panose="02020603050405020304" pitchFamily="18" charset="0"/>
            </a:rPr>
            <a:t>Includes a processor context and its own data area for a stack</a:t>
          </a:r>
        </a:p>
      </dgm:t>
    </dgm:pt>
    <dgm:pt modelId="{F0CAF8C1-FB79-1A40-94D9-7E826D067DCC}" type="parTrans" cxnId="{F84FAD3C-DF9C-9B47-8E13-392BA5136403}">
      <dgm:prSet/>
      <dgm:spPr/>
      <dgm:t>
        <a:bodyPr/>
        <a:lstStyle/>
        <a:p>
          <a:endParaRPr lang="en-US">
            <a:latin typeface="Times New Roman" panose="02020603050405020304" pitchFamily="18" charset="0"/>
            <a:cs typeface="Times New Roman" panose="02020603050405020304" pitchFamily="18" charset="0"/>
          </a:endParaRPr>
        </a:p>
      </dgm:t>
    </dgm:pt>
    <dgm:pt modelId="{3446EC40-F06A-3F4E-BB3D-28BC3FA83DDE}" type="sibTrans" cxnId="{F84FAD3C-DF9C-9B47-8E13-392BA5136403}">
      <dgm:prSet/>
      <dgm:spPr/>
      <dgm:t>
        <a:bodyPr/>
        <a:lstStyle/>
        <a:p>
          <a:endParaRPr lang="en-US">
            <a:latin typeface="Times New Roman" panose="02020603050405020304" pitchFamily="18" charset="0"/>
            <a:cs typeface="Times New Roman" panose="02020603050405020304" pitchFamily="18" charset="0"/>
          </a:endParaRPr>
        </a:p>
      </dgm:t>
    </dgm:pt>
    <dgm:pt modelId="{8BDF6262-EF5E-9F42-91FD-53FA25A416EA}">
      <dgm:prSet custT="1"/>
      <dgm:spPr/>
      <dgm:t>
        <a:bodyPr/>
        <a:lstStyle/>
        <a:p>
          <a:r>
            <a:rPr lang="en-US" sz="1400" dirty="0" smtClean="0">
              <a:latin typeface="Times New Roman" panose="02020603050405020304" pitchFamily="18" charset="0"/>
              <a:cs typeface="Times New Roman" panose="02020603050405020304" pitchFamily="18" charset="0"/>
            </a:rPr>
            <a:t>Executes sequentially and is interruptible</a:t>
          </a:r>
        </a:p>
      </dgm:t>
    </dgm:pt>
    <dgm:pt modelId="{BC414CA7-CEAE-9448-8244-9F129A09435B}" type="parTrans" cxnId="{2D9BC46A-A922-1B48-992D-B38154DAAC10}">
      <dgm:prSet/>
      <dgm:spPr/>
      <dgm:t>
        <a:bodyPr/>
        <a:lstStyle/>
        <a:p>
          <a:endParaRPr lang="en-US">
            <a:latin typeface="Times New Roman" panose="02020603050405020304" pitchFamily="18" charset="0"/>
            <a:cs typeface="Times New Roman" panose="02020603050405020304" pitchFamily="18" charset="0"/>
          </a:endParaRPr>
        </a:p>
      </dgm:t>
    </dgm:pt>
    <dgm:pt modelId="{0586B2B2-B4EF-0742-B455-FD8657427BE1}" type="sibTrans" cxnId="{2D9BC46A-A922-1B48-992D-B38154DAAC10}">
      <dgm:prSet/>
      <dgm:spPr/>
      <dgm:t>
        <a:bodyPr/>
        <a:lstStyle/>
        <a:p>
          <a:endParaRPr lang="en-US">
            <a:latin typeface="Times New Roman" panose="02020603050405020304" pitchFamily="18" charset="0"/>
            <a:cs typeface="Times New Roman" panose="02020603050405020304" pitchFamily="18" charset="0"/>
          </a:endParaRPr>
        </a:p>
      </dgm:t>
    </dgm:pt>
    <dgm:pt modelId="{64A01B46-ADFB-334F-BEA5-FAA0E77296A3}">
      <dgm:prSet custT="1"/>
      <dgm:spPr/>
      <dgm:t>
        <a:bodyPr/>
        <a:lstStyle/>
        <a:p>
          <a:r>
            <a:rPr lang="en-US" sz="2800" dirty="0" smtClean="0">
              <a:latin typeface="Times New Roman" panose="02020603050405020304" pitchFamily="18" charset="0"/>
              <a:cs typeface="Times New Roman" panose="02020603050405020304" pitchFamily="18" charset="0"/>
            </a:rPr>
            <a:t>Process </a:t>
          </a:r>
        </a:p>
      </dgm:t>
    </dgm:pt>
    <dgm:pt modelId="{5E2E3C9A-1D80-7E49-96F3-756EB29887C3}" type="parTrans" cxnId="{65D46421-B6EA-354B-81E2-8D264C304CAB}">
      <dgm:prSet/>
      <dgm:spPr/>
      <dgm:t>
        <a:bodyPr/>
        <a:lstStyle/>
        <a:p>
          <a:endParaRPr lang="en-US">
            <a:latin typeface="Times New Roman" panose="02020603050405020304" pitchFamily="18" charset="0"/>
            <a:cs typeface="Times New Roman" panose="02020603050405020304" pitchFamily="18" charset="0"/>
          </a:endParaRPr>
        </a:p>
      </dgm:t>
    </dgm:pt>
    <dgm:pt modelId="{4C25808B-B632-5645-A35B-69469FC6DCE9}" type="sibTrans" cxnId="{65D46421-B6EA-354B-81E2-8D264C304CAB}">
      <dgm:prSet/>
      <dgm:spPr/>
      <dgm:t>
        <a:bodyPr/>
        <a:lstStyle/>
        <a:p>
          <a:endParaRPr lang="en-US">
            <a:latin typeface="Times New Roman" panose="02020603050405020304" pitchFamily="18" charset="0"/>
            <a:cs typeface="Times New Roman" panose="02020603050405020304" pitchFamily="18" charset="0"/>
          </a:endParaRPr>
        </a:p>
      </dgm:t>
    </dgm:pt>
    <dgm:pt modelId="{A5483425-E586-134F-9A1E-D862D3F16E27}">
      <dgm:prSet custT="1"/>
      <dgm:spPr/>
      <dgm:t>
        <a:bodyPr/>
        <a:lstStyle/>
        <a:p>
          <a:r>
            <a:rPr lang="en-US" sz="1400" dirty="0" smtClean="0">
              <a:latin typeface="Times New Roman" panose="02020603050405020304" pitchFamily="18" charset="0"/>
              <a:cs typeface="Times New Roman" panose="02020603050405020304" pitchFamily="18" charset="0"/>
            </a:rPr>
            <a:t>A collection of one or more threads and associated system resources</a:t>
          </a:r>
        </a:p>
      </dgm:t>
    </dgm:pt>
    <dgm:pt modelId="{989FCAAA-309A-F441-919A-6561D4259AC7}" type="parTrans" cxnId="{98E5EC7F-7818-1F4C-B693-E3D64303119C}">
      <dgm:prSet/>
      <dgm:spPr/>
      <dgm:t>
        <a:bodyPr/>
        <a:lstStyle/>
        <a:p>
          <a:endParaRPr lang="en-US">
            <a:latin typeface="Times New Roman" panose="02020603050405020304" pitchFamily="18" charset="0"/>
            <a:cs typeface="Times New Roman" panose="02020603050405020304" pitchFamily="18" charset="0"/>
          </a:endParaRPr>
        </a:p>
      </dgm:t>
    </dgm:pt>
    <dgm:pt modelId="{6726D3AC-BE0D-F143-9BF7-89B7DF712C32}" type="sibTrans" cxnId="{98E5EC7F-7818-1F4C-B693-E3D64303119C}">
      <dgm:prSet/>
      <dgm:spPr/>
      <dgm:t>
        <a:bodyPr/>
        <a:lstStyle/>
        <a:p>
          <a:endParaRPr lang="en-US">
            <a:latin typeface="Times New Roman" panose="02020603050405020304" pitchFamily="18" charset="0"/>
            <a:cs typeface="Times New Roman" panose="02020603050405020304" pitchFamily="18" charset="0"/>
          </a:endParaRPr>
        </a:p>
      </dgm:t>
    </dgm:pt>
    <dgm:pt modelId="{C9348E03-F0DE-334C-A511-B057467648D2}">
      <dgm:prSet custT="1"/>
      <dgm:spPr/>
      <dgm:t>
        <a:bodyPr/>
        <a:lstStyle/>
        <a:p>
          <a:r>
            <a:rPr lang="en-US" sz="1400" dirty="0" smtClean="0">
              <a:latin typeface="Times New Roman" panose="02020603050405020304" pitchFamily="18" charset="0"/>
              <a:cs typeface="Times New Roman" panose="02020603050405020304" pitchFamily="18" charset="0"/>
            </a:rPr>
            <a:t>By breaking a single application into multiple threads, a programmer has greater control over the modularity of the application and the timing of application-related events</a:t>
          </a:r>
        </a:p>
      </dgm:t>
    </dgm:pt>
    <dgm:pt modelId="{FC311450-F9D4-734A-B19F-2E67CC2F6459}" type="parTrans" cxnId="{BEF7AABD-E549-354D-B8AB-400758B20A0F}">
      <dgm:prSet/>
      <dgm:spPr/>
      <dgm:t>
        <a:bodyPr/>
        <a:lstStyle/>
        <a:p>
          <a:endParaRPr lang="en-US">
            <a:latin typeface="Times New Roman" panose="02020603050405020304" pitchFamily="18" charset="0"/>
            <a:cs typeface="Times New Roman" panose="02020603050405020304" pitchFamily="18" charset="0"/>
          </a:endParaRPr>
        </a:p>
      </dgm:t>
    </dgm:pt>
    <dgm:pt modelId="{D453CDF1-D479-E247-9DDE-EBEE978ED664}" type="sibTrans" cxnId="{BEF7AABD-E549-354D-B8AB-400758B20A0F}">
      <dgm:prSet/>
      <dgm:spPr/>
      <dgm:t>
        <a:bodyPr/>
        <a:lstStyle/>
        <a:p>
          <a:endParaRPr lang="en-US">
            <a:latin typeface="Times New Roman" panose="02020603050405020304" pitchFamily="18" charset="0"/>
            <a:cs typeface="Times New Roman" panose="02020603050405020304" pitchFamily="18" charset="0"/>
          </a:endParaRPr>
        </a:p>
      </dgm:t>
    </dgm:pt>
    <dgm:pt modelId="{D306C451-5CC7-9E4C-853B-7AAA21DA1372}" type="pres">
      <dgm:prSet presAssocID="{5A64BEDC-1FFA-2445-A2B4-71CB4B513E0F}" presName="diagram" presStyleCnt="0">
        <dgm:presLayoutVars>
          <dgm:chPref val="1"/>
          <dgm:dir/>
          <dgm:animOne val="branch"/>
          <dgm:animLvl val="lvl"/>
          <dgm:resizeHandles/>
        </dgm:presLayoutVars>
      </dgm:prSet>
      <dgm:spPr/>
      <dgm:t>
        <a:bodyPr/>
        <a:lstStyle/>
        <a:p>
          <a:endParaRPr lang="en-US"/>
        </a:p>
      </dgm:t>
    </dgm:pt>
    <dgm:pt modelId="{C36607DE-A0F6-3C48-92F9-122414879743}" type="pres">
      <dgm:prSet presAssocID="{70F62A0C-A340-5C43-80D3-C5E6794DB9D8}" presName="root" presStyleCnt="0"/>
      <dgm:spPr/>
    </dgm:pt>
    <dgm:pt modelId="{0BAB61C5-FC66-FA48-98C6-65CAEC96847D}" type="pres">
      <dgm:prSet presAssocID="{70F62A0C-A340-5C43-80D3-C5E6794DB9D8}" presName="rootComposite" presStyleCnt="0"/>
      <dgm:spPr/>
    </dgm:pt>
    <dgm:pt modelId="{33C69178-22B8-9A46-B715-E75926BB8B5B}" type="pres">
      <dgm:prSet presAssocID="{70F62A0C-A340-5C43-80D3-C5E6794DB9D8}" presName="rootText" presStyleLbl="node1" presStyleIdx="0" presStyleCnt="2"/>
      <dgm:spPr/>
      <dgm:t>
        <a:bodyPr/>
        <a:lstStyle/>
        <a:p>
          <a:endParaRPr lang="en-US"/>
        </a:p>
      </dgm:t>
    </dgm:pt>
    <dgm:pt modelId="{8E08E1A3-0906-7C4F-AC8F-669A38B2D931}" type="pres">
      <dgm:prSet presAssocID="{70F62A0C-A340-5C43-80D3-C5E6794DB9D8}" presName="rootConnector" presStyleLbl="node1" presStyleIdx="0" presStyleCnt="2"/>
      <dgm:spPr/>
      <dgm:t>
        <a:bodyPr/>
        <a:lstStyle/>
        <a:p>
          <a:endParaRPr lang="en-US"/>
        </a:p>
      </dgm:t>
    </dgm:pt>
    <dgm:pt modelId="{186919B2-8B0B-494B-8E9D-8334B16F55F9}" type="pres">
      <dgm:prSet presAssocID="{70F62A0C-A340-5C43-80D3-C5E6794DB9D8}" presName="childShape" presStyleCnt="0"/>
      <dgm:spPr/>
    </dgm:pt>
    <dgm:pt modelId="{70DB075D-49E4-384F-AC84-2700D41F9557}" type="pres">
      <dgm:prSet presAssocID="{D9229EAD-4CAD-6B45-B772-2D7247B8ABB4}" presName="Name13" presStyleLbl="parChTrans1D2" presStyleIdx="0" presStyleCnt="5"/>
      <dgm:spPr/>
      <dgm:t>
        <a:bodyPr/>
        <a:lstStyle/>
        <a:p>
          <a:endParaRPr lang="en-US"/>
        </a:p>
      </dgm:t>
    </dgm:pt>
    <dgm:pt modelId="{D55C73F2-96C9-4A43-BACD-1027DE69678F}" type="pres">
      <dgm:prSet presAssocID="{CB611E91-19C4-E34C-86A3-7C4779BEFBDC}" presName="childText" presStyleLbl="bgAcc1" presStyleIdx="0" presStyleCnt="5">
        <dgm:presLayoutVars>
          <dgm:bulletEnabled val="1"/>
        </dgm:presLayoutVars>
      </dgm:prSet>
      <dgm:spPr/>
      <dgm:t>
        <a:bodyPr/>
        <a:lstStyle/>
        <a:p>
          <a:endParaRPr lang="en-US"/>
        </a:p>
      </dgm:t>
    </dgm:pt>
    <dgm:pt modelId="{007794ED-14E1-4C4E-9F41-DBEDCA5E6E4B}" type="pres">
      <dgm:prSet presAssocID="{F0CAF8C1-FB79-1A40-94D9-7E826D067DCC}" presName="Name13" presStyleLbl="parChTrans1D2" presStyleIdx="1" presStyleCnt="5"/>
      <dgm:spPr/>
      <dgm:t>
        <a:bodyPr/>
        <a:lstStyle/>
        <a:p>
          <a:endParaRPr lang="en-US"/>
        </a:p>
      </dgm:t>
    </dgm:pt>
    <dgm:pt modelId="{3EB19167-C06B-3D43-95DC-5591451994F2}" type="pres">
      <dgm:prSet presAssocID="{19A9D586-6EC6-D54B-ADBD-F6D39C0A3CB8}" presName="childText" presStyleLbl="bgAcc1" presStyleIdx="1" presStyleCnt="5">
        <dgm:presLayoutVars>
          <dgm:bulletEnabled val="1"/>
        </dgm:presLayoutVars>
      </dgm:prSet>
      <dgm:spPr/>
      <dgm:t>
        <a:bodyPr/>
        <a:lstStyle/>
        <a:p>
          <a:endParaRPr lang="en-US"/>
        </a:p>
      </dgm:t>
    </dgm:pt>
    <dgm:pt modelId="{D69AF46E-018E-184E-A8EB-7F494F6F7656}" type="pres">
      <dgm:prSet presAssocID="{BC414CA7-CEAE-9448-8244-9F129A09435B}" presName="Name13" presStyleLbl="parChTrans1D2" presStyleIdx="2" presStyleCnt="5"/>
      <dgm:spPr/>
      <dgm:t>
        <a:bodyPr/>
        <a:lstStyle/>
        <a:p>
          <a:endParaRPr lang="en-US"/>
        </a:p>
      </dgm:t>
    </dgm:pt>
    <dgm:pt modelId="{F53D4CAA-16AD-AD4F-BD06-5ABB6C0B68B7}" type="pres">
      <dgm:prSet presAssocID="{8BDF6262-EF5E-9F42-91FD-53FA25A416EA}" presName="childText" presStyleLbl="bgAcc1" presStyleIdx="2" presStyleCnt="5">
        <dgm:presLayoutVars>
          <dgm:bulletEnabled val="1"/>
        </dgm:presLayoutVars>
      </dgm:prSet>
      <dgm:spPr/>
      <dgm:t>
        <a:bodyPr/>
        <a:lstStyle/>
        <a:p>
          <a:endParaRPr lang="en-US"/>
        </a:p>
      </dgm:t>
    </dgm:pt>
    <dgm:pt modelId="{2C09DE2E-2E0B-9A49-825B-78EF39B1E374}" type="pres">
      <dgm:prSet presAssocID="{64A01B46-ADFB-334F-BEA5-FAA0E77296A3}" presName="root" presStyleCnt="0"/>
      <dgm:spPr/>
    </dgm:pt>
    <dgm:pt modelId="{33054FB4-1057-B247-B8FB-C12A4310FE01}" type="pres">
      <dgm:prSet presAssocID="{64A01B46-ADFB-334F-BEA5-FAA0E77296A3}" presName="rootComposite" presStyleCnt="0"/>
      <dgm:spPr/>
    </dgm:pt>
    <dgm:pt modelId="{680DD321-0D2C-544A-A659-DAE0FFF4B98C}" type="pres">
      <dgm:prSet presAssocID="{64A01B46-ADFB-334F-BEA5-FAA0E77296A3}" presName="rootText" presStyleLbl="node1" presStyleIdx="1" presStyleCnt="2"/>
      <dgm:spPr/>
      <dgm:t>
        <a:bodyPr/>
        <a:lstStyle/>
        <a:p>
          <a:endParaRPr lang="en-US"/>
        </a:p>
      </dgm:t>
    </dgm:pt>
    <dgm:pt modelId="{CBC1C03C-55D9-6A44-BB4F-DF282D8F0163}" type="pres">
      <dgm:prSet presAssocID="{64A01B46-ADFB-334F-BEA5-FAA0E77296A3}" presName="rootConnector" presStyleLbl="node1" presStyleIdx="1" presStyleCnt="2"/>
      <dgm:spPr/>
      <dgm:t>
        <a:bodyPr/>
        <a:lstStyle/>
        <a:p>
          <a:endParaRPr lang="en-US"/>
        </a:p>
      </dgm:t>
    </dgm:pt>
    <dgm:pt modelId="{28927AB9-6F6D-284F-B348-C7185B44B4F3}" type="pres">
      <dgm:prSet presAssocID="{64A01B46-ADFB-334F-BEA5-FAA0E77296A3}" presName="childShape" presStyleCnt="0"/>
      <dgm:spPr/>
    </dgm:pt>
    <dgm:pt modelId="{3DFE519A-F357-8645-9863-FAD7360ABC32}" type="pres">
      <dgm:prSet presAssocID="{989FCAAA-309A-F441-919A-6561D4259AC7}" presName="Name13" presStyleLbl="parChTrans1D2" presStyleIdx="3" presStyleCnt="5"/>
      <dgm:spPr/>
      <dgm:t>
        <a:bodyPr/>
        <a:lstStyle/>
        <a:p>
          <a:endParaRPr lang="en-US"/>
        </a:p>
      </dgm:t>
    </dgm:pt>
    <dgm:pt modelId="{E8B68C31-F541-7E46-9BCE-19D3E33B20D0}" type="pres">
      <dgm:prSet presAssocID="{A5483425-E586-134F-9A1E-D862D3F16E27}" presName="childText" presStyleLbl="bgAcc1" presStyleIdx="3" presStyleCnt="5">
        <dgm:presLayoutVars>
          <dgm:bulletEnabled val="1"/>
        </dgm:presLayoutVars>
      </dgm:prSet>
      <dgm:spPr/>
      <dgm:t>
        <a:bodyPr/>
        <a:lstStyle/>
        <a:p>
          <a:endParaRPr lang="en-US"/>
        </a:p>
      </dgm:t>
    </dgm:pt>
    <dgm:pt modelId="{0D6CD3F8-80FA-8D4C-8AC4-BDF02B990BDB}" type="pres">
      <dgm:prSet presAssocID="{FC311450-F9D4-734A-B19F-2E67CC2F6459}" presName="Name13" presStyleLbl="parChTrans1D2" presStyleIdx="4" presStyleCnt="5"/>
      <dgm:spPr/>
      <dgm:t>
        <a:bodyPr/>
        <a:lstStyle/>
        <a:p>
          <a:endParaRPr lang="en-US"/>
        </a:p>
      </dgm:t>
    </dgm:pt>
    <dgm:pt modelId="{5786958D-E7AD-3240-857D-E925EFFC0510}" type="pres">
      <dgm:prSet presAssocID="{C9348E03-F0DE-334C-A511-B057467648D2}" presName="childText" presStyleLbl="bgAcc1" presStyleIdx="4" presStyleCnt="5" custScaleX="131281" custScaleY="190562" custLinFactNeighborX="-5076" custLinFactNeighborY="66744">
        <dgm:presLayoutVars>
          <dgm:bulletEnabled val="1"/>
        </dgm:presLayoutVars>
      </dgm:prSet>
      <dgm:spPr/>
      <dgm:t>
        <a:bodyPr/>
        <a:lstStyle/>
        <a:p>
          <a:endParaRPr lang="en-US"/>
        </a:p>
      </dgm:t>
    </dgm:pt>
  </dgm:ptLst>
  <dgm:cxnLst>
    <dgm:cxn modelId="{98E5EC7F-7818-1F4C-B693-E3D64303119C}" srcId="{64A01B46-ADFB-334F-BEA5-FAA0E77296A3}" destId="{A5483425-E586-134F-9A1E-D862D3F16E27}" srcOrd="0" destOrd="0" parTransId="{989FCAAA-309A-F441-919A-6561D4259AC7}" sibTransId="{6726D3AC-BE0D-F143-9BF7-89B7DF712C32}"/>
    <dgm:cxn modelId="{65D46421-B6EA-354B-81E2-8D264C304CAB}" srcId="{5A64BEDC-1FFA-2445-A2B4-71CB4B513E0F}" destId="{64A01B46-ADFB-334F-BEA5-FAA0E77296A3}" srcOrd="1" destOrd="0" parTransId="{5E2E3C9A-1D80-7E49-96F3-756EB29887C3}" sibTransId="{4C25808B-B632-5645-A35B-69469FC6DCE9}"/>
    <dgm:cxn modelId="{C8252E2B-FA02-864E-8E41-1B02123C6222}" type="presOf" srcId="{8BDF6262-EF5E-9F42-91FD-53FA25A416EA}" destId="{F53D4CAA-16AD-AD4F-BD06-5ABB6C0B68B7}" srcOrd="0" destOrd="0" presId="urn:microsoft.com/office/officeart/2005/8/layout/hierarchy3"/>
    <dgm:cxn modelId="{22963EE7-0B75-1240-BC48-B9F6DBDB182A}" type="presOf" srcId="{A5483425-E586-134F-9A1E-D862D3F16E27}" destId="{E8B68C31-F541-7E46-9BCE-19D3E33B20D0}" srcOrd="0" destOrd="0" presId="urn:microsoft.com/office/officeart/2005/8/layout/hierarchy3"/>
    <dgm:cxn modelId="{218CA5FE-4292-BD4A-8F53-E569AA1C99D2}" type="presOf" srcId="{64A01B46-ADFB-334F-BEA5-FAA0E77296A3}" destId="{680DD321-0D2C-544A-A659-DAE0FFF4B98C}" srcOrd="0" destOrd="0" presId="urn:microsoft.com/office/officeart/2005/8/layout/hierarchy3"/>
    <dgm:cxn modelId="{BEF7AABD-E549-354D-B8AB-400758B20A0F}" srcId="{64A01B46-ADFB-334F-BEA5-FAA0E77296A3}" destId="{C9348E03-F0DE-334C-A511-B057467648D2}" srcOrd="1" destOrd="0" parTransId="{FC311450-F9D4-734A-B19F-2E67CC2F6459}" sibTransId="{D453CDF1-D479-E247-9DDE-EBEE978ED664}"/>
    <dgm:cxn modelId="{AD1938C6-1915-6947-BB32-240C2727A434}" type="presOf" srcId="{FC311450-F9D4-734A-B19F-2E67CC2F6459}" destId="{0D6CD3F8-80FA-8D4C-8AC4-BDF02B990BDB}" srcOrd="0" destOrd="0" presId="urn:microsoft.com/office/officeart/2005/8/layout/hierarchy3"/>
    <dgm:cxn modelId="{7FADB560-9D2A-9D4E-9BEA-FAD8E2F62379}" type="presOf" srcId="{F0CAF8C1-FB79-1A40-94D9-7E826D067DCC}" destId="{007794ED-14E1-4C4E-9F41-DBEDCA5E6E4B}" srcOrd="0" destOrd="0" presId="urn:microsoft.com/office/officeart/2005/8/layout/hierarchy3"/>
    <dgm:cxn modelId="{2D9BC46A-A922-1B48-992D-B38154DAAC10}" srcId="{70F62A0C-A340-5C43-80D3-C5E6794DB9D8}" destId="{8BDF6262-EF5E-9F42-91FD-53FA25A416EA}" srcOrd="2" destOrd="0" parTransId="{BC414CA7-CEAE-9448-8244-9F129A09435B}" sibTransId="{0586B2B2-B4EF-0742-B455-FD8657427BE1}"/>
    <dgm:cxn modelId="{427D4AEC-0A1B-5147-A59D-AA906F4F24AD}" type="presOf" srcId="{CB611E91-19C4-E34C-86A3-7C4779BEFBDC}" destId="{D55C73F2-96C9-4A43-BACD-1027DE69678F}" srcOrd="0" destOrd="0" presId="urn:microsoft.com/office/officeart/2005/8/layout/hierarchy3"/>
    <dgm:cxn modelId="{502C77F8-4019-AD45-BCF3-4C3A272F9674}" type="presOf" srcId="{C9348E03-F0DE-334C-A511-B057467648D2}" destId="{5786958D-E7AD-3240-857D-E925EFFC0510}" srcOrd="0" destOrd="0" presId="urn:microsoft.com/office/officeart/2005/8/layout/hierarchy3"/>
    <dgm:cxn modelId="{F796118B-EA2F-8A4F-B623-07A6F4280BDB}" type="presOf" srcId="{5A64BEDC-1FFA-2445-A2B4-71CB4B513E0F}" destId="{D306C451-5CC7-9E4C-853B-7AAA21DA1372}" srcOrd="0" destOrd="0" presId="urn:microsoft.com/office/officeart/2005/8/layout/hierarchy3"/>
    <dgm:cxn modelId="{CD9E373F-CADC-CB47-907F-6CB570C0288C}" type="presOf" srcId="{19A9D586-6EC6-D54B-ADBD-F6D39C0A3CB8}" destId="{3EB19167-C06B-3D43-95DC-5591451994F2}" srcOrd="0" destOrd="0" presId="urn:microsoft.com/office/officeart/2005/8/layout/hierarchy3"/>
    <dgm:cxn modelId="{0F52AAC5-DC2F-374A-9EBA-726328BA05A1}" type="presOf" srcId="{989FCAAA-309A-F441-919A-6561D4259AC7}" destId="{3DFE519A-F357-8645-9863-FAD7360ABC32}" srcOrd="0" destOrd="0" presId="urn:microsoft.com/office/officeart/2005/8/layout/hierarchy3"/>
    <dgm:cxn modelId="{F84FAD3C-DF9C-9B47-8E13-392BA5136403}" srcId="{70F62A0C-A340-5C43-80D3-C5E6794DB9D8}" destId="{19A9D586-6EC6-D54B-ADBD-F6D39C0A3CB8}" srcOrd="1" destOrd="0" parTransId="{F0CAF8C1-FB79-1A40-94D9-7E826D067DCC}" sibTransId="{3446EC40-F06A-3F4E-BB3D-28BC3FA83DDE}"/>
    <dgm:cxn modelId="{3E5F3F0B-27B7-064B-8764-57F118DC0BCE}" srcId="{5A64BEDC-1FFA-2445-A2B4-71CB4B513E0F}" destId="{70F62A0C-A340-5C43-80D3-C5E6794DB9D8}" srcOrd="0" destOrd="0" parTransId="{B7DB1E6B-AAB2-5F4C-945A-752ADE459ACE}" sibTransId="{2E8EE099-98FC-A647-A84C-323D637DB960}"/>
    <dgm:cxn modelId="{ED13F260-8A82-4346-BF3A-4C3D5D1CF9A4}" type="presOf" srcId="{70F62A0C-A340-5C43-80D3-C5E6794DB9D8}" destId="{33C69178-22B8-9A46-B715-E75926BB8B5B}" srcOrd="0" destOrd="0" presId="urn:microsoft.com/office/officeart/2005/8/layout/hierarchy3"/>
    <dgm:cxn modelId="{8CC162E4-231F-7D49-AA87-D878A9219534}" type="presOf" srcId="{70F62A0C-A340-5C43-80D3-C5E6794DB9D8}" destId="{8E08E1A3-0906-7C4F-AC8F-669A38B2D931}" srcOrd="1" destOrd="0" presId="urn:microsoft.com/office/officeart/2005/8/layout/hierarchy3"/>
    <dgm:cxn modelId="{373EE7D3-BD80-8A44-B9B9-E46C096601A8}" type="presOf" srcId="{64A01B46-ADFB-334F-BEA5-FAA0E77296A3}" destId="{CBC1C03C-55D9-6A44-BB4F-DF282D8F0163}" srcOrd="1" destOrd="0" presId="urn:microsoft.com/office/officeart/2005/8/layout/hierarchy3"/>
    <dgm:cxn modelId="{6E59D2F4-3AA2-1A49-AACC-16EB1D9FA020}" type="presOf" srcId="{BC414CA7-CEAE-9448-8244-9F129A09435B}" destId="{D69AF46E-018E-184E-A8EB-7F494F6F7656}" srcOrd="0" destOrd="0" presId="urn:microsoft.com/office/officeart/2005/8/layout/hierarchy3"/>
    <dgm:cxn modelId="{D99AD142-27C5-3F48-8989-E8A404CB9DF6}" type="presOf" srcId="{D9229EAD-4CAD-6B45-B772-2D7247B8ABB4}" destId="{70DB075D-49E4-384F-AC84-2700D41F9557}" srcOrd="0" destOrd="0" presId="urn:microsoft.com/office/officeart/2005/8/layout/hierarchy3"/>
    <dgm:cxn modelId="{B518D96B-CF99-3241-B868-0DBD1C54556D}" srcId="{70F62A0C-A340-5C43-80D3-C5E6794DB9D8}" destId="{CB611E91-19C4-E34C-86A3-7C4779BEFBDC}" srcOrd="0" destOrd="0" parTransId="{D9229EAD-4CAD-6B45-B772-2D7247B8ABB4}" sibTransId="{35BFE0A6-8A94-3E4E-A7AB-884FAEF3F832}"/>
    <dgm:cxn modelId="{977EC5F2-36E6-FE4A-B903-49B38521B581}" type="presParOf" srcId="{D306C451-5CC7-9E4C-853B-7AAA21DA1372}" destId="{C36607DE-A0F6-3C48-92F9-122414879743}" srcOrd="0" destOrd="0" presId="urn:microsoft.com/office/officeart/2005/8/layout/hierarchy3"/>
    <dgm:cxn modelId="{6BCC52D7-C580-0143-B9AC-7757ABA62374}" type="presParOf" srcId="{C36607DE-A0F6-3C48-92F9-122414879743}" destId="{0BAB61C5-FC66-FA48-98C6-65CAEC96847D}" srcOrd="0" destOrd="0" presId="urn:microsoft.com/office/officeart/2005/8/layout/hierarchy3"/>
    <dgm:cxn modelId="{E4397FD4-D149-874F-A925-6293ED61CA27}" type="presParOf" srcId="{0BAB61C5-FC66-FA48-98C6-65CAEC96847D}" destId="{33C69178-22B8-9A46-B715-E75926BB8B5B}" srcOrd="0" destOrd="0" presId="urn:microsoft.com/office/officeart/2005/8/layout/hierarchy3"/>
    <dgm:cxn modelId="{C0532B45-4784-0042-9471-67D502BA0B96}" type="presParOf" srcId="{0BAB61C5-FC66-FA48-98C6-65CAEC96847D}" destId="{8E08E1A3-0906-7C4F-AC8F-669A38B2D931}" srcOrd="1" destOrd="0" presId="urn:microsoft.com/office/officeart/2005/8/layout/hierarchy3"/>
    <dgm:cxn modelId="{F2BF021E-7E98-BF4E-8CCB-7479D5711F19}" type="presParOf" srcId="{C36607DE-A0F6-3C48-92F9-122414879743}" destId="{186919B2-8B0B-494B-8E9D-8334B16F55F9}" srcOrd="1" destOrd="0" presId="urn:microsoft.com/office/officeart/2005/8/layout/hierarchy3"/>
    <dgm:cxn modelId="{8FD5C28C-A475-BE4C-8C4A-772ABA4E2692}" type="presParOf" srcId="{186919B2-8B0B-494B-8E9D-8334B16F55F9}" destId="{70DB075D-49E4-384F-AC84-2700D41F9557}" srcOrd="0" destOrd="0" presId="urn:microsoft.com/office/officeart/2005/8/layout/hierarchy3"/>
    <dgm:cxn modelId="{241CBF8E-69ED-464D-A2E4-C6B7DDCF3585}" type="presParOf" srcId="{186919B2-8B0B-494B-8E9D-8334B16F55F9}" destId="{D55C73F2-96C9-4A43-BACD-1027DE69678F}" srcOrd="1" destOrd="0" presId="urn:microsoft.com/office/officeart/2005/8/layout/hierarchy3"/>
    <dgm:cxn modelId="{998BEE48-0C06-454A-944C-85E371A8D002}" type="presParOf" srcId="{186919B2-8B0B-494B-8E9D-8334B16F55F9}" destId="{007794ED-14E1-4C4E-9F41-DBEDCA5E6E4B}" srcOrd="2" destOrd="0" presId="urn:microsoft.com/office/officeart/2005/8/layout/hierarchy3"/>
    <dgm:cxn modelId="{AA34846B-D455-D84B-B34F-14F23B6A0C57}" type="presParOf" srcId="{186919B2-8B0B-494B-8E9D-8334B16F55F9}" destId="{3EB19167-C06B-3D43-95DC-5591451994F2}" srcOrd="3" destOrd="0" presId="urn:microsoft.com/office/officeart/2005/8/layout/hierarchy3"/>
    <dgm:cxn modelId="{AFEF05B7-F866-654A-A117-DBD66F0B6177}" type="presParOf" srcId="{186919B2-8B0B-494B-8E9D-8334B16F55F9}" destId="{D69AF46E-018E-184E-A8EB-7F494F6F7656}" srcOrd="4" destOrd="0" presId="urn:microsoft.com/office/officeart/2005/8/layout/hierarchy3"/>
    <dgm:cxn modelId="{72CF335F-B2A9-734C-A934-CEB8D51D4D0F}" type="presParOf" srcId="{186919B2-8B0B-494B-8E9D-8334B16F55F9}" destId="{F53D4CAA-16AD-AD4F-BD06-5ABB6C0B68B7}" srcOrd="5" destOrd="0" presId="urn:microsoft.com/office/officeart/2005/8/layout/hierarchy3"/>
    <dgm:cxn modelId="{B5FF044B-C46C-0D48-AFFD-42F99B1CC547}" type="presParOf" srcId="{D306C451-5CC7-9E4C-853B-7AAA21DA1372}" destId="{2C09DE2E-2E0B-9A49-825B-78EF39B1E374}" srcOrd="1" destOrd="0" presId="urn:microsoft.com/office/officeart/2005/8/layout/hierarchy3"/>
    <dgm:cxn modelId="{36764578-AD26-7A40-908F-5AB3A5A8D264}" type="presParOf" srcId="{2C09DE2E-2E0B-9A49-825B-78EF39B1E374}" destId="{33054FB4-1057-B247-B8FB-C12A4310FE01}" srcOrd="0" destOrd="0" presId="urn:microsoft.com/office/officeart/2005/8/layout/hierarchy3"/>
    <dgm:cxn modelId="{EE8669FE-F9E2-1140-A92F-590FE1B992F3}" type="presParOf" srcId="{33054FB4-1057-B247-B8FB-C12A4310FE01}" destId="{680DD321-0D2C-544A-A659-DAE0FFF4B98C}" srcOrd="0" destOrd="0" presId="urn:microsoft.com/office/officeart/2005/8/layout/hierarchy3"/>
    <dgm:cxn modelId="{1C4C041E-5126-A241-9866-E2B74B6AC270}" type="presParOf" srcId="{33054FB4-1057-B247-B8FB-C12A4310FE01}" destId="{CBC1C03C-55D9-6A44-BB4F-DF282D8F0163}" srcOrd="1" destOrd="0" presId="urn:microsoft.com/office/officeart/2005/8/layout/hierarchy3"/>
    <dgm:cxn modelId="{4A290B48-E984-F24C-826C-B971887FC385}" type="presParOf" srcId="{2C09DE2E-2E0B-9A49-825B-78EF39B1E374}" destId="{28927AB9-6F6D-284F-B348-C7185B44B4F3}" srcOrd="1" destOrd="0" presId="urn:microsoft.com/office/officeart/2005/8/layout/hierarchy3"/>
    <dgm:cxn modelId="{7D310DE9-463F-174C-9246-B3A65F9266EA}" type="presParOf" srcId="{28927AB9-6F6D-284F-B348-C7185B44B4F3}" destId="{3DFE519A-F357-8645-9863-FAD7360ABC32}" srcOrd="0" destOrd="0" presId="urn:microsoft.com/office/officeart/2005/8/layout/hierarchy3"/>
    <dgm:cxn modelId="{5C2E35A9-26B5-A84E-AD83-3B540F750F63}" type="presParOf" srcId="{28927AB9-6F6D-284F-B348-C7185B44B4F3}" destId="{E8B68C31-F541-7E46-9BCE-19D3E33B20D0}" srcOrd="1" destOrd="0" presId="urn:microsoft.com/office/officeart/2005/8/layout/hierarchy3"/>
    <dgm:cxn modelId="{A37F43BF-1F4A-C44A-A349-520DAF014F69}" type="presParOf" srcId="{28927AB9-6F6D-284F-B348-C7185B44B4F3}" destId="{0D6CD3F8-80FA-8D4C-8AC4-BDF02B990BDB}" srcOrd="2" destOrd="0" presId="urn:microsoft.com/office/officeart/2005/8/layout/hierarchy3"/>
    <dgm:cxn modelId="{47C53699-20E8-8049-8B0F-94206F84F2B7}" type="presParOf" srcId="{28927AB9-6F6D-284F-B348-C7185B44B4F3}" destId="{5786958D-E7AD-3240-857D-E925EFFC0510}" srcOrd="3"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BB66C26E-7658-3F4D-87B9-56DEA3DA1277}" type="doc">
      <dgm:prSet loTypeId="urn:microsoft.com/office/officeart/2005/8/layout/lProcess3" loCatId="process" qsTypeId="urn:microsoft.com/office/officeart/2005/8/quickstyle/simple4" qsCatId="simple" csTypeId="urn:microsoft.com/office/officeart/2005/8/colors/accent1_2" csCatId="accent1" phldr="1"/>
      <dgm:spPr/>
      <dgm:t>
        <a:bodyPr/>
        <a:lstStyle/>
        <a:p>
          <a:endParaRPr lang="en-US"/>
        </a:p>
      </dgm:t>
    </dgm:pt>
    <dgm:pt modelId="{45C10F6C-9BD7-944B-8325-8B0D9B8EC984}">
      <dgm:prSet/>
      <dgm:spPr/>
      <dgm:t>
        <a:bodyPr/>
        <a:lstStyle/>
        <a:p>
          <a:pPr rtl="0"/>
          <a:r>
            <a:rPr lang="en-US" b="1" dirty="0" smtClean="0">
              <a:solidFill>
                <a:schemeClr val="bg1"/>
              </a:solidFill>
              <a:latin typeface="Times New Roman" panose="02020603050405020304" pitchFamily="18" charset="0"/>
              <a:cs typeface="Times New Roman" panose="02020603050405020304" pitchFamily="18" charset="0"/>
            </a:rPr>
            <a:t>Performance</a:t>
          </a:r>
          <a:endParaRPr lang="en-US" dirty="0">
            <a:solidFill>
              <a:schemeClr val="bg1"/>
            </a:solidFill>
            <a:latin typeface="Times New Roman" panose="02020603050405020304" pitchFamily="18" charset="0"/>
            <a:cs typeface="Times New Roman" panose="02020603050405020304" pitchFamily="18" charset="0"/>
          </a:endParaRPr>
        </a:p>
      </dgm:t>
    </dgm:pt>
    <dgm:pt modelId="{BF9FA86F-A34A-0D4F-BE03-5F0EFD3E18A5}" type="parTrans" cxnId="{A7639771-A054-A640-A2E0-393A86F514AE}">
      <dgm:prSet/>
      <dgm:spPr/>
      <dgm:t>
        <a:bodyPr/>
        <a:lstStyle/>
        <a:p>
          <a:endParaRPr lang="en-US">
            <a:latin typeface="Times New Roman" panose="02020603050405020304" pitchFamily="18" charset="0"/>
            <a:cs typeface="Times New Roman" panose="02020603050405020304" pitchFamily="18" charset="0"/>
          </a:endParaRPr>
        </a:p>
      </dgm:t>
    </dgm:pt>
    <dgm:pt modelId="{BD02FB20-CCBB-1843-B7AA-66A7500902F0}" type="sibTrans" cxnId="{A7639771-A054-A640-A2E0-393A86F514AE}">
      <dgm:prSet/>
      <dgm:spPr/>
      <dgm:t>
        <a:bodyPr/>
        <a:lstStyle/>
        <a:p>
          <a:endParaRPr lang="en-US">
            <a:latin typeface="Times New Roman" panose="02020603050405020304" pitchFamily="18" charset="0"/>
            <a:cs typeface="Times New Roman" panose="02020603050405020304" pitchFamily="18" charset="0"/>
          </a:endParaRPr>
        </a:p>
      </dgm:t>
    </dgm:pt>
    <dgm:pt modelId="{34014611-702B-E14A-AB3C-E6EE5CD85021}">
      <dgm:prSet custT="1"/>
      <dgm:spPr>
        <a:solidFill>
          <a:schemeClr val="accent6"/>
        </a:solidFill>
      </dgm:spPr>
      <dgm:t>
        <a:bodyPr/>
        <a:lstStyle/>
        <a:p>
          <a:pPr rtl="0"/>
          <a:r>
            <a:rPr lang="en-US" sz="1800" dirty="0" smtClean="0">
              <a:solidFill>
                <a:schemeClr val="bg1"/>
              </a:solidFill>
              <a:latin typeface="Times New Roman" panose="02020603050405020304" pitchFamily="18" charset="0"/>
              <a:cs typeface="Times New Roman" panose="02020603050405020304" pitchFamily="18" charset="0"/>
            </a:rPr>
            <a:t>More than one process can be running simultaneously, each on a different processor</a:t>
          </a:r>
          <a:endParaRPr lang="en-US" sz="1800" dirty="0">
            <a:solidFill>
              <a:schemeClr val="bg1"/>
            </a:solidFill>
            <a:latin typeface="Times New Roman" panose="02020603050405020304" pitchFamily="18" charset="0"/>
            <a:cs typeface="Times New Roman" panose="02020603050405020304" pitchFamily="18" charset="0"/>
          </a:endParaRPr>
        </a:p>
      </dgm:t>
    </dgm:pt>
    <dgm:pt modelId="{81FD828F-CBAF-1A45-8F22-952BE85B029D}" type="parTrans" cxnId="{FA642E8C-E56B-6748-875A-AC2D82D3BF2F}">
      <dgm:prSet/>
      <dgm:spPr/>
      <dgm:t>
        <a:bodyPr/>
        <a:lstStyle/>
        <a:p>
          <a:endParaRPr lang="en-US">
            <a:latin typeface="Times New Roman" panose="02020603050405020304" pitchFamily="18" charset="0"/>
            <a:cs typeface="Times New Roman" panose="02020603050405020304" pitchFamily="18" charset="0"/>
          </a:endParaRPr>
        </a:p>
      </dgm:t>
    </dgm:pt>
    <dgm:pt modelId="{D9A4A5BB-6255-0048-9912-929FB0D76AF4}" type="sibTrans" cxnId="{FA642E8C-E56B-6748-875A-AC2D82D3BF2F}">
      <dgm:prSet/>
      <dgm:spPr/>
      <dgm:t>
        <a:bodyPr/>
        <a:lstStyle/>
        <a:p>
          <a:endParaRPr lang="en-US">
            <a:latin typeface="Times New Roman" panose="02020603050405020304" pitchFamily="18" charset="0"/>
            <a:cs typeface="Times New Roman" panose="02020603050405020304" pitchFamily="18" charset="0"/>
          </a:endParaRPr>
        </a:p>
      </dgm:t>
    </dgm:pt>
    <dgm:pt modelId="{DA435AE3-263E-064E-A7A6-A283FC2FF7B8}">
      <dgm:prSet/>
      <dgm:spPr/>
      <dgm:t>
        <a:bodyPr/>
        <a:lstStyle/>
        <a:p>
          <a:pPr rtl="0"/>
          <a:r>
            <a:rPr lang="en-US" b="1" dirty="0" smtClean="0">
              <a:solidFill>
                <a:schemeClr val="bg1"/>
              </a:solidFill>
              <a:latin typeface="Times New Roman" panose="02020603050405020304" pitchFamily="18" charset="0"/>
              <a:cs typeface="Times New Roman" panose="02020603050405020304" pitchFamily="18" charset="0"/>
            </a:rPr>
            <a:t>Availability</a:t>
          </a:r>
          <a:endParaRPr lang="en-US" dirty="0">
            <a:solidFill>
              <a:schemeClr val="bg1"/>
            </a:solidFill>
            <a:latin typeface="Times New Roman" panose="02020603050405020304" pitchFamily="18" charset="0"/>
            <a:cs typeface="Times New Roman" panose="02020603050405020304" pitchFamily="18" charset="0"/>
          </a:endParaRPr>
        </a:p>
      </dgm:t>
    </dgm:pt>
    <dgm:pt modelId="{4CDC0589-0E9D-0D4C-A048-F037C4B96473}" type="parTrans" cxnId="{A530EFD6-B6E4-E14A-99E1-DCE46A12C659}">
      <dgm:prSet/>
      <dgm:spPr/>
      <dgm:t>
        <a:bodyPr/>
        <a:lstStyle/>
        <a:p>
          <a:endParaRPr lang="en-US">
            <a:latin typeface="Times New Roman" panose="02020603050405020304" pitchFamily="18" charset="0"/>
            <a:cs typeface="Times New Roman" panose="02020603050405020304" pitchFamily="18" charset="0"/>
          </a:endParaRPr>
        </a:p>
      </dgm:t>
    </dgm:pt>
    <dgm:pt modelId="{5E31FA71-5796-6D4F-87AA-8E1C07915CD0}" type="sibTrans" cxnId="{A530EFD6-B6E4-E14A-99E1-DCE46A12C659}">
      <dgm:prSet/>
      <dgm:spPr/>
      <dgm:t>
        <a:bodyPr/>
        <a:lstStyle/>
        <a:p>
          <a:endParaRPr lang="en-US">
            <a:latin typeface="Times New Roman" panose="02020603050405020304" pitchFamily="18" charset="0"/>
            <a:cs typeface="Times New Roman" panose="02020603050405020304" pitchFamily="18" charset="0"/>
          </a:endParaRPr>
        </a:p>
      </dgm:t>
    </dgm:pt>
    <dgm:pt modelId="{B6A6355D-3B1A-6A47-A3F9-BDF6C7EE5077}">
      <dgm:prSet custT="1"/>
      <dgm:spPr>
        <a:solidFill>
          <a:schemeClr val="accent6"/>
        </a:solidFill>
      </dgm:spPr>
      <dgm:t>
        <a:bodyPr/>
        <a:lstStyle/>
        <a:p>
          <a:pPr rtl="0"/>
          <a:r>
            <a:rPr lang="en-US" sz="1800" dirty="0" smtClean="0">
              <a:solidFill>
                <a:schemeClr val="bg1"/>
              </a:solidFill>
              <a:latin typeface="Times New Roman" panose="02020603050405020304" pitchFamily="18" charset="0"/>
              <a:cs typeface="Times New Roman" panose="02020603050405020304" pitchFamily="18" charset="0"/>
            </a:rPr>
            <a:t>Failure of a single process does not halt the system</a:t>
          </a:r>
          <a:endParaRPr lang="en-US" sz="1800" dirty="0">
            <a:solidFill>
              <a:schemeClr val="bg1"/>
            </a:solidFill>
            <a:latin typeface="Times New Roman" panose="02020603050405020304" pitchFamily="18" charset="0"/>
            <a:cs typeface="Times New Roman" panose="02020603050405020304" pitchFamily="18" charset="0"/>
          </a:endParaRPr>
        </a:p>
      </dgm:t>
    </dgm:pt>
    <dgm:pt modelId="{0698DECD-8033-094D-9155-260780D79C11}" type="parTrans" cxnId="{CBBB3CDA-3FCB-FE42-B649-4E9C4C023291}">
      <dgm:prSet/>
      <dgm:spPr/>
      <dgm:t>
        <a:bodyPr/>
        <a:lstStyle/>
        <a:p>
          <a:endParaRPr lang="en-US">
            <a:latin typeface="Times New Roman" panose="02020603050405020304" pitchFamily="18" charset="0"/>
            <a:cs typeface="Times New Roman" panose="02020603050405020304" pitchFamily="18" charset="0"/>
          </a:endParaRPr>
        </a:p>
      </dgm:t>
    </dgm:pt>
    <dgm:pt modelId="{75195BCC-5468-5045-B2C5-8087D3C72771}" type="sibTrans" cxnId="{CBBB3CDA-3FCB-FE42-B649-4E9C4C023291}">
      <dgm:prSet/>
      <dgm:spPr/>
      <dgm:t>
        <a:bodyPr/>
        <a:lstStyle/>
        <a:p>
          <a:endParaRPr lang="en-US">
            <a:latin typeface="Times New Roman" panose="02020603050405020304" pitchFamily="18" charset="0"/>
            <a:cs typeface="Times New Roman" panose="02020603050405020304" pitchFamily="18" charset="0"/>
          </a:endParaRPr>
        </a:p>
      </dgm:t>
    </dgm:pt>
    <dgm:pt modelId="{2C7E77CE-3A8F-6846-B646-004FD0DA38C8}">
      <dgm:prSet/>
      <dgm:spPr/>
      <dgm:t>
        <a:bodyPr/>
        <a:lstStyle/>
        <a:p>
          <a:pPr rtl="0"/>
          <a:r>
            <a:rPr lang="en-US" b="1" dirty="0" smtClean="0">
              <a:solidFill>
                <a:schemeClr val="bg1"/>
              </a:solidFill>
              <a:latin typeface="Times New Roman" panose="02020603050405020304" pitchFamily="18" charset="0"/>
              <a:cs typeface="Times New Roman" panose="02020603050405020304" pitchFamily="18" charset="0"/>
            </a:rPr>
            <a:t>Incremental Growth</a:t>
          </a:r>
          <a:endParaRPr lang="en-US" dirty="0">
            <a:solidFill>
              <a:schemeClr val="bg1"/>
            </a:solidFill>
            <a:latin typeface="Times New Roman" panose="02020603050405020304" pitchFamily="18" charset="0"/>
            <a:cs typeface="Times New Roman" panose="02020603050405020304" pitchFamily="18" charset="0"/>
          </a:endParaRPr>
        </a:p>
      </dgm:t>
    </dgm:pt>
    <dgm:pt modelId="{A89C4313-91B0-BC45-B44C-342547E9FFC6}" type="parTrans" cxnId="{D17B2F4A-7055-3342-86D7-54D5482D72FF}">
      <dgm:prSet/>
      <dgm:spPr/>
      <dgm:t>
        <a:bodyPr/>
        <a:lstStyle/>
        <a:p>
          <a:endParaRPr lang="en-US">
            <a:latin typeface="Times New Roman" panose="02020603050405020304" pitchFamily="18" charset="0"/>
            <a:cs typeface="Times New Roman" panose="02020603050405020304" pitchFamily="18" charset="0"/>
          </a:endParaRPr>
        </a:p>
      </dgm:t>
    </dgm:pt>
    <dgm:pt modelId="{48B820C0-39BB-9144-8E2C-26EC5750BB54}" type="sibTrans" cxnId="{D17B2F4A-7055-3342-86D7-54D5482D72FF}">
      <dgm:prSet/>
      <dgm:spPr/>
      <dgm:t>
        <a:bodyPr/>
        <a:lstStyle/>
        <a:p>
          <a:endParaRPr lang="en-US">
            <a:latin typeface="Times New Roman" panose="02020603050405020304" pitchFamily="18" charset="0"/>
            <a:cs typeface="Times New Roman" panose="02020603050405020304" pitchFamily="18" charset="0"/>
          </a:endParaRPr>
        </a:p>
      </dgm:t>
    </dgm:pt>
    <dgm:pt modelId="{52762223-7F14-8542-BC7C-F76ED6127440}">
      <dgm:prSet custT="1"/>
      <dgm:spPr>
        <a:solidFill>
          <a:schemeClr val="accent6"/>
        </a:solidFill>
      </dgm:spPr>
      <dgm:t>
        <a:bodyPr/>
        <a:lstStyle/>
        <a:p>
          <a:pPr rtl="0"/>
          <a:r>
            <a:rPr lang="en-US" sz="1800" dirty="0" smtClean="0">
              <a:solidFill>
                <a:schemeClr val="bg1"/>
              </a:solidFill>
              <a:latin typeface="Times New Roman" panose="02020603050405020304" pitchFamily="18" charset="0"/>
              <a:cs typeface="Times New Roman" panose="02020603050405020304" pitchFamily="18" charset="0"/>
            </a:rPr>
            <a:t>Performance of a system can be enhanced by adding an additional processor</a:t>
          </a:r>
          <a:endParaRPr lang="en-US" sz="1800" dirty="0">
            <a:solidFill>
              <a:schemeClr val="bg1"/>
            </a:solidFill>
            <a:latin typeface="Times New Roman" panose="02020603050405020304" pitchFamily="18" charset="0"/>
            <a:cs typeface="Times New Roman" panose="02020603050405020304" pitchFamily="18" charset="0"/>
          </a:endParaRPr>
        </a:p>
      </dgm:t>
    </dgm:pt>
    <dgm:pt modelId="{7C412A29-1D23-364D-9729-5874FDB3C77A}" type="parTrans" cxnId="{D4685A31-CCA2-3244-A2D2-CD48CB9D145C}">
      <dgm:prSet/>
      <dgm:spPr/>
      <dgm:t>
        <a:bodyPr/>
        <a:lstStyle/>
        <a:p>
          <a:endParaRPr lang="en-US">
            <a:latin typeface="Times New Roman" panose="02020603050405020304" pitchFamily="18" charset="0"/>
            <a:cs typeface="Times New Roman" panose="02020603050405020304" pitchFamily="18" charset="0"/>
          </a:endParaRPr>
        </a:p>
      </dgm:t>
    </dgm:pt>
    <dgm:pt modelId="{49C14F09-DF81-ED4F-901D-5EFA3E0B11D1}" type="sibTrans" cxnId="{D4685A31-CCA2-3244-A2D2-CD48CB9D145C}">
      <dgm:prSet/>
      <dgm:spPr/>
      <dgm:t>
        <a:bodyPr/>
        <a:lstStyle/>
        <a:p>
          <a:endParaRPr lang="en-US">
            <a:latin typeface="Times New Roman" panose="02020603050405020304" pitchFamily="18" charset="0"/>
            <a:cs typeface="Times New Roman" panose="02020603050405020304" pitchFamily="18" charset="0"/>
          </a:endParaRPr>
        </a:p>
      </dgm:t>
    </dgm:pt>
    <dgm:pt modelId="{F4ACE233-0219-EE4C-9D0C-17E375974B83}">
      <dgm:prSet/>
      <dgm:spPr/>
      <dgm:t>
        <a:bodyPr/>
        <a:lstStyle/>
        <a:p>
          <a:pPr rtl="0"/>
          <a:r>
            <a:rPr lang="en-US" b="1" dirty="0" smtClean="0">
              <a:solidFill>
                <a:schemeClr val="bg1"/>
              </a:solidFill>
              <a:latin typeface="Times New Roman" panose="02020603050405020304" pitchFamily="18" charset="0"/>
              <a:cs typeface="Times New Roman" panose="02020603050405020304" pitchFamily="18" charset="0"/>
            </a:rPr>
            <a:t>Scaling</a:t>
          </a:r>
          <a:endParaRPr lang="en-US" dirty="0">
            <a:solidFill>
              <a:schemeClr val="bg1"/>
            </a:solidFill>
            <a:latin typeface="Times New Roman" panose="02020603050405020304" pitchFamily="18" charset="0"/>
            <a:cs typeface="Times New Roman" panose="02020603050405020304" pitchFamily="18" charset="0"/>
          </a:endParaRPr>
        </a:p>
      </dgm:t>
    </dgm:pt>
    <dgm:pt modelId="{C9BF8693-76B9-3744-AED4-0E8127B07A8B}" type="parTrans" cxnId="{254A8FBB-1662-7D4B-AE0F-9A0692A5A7A8}">
      <dgm:prSet/>
      <dgm:spPr/>
      <dgm:t>
        <a:bodyPr/>
        <a:lstStyle/>
        <a:p>
          <a:endParaRPr lang="en-US">
            <a:latin typeface="Times New Roman" panose="02020603050405020304" pitchFamily="18" charset="0"/>
            <a:cs typeface="Times New Roman" panose="02020603050405020304" pitchFamily="18" charset="0"/>
          </a:endParaRPr>
        </a:p>
      </dgm:t>
    </dgm:pt>
    <dgm:pt modelId="{E22AB2F9-D743-064D-8B73-E74368FE4B15}" type="sibTrans" cxnId="{254A8FBB-1662-7D4B-AE0F-9A0692A5A7A8}">
      <dgm:prSet/>
      <dgm:spPr/>
      <dgm:t>
        <a:bodyPr/>
        <a:lstStyle/>
        <a:p>
          <a:endParaRPr lang="en-US">
            <a:latin typeface="Times New Roman" panose="02020603050405020304" pitchFamily="18" charset="0"/>
            <a:cs typeface="Times New Roman" panose="02020603050405020304" pitchFamily="18" charset="0"/>
          </a:endParaRPr>
        </a:p>
      </dgm:t>
    </dgm:pt>
    <dgm:pt modelId="{F4A8BD76-A775-7A4D-9877-C2AC9826E818}">
      <dgm:prSet custT="1"/>
      <dgm:spPr>
        <a:solidFill>
          <a:schemeClr val="accent6"/>
        </a:solidFill>
      </dgm:spPr>
      <dgm:t>
        <a:bodyPr/>
        <a:lstStyle/>
        <a:p>
          <a:pPr rtl="0"/>
          <a:r>
            <a:rPr lang="en-US" sz="1800" dirty="0" smtClean="0">
              <a:solidFill>
                <a:schemeClr val="bg1"/>
              </a:solidFill>
              <a:latin typeface="Times New Roman" panose="02020603050405020304" pitchFamily="18" charset="0"/>
              <a:cs typeface="Times New Roman" panose="02020603050405020304" pitchFamily="18" charset="0"/>
            </a:rPr>
            <a:t>Vendors can offer a range of products based on the number of processors configured in the system </a:t>
          </a:r>
          <a:endParaRPr lang="en-US" sz="1800" dirty="0">
            <a:solidFill>
              <a:schemeClr val="bg1"/>
            </a:solidFill>
            <a:latin typeface="Times New Roman" panose="02020603050405020304" pitchFamily="18" charset="0"/>
            <a:cs typeface="Times New Roman" panose="02020603050405020304" pitchFamily="18" charset="0"/>
          </a:endParaRPr>
        </a:p>
      </dgm:t>
    </dgm:pt>
    <dgm:pt modelId="{B3FEB357-0FE4-E54F-8347-5E3A5942DA66}" type="parTrans" cxnId="{2DEAC185-3E10-AB4C-9BB7-A4C091C506D4}">
      <dgm:prSet/>
      <dgm:spPr/>
      <dgm:t>
        <a:bodyPr/>
        <a:lstStyle/>
        <a:p>
          <a:endParaRPr lang="en-US">
            <a:latin typeface="Times New Roman" panose="02020603050405020304" pitchFamily="18" charset="0"/>
            <a:cs typeface="Times New Roman" panose="02020603050405020304" pitchFamily="18" charset="0"/>
          </a:endParaRPr>
        </a:p>
      </dgm:t>
    </dgm:pt>
    <dgm:pt modelId="{9FDA4D0E-A803-BF43-B763-B707184DF86D}" type="sibTrans" cxnId="{2DEAC185-3E10-AB4C-9BB7-A4C091C506D4}">
      <dgm:prSet/>
      <dgm:spPr/>
      <dgm:t>
        <a:bodyPr/>
        <a:lstStyle/>
        <a:p>
          <a:endParaRPr lang="en-US">
            <a:latin typeface="Times New Roman" panose="02020603050405020304" pitchFamily="18" charset="0"/>
            <a:cs typeface="Times New Roman" panose="02020603050405020304" pitchFamily="18" charset="0"/>
          </a:endParaRPr>
        </a:p>
      </dgm:t>
    </dgm:pt>
    <dgm:pt modelId="{1A79A4AA-F0D4-6B43-9AEF-AF99F39485AB}" type="pres">
      <dgm:prSet presAssocID="{BB66C26E-7658-3F4D-87B9-56DEA3DA1277}" presName="Name0" presStyleCnt="0">
        <dgm:presLayoutVars>
          <dgm:chPref val="3"/>
          <dgm:dir/>
          <dgm:animLvl val="lvl"/>
          <dgm:resizeHandles/>
        </dgm:presLayoutVars>
      </dgm:prSet>
      <dgm:spPr/>
      <dgm:t>
        <a:bodyPr/>
        <a:lstStyle/>
        <a:p>
          <a:endParaRPr lang="en-US"/>
        </a:p>
      </dgm:t>
    </dgm:pt>
    <dgm:pt modelId="{7D214221-B666-D24B-A131-F39DB444DFB7}" type="pres">
      <dgm:prSet presAssocID="{45C10F6C-9BD7-944B-8325-8B0D9B8EC984}" presName="horFlow" presStyleCnt="0"/>
      <dgm:spPr/>
    </dgm:pt>
    <dgm:pt modelId="{52A1816B-4E7E-2E48-8BDA-C4A334EFB13D}" type="pres">
      <dgm:prSet presAssocID="{45C10F6C-9BD7-944B-8325-8B0D9B8EC984}" presName="bigChev" presStyleLbl="node1" presStyleIdx="0" presStyleCnt="4"/>
      <dgm:spPr/>
      <dgm:t>
        <a:bodyPr/>
        <a:lstStyle/>
        <a:p>
          <a:endParaRPr lang="en-US"/>
        </a:p>
      </dgm:t>
    </dgm:pt>
    <dgm:pt modelId="{2578F17B-2004-294C-BB31-A5282AB1A3FC}" type="pres">
      <dgm:prSet presAssocID="{81FD828F-CBAF-1A45-8F22-952BE85B029D}" presName="parTrans" presStyleCnt="0"/>
      <dgm:spPr/>
    </dgm:pt>
    <dgm:pt modelId="{D1409364-D0A8-404B-A03C-74C180546E0E}" type="pres">
      <dgm:prSet presAssocID="{34014611-702B-E14A-AB3C-E6EE5CD85021}" presName="node" presStyleLbl="alignAccFollowNode1" presStyleIdx="0" presStyleCnt="4" custScaleX="216700">
        <dgm:presLayoutVars>
          <dgm:bulletEnabled val="1"/>
        </dgm:presLayoutVars>
      </dgm:prSet>
      <dgm:spPr/>
      <dgm:t>
        <a:bodyPr/>
        <a:lstStyle/>
        <a:p>
          <a:endParaRPr lang="en-US"/>
        </a:p>
      </dgm:t>
    </dgm:pt>
    <dgm:pt modelId="{0E65C198-D371-4E4D-B8BD-BD84F948610B}" type="pres">
      <dgm:prSet presAssocID="{45C10F6C-9BD7-944B-8325-8B0D9B8EC984}" presName="vSp" presStyleCnt="0"/>
      <dgm:spPr/>
    </dgm:pt>
    <dgm:pt modelId="{9B841B51-CE8E-B546-90A6-3F909014FA0B}" type="pres">
      <dgm:prSet presAssocID="{DA435AE3-263E-064E-A7A6-A283FC2FF7B8}" presName="horFlow" presStyleCnt="0"/>
      <dgm:spPr/>
    </dgm:pt>
    <dgm:pt modelId="{6EE4EF73-36EE-7D42-A45F-E6E41F881006}" type="pres">
      <dgm:prSet presAssocID="{DA435AE3-263E-064E-A7A6-A283FC2FF7B8}" presName="bigChev" presStyleLbl="node1" presStyleIdx="1" presStyleCnt="4"/>
      <dgm:spPr/>
      <dgm:t>
        <a:bodyPr/>
        <a:lstStyle/>
        <a:p>
          <a:endParaRPr lang="en-US"/>
        </a:p>
      </dgm:t>
    </dgm:pt>
    <dgm:pt modelId="{010C79D6-266C-E349-9765-9E43834FFDAD}" type="pres">
      <dgm:prSet presAssocID="{0698DECD-8033-094D-9155-260780D79C11}" presName="parTrans" presStyleCnt="0"/>
      <dgm:spPr/>
    </dgm:pt>
    <dgm:pt modelId="{65CA66AD-A686-A64E-B74D-33DC4C582B00}" type="pres">
      <dgm:prSet presAssocID="{B6A6355D-3B1A-6A47-A3F9-BDF6C7EE5077}" presName="node" presStyleLbl="alignAccFollowNode1" presStyleIdx="1" presStyleCnt="4" custScaleX="209223">
        <dgm:presLayoutVars>
          <dgm:bulletEnabled val="1"/>
        </dgm:presLayoutVars>
      </dgm:prSet>
      <dgm:spPr/>
      <dgm:t>
        <a:bodyPr/>
        <a:lstStyle/>
        <a:p>
          <a:endParaRPr lang="en-US"/>
        </a:p>
      </dgm:t>
    </dgm:pt>
    <dgm:pt modelId="{F4D11299-27B4-8C45-9186-D8FCA4BE396E}" type="pres">
      <dgm:prSet presAssocID="{DA435AE3-263E-064E-A7A6-A283FC2FF7B8}" presName="vSp" presStyleCnt="0"/>
      <dgm:spPr/>
    </dgm:pt>
    <dgm:pt modelId="{2C51EE73-276B-2343-A658-FAC8C7C4A323}" type="pres">
      <dgm:prSet presAssocID="{2C7E77CE-3A8F-6846-B646-004FD0DA38C8}" presName="horFlow" presStyleCnt="0"/>
      <dgm:spPr/>
    </dgm:pt>
    <dgm:pt modelId="{8F9EA938-DC97-864B-99D0-4FC17442E668}" type="pres">
      <dgm:prSet presAssocID="{2C7E77CE-3A8F-6846-B646-004FD0DA38C8}" presName="bigChev" presStyleLbl="node1" presStyleIdx="2" presStyleCnt="4"/>
      <dgm:spPr/>
      <dgm:t>
        <a:bodyPr/>
        <a:lstStyle/>
        <a:p>
          <a:endParaRPr lang="en-US"/>
        </a:p>
      </dgm:t>
    </dgm:pt>
    <dgm:pt modelId="{0D685C49-3FDD-C641-A13F-44442BFD78E5}" type="pres">
      <dgm:prSet presAssocID="{7C412A29-1D23-364D-9729-5874FDB3C77A}" presName="parTrans" presStyleCnt="0"/>
      <dgm:spPr/>
    </dgm:pt>
    <dgm:pt modelId="{8F69CEFB-EA93-B34B-B0E2-B6DC3736F014}" type="pres">
      <dgm:prSet presAssocID="{52762223-7F14-8542-BC7C-F76ED6127440}" presName="node" presStyleLbl="alignAccFollowNode1" presStyleIdx="2" presStyleCnt="4" custScaleX="198809">
        <dgm:presLayoutVars>
          <dgm:bulletEnabled val="1"/>
        </dgm:presLayoutVars>
      </dgm:prSet>
      <dgm:spPr/>
      <dgm:t>
        <a:bodyPr/>
        <a:lstStyle/>
        <a:p>
          <a:endParaRPr lang="en-US"/>
        </a:p>
      </dgm:t>
    </dgm:pt>
    <dgm:pt modelId="{22D7BABD-D664-CA4B-AA4D-DD282BB963B6}" type="pres">
      <dgm:prSet presAssocID="{2C7E77CE-3A8F-6846-B646-004FD0DA38C8}" presName="vSp" presStyleCnt="0"/>
      <dgm:spPr/>
    </dgm:pt>
    <dgm:pt modelId="{19E62D5F-4BF7-9341-B14E-1DC173A89B97}" type="pres">
      <dgm:prSet presAssocID="{F4ACE233-0219-EE4C-9D0C-17E375974B83}" presName="horFlow" presStyleCnt="0"/>
      <dgm:spPr/>
    </dgm:pt>
    <dgm:pt modelId="{875511A4-5AA0-AD4B-9347-384E886407FB}" type="pres">
      <dgm:prSet presAssocID="{F4ACE233-0219-EE4C-9D0C-17E375974B83}" presName="bigChev" presStyleLbl="node1" presStyleIdx="3" presStyleCnt="4"/>
      <dgm:spPr/>
      <dgm:t>
        <a:bodyPr/>
        <a:lstStyle/>
        <a:p>
          <a:endParaRPr lang="en-US"/>
        </a:p>
      </dgm:t>
    </dgm:pt>
    <dgm:pt modelId="{4E4803F3-D488-D746-88EB-241E9B39BDC2}" type="pres">
      <dgm:prSet presAssocID="{B3FEB357-0FE4-E54F-8347-5E3A5942DA66}" presName="parTrans" presStyleCnt="0"/>
      <dgm:spPr/>
    </dgm:pt>
    <dgm:pt modelId="{C6ADD55F-E00F-2644-A5F1-6B69A1D16E1D}" type="pres">
      <dgm:prSet presAssocID="{F4A8BD76-A775-7A4D-9877-C2AC9826E818}" presName="node" presStyleLbl="alignAccFollowNode1" presStyleIdx="3" presStyleCnt="4" custScaleX="221242">
        <dgm:presLayoutVars>
          <dgm:bulletEnabled val="1"/>
        </dgm:presLayoutVars>
      </dgm:prSet>
      <dgm:spPr/>
      <dgm:t>
        <a:bodyPr/>
        <a:lstStyle/>
        <a:p>
          <a:endParaRPr lang="en-US"/>
        </a:p>
      </dgm:t>
    </dgm:pt>
  </dgm:ptLst>
  <dgm:cxnLst>
    <dgm:cxn modelId="{D17B2F4A-7055-3342-86D7-54D5482D72FF}" srcId="{BB66C26E-7658-3F4D-87B9-56DEA3DA1277}" destId="{2C7E77CE-3A8F-6846-B646-004FD0DA38C8}" srcOrd="2" destOrd="0" parTransId="{A89C4313-91B0-BC45-B44C-342547E9FFC6}" sibTransId="{48B820C0-39BB-9144-8E2C-26EC5750BB54}"/>
    <dgm:cxn modelId="{5AF35FF6-B00D-164C-B65A-83402E05D6CE}" type="presOf" srcId="{F4ACE233-0219-EE4C-9D0C-17E375974B83}" destId="{875511A4-5AA0-AD4B-9347-384E886407FB}" srcOrd="0" destOrd="0" presId="urn:microsoft.com/office/officeart/2005/8/layout/lProcess3"/>
    <dgm:cxn modelId="{D4685A31-CCA2-3244-A2D2-CD48CB9D145C}" srcId="{2C7E77CE-3A8F-6846-B646-004FD0DA38C8}" destId="{52762223-7F14-8542-BC7C-F76ED6127440}" srcOrd="0" destOrd="0" parTransId="{7C412A29-1D23-364D-9729-5874FDB3C77A}" sibTransId="{49C14F09-DF81-ED4F-901D-5EFA3E0B11D1}"/>
    <dgm:cxn modelId="{F23D8E87-BA59-A947-AFE2-817B252F5B9D}" type="presOf" srcId="{B6A6355D-3B1A-6A47-A3F9-BDF6C7EE5077}" destId="{65CA66AD-A686-A64E-B74D-33DC4C582B00}" srcOrd="0" destOrd="0" presId="urn:microsoft.com/office/officeart/2005/8/layout/lProcess3"/>
    <dgm:cxn modelId="{2605F38A-C1AE-8F4F-9BED-A15F1FF08CA8}" type="presOf" srcId="{F4A8BD76-A775-7A4D-9877-C2AC9826E818}" destId="{C6ADD55F-E00F-2644-A5F1-6B69A1D16E1D}" srcOrd="0" destOrd="0" presId="urn:microsoft.com/office/officeart/2005/8/layout/lProcess3"/>
    <dgm:cxn modelId="{4110F8C3-B61C-884C-A601-C305624B1A90}" type="presOf" srcId="{34014611-702B-E14A-AB3C-E6EE5CD85021}" destId="{D1409364-D0A8-404B-A03C-74C180546E0E}" srcOrd="0" destOrd="0" presId="urn:microsoft.com/office/officeart/2005/8/layout/lProcess3"/>
    <dgm:cxn modelId="{2DEAC185-3E10-AB4C-9BB7-A4C091C506D4}" srcId="{F4ACE233-0219-EE4C-9D0C-17E375974B83}" destId="{F4A8BD76-A775-7A4D-9877-C2AC9826E818}" srcOrd="0" destOrd="0" parTransId="{B3FEB357-0FE4-E54F-8347-5E3A5942DA66}" sibTransId="{9FDA4D0E-A803-BF43-B763-B707184DF86D}"/>
    <dgm:cxn modelId="{E0321AF7-F222-C245-8160-CF718430E93E}" type="presOf" srcId="{DA435AE3-263E-064E-A7A6-A283FC2FF7B8}" destId="{6EE4EF73-36EE-7D42-A45F-E6E41F881006}" srcOrd="0" destOrd="0" presId="urn:microsoft.com/office/officeart/2005/8/layout/lProcess3"/>
    <dgm:cxn modelId="{A530EFD6-B6E4-E14A-99E1-DCE46A12C659}" srcId="{BB66C26E-7658-3F4D-87B9-56DEA3DA1277}" destId="{DA435AE3-263E-064E-A7A6-A283FC2FF7B8}" srcOrd="1" destOrd="0" parTransId="{4CDC0589-0E9D-0D4C-A048-F037C4B96473}" sibTransId="{5E31FA71-5796-6D4F-87AA-8E1C07915CD0}"/>
    <dgm:cxn modelId="{254A8FBB-1662-7D4B-AE0F-9A0692A5A7A8}" srcId="{BB66C26E-7658-3F4D-87B9-56DEA3DA1277}" destId="{F4ACE233-0219-EE4C-9D0C-17E375974B83}" srcOrd="3" destOrd="0" parTransId="{C9BF8693-76B9-3744-AED4-0E8127B07A8B}" sibTransId="{E22AB2F9-D743-064D-8B73-E74368FE4B15}"/>
    <dgm:cxn modelId="{6E2BAD35-304F-7347-AF6C-85A1940BB650}" type="presOf" srcId="{45C10F6C-9BD7-944B-8325-8B0D9B8EC984}" destId="{52A1816B-4E7E-2E48-8BDA-C4A334EFB13D}" srcOrd="0" destOrd="0" presId="urn:microsoft.com/office/officeart/2005/8/layout/lProcess3"/>
    <dgm:cxn modelId="{A7639771-A054-A640-A2E0-393A86F514AE}" srcId="{BB66C26E-7658-3F4D-87B9-56DEA3DA1277}" destId="{45C10F6C-9BD7-944B-8325-8B0D9B8EC984}" srcOrd="0" destOrd="0" parTransId="{BF9FA86F-A34A-0D4F-BE03-5F0EFD3E18A5}" sibTransId="{BD02FB20-CCBB-1843-B7AA-66A7500902F0}"/>
    <dgm:cxn modelId="{EC8D4B86-9FCF-5240-9187-D218DC7FC136}" type="presOf" srcId="{52762223-7F14-8542-BC7C-F76ED6127440}" destId="{8F69CEFB-EA93-B34B-B0E2-B6DC3736F014}" srcOrd="0" destOrd="0" presId="urn:microsoft.com/office/officeart/2005/8/layout/lProcess3"/>
    <dgm:cxn modelId="{296B4219-5373-DF4B-A73A-C0D547B2CFD4}" type="presOf" srcId="{2C7E77CE-3A8F-6846-B646-004FD0DA38C8}" destId="{8F9EA938-DC97-864B-99D0-4FC17442E668}" srcOrd="0" destOrd="0" presId="urn:microsoft.com/office/officeart/2005/8/layout/lProcess3"/>
    <dgm:cxn modelId="{CBBB3CDA-3FCB-FE42-B649-4E9C4C023291}" srcId="{DA435AE3-263E-064E-A7A6-A283FC2FF7B8}" destId="{B6A6355D-3B1A-6A47-A3F9-BDF6C7EE5077}" srcOrd="0" destOrd="0" parTransId="{0698DECD-8033-094D-9155-260780D79C11}" sibTransId="{75195BCC-5468-5045-B2C5-8087D3C72771}"/>
    <dgm:cxn modelId="{FA642E8C-E56B-6748-875A-AC2D82D3BF2F}" srcId="{45C10F6C-9BD7-944B-8325-8B0D9B8EC984}" destId="{34014611-702B-E14A-AB3C-E6EE5CD85021}" srcOrd="0" destOrd="0" parTransId="{81FD828F-CBAF-1A45-8F22-952BE85B029D}" sibTransId="{D9A4A5BB-6255-0048-9912-929FB0D76AF4}"/>
    <dgm:cxn modelId="{087D984F-D540-B446-8CD8-2A176982A4B3}" type="presOf" srcId="{BB66C26E-7658-3F4D-87B9-56DEA3DA1277}" destId="{1A79A4AA-F0D4-6B43-9AEF-AF99F39485AB}" srcOrd="0" destOrd="0" presId="urn:microsoft.com/office/officeart/2005/8/layout/lProcess3"/>
    <dgm:cxn modelId="{43A0B034-F94F-7D46-8F37-65BF4558B23F}" type="presParOf" srcId="{1A79A4AA-F0D4-6B43-9AEF-AF99F39485AB}" destId="{7D214221-B666-D24B-A131-F39DB444DFB7}" srcOrd="0" destOrd="0" presId="urn:microsoft.com/office/officeart/2005/8/layout/lProcess3"/>
    <dgm:cxn modelId="{351E85E8-3DAC-9A40-89B8-4793FC5AD2C7}" type="presParOf" srcId="{7D214221-B666-D24B-A131-F39DB444DFB7}" destId="{52A1816B-4E7E-2E48-8BDA-C4A334EFB13D}" srcOrd="0" destOrd="0" presId="urn:microsoft.com/office/officeart/2005/8/layout/lProcess3"/>
    <dgm:cxn modelId="{9BE2570F-3843-9E44-A0BC-FF9DF5267A5E}" type="presParOf" srcId="{7D214221-B666-D24B-A131-F39DB444DFB7}" destId="{2578F17B-2004-294C-BB31-A5282AB1A3FC}" srcOrd="1" destOrd="0" presId="urn:microsoft.com/office/officeart/2005/8/layout/lProcess3"/>
    <dgm:cxn modelId="{30745FF9-B597-6B41-97F5-D3959CD51BAA}" type="presParOf" srcId="{7D214221-B666-D24B-A131-F39DB444DFB7}" destId="{D1409364-D0A8-404B-A03C-74C180546E0E}" srcOrd="2" destOrd="0" presId="urn:microsoft.com/office/officeart/2005/8/layout/lProcess3"/>
    <dgm:cxn modelId="{BD84F754-D61E-B44E-BCF7-0E46E4A3D239}" type="presParOf" srcId="{1A79A4AA-F0D4-6B43-9AEF-AF99F39485AB}" destId="{0E65C198-D371-4E4D-B8BD-BD84F948610B}" srcOrd="1" destOrd="0" presId="urn:microsoft.com/office/officeart/2005/8/layout/lProcess3"/>
    <dgm:cxn modelId="{ED20933B-095E-C242-9E7D-9F9076355709}" type="presParOf" srcId="{1A79A4AA-F0D4-6B43-9AEF-AF99F39485AB}" destId="{9B841B51-CE8E-B546-90A6-3F909014FA0B}" srcOrd="2" destOrd="0" presId="urn:microsoft.com/office/officeart/2005/8/layout/lProcess3"/>
    <dgm:cxn modelId="{C19B1C80-584A-3A44-983F-38E0A79F916C}" type="presParOf" srcId="{9B841B51-CE8E-B546-90A6-3F909014FA0B}" destId="{6EE4EF73-36EE-7D42-A45F-E6E41F881006}" srcOrd="0" destOrd="0" presId="urn:microsoft.com/office/officeart/2005/8/layout/lProcess3"/>
    <dgm:cxn modelId="{19A75237-1D3D-B840-8B43-61B0AC3D9D2A}" type="presParOf" srcId="{9B841B51-CE8E-B546-90A6-3F909014FA0B}" destId="{010C79D6-266C-E349-9765-9E43834FFDAD}" srcOrd="1" destOrd="0" presId="urn:microsoft.com/office/officeart/2005/8/layout/lProcess3"/>
    <dgm:cxn modelId="{B01DD4AC-AC05-394B-AD16-7401F1A36EAF}" type="presParOf" srcId="{9B841B51-CE8E-B546-90A6-3F909014FA0B}" destId="{65CA66AD-A686-A64E-B74D-33DC4C582B00}" srcOrd="2" destOrd="0" presId="urn:microsoft.com/office/officeart/2005/8/layout/lProcess3"/>
    <dgm:cxn modelId="{336AF96D-DB41-3749-853C-1BF6FE050357}" type="presParOf" srcId="{1A79A4AA-F0D4-6B43-9AEF-AF99F39485AB}" destId="{F4D11299-27B4-8C45-9186-D8FCA4BE396E}" srcOrd="3" destOrd="0" presId="urn:microsoft.com/office/officeart/2005/8/layout/lProcess3"/>
    <dgm:cxn modelId="{B1F74D3F-2A3C-7D49-8FE6-D9ECF0CC5D8C}" type="presParOf" srcId="{1A79A4AA-F0D4-6B43-9AEF-AF99F39485AB}" destId="{2C51EE73-276B-2343-A658-FAC8C7C4A323}" srcOrd="4" destOrd="0" presId="urn:microsoft.com/office/officeart/2005/8/layout/lProcess3"/>
    <dgm:cxn modelId="{14E19C29-2C46-6344-8D3F-6EF444F52D4B}" type="presParOf" srcId="{2C51EE73-276B-2343-A658-FAC8C7C4A323}" destId="{8F9EA938-DC97-864B-99D0-4FC17442E668}" srcOrd="0" destOrd="0" presId="urn:microsoft.com/office/officeart/2005/8/layout/lProcess3"/>
    <dgm:cxn modelId="{883C896A-932B-8146-8D16-497F6442F1BF}" type="presParOf" srcId="{2C51EE73-276B-2343-A658-FAC8C7C4A323}" destId="{0D685C49-3FDD-C641-A13F-44442BFD78E5}" srcOrd="1" destOrd="0" presId="urn:microsoft.com/office/officeart/2005/8/layout/lProcess3"/>
    <dgm:cxn modelId="{25F71000-0BE7-3542-9DE0-77CBBE49CFDE}" type="presParOf" srcId="{2C51EE73-276B-2343-A658-FAC8C7C4A323}" destId="{8F69CEFB-EA93-B34B-B0E2-B6DC3736F014}" srcOrd="2" destOrd="0" presId="urn:microsoft.com/office/officeart/2005/8/layout/lProcess3"/>
    <dgm:cxn modelId="{ACEBFE39-839E-D946-9315-10FA3DF28718}" type="presParOf" srcId="{1A79A4AA-F0D4-6B43-9AEF-AF99F39485AB}" destId="{22D7BABD-D664-CA4B-AA4D-DD282BB963B6}" srcOrd="5" destOrd="0" presId="urn:microsoft.com/office/officeart/2005/8/layout/lProcess3"/>
    <dgm:cxn modelId="{48F678FC-146F-9E48-92D3-D217787FE610}" type="presParOf" srcId="{1A79A4AA-F0D4-6B43-9AEF-AF99F39485AB}" destId="{19E62D5F-4BF7-9341-B14E-1DC173A89B97}" srcOrd="6" destOrd="0" presId="urn:microsoft.com/office/officeart/2005/8/layout/lProcess3"/>
    <dgm:cxn modelId="{3A4FB95D-C2BE-B54A-9EA4-0CC34419DA9D}" type="presParOf" srcId="{19E62D5F-4BF7-9341-B14E-1DC173A89B97}" destId="{875511A4-5AA0-AD4B-9347-384E886407FB}" srcOrd="0" destOrd="0" presId="urn:microsoft.com/office/officeart/2005/8/layout/lProcess3"/>
    <dgm:cxn modelId="{84F9F335-F52D-3245-853F-0F6F711D58EF}" type="presParOf" srcId="{19E62D5F-4BF7-9341-B14E-1DC173A89B97}" destId="{4E4803F3-D488-D746-88EB-241E9B39BDC2}" srcOrd="1" destOrd="0" presId="urn:microsoft.com/office/officeart/2005/8/layout/lProcess3"/>
    <dgm:cxn modelId="{C4E51776-2C9C-3443-94BA-FD8A82792BCF}" type="presParOf" srcId="{19E62D5F-4BF7-9341-B14E-1DC173A89B97}" destId="{C6ADD55F-E00F-2644-A5F1-6B69A1D16E1D}" srcOrd="2" destOrd="0" presId="urn:microsoft.com/office/officeart/2005/8/layout/l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F69E5223-F795-4A49-BAAA-808A4543B630}" type="doc">
      <dgm:prSet loTypeId="urn:microsoft.com/office/officeart/2005/8/layout/lProcess2" loCatId="list" qsTypeId="urn:microsoft.com/office/officeart/2005/8/quickstyle/simple4" qsCatId="simple" csTypeId="urn:microsoft.com/office/officeart/2005/8/colors/accent1_2" csCatId="accent1" phldr="1"/>
      <dgm:spPr/>
      <dgm:t>
        <a:bodyPr/>
        <a:lstStyle/>
        <a:p>
          <a:endParaRPr lang="en-US"/>
        </a:p>
      </dgm:t>
    </dgm:pt>
    <dgm:pt modelId="{574EEC18-3F41-A143-9FC6-E2F2755BA85E}">
      <dgm:prSet/>
      <dgm:spPr>
        <a:ln w="12700">
          <a:solidFill>
            <a:schemeClr val="accent1"/>
          </a:solidFill>
        </a:ln>
      </dgm:spPr>
      <dgm:t>
        <a:bodyPr/>
        <a:lstStyle/>
        <a:p>
          <a:pPr rtl="0"/>
          <a:r>
            <a:rPr lang="en-US" dirty="0" smtClean="0">
              <a:latin typeface="Times New Roman" panose="02020603050405020304" pitchFamily="18" charset="0"/>
              <a:cs typeface="Times New Roman" panose="02020603050405020304" pitchFamily="18" charset="0"/>
            </a:rPr>
            <a:t>Spatial (physical) redundancy</a:t>
          </a:r>
          <a:endParaRPr lang="en-US" dirty="0">
            <a:latin typeface="Times New Roman" panose="02020603050405020304" pitchFamily="18" charset="0"/>
            <a:cs typeface="Times New Roman" panose="02020603050405020304" pitchFamily="18" charset="0"/>
          </a:endParaRPr>
        </a:p>
      </dgm:t>
    </dgm:pt>
    <dgm:pt modelId="{63A33F13-B1A6-5847-BB06-9BB4F4A9B255}" type="parTrans" cxnId="{DEE3143D-973E-984C-B28B-9701C7F2F8C5}">
      <dgm:prSet/>
      <dgm:spPr/>
      <dgm:t>
        <a:bodyPr/>
        <a:lstStyle/>
        <a:p>
          <a:endParaRPr lang="en-US"/>
        </a:p>
      </dgm:t>
    </dgm:pt>
    <dgm:pt modelId="{EC32F966-7454-8C4B-B998-AC2301321F0A}" type="sibTrans" cxnId="{DEE3143D-973E-984C-B28B-9701C7F2F8C5}">
      <dgm:prSet/>
      <dgm:spPr/>
      <dgm:t>
        <a:bodyPr/>
        <a:lstStyle/>
        <a:p>
          <a:endParaRPr lang="en-US"/>
        </a:p>
      </dgm:t>
    </dgm:pt>
    <dgm:pt modelId="{138A0077-4B69-6D4A-8B06-11A76A269523}">
      <dgm:prSet/>
      <dgm:spPr/>
      <dgm:t>
        <a:bodyPr/>
        <a:lstStyle/>
        <a:p>
          <a:pPr rtl="0"/>
          <a:r>
            <a:rPr lang="en-US" dirty="0" smtClean="0">
              <a:latin typeface="Times New Roman" panose="02020603050405020304" pitchFamily="18" charset="0"/>
              <a:cs typeface="Times New Roman" panose="02020603050405020304" pitchFamily="18" charset="0"/>
            </a:rPr>
            <a:t>Involves the use of multiple components that either perform the same function simultaneously or are configured so that one component is available as a backup in case of the failure of another component</a:t>
          </a:r>
          <a:endParaRPr lang="en-US" dirty="0">
            <a:latin typeface="Times New Roman" panose="02020603050405020304" pitchFamily="18" charset="0"/>
            <a:cs typeface="Times New Roman" panose="02020603050405020304" pitchFamily="18" charset="0"/>
          </a:endParaRPr>
        </a:p>
      </dgm:t>
    </dgm:pt>
    <dgm:pt modelId="{4E0F4A62-441D-BC46-B8AE-70AD3F1AC2EB}" type="parTrans" cxnId="{3B5FC246-F476-ED44-B386-D7F7B85B4B6A}">
      <dgm:prSet/>
      <dgm:spPr/>
      <dgm:t>
        <a:bodyPr/>
        <a:lstStyle/>
        <a:p>
          <a:endParaRPr lang="en-US"/>
        </a:p>
      </dgm:t>
    </dgm:pt>
    <dgm:pt modelId="{40EE052D-1DA2-A149-B785-A40BEFF22310}" type="sibTrans" cxnId="{3B5FC246-F476-ED44-B386-D7F7B85B4B6A}">
      <dgm:prSet/>
      <dgm:spPr/>
      <dgm:t>
        <a:bodyPr/>
        <a:lstStyle/>
        <a:p>
          <a:endParaRPr lang="en-US"/>
        </a:p>
      </dgm:t>
    </dgm:pt>
    <dgm:pt modelId="{D54EE868-F1E8-ED43-A9D7-4D22F61C40B8}">
      <dgm:prSet/>
      <dgm:spPr>
        <a:ln w="12700">
          <a:solidFill>
            <a:schemeClr val="accent1"/>
          </a:solidFill>
        </a:ln>
      </dgm:spPr>
      <dgm:t>
        <a:bodyPr/>
        <a:lstStyle/>
        <a:p>
          <a:pPr rtl="0"/>
          <a:r>
            <a:rPr lang="en-US" dirty="0" smtClean="0">
              <a:latin typeface="Times New Roman" panose="02020603050405020304" pitchFamily="18" charset="0"/>
              <a:cs typeface="Times New Roman" panose="02020603050405020304" pitchFamily="18" charset="0"/>
            </a:rPr>
            <a:t>Temporal redundancy</a:t>
          </a:r>
          <a:endParaRPr lang="en-US" dirty="0">
            <a:latin typeface="Times New Roman" panose="02020603050405020304" pitchFamily="18" charset="0"/>
            <a:cs typeface="Times New Roman" panose="02020603050405020304" pitchFamily="18" charset="0"/>
          </a:endParaRPr>
        </a:p>
      </dgm:t>
    </dgm:pt>
    <dgm:pt modelId="{AF0C3B94-5A61-EB40-9ED7-5F4B81DE7B49}" type="parTrans" cxnId="{9D306F83-2499-BF44-B708-5A3DB2238F02}">
      <dgm:prSet/>
      <dgm:spPr/>
      <dgm:t>
        <a:bodyPr/>
        <a:lstStyle/>
        <a:p>
          <a:endParaRPr lang="en-US"/>
        </a:p>
      </dgm:t>
    </dgm:pt>
    <dgm:pt modelId="{339DAE55-D163-104F-8AA2-7106D2046EF9}" type="sibTrans" cxnId="{9D306F83-2499-BF44-B708-5A3DB2238F02}">
      <dgm:prSet/>
      <dgm:spPr/>
      <dgm:t>
        <a:bodyPr/>
        <a:lstStyle/>
        <a:p>
          <a:endParaRPr lang="en-US"/>
        </a:p>
      </dgm:t>
    </dgm:pt>
    <dgm:pt modelId="{111A00B1-8DA4-6844-BF59-993F20804000}">
      <dgm:prSet/>
      <dgm:spPr/>
      <dgm:t>
        <a:bodyPr/>
        <a:lstStyle/>
        <a:p>
          <a:pPr rtl="0"/>
          <a:r>
            <a:rPr lang="en-US" dirty="0" smtClean="0">
              <a:latin typeface="Times New Roman" panose="02020603050405020304" pitchFamily="18" charset="0"/>
              <a:cs typeface="Times New Roman" panose="02020603050405020304" pitchFamily="18" charset="0"/>
            </a:rPr>
            <a:t>Involves repeating a function or operation when an error is detected</a:t>
          </a:r>
          <a:endParaRPr lang="en-US" dirty="0">
            <a:latin typeface="Times New Roman" panose="02020603050405020304" pitchFamily="18" charset="0"/>
            <a:cs typeface="Times New Roman" panose="02020603050405020304" pitchFamily="18" charset="0"/>
          </a:endParaRPr>
        </a:p>
      </dgm:t>
    </dgm:pt>
    <dgm:pt modelId="{D5AB1A53-53C9-8C46-A34A-0030974A4912}" type="parTrans" cxnId="{1057DA94-E11D-4F40-B69E-835CAF25466C}">
      <dgm:prSet/>
      <dgm:spPr/>
      <dgm:t>
        <a:bodyPr/>
        <a:lstStyle/>
        <a:p>
          <a:endParaRPr lang="en-US"/>
        </a:p>
      </dgm:t>
    </dgm:pt>
    <dgm:pt modelId="{E37F8496-593F-EB44-A11A-0E7F703ECCD4}" type="sibTrans" cxnId="{1057DA94-E11D-4F40-B69E-835CAF25466C}">
      <dgm:prSet/>
      <dgm:spPr/>
      <dgm:t>
        <a:bodyPr/>
        <a:lstStyle/>
        <a:p>
          <a:endParaRPr lang="en-US"/>
        </a:p>
      </dgm:t>
    </dgm:pt>
    <dgm:pt modelId="{8CC7F5C6-A8D4-C545-8A35-DBD82C890275}">
      <dgm:prSet/>
      <dgm:spPr/>
      <dgm:t>
        <a:bodyPr/>
        <a:lstStyle/>
        <a:p>
          <a:pPr rtl="0"/>
          <a:r>
            <a:rPr lang="en-US" dirty="0" smtClean="0">
              <a:latin typeface="Times New Roman" panose="02020603050405020304" pitchFamily="18" charset="0"/>
              <a:cs typeface="Times New Roman" panose="02020603050405020304" pitchFamily="18" charset="0"/>
            </a:rPr>
            <a:t>Is effective with temporary faults but not useful for permanent faults</a:t>
          </a:r>
          <a:endParaRPr lang="en-US" dirty="0">
            <a:latin typeface="Times New Roman" panose="02020603050405020304" pitchFamily="18" charset="0"/>
            <a:cs typeface="Times New Roman" panose="02020603050405020304" pitchFamily="18" charset="0"/>
          </a:endParaRPr>
        </a:p>
      </dgm:t>
    </dgm:pt>
    <dgm:pt modelId="{583D474B-37AA-214C-9831-CECE2EFCF02A}" type="parTrans" cxnId="{54AFF96C-7FA8-AE47-A789-E1C3EC6726E1}">
      <dgm:prSet/>
      <dgm:spPr/>
      <dgm:t>
        <a:bodyPr/>
        <a:lstStyle/>
        <a:p>
          <a:endParaRPr lang="en-US"/>
        </a:p>
      </dgm:t>
    </dgm:pt>
    <dgm:pt modelId="{45D999A5-34EF-B74D-9D79-2F6D5CA6EF81}" type="sibTrans" cxnId="{54AFF96C-7FA8-AE47-A789-E1C3EC6726E1}">
      <dgm:prSet/>
      <dgm:spPr/>
      <dgm:t>
        <a:bodyPr/>
        <a:lstStyle/>
        <a:p>
          <a:endParaRPr lang="en-US"/>
        </a:p>
      </dgm:t>
    </dgm:pt>
    <dgm:pt modelId="{DCF150E0-0B3F-2341-8995-1F37CA5D25D9}">
      <dgm:prSet/>
      <dgm:spPr>
        <a:ln w="12700">
          <a:solidFill>
            <a:schemeClr val="accent1"/>
          </a:solidFill>
        </a:ln>
      </dgm:spPr>
      <dgm:t>
        <a:bodyPr/>
        <a:lstStyle/>
        <a:p>
          <a:pPr rtl="0"/>
          <a:r>
            <a:rPr lang="en-US" dirty="0" smtClean="0">
              <a:latin typeface="Times New Roman" panose="02020603050405020304" pitchFamily="18" charset="0"/>
              <a:cs typeface="Times New Roman" panose="02020603050405020304" pitchFamily="18" charset="0"/>
            </a:rPr>
            <a:t>Information redundancy</a:t>
          </a:r>
          <a:endParaRPr lang="en-US" dirty="0">
            <a:latin typeface="Times New Roman" panose="02020603050405020304" pitchFamily="18" charset="0"/>
            <a:cs typeface="Times New Roman" panose="02020603050405020304" pitchFamily="18" charset="0"/>
          </a:endParaRPr>
        </a:p>
      </dgm:t>
    </dgm:pt>
    <dgm:pt modelId="{2ED72EED-37A5-6944-8922-C8996A95FB5F}" type="parTrans" cxnId="{23EEF0A4-0D43-5747-BD8A-CE39EFA0FB9D}">
      <dgm:prSet/>
      <dgm:spPr/>
      <dgm:t>
        <a:bodyPr/>
        <a:lstStyle/>
        <a:p>
          <a:endParaRPr lang="en-US"/>
        </a:p>
      </dgm:t>
    </dgm:pt>
    <dgm:pt modelId="{B598D3C0-ED8D-9747-A31C-397A6608E14D}" type="sibTrans" cxnId="{23EEF0A4-0D43-5747-BD8A-CE39EFA0FB9D}">
      <dgm:prSet/>
      <dgm:spPr/>
      <dgm:t>
        <a:bodyPr/>
        <a:lstStyle/>
        <a:p>
          <a:endParaRPr lang="en-US"/>
        </a:p>
      </dgm:t>
    </dgm:pt>
    <dgm:pt modelId="{11FD09CF-B577-1C46-8BAA-A26954D53D7A}">
      <dgm:prSet/>
      <dgm:spPr/>
      <dgm:t>
        <a:bodyPr/>
        <a:lstStyle/>
        <a:p>
          <a:pPr rtl="0"/>
          <a:r>
            <a:rPr lang="en-US" dirty="0" smtClean="0">
              <a:latin typeface="Times New Roman" panose="02020603050405020304" pitchFamily="18" charset="0"/>
              <a:cs typeface="Times New Roman" panose="02020603050405020304" pitchFamily="18" charset="0"/>
            </a:rPr>
            <a:t>Provides fault tolerance by replicating or coding data in such a way that bit errors can be both detected and corrected</a:t>
          </a:r>
          <a:endParaRPr lang="en-US" dirty="0">
            <a:latin typeface="Times New Roman" panose="02020603050405020304" pitchFamily="18" charset="0"/>
            <a:cs typeface="Times New Roman" panose="02020603050405020304" pitchFamily="18" charset="0"/>
          </a:endParaRPr>
        </a:p>
      </dgm:t>
    </dgm:pt>
    <dgm:pt modelId="{1BC1A769-0F3D-1E47-B3DF-5E5704E774C1}" type="parTrans" cxnId="{C5EE1134-8653-5A43-9FE1-7466C7DCA366}">
      <dgm:prSet/>
      <dgm:spPr/>
      <dgm:t>
        <a:bodyPr/>
        <a:lstStyle/>
        <a:p>
          <a:endParaRPr lang="en-US"/>
        </a:p>
      </dgm:t>
    </dgm:pt>
    <dgm:pt modelId="{A65FC2BC-E675-274D-8287-8C0105D67E9B}" type="sibTrans" cxnId="{C5EE1134-8653-5A43-9FE1-7466C7DCA366}">
      <dgm:prSet/>
      <dgm:spPr/>
      <dgm:t>
        <a:bodyPr/>
        <a:lstStyle/>
        <a:p>
          <a:endParaRPr lang="en-US"/>
        </a:p>
      </dgm:t>
    </dgm:pt>
    <dgm:pt modelId="{60662DB7-A71E-0F4D-8B0E-178604640F19}" type="pres">
      <dgm:prSet presAssocID="{F69E5223-F795-4A49-BAAA-808A4543B630}" presName="theList" presStyleCnt="0">
        <dgm:presLayoutVars>
          <dgm:dir/>
          <dgm:animLvl val="lvl"/>
          <dgm:resizeHandles val="exact"/>
        </dgm:presLayoutVars>
      </dgm:prSet>
      <dgm:spPr/>
      <dgm:t>
        <a:bodyPr/>
        <a:lstStyle/>
        <a:p>
          <a:endParaRPr lang="en-US"/>
        </a:p>
      </dgm:t>
    </dgm:pt>
    <dgm:pt modelId="{00BE75CC-959E-0E4B-A0AF-810CFBF92C81}" type="pres">
      <dgm:prSet presAssocID="{574EEC18-3F41-A143-9FC6-E2F2755BA85E}" presName="compNode" presStyleCnt="0"/>
      <dgm:spPr/>
    </dgm:pt>
    <dgm:pt modelId="{5438DD00-D819-5547-BD5D-CE7DAC71FD55}" type="pres">
      <dgm:prSet presAssocID="{574EEC18-3F41-A143-9FC6-E2F2755BA85E}" presName="aNode" presStyleLbl="bgShp" presStyleIdx="0" presStyleCnt="3"/>
      <dgm:spPr/>
      <dgm:t>
        <a:bodyPr/>
        <a:lstStyle/>
        <a:p>
          <a:endParaRPr lang="en-US"/>
        </a:p>
      </dgm:t>
    </dgm:pt>
    <dgm:pt modelId="{021C12A5-A90D-684E-A572-E9F8651FF9A8}" type="pres">
      <dgm:prSet presAssocID="{574EEC18-3F41-A143-9FC6-E2F2755BA85E}" presName="textNode" presStyleLbl="bgShp" presStyleIdx="0" presStyleCnt="3"/>
      <dgm:spPr/>
      <dgm:t>
        <a:bodyPr/>
        <a:lstStyle/>
        <a:p>
          <a:endParaRPr lang="en-US"/>
        </a:p>
      </dgm:t>
    </dgm:pt>
    <dgm:pt modelId="{C647FB04-593F-2B48-9C8B-FE36BE70BFBA}" type="pres">
      <dgm:prSet presAssocID="{574EEC18-3F41-A143-9FC6-E2F2755BA85E}" presName="compChildNode" presStyleCnt="0"/>
      <dgm:spPr/>
    </dgm:pt>
    <dgm:pt modelId="{1E60F764-1BEF-BD41-A4C7-02AC39A04280}" type="pres">
      <dgm:prSet presAssocID="{574EEC18-3F41-A143-9FC6-E2F2755BA85E}" presName="theInnerList" presStyleCnt="0"/>
      <dgm:spPr/>
    </dgm:pt>
    <dgm:pt modelId="{03B02F74-04D8-DF40-9F8A-1BB68BC7DF56}" type="pres">
      <dgm:prSet presAssocID="{138A0077-4B69-6D4A-8B06-11A76A269523}" presName="childNode" presStyleLbl="node1" presStyleIdx="0" presStyleCnt="4">
        <dgm:presLayoutVars>
          <dgm:bulletEnabled val="1"/>
        </dgm:presLayoutVars>
      </dgm:prSet>
      <dgm:spPr/>
      <dgm:t>
        <a:bodyPr/>
        <a:lstStyle/>
        <a:p>
          <a:endParaRPr lang="en-US"/>
        </a:p>
      </dgm:t>
    </dgm:pt>
    <dgm:pt modelId="{6960DAB9-FFB5-1E49-A0F3-A7B0454D7439}" type="pres">
      <dgm:prSet presAssocID="{574EEC18-3F41-A143-9FC6-E2F2755BA85E}" presName="aSpace" presStyleCnt="0"/>
      <dgm:spPr/>
    </dgm:pt>
    <dgm:pt modelId="{88939835-A09B-3140-8597-6AE0F7A33C66}" type="pres">
      <dgm:prSet presAssocID="{D54EE868-F1E8-ED43-A9D7-4D22F61C40B8}" presName="compNode" presStyleCnt="0"/>
      <dgm:spPr/>
    </dgm:pt>
    <dgm:pt modelId="{EC5E2396-5F6C-E04C-B050-7AF0A937A669}" type="pres">
      <dgm:prSet presAssocID="{D54EE868-F1E8-ED43-A9D7-4D22F61C40B8}" presName="aNode" presStyleLbl="bgShp" presStyleIdx="1" presStyleCnt="3"/>
      <dgm:spPr/>
      <dgm:t>
        <a:bodyPr/>
        <a:lstStyle/>
        <a:p>
          <a:endParaRPr lang="en-US"/>
        </a:p>
      </dgm:t>
    </dgm:pt>
    <dgm:pt modelId="{BEC15182-7FD3-7744-BEE7-8A701D565E3B}" type="pres">
      <dgm:prSet presAssocID="{D54EE868-F1E8-ED43-A9D7-4D22F61C40B8}" presName="textNode" presStyleLbl="bgShp" presStyleIdx="1" presStyleCnt="3"/>
      <dgm:spPr/>
      <dgm:t>
        <a:bodyPr/>
        <a:lstStyle/>
        <a:p>
          <a:endParaRPr lang="en-US"/>
        </a:p>
      </dgm:t>
    </dgm:pt>
    <dgm:pt modelId="{1375BB5C-B5F8-8E4C-A38E-ABDB2C3BBFCC}" type="pres">
      <dgm:prSet presAssocID="{D54EE868-F1E8-ED43-A9D7-4D22F61C40B8}" presName="compChildNode" presStyleCnt="0"/>
      <dgm:spPr/>
    </dgm:pt>
    <dgm:pt modelId="{96048D87-C8D0-6241-BBC2-AD9F7AF253AF}" type="pres">
      <dgm:prSet presAssocID="{D54EE868-F1E8-ED43-A9D7-4D22F61C40B8}" presName="theInnerList" presStyleCnt="0"/>
      <dgm:spPr/>
    </dgm:pt>
    <dgm:pt modelId="{10C5BC51-8126-084E-A9A0-64FC1C1F5974}" type="pres">
      <dgm:prSet presAssocID="{111A00B1-8DA4-6844-BF59-993F20804000}" presName="childNode" presStyleLbl="node1" presStyleIdx="1" presStyleCnt="4">
        <dgm:presLayoutVars>
          <dgm:bulletEnabled val="1"/>
        </dgm:presLayoutVars>
      </dgm:prSet>
      <dgm:spPr/>
      <dgm:t>
        <a:bodyPr/>
        <a:lstStyle/>
        <a:p>
          <a:endParaRPr lang="en-US"/>
        </a:p>
      </dgm:t>
    </dgm:pt>
    <dgm:pt modelId="{69F4CD53-2F37-7D44-AD66-6A7469C2DC8D}" type="pres">
      <dgm:prSet presAssocID="{111A00B1-8DA4-6844-BF59-993F20804000}" presName="aSpace2" presStyleCnt="0"/>
      <dgm:spPr/>
    </dgm:pt>
    <dgm:pt modelId="{4CC97207-4D38-9F4E-B2FB-AD5EBD87C94E}" type="pres">
      <dgm:prSet presAssocID="{8CC7F5C6-A8D4-C545-8A35-DBD82C890275}" presName="childNode" presStyleLbl="node1" presStyleIdx="2" presStyleCnt="4">
        <dgm:presLayoutVars>
          <dgm:bulletEnabled val="1"/>
        </dgm:presLayoutVars>
      </dgm:prSet>
      <dgm:spPr/>
      <dgm:t>
        <a:bodyPr/>
        <a:lstStyle/>
        <a:p>
          <a:endParaRPr lang="en-US"/>
        </a:p>
      </dgm:t>
    </dgm:pt>
    <dgm:pt modelId="{53FBB9E0-69D0-7B42-BBC8-D7FB0FF1AB81}" type="pres">
      <dgm:prSet presAssocID="{D54EE868-F1E8-ED43-A9D7-4D22F61C40B8}" presName="aSpace" presStyleCnt="0"/>
      <dgm:spPr/>
    </dgm:pt>
    <dgm:pt modelId="{38D8E30E-44F8-C94F-91D9-D26A30B02F3F}" type="pres">
      <dgm:prSet presAssocID="{DCF150E0-0B3F-2341-8995-1F37CA5D25D9}" presName="compNode" presStyleCnt="0"/>
      <dgm:spPr/>
    </dgm:pt>
    <dgm:pt modelId="{0EE6DFAF-F810-5447-A5DF-341A95B7104C}" type="pres">
      <dgm:prSet presAssocID="{DCF150E0-0B3F-2341-8995-1F37CA5D25D9}" presName="aNode" presStyleLbl="bgShp" presStyleIdx="2" presStyleCnt="3"/>
      <dgm:spPr/>
      <dgm:t>
        <a:bodyPr/>
        <a:lstStyle/>
        <a:p>
          <a:endParaRPr lang="en-US"/>
        </a:p>
      </dgm:t>
    </dgm:pt>
    <dgm:pt modelId="{84CA53E1-BEDE-3545-8389-C16BE8C877B3}" type="pres">
      <dgm:prSet presAssocID="{DCF150E0-0B3F-2341-8995-1F37CA5D25D9}" presName="textNode" presStyleLbl="bgShp" presStyleIdx="2" presStyleCnt="3"/>
      <dgm:spPr/>
      <dgm:t>
        <a:bodyPr/>
        <a:lstStyle/>
        <a:p>
          <a:endParaRPr lang="en-US"/>
        </a:p>
      </dgm:t>
    </dgm:pt>
    <dgm:pt modelId="{1F283FFE-441A-E241-B055-A70BC96F01D1}" type="pres">
      <dgm:prSet presAssocID="{DCF150E0-0B3F-2341-8995-1F37CA5D25D9}" presName="compChildNode" presStyleCnt="0"/>
      <dgm:spPr/>
    </dgm:pt>
    <dgm:pt modelId="{F1B8AF38-9048-EF4F-97F8-E7005B6AD0BC}" type="pres">
      <dgm:prSet presAssocID="{DCF150E0-0B3F-2341-8995-1F37CA5D25D9}" presName="theInnerList" presStyleCnt="0"/>
      <dgm:spPr/>
    </dgm:pt>
    <dgm:pt modelId="{CDDF43EB-A280-B44D-8803-BFAECDEAE584}" type="pres">
      <dgm:prSet presAssocID="{11FD09CF-B577-1C46-8BAA-A26954D53D7A}" presName="childNode" presStyleLbl="node1" presStyleIdx="3" presStyleCnt="4">
        <dgm:presLayoutVars>
          <dgm:bulletEnabled val="1"/>
        </dgm:presLayoutVars>
      </dgm:prSet>
      <dgm:spPr/>
      <dgm:t>
        <a:bodyPr/>
        <a:lstStyle/>
        <a:p>
          <a:endParaRPr lang="en-US"/>
        </a:p>
      </dgm:t>
    </dgm:pt>
  </dgm:ptLst>
  <dgm:cxnLst>
    <dgm:cxn modelId="{1057DA94-E11D-4F40-B69E-835CAF25466C}" srcId="{D54EE868-F1E8-ED43-A9D7-4D22F61C40B8}" destId="{111A00B1-8DA4-6844-BF59-993F20804000}" srcOrd="0" destOrd="0" parTransId="{D5AB1A53-53C9-8C46-A34A-0030974A4912}" sibTransId="{E37F8496-593F-EB44-A11A-0E7F703ECCD4}"/>
    <dgm:cxn modelId="{C07026F8-3E93-FB4D-A5E5-F2A31BF62ADE}" type="presOf" srcId="{D54EE868-F1E8-ED43-A9D7-4D22F61C40B8}" destId="{BEC15182-7FD3-7744-BEE7-8A701D565E3B}" srcOrd="1" destOrd="0" presId="urn:microsoft.com/office/officeart/2005/8/layout/lProcess2"/>
    <dgm:cxn modelId="{54AFF96C-7FA8-AE47-A789-E1C3EC6726E1}" srcId="{D54EE868-F1E8-ED43-A9D7-4D22F61C40B8}" destId="{8CC7F5C6-A8D4-C545-8A35-DBD82C890275}" srcOrd="1" destOrd="0" parTransId="{583D474B-37AA-214C-9831-CECE2EFCF02A}" sibTransId="{45D999A5-34EF-B74D-9D79-2F6D5CA6EF81}"/>
    <dgm:cxn modelId="{5DC0558E-416D-BF48-B8F3-018E52CEE26C}" type="presOf" srcId="{D54EE868-F1E8-ED43-A9D7-4D22F61C40B8}" destId="{EC5E2396-5F6C-E04C-B050-7AF0A937A669}" srcOrd="0" destOrd="0" presId="urn:microsoft.com/office/officeart/2005/8/layout/lProcess2"/>
    <dgm:cxn modelId="{FBB26638-E8D0-D246-9C00-8FAB17754F21}" type="presOf" srcId="{DCF150E0-0B3F-2341-8995-1F37CA5D25D9}" destId="{0EE6DFAF-F810-5447-A5DF-341A95B7104C}" srcOrd="0" destOrd="0" presId="urn:microsoft.com/office/officeart/2005/8/layout/lProcess2"/>
    <dgm:cxn modelId="{23EEF0A4-0D43-5747-BD8A-CE39EFA0FB9D}" srcId="{F69E5223-F795-4A49-BAAA-808A4543B630}" destId="{DCF150E0-0B3F-2341-8995-1F37CA5D25D9}" srcOrd="2" destOrd="0" parTransId="{2ED72EED-37A5-6944-8922-C8996A95FB5F}" sibTransId="{B598D3C0-ED8D-9747-A31C-397A6608E14D}"/>
    <dgm:cxn modelId="{3B5FC246-F476-ED44-B386-D7F7B85B4B6A}" srcId="{574EEC18-3F41-A143-9FC6-E2F2755BA85E}" destId="{138A0077-4B69-6D4A-8B06-11A76A269523}" srcOrd="0" destOrd="0" parTransId="{4E0F4A62-441D-BC46-B8AE-70AD3F1AC2EB}" sibTransId="{40EE052D-1DA2-A149-B785-A40BEFF22310}"/>
    <dgm:cxn modelId="{C7938FC7-0E21-1B42-88AE-966332028F4F}" type="presOf" srcId="{F69E5223-F795-4A49-BAAA-808A4543B630}" destId="{60662DB7-A71E-0F4D-8B0E-178604640F19}" srcOrd="0" destOrd="0" presId="urn:microsoft.com/office/officeart/2005/8/layout/lProcess2"/>
    <dgm:cxn modelId="{7715A945-27E4-744E-8BA8-1737C3028C83}" type="presOf" srcId="{DCF150E0-0B3F-2341-8995-1F37CA5D25D9}" destId="{84CA53E1-BEDE-3545-8389-C16BE8C877B3}" srcOrd="1" destOrd="0" presId="urn:microsoft.com/office/officeart/2005/8/layout/lProcess2"/>
    <dgm:cxn modelId="{C5EE1134-8653-5A43-9FE1-7466C7DCA366}" srcId="{DCF150E0-0B3F-2341-8995-1F37CA5D25D9}" destId="{11FD09CF-B577-1C46-8BAA-A26954D53D7A}" srcOrd="0" destOrd="0" parTransId="{1BC1A769-0F3D-1E47-B3DF-5E5704E774C1}" sibTransId="{A65FC2BC-E675-274D-8287-8C0105D67E9B}"/>
    <dgm:cxn modelId="{DEE3143D-973E-984C-B28B-9701C7F2F8C5}" srcId="{F69E5223-F795-4A49-BAAA-808A4543B630}" destId="{574EEC18-3F41-A143-9FC6-E2F2755BA85E}" srcOrd="0" destOrd="0" parTransId="{63A33F13-B1A6-5847-BB06-9BB4F4A9B255}" sibTransId="{EC32F966-7454-8C4B-B998-AC2301321F0A}"/>
    <dgm:cxn modelId="{8260B16B-4955-4B4B-A1D6-F70CA114D081}" type="presOf" srcId="{8CC7F5C6-A8D4-C545-8A35-DBD82C890275}" destId="{4CC97207-4D38-9F4E-B2FB-AD5EBD87C94E}" srcOrd="0" destOrd="0" presId="urn:microsoft.com/office/officeart/2005/8/layout/lProcess2"/>
    <dgm:cxn modelId="{7789A2D3-1F5B-E647-8DB1-8E8888B683E2}" type="presOf" srcId="{574EEC18-3F41-A143-9FC6-E2F2755BA85E}" destId="{5438DD00-D819-5547-BD5D-CE7DAC71FD55}" srcOrd="0" destOrd="0" presId="urn:microsoft.com/office/officeart/2005/8/layout/lProcess2"/>
    <dgm:cxn modelId="{FB4FF472-8A4F-2E45-A954-1603ED52C7B9}" type="presOf" srcId="{111A00B1-8DA4-6844-BF59-993F20804000}" destId="{10C5BC51-8126-084E-A9A0-64FC1C1F5974}" srcOrd="0" destOrd="0" presId="urn:microsoft.com/office/officeart/2005/8/layout/lProcess2"/>
    <dgm:cxn modelId="{42D22A37-A374-B641-8D76-BE1319724CC6}" type="presOf" srcId="{574EEC18-3F41-A143-9FC6-E2F2755BA85E}" destId="{021C12A5-A90D-684E-A572-E9F8651FF9A8}" srcOrd="1" destOrd="0" presId="urn:microsoft.com/office/officeart/2005/8/layout/lProcess2"/>
    <dgm:cxn modelId="{F9067A5E-952E-8549-B1E4-6391ED78896F}" type="presOf" srcId="{11FD09CF-B577-1C46-8BAA-A26954D53D7A}" destId="{CDDF43EB-A280-B44D-8803-BFAECDEAE584}" srcOrd="0" destOrd="0" presId="urn:microsoft.com/office/officeart/2005/8/layout/lProcess2"/>
    <dgm:cxn modelId="{EB7252DF-154C-B044-B9E1-61EB89463643}" type="presOf" srcId="{138A0077-4B69-6D4A-8B06-11A76A269523}" destId="{03B02F74-04D8-DF40-9F8A-1BB68BC7DF56}" srcOrd="0" destOrd="0" presId="urn:microsoft.com/office/officeart/2005/8/layout/lProcess2"/>
    <dgm:cxn modelId="{9D306F83-2499-BF44-B708-5A3DB2238F02}" srcId="{F69E5223-F795-4A49-BAAA-808A4543B630}" destId="{D54EE868-F1E8-ED43-A9D7-4D22F61C40B8}" srcOrd="1" destOrd="0" parTransId="{AF0C3B94-5A61-EB40-9ED7-5F4B81DE7B49}" sibTransId="{339DAE55-D163-104F-8AA2-7106D2046EF9}"/>
    <dgm:cxn modelId="{78719ECC-53F6-E547-AC7E-7889A7D1CADC}" type="presParOf" srcId="{60662DB7-A71E-0F4D-8B0E-178604640F19}" destId="{00BE75CC-959E-0E4B-A0AF-810CFBF92C81}" srcOrd="0" destOrd="0" presId="urn:microsoft.com/office/officeart/2005/8/layout/lProcess2"/>
    <dgm:cxn modelId="{6E65562E-1C7F-014A-8D86-08B3B4153B85}" type="presParOf" srcId="{00BE75CC-959E-0E4B-A0AF-810CFBF92C81}" destId="{5438DD00-D819-5547-BD5D-CE7DAC71FD55}" srcOrd="0" destOrd="0" presId="urn:microsoft.com/office/officeart/2005/8/layout/lProcess2"/>
    <dgm:cxn modelId="{F25DE36F-BAE9-1A43-9B59-C3293416E633}" type="presParOf" srcId="{00BE75CC-959E-0E4B-A0AF-810CFBF92C81}" destId="{021C12A5-A90D-684E-A572-E9F8651FF9A8}" srcOrd="1" destOrd="0" presId="urn:microsoft.com/office/officeart/2005/8/layout/lProcess2"/>
    <dgm:cxn modelId="{7B9E8932-95F2-5240-A466-AB964A131346}" type="presParOf" srcId="{00BE75CC-959E-0E4B-A0AF-810CFBF92C81}" destId="{C647FB04-593F-2B48-9C8B-FE36BE70BFBA}" srcOrd="2" destOrd="0" presId="urn:microsoft.com/office/officeart/2005/8/layout/lProcess2"/>
    <dgm:cxn modelId="{76F4794A-0928-6146-A4EC-4DD6A09C0C54}" type="presParOf" srcId="{C647FB04-593F-2B48-9C8B-FE36BE70BFBA}" destId="{1E60F764-1BEF-BD41-A4C7-02AC39A04280}" srcOrd="0" destOrd="0" presId="urn:microsoft.com/office/officeart/2005/8/layout/lProcess2"/>
    <dgm:cxn modelId="{3E20DC01-497D-7E44-BF46-DCE5CA38F53F}" type="presParOf" srcId="{1E60F764-1BEF-BD41-A4C7-02AC39A04280}" destId="{03B02F74-04D8-DF40-9F8A-1BB68BC7DF56}" srcOrd="0" destOrd="0" presId="urn:microsoft.com/office/officeart/2005/8/layout/lProcess2"/>
    <dgm:cxn modelId="{9C35DA4E-78F9-274A-9F8D-A98744093482}" type="presParOf" srcId="{60662DB7-A71E-0F4D-8B0E-178604640F19}" destId="{6960DAB9-FFB5-1E49-A0F3-A7B0454D7439}" srcOrd="1" destOrd="0" presId="urn:microsoft.com/office/officeart/2005/8/layout/lProcess2"/>
    <dgm:cxn modelId="{B36388D8-3ADC-854F-95FB-1126D5339BCF}" type="presParOf" srcId="{60662DB7-A71E-0F4D-8B0E-178604640F19}" destId="{88939835-A09B-3140-8597-6AE0F7A33C66}" srcOrd="2" destOrd="0" presId="urn:microsoft.com/office/officeart/2005/8/layout/lProcess2"/>
    <dgm:cxn modelId="{D8DE4DA6-DFA6-8B4E-B127-ED26F38A18DF}" type="presParOf" srcId="{88939835-A09B-3140-8597-6AE0F7A33C66}" destId="{EC5E2396-5F6C-E04C-B050-7AF0A937A669}" srcOrd="0" destOrd="0" presId="urn:microsoft.com/office/officeart/2005/8/layout/lProcess2"/>
    <dgm:cxn modelId="{858AC1F5-A8B9-954F-A452-7A8C4E2BDC66}" type="presParOf" srcId="{88939835-A09B-3140-8597-6AE0F7A33C66}" destId="{BEC15182-7FD3-7744-BEE7-8A701D565E3B}" srcOrd="1" destOrd="0" presId="urn:microsoft.com/office/officeart/2005/8/layout/lProcess2"/>
    <dgm:cxn modelId="{6F189E23-61FC-2E46-AAEE-6D842F965F75}" type="presParOf" srcId="{88939835-A09B-3140-8597-6AE0F7A33C66}" destId="{1375BB5C-B5F8-8E4C-A38E-ABDB2C3BBFCC}" srcOrd="2" destOrd="0" presId="urn:microsoft.com/office/officeart/2005/8/layout/lProcess2"/>
    <dgm:cxn modelId="{AC5A6483-3445-5D43-8D5C-9A82F7E1DDA4}" type="presParOf" srcId="{1375BB5C-B5F8-8E4C-A38E-ABDB2C3BBFCC}" destId="{96048D87-C8D0-6241-BBC2-AD9F7AF253AF}" srcOrd="0" destOrd="0" presId="urn:microsoft.com/office/officeart/2005/8/layout/lProcess2"/>
    <dgm:cxn modelId="{6FBF815E-5623-A142-9217-DB7A73F556B2}" type="presParOf" srcId="{96048D87-C8D0-6241-BBC2-AD9F7AF253AF}" destId="{10C5BC51-8126-084E-A9A0-64FC1C1F5974}" srcOrd="0" destOrd="0" presId="urn:microsoft.com/office/officeart/2005/8/layout/lProcess2"/>
    <dgm:cxn modelId="{59F105A7-A253-3347-B879-6F2470F7CA17}" type="presParOf" srcId="{96048D87-C8D0-6241-BBC2-AD9F7AF253AF}" destId="{69F4CD53-2F37-7D44-AD66-6A7469C2DC8D}" srcOrd="1" destOrd="0" presId="urn:microsoft.com/office/officeart/2005/8/layout/lProcess2"/>
    <dgm:cxn modelId="{E4FCB774-2766-CD40-95C5-543E9D60232E}" type="presParOf" srcId="{96048D87-C8D0-6241-BBC2-AD9F7AF253AF}" destId="{4CC97207-4D38-9F4E-B2FB-AD5EBD87C94E}" srcOrd="2" destOrd="0" presId="urn:microsoft.com/office/officeart/2005/8/layout/lProcess2"/>
    <dgm:cxn modelId="{5A3291E8-5075-604C-B8CF-8A4F185F5A4E}" type="presParOf" srcId="{60662DB7-A71E-0F4D-8B0E-178604640F19}" destId="{53FBB9E0-69D0-7B42-BBC8-D7FB0FF1AB81}" srcOrd="3" destOrd="0" presId="urn:microsoft.com/office/officeart/2005/8/layout/lProcess2"/>
    <dgm:cxn modelId="{6F2CCE9A-EFF2-834F-8D58-C577CD539BD9}" type="presParOf" srcId="{60662DB7-A71E-0F4D-8B0E-178604640F19}" destId="{38D8E30E-44F8-C94F-91D9-D26A30B02F3F}" srcOrd="4" destOrd="0" presId="urn:microsoft.com/office/officeart/2005/8/layout/lProcess2"/>
    <dgm:cxn modelId="{422D870D-0337-1A4A-B333-A3A9851A4EDE}" type="presParOf" srcId="{38D8E30E-44F8-C94F-91D9-D26A30B02F3F}" destId="{0EE6DFAF-F810-5447-A5DF-341A95B7104C}" srcOrd="0" destOrd="0" presId="urn:microsoft.com/office/officeart/2005/8/layout/lProcess2"/>
    <dgm:cxn modelId="{F3CCAEED-E748-8447-B61D-149113BD3C6F}" type="presParOf" srcId="{38D8E30E-44F8-C94F-91D9-D26A30B02F3F}" destId="{84CA53E1-BEDE-3545-8389-C16BE8C877B3}" srcOrd="1" destOrd="0" presId="urn:microsoft.com/office/officeart/2005/8/layout/lProcess2"/>
    <dgm:cxn modelId="{2D8562CF-96B1-0C4F-A458-9BAF19636B54}" type="presParOf" srcId="{38D8E30E-44F8-C94F-91D9-D26A30B02F3F}" destId="{1F283FFE-441A-E241-B055-A70BC96F01D1}" srcOrd="2" destOrd="0" presId="urn:microsoft.com/office/officeart/2005/8/layout/lProcess2"/>
    <dgm:cxn modelId="{1F0860F8-DEAD-1746-8F93-CEC831FF757F}" type="presParOf" srcId="{1F283FFE-441A-E241-B055-A70BC96F01D1}" destId="{F1B8AF38-9048-EF4F-97F8-E7005B6AD0BC}" srcOrd="0" destOrd="0" presId="urn:microsoft.com/office/officeart/2005/8/layout/lProcess2"/>
    <dgm:cxn modelId="{61BDE109-B935-3C4A-9E0E-C47D673CA959}" type="presParOf" srcId="{F1B8AF38-9048-EF4F-97F8-E7005B6AD0BC}" destId="{CDDF43EB-A280-B44D-8803-BFAECDEAE584}" srcOrd="0"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5AA208D9-790E-CE41-832D-4908CE57DB18}" type="doc">
      <dgm:prSet loTypeId="urn:microsoft.com/office/officeart/2005/8/layout/hierarchy3" loCatId="hierarchy" qsTypeId="urn:microsoft.com/office/officeart/2005/8/quickstyle/simple4" qsCatId="simple" csTypeId="urn:microsoft.com/office/officeart/2005/8/colors/accent1_2" csCatId="accent1" phldr="1"/>
      <dgm:spPr/>
      <dgm:t>
        <a:bodyPr/>
        <a:lstStyle/>
        <a:p>
          <a:endParaRPr lang="en-US"/>
        </a:p>
      </dgm:t>
    </dgm:pt>
    <dgm:pt modelId="{FD6930FA-CDF1-9345-8FD7-ACF390E8E49C}">
      <dgm:prSet phldrT="[Text]" custT="1"/>
      <dgm:spPr/>
      <dgm:t>
        <a:bodyPr/>
        <a:lstStyle/>
        <a:p>
          <a:r>
            <a:rPr lang="en-US" sz="1600" b="1" dirty="0" smtClean="0">
              <a:latin typeface="Times New Roman" panose="02020603050405020304" pitchFamily="18" charset="0"/>
              <a:cs typeface="Times New Roman" panose="02020603050405020304" pitchFamily="18" charset="0"/>
            </a:rPr>
            <a:t>Simultaneous concurrent processes or threads</a:t>
          </a:r>
          <a:endParaRPr lang="en-US" sz="1600" dirty="0">
            <a:latin typeface="Times New Roman" panose="02020603050405020304" pitchFamily="18" charset="0"/>
            <a:cs typeface="Times New Roman" panose="02020603050405020304" pitchFamily="18" charset="0"/>
          </a:endParaRPr>
        </a:p>
      </dgm:t>
    </dgm:pt>
    <dgm:pt modelId="{E09B3B42-23C3-314F-8F33-AD0247E7C2B8}" type="parTrans" cxnId="{E798993B-2788-664E-BC2B-BC4D7AA878A0}">
      <dgm:prSet/>
      <dgm:spPr/>
      <dgm:t>
        <a:bodyPr/>
        <a:lstStyle/>
        <a:p>
          <a:endParaRPr lang="en-US">
            <a:latin typeface="Times New Roman" panose="02020603050405020304" pitchFamily="18" charset="0"/>
            <a:cs typeface="Times New Roman" panose="02020603050405020304" pitchFamily="18" charset="0"/>
          </a:endParaRPr>
        </a:p>
      </dgm:t>
    </dgm:pt>
    <dgm:pt modelId="{9DFBC693-85B2-F64C-90CD-663AA47B60F6}" type="sibTrans" cxnId="{E798993B-2788-664E-BC2B-BC4D7AA878A0}">
      <dgm:prSet/>
      <dgm:spPr/>
      <dgm:t>
        <a:bodyPr/>
        <a:lstStyle/>
        <a:p>
          <a:endParaRPr lang="en-US">
            <a:latin typeface="Times New Roman" panose="02020603050405020304" pitchFamily="18" charset="0"/>
            <a:cs typeface="Times New Roman" panose="02020603050405020304" pitchFamily="18" charset="0"/>
          </a:endParaRPr>
        </a:p>
      </dgm:t>
    </dgm:pt>
    <dgm:pt modelId="{CF03254C-2E97-A042-8DDF-EEF373916426}">
      <dgm:prSet phldrT="[Text]" custT="1"/>
      <dgm:spPr/>
      <dgm:t>
        <a:bodyPr/>
        <a:lstStyle/>
        <a:p>
          <a:r>
            <a:rPr lang="en-US" sz="1600" dirty="0" smtClean="0">
              <a:latin typeface="Times New Roman" panose="02020603050405020304" pitchFamily="18" charset="0"/>
              <a:cs typeface="Times New Roman" panose="02020603050405020304" pitchFamily="18" charset="0"/>
            </a:rPr>
            <a:t>Kernel routines need to be reentrant to allow several processors to execute the same kernel code simultaneously</a:t>
          </a:r>
          <a:endParaRPr lang="en-US" sz="1600" dirty="0">
            <a:latin typeface="Times New Roman" panose="02020603050405020304" pitchFamily="18" charset="0"/>
            <a:cs typeface="Times New Roman" panose="02020603050405020304" pitchFamily="18" charset="0"/>
          </a:endParaRPr>
        </a:p>
      </dgm:t>
    </dgm:pt>
    <dgm:pt modelId="{B24F7352-4171-054A-B7A1-45B8DF8DA828}" type="parTrans" cxnId="{7CAA66FC-F844-8946-978D-C3C8C6495253}">
      <dgm:prSet/>
      <dgm:spPr/>
      <dgm:t>
        <a:bodyPr/>
        <a:lstStyle/>
        <a:p>
          <a:endParaRPr lang="en-US" dirty="0">
            <a:latin typeface="Times New Roman" panose="02020603050405020304" pitchFamily="18" charset="0"/>
            <a:cs typeface="Times New Roman" panose="02020603050405020304" pitchFamily="18" charset="0"/>
          </a:endParaRPr>
        </a:p>
      </dgm:t>
    </dgm:pt>
    <dgm:pt modelId="{50DE34A9-53CA-9248-96CB-E46FF05E10F7}" type="sibTrans" cxnId="{7CAA66FC-F844-8946-978D-C3C8C6495253}">
      <dgm:prSet/>
      <dgm:spPr/>
      <dgm:t>
        <a:bodyPr/>
        <a:lstStyle/>
        <a:p>
          <a:endParaRPr lang="en-US">
            <a:latin typeface="Times New Roman" panose="02020603050405020304" pitchFamily="18" charset="0"/>
            <a:cs typeface="Times New Roman" panose="02020603050405020304" pitchFamily="18" charset="0"/>
          </a:endParaRPr>
        </a:p>
      </dgm:t>
    </dgm:pt>
    <dgm:pt modelId="{1D28519B-A810-F648-8278-275178BF4CC1}">
      <dgm:prSet custT="1"/>
      <dgm:spPr/>
      <dgm:t>
        <a:bodyPr/>
        <a:lstStyle/>
        <a:p>
          <a:r>
            <a:rPr lang="en-US" sz="1600" b="1" dirty="0" smtClean="0">
              <a:latin typeface="Times New Roman" panose="02020603050405020304" pitchFamily="18" charset="0"/>
              <a:cs typeface="Times New Roman" panose="02020603050405020304" pitchFamily="18" charset="0"/>
            </a:rPr>
            <a:t>Scheduling</a:t>
          </a:r>
          <a:endParaRPr lang="en-US" sz="1600" dirty="0">
            <a:latin typeface="Times New Roman" panose="02020603050405020304" pitchFamily="18" charset="0"/>
            <a:cs typeface="Times New Roman" panose="02020603050405020304" pitchFamily="18" charset="0"/>
          </a:endParaRPr>
        </a:p>
      </dgm:t>
    </dgm:pt>
    <dgm:pt modelId="{3532CE72-04BB-4447-9BFF-B465B92AA39E}" type="parTrans" cxnId="{FD7E5936-ED36-2D4F-96EB-70BD959F0254}">
      <dgm:prSet/>
      <dgm:spPr/>
      <dgm:t>
        <a:bodyPr/>
        <a:lstStyle/>
        <a:p>
          <a:endParaRPr lang="en-US">
            <a:latin typeface="Times New Roman" panose="02020603050405020304" pitchFamily="18" charset="0"/>
            <a:cs typeface="Times New Roman" panose="02020603050405020304" pitchFamily="18" charset="0"/>
          </a:endParaRPr>
        </a:p>
      </dgm:t>
    </dgm:pt>
    <dgm:pt modelId="{CCC02F46-DADA-7C4C-8FBD-64EF181B807B}" type="sibTrans" cxnId="{FD7E5936-ED36-2D4F-96EB-70BD959F0254}">
      <dgm:prSet/>
      <dgm:spPr/>
      <dgm:t>
        <a:bodyPr/>
        <a:lstStyle/>
        <a:p>
          <a:endParaRPr lang="en-US">
            <a:latin typeface="Times New Roman" panose="02020603050405020304" pitchFamily="18" charset="0"/>
            <a:cs typeface="Times New Roman" panose="02020603050405020304" pitchFamily="18" charset="0"/>
          </a:endParaRPr>
        </a:p>
      </dgm:t>
    </dgm:pt>
    <dgm:pt modelId="{C9DD314C-0D29-184F-A07A-C5DC2F8A2323}">
      <dgm:prSet custT="1"/>
      <dgm:spPr/>
      <dgm:t>
        <a:bodyPr/>
        <a:lstStyle/>
        <a:p>
          <a:r>
            <a:rPr lang="en-US" sz="1600" dirty="0" smtClean="0">
              <a:latin typeface="Times New Roman" panose="02020603050405020304" pitchFamily="18" charset="0"/>
              <a:cs typeface="Times New Roman" panose="02020603050405020304" pitchFamily="18" charset="0"/>
            </a:rPr>
            <a:t>Any processor may perform scheduling, which complicates the task of enforcing a scheduling policy</a:t>
          </a:r>
          <a:endParaRPr lang="en-US" sz="1600" dirty="0">
            <a:latin typeface="Times New Roman" panose="02020603050405020304" pitchFamily="18" charset="0"/>
            <a:cs typeface="Times New Roman" panose="02020603050405020304" pitchFamily="18" charset="0"/>
          </a:endParaRPr>
        </a:p>
      </dgm:t>
    </dgm:pt>
    <dgm:pt modelId="{00B13440-F990-184E-9B45-BC2B00E91DDD}" type="parTrans" cxnId="{904F65C6-EEE0-364E-BE60-1328F96D40B9}">
      <dgm:prSet/>
      <dgm:spPr/>
      <dgm:t>
        <a:bodyPr/>
        <a:lstStyle/>
        <a:p>
          <a:endParaRPr lang="en-US" dirty="0">
            <a:latin typeface="Times New Roman" panose="02020603050405020304" pitchFamily="18" charset="0"/>
            <a:cs typeface="Times New Roman" panose="02020603050405020304" pitchFamily="18" charset="0"/>
          </a:endParaRPr>
        </a:p>
      </dgm:t>
    </dgm:pt>
    <dgm:pt modelId="{4EE793BF-3646-1046-A5D2-D82EF53B84A5}" type="sibTrans" cxnId="{904F65C6-EEE0-364E-BE60-1328F96D40B9}">
      <dgm:prSet/>
      <dgm:spPr/>
      <dgm:t>
        <a:bodyPr/>
        <a:lstStyle/>
        <a:p>
          <a:endParaRPr lang="en-US">
            <a:latin typeface="Times New Roman" panose="02020603050405020304" pitchFamily="18" charset="0"/>
            <a:cs typeface="Times New Roman" panose="02020603050405020304" pitchFamily="18" charset="0"/>
          </a:endParaRPr>
        </a:p>
      </dgm:t>
    </dgm:pt>
    <dgm:pt modelId="{41728C1A-E909-4648-904A-203B6124390F}">
      <dgm:prSet custT="1"/>
      <dgm:spPr/>
      <dgm:t>
        <a:bodyPr/>
        <a:lstStyle/>
        <a:p>
          <a:r>
            <a:rPr lang="en-US" sz="1600" b="1" dirty="0" smtClean="0">
              <a:latin typeface="Times New Roman" panose="02020603050405020304" pitchFamily="18" charset="0"/>
              <a:cs typeface="Times New Roman" panose="02020603050405020304" pitchFamily="18" charset="0"/>
            </a:rPr>
            <a:t>Synchronization</a:t>
          </a:r>
          <a:endParaRPr lang="en-US" sz="1600" dirty="0">
            <a:latin typeface="Times New Roman" panose="02020603050405020304" pitchFamily="18" charset="0"/>
            <a:cs typeface="Times New Roman" panose="02020603050405020304" pitchFamily="18" charset="0"/>
          </a:endParaRPr>
        </a:p>
      </dgm:t>
    </dgm:pt>
    <dgm:pt modelId="{90CA631D-CE4D-AE44-BE0C-C370F481E799}" type="parTrans" cxnId="{C08A6BAB-D9CC-604C-982E-10DC172DBE50}">
      <dgm:prSet/>
      <dgm:spPr/>
      <dgm:t>
        <a:bodyPr/>
        <a:lstStyle/>
        <a:p>
          <a:endParaRPr lang="en-US">
            <a:latin typeface="Times New Roman" panose="02020603050405020304" pitchFamily="18" charset="0"/>
            <a:cs typeface="Times New Roman" panose="02020603050405020304" pitchFamily="18" charset="0"/>
          </a:endParaRPr>
        </a:p>
      </dgm:t>
    </dgm:pt>
    <dgm:pt modelId="{09148EA3-2B91-BB4E-95DD-17B07FCE3B38}" type="sibTrans" cxnId="{C08A6BAB-D9CC-604C-982E-10DC172DBE50}">
      <dgm:prSet/>
      <dgm:spPr/>
      <dgm:t>
        <a:bodyPr/>
        <a:lstStyle/>
        <a:p>
          <a:endParaRPr lang="en-US">
            <a:latin typeface="Times New Roman" panose="02020603050405020304" pitchFamily="18" charset="0"/>
            <a:cs typeface="Times New Roman" panose="02020603050405020304" pitchFamily="18" charset="0"/>
          </a:endParaRPr>
        </a:p>
      </dgm:t>
    </dgm:pt>
    <dgm:pt modelId="{23B84F0C-40A3-214C-A5B8-E2A51FAE70E1}">
      <dgm:prSet custT="1"/>
      <dgm:spPr/>
      <dgm:t>
        <a:bodyPr/>
        <a:lstStyle/>
        <a:p>
          <a:r>
            <a:rPr lang="en-US" sz="1600" dirty="0" smtClean="0">
              <a:latin typeface="Times New Roman" panose="02020603050405020304" pitchFamily="18" charset="0"/>
              <a:cs typeface="Times New Roman" panose="02020603050405020304" pitchFamily="18" charset="0"/>
            </a:rPr>
            <a:t>With multiple active processes having potential access to shared address spaces or shared I/O resources, care must be taken to provide effective synchronization</a:t>
          </a:r>
          <a:endParaRPr lang="en-US" sz="1600" dirty="0">
            <a:latin typeface="Times New Roman" panose="02020603050405020304" pitchFamily="18" charset="0"/>
            <a:cs typeface="Times New Roman" panose="02020603050405020304" pitchFamily="18" charset="0"/>
          </a:endParaRPr>
        </a:p>
      </dgm:t>
    </dgm:pt>
    <dgm:pt modelId="{51315BE9-15D2-3148-8668-4DF77E6E0CA8}" type="parTrans" cxnId="{B78C9A39-3CDD-8844-9813-24CC7AF05DF8}">
      <dgm:prSet/>
      <dgm:spPr/>
      <dgm:t>
        <a:bodyPr/>
        <a:lstStyle/>
        <a:p>
          <a:endParaRPr lang="en-US" dirty="0">
            <a:latin typeface="Times New Roman" panose="02020603050405020304" pitchFamily="18" charset="0"/>
            <a:cs typeface="Times New Roman" panose="02020603050405020304" pitchFamily="18" charset="0"/>
          </a:endParaRPr>
        </a:p>
      </dgm:t>
    </dgm:pt>
    <dgm:pt modelId="{D3AE82C6-1501-C44A-8003-403E75EF403D}" type="sibTrans" cxnId="{B78C9A39-3CDD-8844-9813-24CC7AF05DF8}">
      <dgm:prSet/>
      <dgm:spPr/>
      <dgm:t>
        <a:bodyPr/>
        <a:lstStyle/>
        <a:p>
          <a:endParaRPr lang="en-US">
            <a:latin typeface="Times New Roman" panose="02020603050405020304" pitchFamily="18" charset="0"/>
            <a:cs typeface="Times New Roman" panose="02020603050405020304" pitchFamily="18" charset="0"/>
          </a:endParaRPr>
        </a:p>
      </dgm:t>
    </dgm:pt>
    <dgm:pt modelId="{7583D4B7-C644-E84C-9F68-F52BE8BF913A}">
      <dgm:prSet custT="1"/>
      <dgm:spPr/>
      <dgm:t>
        <a:bodyPr/>
        <a:lstStyle/>
        <a:p>
          <a:r>
            <a:rPr lang="en-US" sz="1600" b="1" dirty="0" smtClean="0">
              <a:latin typeface="Times New Roman" panose="02020603050405020304" pitchFamily="18" charset="0"/>
              <a:cs typeface="Times New Roman" panose="02020603050405020304" pitchFamily="18" charset="0"/>
            </a:rPr>
            <a:t>Memory management</a:t>
          </a:r>
          <a:endParaRPr lang="en-US" sz="1600" dirty="0">
            <a:latin typeface="Times New Roman" panose="02020603050405020304" pitchFamily="18" charset="0"/>
            <a:cs typeface="Times New Roman" panose="02020603050405020304" pitchFamily="18" charset="0"/>
          </a:endParaRPr>
        </a:p>
      </dgm:t>
    </dgm:pt>
    <dgm:pt modelId="{3A8153AE-8BEE-1D41-9BD8-2A532C2AA704}" type="parTrans" cxnId="{4BAF6596-7D29-DD40-BC6E-E29A5A668820}">
      <dgm:prSet/>
      <dgm:spPr/>
      <dgm:t>
        <a:bodyPr/>
        <a:lstStyle/>
        <a:p>
          <a:endParaRPr lang="en-US">
            <a:latin typeface="Times New Roman" panose="02020603050405020304" pitchFamily="18" charset="0"/>
            <a:cs typeface="Times New Roman" panose="02020603050405020304" pitchFamily="18" charset="0"/>
          </a:endParaRPr>
        </a:p>
      </dgm:t>
    </dgm:pt>
    <dgm:pt modelId="{6391536A-ED8E-BE40-B261-EAF6EA285D04}" type="sibTrans" cxnId="{4BAF6596-7D29-DD40-BC6E-E29A5A668820}">
      <dgm:prSet/>
      <dgm:spPr/>
      <dgm:t>
        <a:bodyPr/>
        <a:lstStyle/>
        <a:p>
          <a:endParaRPr lang="en-US">
            <a:latin typeface="Times New Roman" panose="02020603050405020304" pitchFamily="18" charset="0"/>
            <a:cs typeface="Times New Roman" panose="02020603050405020304" pitchFamily="18" charset="0"/>
          </a:endParaRPr>
        </a:p>
      </dgm:t>
    </dgm:pt>
    <dgm:pt modelId="{279FD7B2-5886-5C4E-A835-1E04D67D5778}">
      <dgm:prSet custT="1"/>
      <dgm:spPr/>
      <dgm:t>
        <a:bodyPr/>
        <a:lstStyle/>
        <a:p>
          <a:r>
            <a:rPr lang="en-US" sz="1600" dirty="0" smtClean="0">
              <a:latin typeface="Times New Roman" panose="02020603050405020304" pitchFamily="18" charset="0"/>
              <a:cs typeface="Times New Roman" panose="02020603050405020304" pitchFamily="18" charset="0"/>
            </a:rPr>
            <a:t>The reuse of physical pages is the biggest problem of concern</a:t>
          </a:r>
          <a:endParaRPr lang="en-US" sz="1600" dirty="0">
            <a:latin typeface="Times New Roman" panose="02020603050405020304" pitchFamily="18" charset="0"/>
            <a:cs typeface="Times New Roman" panose="02020603050405020304" pitchFamily="18" charset="0"/>
          </a:endParaRPr>
        </a:p>
      </dgm:t>
    </dgm:pt>
    <dgm:pt modelId="{64448336-5A70-AF44-B59B-23989B8D078F}" type="parTrans" cxnId="{6FC8ACFE-474F-0B49-9050-BE775288EFDF}">
      <dgm:prSet/>
      <dgm:spPr/>
      <dgm:t>
        <a:bodyPr/>
        <a:lstStyle/>
        <a:p>
          <a:endParaRPr lang="en-US" dirty="0">
            <a:latin typeface="Times New Roman" panose="02020603050405020304" pitchFamily="18" charset="0"/>
            <a:cs typeface="Times New Roman" panose="02020603050405020304" pitchFamily="18" charset="0"/>
          </a:endParaRPr>
        </a:p>
      </dgm:t>
    </dgm:pt>
    <dgm:pt modelId="{6B2B6F55-A247-4648-8723-23A89E545F08}" type="sibTrans" cxnId="{6FC8ACFE-474F-0B49-9050-BE775288EFDF}">
      <dgm:prSet/>
      <dgm:spPr/>
      <dgm:t>
        <a:bodyPr/>
        <a:lstStyle/>
        <a:p>
          <a:endParaRPr lang="en-US">
            <a:latin typeface="Times New Roman" panose="02020603050405020304" pitchFamily="18" charset="0"/>
            <a:cs typeface="Times New Roman" panose="02020603050405020304" pitchFamily="18" charset="0"/>
          </a:endParaRPr>
        </a:p>
      </dgm:t>
    </dgm:pt>
    <dgm:pt modelId="{1D155A38-8A10-BD4D-B599-31C6FB1BDAF4}">
      <dgm:prSet custT="1"/>
      <dgm:spPr/>
      <dgm:t>
        <a:bodyPr/>
        <a:lstStyle/>
        <a:p>
          <a:r>
            <a:rPr lang="en-US" sz="1600" b="1" dirty="0" smtClean="0">
              <a:latin typeface="Times New Roman" panose="02020603050405020304" pitchFamily="18" charset="0"/>
              <a:cs typeface="Times New Roman" panose="02020603050405020304" pitchFamily="18" charset="0"/>
            </a:rPr>
            <a:t>Reliability and fault tolerance</a:t>
          </a:r>
          <a:endParaRPr lang="en-US" sz="1600" dirty="0">
            <a:latin typeface="Times New Roman" panose="02020603050405020304" pitchFamily="18" charset="0"/>
            <a:cs typeface="Times New Roman" panose="02020603050405020304" pitchFamily="18" charset="0"/>
          </a:endParaRPr>
        </a:p>
      </dgm:t>
    </dgm:pt>
    <dgm:pt modelId="{D7715A89-DA8A-A44B-8C2A-4B37BB010B76}" type="parTrans" cxnId="{364A71AD-ECCF-2547-9528-CD0E28B2A9BB}">
      <dgm:prSet/>
      <dgm:spPr/>
      <dgm:t>
        <a:bodyPr/>
        <a:lstStyle/>
        <a:p>
          <a:endParaRPr lang="en-US">
            <a:latin typeface="Times New Roman" panose="02020603050405020304" pitchFamily="18" charset="0"/>
            <a:cs typeface="Times New Roman" panose="02020603050405020304" pitchFamily="18" charset="0"/>
          </a:endParaRPr>
        </a:p>
      </dgm:t>
    </dgm:pt>
    <dgm:pt modelId="{459B2552-DE64-3641-9621-814FFCD03FA1}" type="sibTrans" cxnId="{364A71AD-ECCF-2547-9528-CD0E28B2A9BB}">
      <dgm:prSet/>
      <dgm:spPr/>
      <dgm:t>
        <a:bodyPr/>
        <a:lstStyle/>
        <a:p>
          <a:endParaRPr lang="en-US">
            <a:latin typeface="Times New Roman" panose="02020603050405020304" pitchFamily="18" charset="0"/>
            <a:cs typeface="Times New Roman" panose="02020603050405020304" pitchFamily="18" charset="0"/>
          </a:endParaRPr>
        </a:p>
      </dgm:t>
    </dgm:pt>
    <dgm:pt modelId="{758ECEBE-0C17-E740-B108-1DA818C7D8AF}">
      <dgm:prSet custT="1"/>
      <dgm:spPr/>
      <dgm:t>
        <a:bodyPr/>
        <a:lstStyle/>
        <a:p>
          <a:r>
            <a:rPr lang="en-US" sz="1600" dirty="0" smtClean="0">
              <a:latin typeface="Times New Roman" panose="02020603050405020304" pitchFamily="18" charset="0"/>
              <a:cs typeface="Times New Roman" panose="02020603050405020304" pitchFamily="18" charset="0"/>
            </a:rPr>
            <a:t>The OS should provide graceful degradation in the face of processor failure</a:t>
          </a:r>
          <a:endParaRPr lang="en-US" sz="1600" dirty="0">
            <a:latin typeface="Times New Roman" panose="02020603050405020304" pitchFamily="18" charset="0"/>
            <a:cs typeface="Times New Roman" panose="02020603050405020304" pitchFamily="18" charset="0"/>
          </a:endParaRPr>
        </a:p>
      </dgm:t>
    </dgm:pt>
    <dgm:pt modelId="{B0900AE4-8A0D-714E-B1FC-519AC461F167}" type="parTrans" cxnId="{68708DFE-AC94-3C4D-A0C9-30B495EBBCD7}">
      <dgm:prSet/>
      <dgm:spPr/>
      <dgm:t>
        <a:bodyPr/>
        <a:lstStyle/>
        <a:p>
          <a:endParaRPr lang="en-US" dirty="0">
            <a:latin typeface="Times New Roman" panose="02020603050405020304" pitchFamily="18" charset="0"/>
            <a:cs typeface="Times New Roman" panose="02020603050405020304" pitchFamily="18" charset="0"/>
          </a:endParaRPr>
        </a:p>
      </dgm:t>
    </dgm:pt>
    <dgm:pt modelId="{AFD6CF11-BB48-D443-B3AF-21D51F005598}" type="sibTrans" cxnId="{68708DFE-AC94-3C4D-A0C9-30B495EBBCD7}">
      <dgm:prSet/>
      <dgm:spPr/>
      <dgm:t>
        <a:bodyPr/>
        <a:lstStyle/>
        <a:p>
          <a:endParaRPr lang="en-US">
            <a:latin typeface="Times New Roman" panose="02020603050405020304" pitchFamily="18" charset="0"/>
            <a:cs typeface="Times New Roman" panose="02020603050405020304" pitchFamily="18" charset="0"/>
          </a:endParaRPr>
        </a:p>
      </dgm:t>
    </dgm:pt>
    <dgm:pt modelId="{AB7C04AF-1606-3547-B393-795A270E4997}" type="pres">
      <dgm:prSet presAssocID="{5AA208D9-790E-CE41-832D-4908CE57DB18}" presName="diagram" presStyleCnt="0">
        <dgm:presLayoutVars>
          <dgm:chPref val="1"/>
          <dgm:dir/>
          <dgm:animOne val="branch"/>
          <dgm:animLvl val="lvl"/>
          <dgm:resizeHandles/>
        </dgm:presLayoutVars>
      </dgm:prSet>
      <dgm:spPr/>
      <dgm:t>
        <a:bodyPr/>
        <a:lstStyle/>
        <a:p>
          <a:endParaRPr lang="en-US"/>
        </a:p>
      </dgm:t>
    </dgm:pt>
    <dgm:pt modelId="{534CEC71-421F-074E-AEBA-135F2ABF16D7}" type="pres">
      <dgm:prSet presAssocID="{FD6930FA-CDF1-9345-8FD7-ACF390E8E49C}" presName="root" presStyleCnt="0"/>
      <dgm:spPr/>
    </dgm:pt>
    <dgm:pt modelId="{29392FE0-6609-954C-979E-62314438BDA7}" type="pres">
      <dgm:prSet presAssocID="{FD6930FA-CDF1-9345-8FD7-ACF390E8E49C}" presName="rootComposite" presStyleCnt="0"/>
      <dgm:spPr/>
    </dgm:pt>
    <dgm:pt modelId="{3BBBB033-098B-874D-86E2-F7E6A1FCCA9C}" type="pres">
      <dgm:prSet presAssocID="{FD6930FA-CDF1-9345-8FD7-ACF390E8E49C}" presName="rootText" presStyleLbl="node1" presStyleIdx="0" presStyleCnt="5" custScaleX="211765" custScaleY="242101" custLinFactNeighborX="-544" custLinFactNeighborY="-6324"/>
      <dgm:spPr/>
      <dgm:t>
        <a:bodyPr/>
        <a:lstStyle/>
        <a:p>
          <a:endParaRPr lang="en-US"/>
        </a:p>
      </dgm:t>
    </dgm:pt>
    <dgm:pt modelId="{564FDF94-83FC-804F-BADF-B87097BEE906}" type="pres">
      <dgm:prSet presAssocID="{FD6930FA-CDF1-9345-8FD7-ACF390E8E49C}" presName="rootConnector" presStyleLbl="node1" presStyleIdx="0" presStyleCnt="5"/>
      <dgm:spPr/>
      <dgm:t>
        <a:bodyPr/>
        <a:lstStyle/>
        <a:p>
          <a:endParaRPr lang="en-US"/>
        </a:p>
      </dgm:t>
    </dgm:pt>
    <dgm:pt modelId="{B58AA2D9-84BA-064A-9B7E-A4B00DF49E36}" type="pres">
      <dgm:prSet presAssocID="{FD6930FA-CDF1-9345-8FD7-ACF390E8E49C}" presName="childShape" presStyleCnt="0"/>
      <dgm:spPr/>
    </dgm:pt>
    <dgm:pt modelId="{E3ED8868-6417-A346-9D8B-83023FB15D3C}" type="pres">
      <dgm:prSet presAssocID="{B24F7352-4171-054A-B7A1-45B8DF8DA828}" presName="Name13" presStyleLbl="parChTrans1D2" presStyleIdx="0" presStyleCnt="5"/>
      <dgm:spPr/>
      <dgm:t>
        <a:bodyPr/>
        <a:lstStyle/>
        <a:p>
          <a:endParaRPr lang="en-US"/>
        </a:p>
      </dgm:t>
    </dgm:pt>
    <dgm:pt modelId="{E26FC7CB-FC61-E246-8BE5-826CA9D5A0A9}" type="pres">
      <dgm:prSet presAssocID="{CF03254C-2E97-A042-8DDF-EEF373916426}" presName="childText" presStyleLbl="bgAcc1" presStyleIdx="0" presStyleCnt="5" custScaleX="243053" custScaleY="567693" custLinFactNeighborX="915" custLinFactNeighborY="-19269">
        <dgm:presLayoutVars>
          <dgm:bulletEnabled val="1"/>
        </dgm:presLayoutVars>
      </dgm:prSet>
      <dgm:spPr/>
      <dgm:t>
        <a:bodyPr/>
        <a:lstStyle/>
        <a:p>
          <a:endParaRPr lang="en-US"/>
        </a:p>
      </dgm:t>
    </dgm:pt>
    <dgm:pt modelId="{C3869943-138D-E942-A6B2-E830239E4926}" type="pres">
      <dgm:prSet presAssocID="{1D28519B-A810-F648-8278-275178BF4CC1}" presName="root" presStyleCnt="0"/>
      <dgm:spPr/>
    </dgm:pt>
    <dgm:pt modelId="{2DA6440E-2A98-A741-B985-1C04FE22767C}" type="pres">
      <dgm:prSet presAssocID="{1D28519B-A810-F648-8278-275178BF4CC1}" presName="rootComposite" presStyleCnt="0"/>
      <dgm:spPr/>
    </dgm:pt>
    <dgm:pt modelId="{928E9B85-F95F-0A4D-B01A-FAA0C04D08A8}" type="pres">
      <dgm:prSet presAssocID="{1D28519B-A810-F648-8278-275178BF4CC1}" presName="rootText" presStyleLbl="node1" presStyleIdx="1" presStyleCnt="5" custScaleX="154376" custScaleY="134151"/>
      <dgm:spPr/>
      <dgm:t>
        <a:bodyPr/>
        <a:lstStyle/>
        <a:p>
          <a:endParaRPr lang="en-US"/>
        </a:p>
      </dgm:t>
    </dgm:pt>
    <dgm:pt modelId="{604DF5E0-0E35-024D-A8B7-48555D17D47F}" type="pres">
      <dgm:prSet presAssocID="{1D28519B-A810-F648-8278-275178BF4CC1}" presName="rootConnector" presStyleLbl="node1" presStyleIdx="1" presStyleCnt="5"/>
      <dgm:spPr/>
      <dgm:t>
        <a:bodyPr/>
        <a:lstStyle/>
        <a:p>
          <a:endParaRPr lang="en-US"/>
        </a:p>
      </dgm:t>
    </dgm:pt>
    <dgm:pt modelId="{82DA697E-DFF8-6544-982A-C34B0438F7AB}" type="pres">
      <dgm:prSet presAssocID="{1D28519B-A810-F648-8278-275178BF4CC1}" presName="childShape" presStyleCnt="0"/>
      <dgm:spPr/>
    </dgm:pt>
    <dgm:pt modelId="{56A42574-112F-F040-A0EA-3834A89B47EC}" type="pres">
      <dgm:prSet presAssocID="{00B13440-F990-184E-9B45-BC2B00E91DDD}" presName="Name13" presStyleLbl="parChTrans1D2" presStyleIdx="1" presStyleCnt="5"/>
      <dgm:spPr/>
      <dgm:t>
        <a:bodyPr/>
        <a:lstStyle/>
        <a:p>
          <a:endParaRPr lang="en-US"/>
        </a:p>
      </dgm:t>
    </dgm:pt>
    <dgm:pt modelId="{E7927819-7273-1D4F-8666-58E261183BF4}" type="pres">
      <dgm:prSet presAssocID="{C9DD314C-0D29-184F-A07A-C5DC2F8A2323}" presName="childText" presStyleLbl="bgAcc1" presStyleIdx="1" presStyleCnt="5" custScaleX="224066" custScaleY="603070">
        <dgm:presLayoutVars>
          <dgm:bulletEnabled val="1"/>
        </dgm:presLayoutVars>
      </dgm:prSet>
      <dgm:spPr/>
      <dgm:t>
        <a:bodyPr/>
        <a:lstStyle/>
        <a:p>
          <a:endParaRPr lang="en-US"/>
        </a:p>
      </dgm:t>
    </dgm:pt>
    <dgm:pt modelId="{061755FA-E814-6E40-94B7-82AECE33E952}" type="pres">
      <dgm:prSet presAssocID="{41728C1A-E909-4648-904A-203B6124390F}" presName="root" presStyleCnt="0"/>
      <dgm:spPr/>
    </dgm:pt>
    <dgm:pt modelId="{322EE887-A359-B24A-92C0-BD9C9A3C129B}" type="pres">
      <dgm:prSet presAssocID="{41728C1A-E909-4648-904A-203B6124390F}" presName="rootComposite" presStyleCnt="0"/>
      <dgm:spPr/>
    </dgm:pt>
    <dgm:pt modelId="{7D87930C-06A0-324F-A5FB-AE995B6F9475}" type="pres">
      <dgm:prSet presAssocID="{41728C1A-E909-4648-904A-203B6124390F}" presName="rootText" presStyleLbl="node1" presStyleIdx="2" presStyleCnt="5" custScaleX="210348" custScaleY="161133" custLinFactNeighborX="1894" custLinFactNeighborY="-63319"/>
      <dgm:spPr/>
      <dgm:t>
        <a:bodyPr/>
        <a:lstStyle/>
        <a:p>
          <a:endParaRPr lang="en-US"/>
        </a:p>
      </dgm:t>
    </dgm:pt>
    <dgm:pt modelId="{F41E1732-51D1-984B-9071-6383130DDFBC}" type="pres">
      <dgm:prSet presAssocID="{41728C1A-E909-4648-904A-203B6124390F}" presName="rootConnector" presStyleLbl="node1" presStyleIdx="2" presStyleCnt="5"/>
      <dgm:spPr/>
      <dgm:t>
        <a:bodyPr/>
        <a:lstStyle/>
        <a:p>
          <a:endParaRPr lang="en-US"/>
        </a:p>
      </dgm:t>
    </dgm:pt>
    <dgm:pt modelId="{AA440818-C2DC-9F42-822D-F5C4471CB6DB}" type="pres">
      <dgm:prSet presAssocID="{41728C1A-E909-4648-904A-203B6124390F}" presName="childShape" presStyleCnt="0"/>
      <dgm:spPr/>
    </dgm:pt>
    <dgm:pt modelId="{CA7A6154-558A-3E4E-B569-99648CCD0383}" type="pres">
      <dgm:prSet presAssocID="{51315BE9-15D2-3148-8668-4DF77E6E0CA8}" presName="Name13" presStyleLbl="parChTrans1D2" presStyleIdx="2" presStyleCnt="5"/>
      <dgm:spPr/>
      <dgm:t>
        <a:bodyPr/>
        <a:lstStyle/>
        <a:p>
          <a:endParaRPr lang="en-US"/>
        </a:p>
      </dgm:t>
    </dgm:pt>
    <dgm:pt modelId="{F8F41A71-083D-3540-B421-42793CF68D4D}" type="pres">
      <dgm:prSet presAssocID="{23B84F0C-40A3-214C-A5B8-E2A51FAE70E1}" presName="childText" presStyleLbl="bgAcc1" presStyleIdx="2" presStyleCnt="5" custScaleX="280647" custScaleY="644846" custLinFactNeighborX="2709" custLinFactNeighborY="-40472">
        <dgm:presLayoutVars>
          <dgm:bulletEnabled val="1"/>
        </dgm:presLayoutVars>
      </dgm:prSet>
      <dgm:spPr/>
      <dgm:t>
        <a:bodyPr/>
        <a:lstStyle/>
        <a:p>
          <a:endParaRPr lang="en-US"/>
        </a:p>
      </dgm:t>
    </dgm:pt>
    <dgm:pt modelId="{5AE15392-EDDC-0142-B05F-593CA16D50DB}" type="pres">
      <dgm:prSet presAssocID="{7583D4B7-C644-E84C-9F68-F52BE8BF913A}" presName="root" presStyleCnt="0"/>
      <dgm:spPr/>
    </dgm:pt>
    <dgm:pt modelId="{3E2AACF5-1BC5-8945-869A-D0A707C34248}" type="pres">
      <dgm:prSet presAssocID="{7583D4B7-C644-E84C-9F68-F52BE8BF913A}" presName="rootComposite" presStyleCnt="0"/>
      <dgm:spPr/>
    </dgm:pt>
    <dgm:pt modelId="{F3501B9F-2370-6940-A77C-F30D50C22A16}" type="pres">
      <dgm:prSet presAssocID="{7583D4B7-C644-E84C-9F68-F52BE8BF913A}" presName="rootText" presStyleLbl="node1" presStyleIdx="3" presStyleCnt="5" custScaleX="173944" custScaleY="132726" custLinFactNeighborX="19642" custLinFactNeighborY="50670"/>
      <dgm:spPr/>
      <dgm:t>
        <a:bodyPr/>
        <a:lstStyle/>
        <a:p>
          <a:endParaRPr lang="en-US"/>
        </a:p>
      </dgm:t>
    </dgm:pt>
    <dgm:pt modelId="{A87B12E2-B6BE-9446-8B95-9AB52DD3E4E0}" type="pres">
      <dgm:prSet presAssocID="{7583D4B7-C644-E84C-9F68-F52BE8BF913A}" presName="rootConnector" presStyleLbl="node1" presStyleIdx="3" presStyleCnt="5"/>
      <dgm:spPr/>
      <dgm:t>
        <a:bodyPr/>
        <a:lstStyle/>
        <a:p>
          <a:endParaRPr lang="en-US"/>
        </a:p>
      </dgm:t>
    </dgm:pt>
    <dgm:pt modelId="{9675B986-4C3A-2149-8C24-5303BEAF4EDA}" type="pres">
      <dgm:prSet presAssocID="{7583D4B7-C644-E84C-9F68-F52BE8BF913A}" presName="childShape" presStyleCnt="0"/>
      <dgm:spPr/>
    </dgm:pt>
    <dgm:pt modelId="{AD04DFED-755B-6749-8AC3-4C207875CB01}" type="pres">
      <dgm:prSet presAssocID="{64448336-5A70-AF44-B59B-23989B8D078F}" presName="Name13" presStyleLbl="parChTrans1D2" presStyleIdx="3" presStyleCnt="5"/>
      <dgm:spPr/>
      <dgm:t>
        <a:bodyPr/>
        <a:lstStyle/>
        <a:p>
          <a:endParaRPr lang="en-US"/>
        </a:p>
      </dgm:t>
    </dgm:pt>
    <dgm:pt modelId="{05F242F4-2600-5940-A614-2DA85E5F1AAD}" type="pres">
      <dgm:prSet presAssocID="{279FD7B2-5886-5C4E-A835-1E04D67D5778}" presName="childText" presStyleLbl="bgAcc1" presStyleIdx="3" presStyleCnt="5" custScaleX="173576" custScaleY="489592" custLinFactY="20922" custLinFactNeighborX="4814" custLinFactNeighborY="100000">
        <dgm:presLayoutVars>
          <dgm:bulletEnabled val="1"/>
        </dgm:presLayoutVars>
      </dgm:prSet>
      <dgm:spPr/>
      <dgm:t>
        <a:bodyPr/>
        <a:lstStyle/>
        <a:p>
          <a:endParaRPr lang="en-US"/>
        </a:p>
      </dgm:t>
    </dgm:pt>
    <dgm:pt modelId="{38509C56-B36B-0B44-9386-A212A3E9184C}" type="pres">
      <dgm:prSet presAssocID="{1D155A38-8A10-BD4D-B599-31C6FB1BDAF4}" presName="root" presStyleCnt="0"/>
      <dgm:spPr/>
    </dgm:pt>
    <dgm:pt modelId="{F552A334-F9E8-6243-A6B9-51B38138CFEA}" type="pres">
      <dgm:prSet presAssocID="{1D155A38-8A10-BD4D-B599-31C6FB1BDAF4}" presName="rootComposite" presStyleCnt="0"/>
      <dgm:spPr/>
    </dgm:pt>
    <dgm:pt modelId="{C49E4D76-4FDD-B444-9BBB-C61EA22E2950}" type="pres">
      <dgm:prSet presAssocID="{1D155A38-8A10-BD4D-B599-31C6FB1BDAF4}" presName="rootText" presStyleLbl="node1" presStyleIdx="4" presStyleCnt="5" custScaleX="180277" custScaleY="200106"/>
      <dgm:spPr/>
      <dgm:t>
        <a:bodyPr/>
        <a:lstStyle/>
        <a:p>
          <a:endParaRPr lang="en-US"/>
        </a:p>
      </dgm:t>
    </dgm:pt>
    <dgm:pt modelId="{F6A4412D-25E4-B74C-A257-CE26709EB531}" type="pres">
      <dgm:prSet presAssocID="{1D155A38-8A10-BD4D-B599-31C6FB1BDAF4}" presName="rootConnector" presStyleLbl="node1" presStyleIdx="4" presStyleCnt="5"/>
      <dgm:spPr/>
      <dgm:t>
        <a:bodyPr/>
        <a:lstStyle/>
        <a:p>
          <a:endParaRPr lang="en-US"/>
        </a:p>
      </dgm:t>
    </dgm:pt>
    <dgm:pt modelId="{F4E69D38-0253-C04C-82ED-5CE32D4626DB}" type="pres">
      <dgm:prSet presAssocID="{1D155A38-8A10-BD4D-B599-31C6FB1BDAF4}" presName="childShape" presStyleCnt="0"/>
      <dgm:spPr/>
    </dgm:pt>
    <dgm:pt modelId="{761D829C-1A3D-A544-9740-C515EBF69C9C}" type="pres">
      <dgm:prSet presAssocID="{B0900AE4-8A0D-714E-B1FC-519AC461F167}" presName="Name13" presStyleLbl="parChTrans1D2" presStyleIdx="4" presStyleCnt="5"/>
      <dgm:spPr/>
      <dgm:t>
        <a:bodyPr/>
        <a:lstStyle/>
        <a:p>
          <a:endParaRPr lang="en-US"/>
        </a:p>
      </dgm:t>
    </dgm:pt>
    <dgm:pt modelId="{C68B9DD7-46CF-5944-85DC-F784C37E24D7}" type="pres">
      <dgm:prSet presAssocID="{758ECEBE-0C17-E740-B108-1DA818C7D8AF}" presName="childText" presStyleLbl="bgAcc1" presStyleIdx="4" presStyleCnt="5" custScaleX="203326" custScaleY="512433" custLinFactNeighborX="-37117" custLinFactNeighborY="47773">
        <dgm:presLayoutVars>
          <dgm:bulletEnabled val="1"/>
        </dgm:presLayoutVars>
      </dgm:prSet>
      <dgm:spPr/>
      <dgm:t>
        <a:bodyPr/>
        <a:lstStyle/>
        <a:p>
          <a:endParaRPr lang="en-US"/>
        </a:p>
      </dgm:t>
    </dgm:pt>
  </dgm:ptLst>
  <dgm:cxnLst>
    <dgm:cxn modelId="{7CAA66FC-F844-8946-978D-C3C8C6495253}" srcId="{FD6930FA-CDF1-9345-8FD7-ACF390E8E49C}" destId="{CF03254C-2E97-A042-8DDF-EEF373916426}" srcOrd="0" destOrd="0" parTransId="{B24F7352-4171-054A-B7A1-45B8DF8DA828}" sibTransId="{50DE34A9-53CA-9248-96CB-E46FF05E10F7}"/>
    <dgm:cxn modelId="{0DC5EA73-B876-044C-8F1C-67AA048A8E5B}" type="presOf" srcId="{41728C1A-E909-4648-904A-203B6124390F}" destId="{7D87930C-06A0-324F-A5FB-AE995B6F9475}" srcOrd="0" destOrd="0" presId="urn:microsoft.com/office/officeart/2005/8/layout/hierarchy3"/>
    <dgm:cxn modelId="{EF044DAE-D502-E742-BB90-79CCF922AC79}" type="presOf" srcId="{1D155A38-8A10-BD4D-B599-31C6FB1BDAF4}" destId="{C49E4D76-4FDD-B444-9BBB-C61EA22E2950}" srcOrd="0" destOrd="0" presId="urn:microsoft.com/office/officeart/2005/8/layout/hierarchy3"/>
    <dgm:cxn modelId="{904F65C6-EEE0-364E-BE60-1328F96D40B9}" srcId="{1D28519B-A810-F648-8278-275178BF4CC1}" destId="{C9DD314C-0D29-184F-A07A-C5DC2F8A2323}" srcOrd="0" destOrd="0" parTransId="{00B13440-F990-184E-9B45-BC2B00E91DDD}" sibTransId="{4EE793BF-3646-1046-A5D2-D82EF53B84A5}"/>
    <dgm:cxn modelId="{364A71AD-ECCF-2547-9528-CD0E28B2A9BB}" srcId="{5AA208D9-790E-CE41-832D-4908CE57DB18}" destId="{1D155A38-8A10-BD4D-B599-31C6FB1BDAF4}" srcOrd="4" destOrd="0" parTransId="{D7715A89-DA8A-A44B-8C2A-4B37BB010B76}" sibTransId="{459B2552-DE64-3641-9621-814FFCD03FA1}"/>
    <dgm:cxn modelId="{4D7961B2-FDF7-2048-A654-99B7D113207C}" type="presOf" srcId="{B0900AE4-8A0D-714E-B1FC-519AC461F167}" destId="{761D829C-1A3D-A544-9740-C515EBF69C9C}" srcOrd="0" destOrd="0" presId="urn:microsoft.com/office/officeart/2005/8/layout/hierarchy3"/>
    <dgm:cxn modelId="{B78C9A39-3CDD-8844-9813-24CC7AF05DF8}" srcId="{41728C1A-E909-4648-904A-203B6124390F}" destId="{23B84F0C-40A3-214C-A5B8-E2A51FAE70E1}" srcOrd="0" destOrd="0" parTransId="{51315BE9-15D2-3148-8668-4DF77E6E0CA8}" sibTransId="{D3AE82C6-1501-C44A-8003-403E75EF403D}"/>
    <dgm:cxn modelId="{6334B79F-3FF0-7B4B-899D-7A353ADFC3A1}" type="presOf" srcId="{758ECEBE-0C17-E740-B108-1DA818C7D8AF}" destId="{C68B9DD7-46CF-5944-85DC-F784C37E24D7}" srcOrd="0" destOrd="0" presId="urn:microsoft.com/office/officeart/2005/8/layout/hierarchy3"/>
    <dgm:cxn modelId="{5598528A-A307-1A46-A686-E16AE3A72083}" type="presOf" srcId="{FD6930FA-CDF1-9345-8FD7-ACF390E8E49C}" destId="{564FDF94-83FC-804F-BADF-B87097BEE906}" srcOrd="1" destOrd="0" presId="urn:microsoft.com/office/officeart/2005/8/layout/hierarchy3"/>
    <dgm:cxn modelId="{89407929-2210-2040-B63C-D74868593A36}" type="presOf" srcId="{23B84F0C-40A3-214C-A5B8-E2A51FAE70E1}" destId="{F8F41A71-083D-3540-B421-42793CF68D4D}" srcOrd="0" destOrd="0" presId="urn:microsoft.com/office/officeart/2005/8/layout/hierarchy3"/>
    <dgm:cxn modelId="{A8C3FEC1-50D2-A143-8756-56F2C931ABC3}" type="presOf" srcId="{1D28519B-A810-F648-8278-275178BF4CC1}" destId="{604DF5E0-0E35-024D-A8B7-48555D17D47F}" srcOrd="1" destOrd="0" presId="urn:microsoft.com/office/officeart/2005/8/layout/hierarchy3"/>
    <dgm:cxn modelId="{6CF6AFB6-E227-3F45-9A8F-5482F8227DDA}" type="presOf" srcId="{51315BE9-15D2-3148-8668-4DF77E6E0CA8}" destId="{CA7A6154-558A-3E4E-B569-99648CCD0383}" srcOrd="0" destOrd="0" presId="urn:microsoft.com/office/officeart/2005/8/layout/hierarchy3"/>
    <dgm:cxn modelId="{E798993B-2788-664E-BC2B-BC4D7AA878A0}" srcId="{5AA208D9-790E-CE41-832D-4908CE57DB18}" destId="{FD6930FA-CDF1-9345-8FD7-ACF390E8E49C}" srcOrd="0" destOrd="0" parTransId="{E09B3B42-23C3-314F-8F33-AD0247E7C2B8}" sibTransId="{9DFBC693-85B2-F64C-90CD-663AA47B60F6}"/>
    <dgm:cxn modelId="{B637CE0B-AE48-854A-A410-94C38663B01C}" type="presOf" srcId="{1D28519B-A810-F648-8278-275178BF4CC1}" destId="{928E9B85-F95F-0A4D-B01A-FAA0C04D08A8}" srcOrd="0" destOrd="0" presId="urn:microsoft.com/office/officeart/2005/8/layout/hierarchy3"/>
    <dgm:cxn modelId="{79DB20C0-54D6-FD43-B797-2E537304CDFA}" type="presOf" srcId="{7583D4B7-C644-E84C-9F68-F52BE8BF913A}" destId="{F3501B9F-2370-6940-A77C-F30D50C22A16}" srcOrd="0" destOrd="0" presId="urn:microsoft.com/office/officeart/2005/8/layout/hierarchy3"/>
    <dgm:cxn modelId="{C08A6BAB-D9CC-604C-982E-10DC172DBE50}" srcId="{5AA208D9-790E-CE41-832D-4908CE57DB18}" destId="{41728C1A-E909-4648-904A-203B6124390F}" srcOrd="2" destOrd="0" parTransId="{90CA631D-CE4D-AE44-BE0C-C370F481E799}" sibTransId="{09148EA3-2B91-BB4E-95DD-17B07FCE3B38}"/>
    <dgm:cxn modelId="{BD7F6251-CC2A-2F44-AEC6-70796D204206}" type="presOf" srcId="{CF03254C-2E97-A042-8DDF-EEF373916426}" destId="{E26FC7CB-FC61-E246-8BE5-826CA9D5A0A9}" srcOrd="0" destOrd="0" presId="urn:microsoft.com/office/officeart/2005/8/layout/hierarchy3"/>
    <dgm:cxn modelId="{BDE96CFA-14EF-E749-9CB4-085D1E439998}" type="presOf" srcId="{FD6930FA-CDF1-9345-8FD7-ACF390E8E49C}" destId="{3BBBB033-098B-874D-86E2-F7E6A1FCCA9C}" srcOrd="0" destOrd="0" presId="urn:microsoft.com/office/officeart/2005/8/layout/hierarchy3"/>
    <dgm:cxn modelId="{FD7E5936-ED36-2D4F-96EB-70BD959F0254}" srcId="{5AA208D9-790E-CE41-832D-4908CE57DB18}" destId="{1D28519B-A810-F648-8278-275178BF4CC1}" srcOrd="1" destOrd="0" parTransId="{3532CE72-04BB-4447-9BFF-B465B92AA39E}" sibTransId="{CCC02F46-DADA-7C4C-8FBD-64EF181B807B}"/>
    <dgm:cxn modelId="{6FC8ACFE-474F-0B49-9050-BE775288EFDF}" srcId="{7583D4B7-C644-E84C-9F68-F52BE8BF913A}" destId="{279FD7B2-5886-5C4E-A835-1E04D67D5778}" srcOrd="0" destOrd="0" parTransId="{64448336-5A70-AF44-B59B-23989B8D078F}" sibTransId="{6B2B6F55-A247-4648-8723-23A89E545F08}"/>
    <dgm:cxn modelId="{29F48C96-F9C5-6C4D-8789-5A2D1D64D313}" type="presOf" srcId="{B24F7352-4171-054A-B7A1-45B8DF8DA828}" destId="{E3ED8868-6417-A346-9D8B-83023FB15D3C}" srcOrd="0" destOrd="0" presId="urn:microsoft.com/office/officeart/2005/8/layout/hierarchy3"/>
    <dgm:cxn modelId="{929067FC-901F-324E-850C-B3DB4A39DFDD}" type="presOf" srcId="{64448336-5A70-AF44-B59B-23989B8D078F}" destId="{AD04DFED-755B-6749-8AC3-4C207875CB01}" srcOrd="0" destOrd="0" presId="urn:microsoft.com/office/officeart/2005/8/layout/hierarchy3"/>
    <dgm:cxn modelId="{080A1D8C-BBF0-B04C-948E-4DC6E63E9C97}" type="presOf" srcId="{00B13440-F990-184E-9B45-BC2B00E91DDD}" destId="{56A42574-112F-F040-A0EA-3834A89B47EC}" srcOrd="0" destOrd="0" presId="urn:microsoft.com/office/officeart/2005/8/layout/hierarchy3"/>
    <dgm:cxn modelId="{85AA10F6-1C00-9046-AA06-BE572135F06E}" type="presOf" srcId="{C9DD314C-0D29-184F-A07A-C5DC2F8A2323}" destId="{E7927819-7273-1D4F-8666-58E261183BF4}" srcOrd="0" destOrd="0" presId="urn:microsoft.com/office/officeart/2005/8/layout/hierarchy3"/>
    <dgm:cxn modelId="{FF3C6A1F-56A2-D74F-80FB-4DF30D7E6CBE}" type="presOf" srcId="{41728C1A-E909-4648-904A-203B6124390F}" destId="{F41E1732-51D1-984B-9071-6383130DDFBC}" srcOrd="1" destOrd="0" presId="urn:microsoft.com/office/officeart/2005/8/layout/hierarchy3"/>
    <dgm:cxn modelId="{68708DFE-AC94-3C4D-A0C9-30B495EBBCD7}" srcId="{1D155A38-8A10-BD4D-B599-31C6FB1BDAF4}" destId="{758ECEBE-0C17-E740-B108-1DA818C7D8AF}" srcOrd="0" destOrd="0" parTransId="{B0900AE4-8A0D-714E-B1FC-519AC461F167}" sibTransId="{AFD6CF11-BB48-D443-B3AF-21D51F005598}"/>
    <dgm:cxn modelId="{97DBB239-EDAA-C040-A0D5-FE4D0500DA15}" type="presOf" srcId="{279FD7B2-5886-5C4E-A835-1E04D67D5778}" destId="{05F242F4-2600-5940-A614-2DA85E5F1AAD}" srcOrd="0" destOrd="0" presId="urn:microsoft.com/office/officeart/2005/8/layout/hierarchy3"/>
    <dgm:cxn modelId="{1B6C5428-A863-F348-A227-EC566574A047}" type="presOf" srcId="{1D155A38-8A10-BD4D-B599-31C6FB1BDAF4}" destId="{F6A4412D-25E4-B74C-A257-CE26709EB531}" srcOrd="1" destOrd="0" presId="urn:microsoft.com/office/officeart/2005/8/layout/hierarchy3"/>
    <dgm:cxn modelId="{4BAF6596-7D29-DD40-BC6E-E29A5A668820}" srcId="{5AA208D9-790E-CE41-832D-4908CE57DB18}" destId="{7583D4B7-C644-E84C-9F68-F52BE8BF913A}" srcOrd="3" destOrd="0" parTransId="{3A8153AE-8BEE-1D41-9BD8-2A532C2AA704}" sibTransId="{6391536A-ED8E-BE40-B261-EAF6EA285D04}"/>
    <dgm:cxn modelId="{F671DF90-48F7-5D44-B415-6813A949A251}" type="presOf" srcId="{5AA208D9-790E-CE41-832D-4908CE57DB18}" destId="{AB7C04AF-1606-3547-B393-795A270E4997}" srcOrd="0" destOrd="0" presId="urn:microsoft.com/office/officeart/2005/8/layout/hierarchy3"/>
    <dgm:cxn modelId="{9E33239E-B456-E140-9E87-DBC321C85E87}" type="presOf" srcId="{7583D4B7-C644-E84C-9F68-F52BE8BF913A}" destId="{A87B12E2-B6BE-9446-8B95-9AB52DD3E4E0}" srcOrd="1" destOrd="0" presId="urn:microsoft.com/office/officeart/2005/8/layout/hierarchy3"/>
    <dgm:cxn modelId="{DD934EBD-DDB0-2749-8DF4-E3EEC1A42208}" type="presParOf" srcId="{AB7C04AF-1606-3547-B393-795A270E4997}" destId="{534CEC71-421F-074E-AEBA-135F2ABF16D7}" srcOrd="0" destOrd="0" presId="urn:microsoft.com/office/officeart/2005/8/layout/hierarchy3"/>
    <dgm:cxn modelId="{710E014C-E6B3-E641-B72C-653A8FC7A2D2}" type="presParOf" srcId="{534CEC71-421F-074E-AEBA-135F2ABF16D7}" destId="{29392FE0-6609-954C-979E-62314438BDA7}" srcOrd="0" destOrd="0" presId="urn:microsoft.com/office/officeart/2005/8/layout/hierarchy3"/>
    <dgm:cxn modelId="{C1297E27-459D-0D43-A6F7-7EA1522614F2}" type="presParOf" srcId="{29392FE0-6609-954C-979E-62314438BDA7}" destId="{3BBBB033-098B-874D-86E2-F7E6A1FCCA9C}" srcOrd="0" destOrd="0" presId="urn:microsoft.com/office/officeart/2005/8/layout/hierarchy3"/>
    <dgm:cxn modelId="{25575BCD-D75B-5B46-ACFA-DB512C57B9C3}" type="presParOf" srcId="{29392FE0-6609-954C-979E-62314438BDA7}" destId="{564FDF94-83FC-804F-BADF-B87097BEE906}" srcOrd="1" destOrd="0" presId="urn:microsoft.com/office/officeart/2005/8/layout/hierarchy3"/>
    <dgm:cxn modelId="{7B3E22E0-FD7A-3849-97FC-3207DC3968D6}" type="presParOf" srcId="{534CEC71-421F-074E-AEBA-135F2ABF16D7}" destId="{B58AA2D9-84BA-064A-9B7E-A4B00DF49E36}" srcOrd="1" destOrd="0" presId="urn:microsoft.com/office/officeart/2005/8/layout/hierarchy3"/>
    <dgm:cxn modelId="{8ACD8CC5-D9BA-9D4F-9022-7F157EB9976C}" type="presParOf" srcId="{B58AA2D9-84BA-064A-9B7E-A4B00DF49E36}" destId="{E3ED8868-6417-A346-9D8B-83023FB15D3C}" srcOrd="0" destOrd="0" presId="urn:microsoft.com/office/officeart/2005/8/layout/hierarchy3"/>
    <dgm:cxn modelId="{BE00C9F5-8D81-A640-BC91-4EF7495DEE74}" type="presParOf" srcId="{B58AA2D9-84BA-064A-9B7E-A4B00DF49E36}" destId="{E26FC7CB-FC61-E246-8BE5-826CA9D5A0A9}" srcOrd="1" destOrd="0" presId="urn:microsoft.com/office/officeart/2005/8/layout/hierarchy3"/>
    <dgm:cxn modelId="{F56688CD-90AF-A640-A112-383C5314799D}" type="presParOf" srcId="{AB7C04AF-1606-3547-B393-795A270E4997}" destId="{C3869943-138D-E942-A6B2-E830239E4926}" srcOrd="1" destOrd="0" presId="urn:microsoft.com/office/officeart/2005/8/layout/hierarchy3"/>
    <dgm:cxn modelId="{A32A3142-2A10-C742-BDBB-17E46368C499}" type="presParOf" srcId="{C3869943-138D-E942-A6B2-E830239E4926}" destId="{2DA6440E-2A98-A741-B985-1C04FE22767C}" srcOrd="0" destOrd="0" presId="urn:microsoft.com/office/officeart/2005/8/layout/hierarchy3"/>
    <dgm:cxn modelId="{4A80D420-C272-A94B-AA92-513D9620FB61}" type="presParOf" srcId="{2DA6440E-2A98-A741-B985-1C04FE22767C}" destId="{928E9B85-F95F-0A4D-B01A-FAA0C04D08A8}" srcOrd="0" destOrd="0" presId="urn:microsoft.com/office/officeart/2005/8/layout/hierarchy3"/>
    <dgm:cxn modelId="{649734E6-D0EC-9E4B-881B-6CC0F388956D}" type="presParOf" srcId="{2DA6440E-2A98-A741-B985-1C04FE22767C}" destId="{604DF5E0-0E35-024D-A8B7-48555D17D47F}" srcOrd="1" destOrd="0" presId="urn:microsoft.com/office/officeart/2005/8/layout/hierarchy3"/>
    <dgm:cxn modelId="{7F4BA8E4-BF54-4545-A99B-2A1D94EC33C1}" type="presParOf" srcId="{C3869943-138D-E942-A6B2-E830239E4926}" destId="{82DA697E-DFF8-6544-982A-C34B0438F7AB}" srcOrd="1" destOrd="0" presId="urn:microsoft.com/office/officeart/2005/8/layout/hierarchy3"/>
    <dgm:cxn modelId="{FDD23E53-7ABD-0249-91FF-AF9068F8312A}" type="presParOf" srcId="{82DA697E-DFF8-6544-982A-C34B0438F7AB}" destId="{56A42574-112F-F040-A0EA-3834A89B47EC}" srcOrd="0" destOrd="0" presId="urn:microsoft.com/office/officeart/2005/8/layout/hierarchy3"/>
    <dgm:cxn modelId="{C697E225-20E9-8447-81F1-FC62A70815F2}" type="presParOf" srcId="{82DA697E-DFF8-6544-982A-C34B0438F7AB}" destId="{E7927819-7273-1D4F-8666-58E261183BF4}" srcOrd="1" destOrd="0" presId="urn:microsoft.com/office/officeart/2005/8/layout/hierarchy3"/>
    <dgm:cxn modelId="{C294B569-78BB-234A-96A4-A8CC87AD575D}" type="presParOf" srcId="{AB7C04AF-1606-3547-B393-795A270E4997}" destId="{061755FA-E814-6E40-94B7-82AECE33E952}" srcOrd="2" destOrd="0" presId="urn:microsoft.com/office/officeart/2005/8/layout/hierarchy3"/>
    <dgm:cxn modelId="{A3C1420D-F7DB-EB4E-983D-6DF1E5F7C48C}" type="presParOf" srcId="{061755FA-E814-6E40-94B7-82AECE33E952}" destId="{322EE887-A359-B24A-92C0-BD9C9A3C129B}" srcOrd="0" destOrd="0" presId="urn:microsoft.com/office/officeart/2005/8/layout/hierarchy3"/>
    <dgm:cxn modelId="{708A1FB2-0C86-CD41-ABE6-C03DCF78DBE3}" type="presParOf" srcId="{322EE887-A359-B24A-92C0-BD9C9A3C129B}" destId="{7D87930C-06A0-324F-A5FB-AE995B6F9475}" srcOrd="0" destOrd="0" presId="urn:microsoft.com/office/officeart/2005/8/layout/hierarchy3"/>
    <dgm:cxn modelId="{DD159CED-AF36-8746-818B-DA96A43E0ADA}" type="presParOf" srcId="{322EE887-A359-B24A-92C0-BD9C9A3C129B}" destId="{F41E1732-51D1-984B-9071-6383130DDFBC}" srcOrd="1" destOrd="0" presId="urn:microsoft.com/office/officeart/2005/8/layout/hierarchy3"/>
    <dgm:cxn modelId="{86CEF9BB-BAFE-C943-A2DA-09E0E069E4BE}" type="presParOf" srcId="{061755FA-E814-6E40-94B7-82AECE33E952}" destId="{AA440818-C2DC-9F42-822D-F5C4471CB6DB}" srcOrd="1" destOrd="0" presId="urn:microsoft.com/office/officeart/2005/8/layout/hierarchy3"/>
    <dgm:cxn modelId="{8CECCAE9-E06F-B84B-A043-C38001E5C5CE}" type="presParOf" srcId="{AA440818-C2DC-9F42-822D-F5C4471CB6DB}" destId="{CA7A6154-558A-3E4E-B569-99648CCD0383}" srcOrd="0" destOrd="0" presId="urn:microsoft.com/office/officeart/2005/8/layout/hierarchy3"/>
    <dgm:cxn modelId="{9FACBBA5-55FD-6F4A-A163-6C0B980F8577}" type="presParOf" srcId="{AA440818-C2DC-9F42-822D-F5C4471CB6DB}" destId="{F8F41A71-083D-3540-B421-42793CF68D4D}" srcOrd="1" destOrd="0" presId="urn:microsoft.com/office/officeart/2005/8/layout/hierarchy3"/>
    <dgm:cxn modelId="{1E27A506-F168-3C48-A1AF-444BDEB94F4C}" type="presParOf" srcId="{AB7C04AF-1606-3547-B393-795A270E4997}" destId="{5AE15392-EDDC-0142-B05F-593CA16D50DB}" srcOrd="3" destOrd="0" presId="urn:microsoft.com/office/officeart/2005/8/layout/hierarchy3"/>
    <dgm:cxn modelId="{96CAD0B7-88BA-3040-AC5D-E60648EFF591}" type="presParOf" srcId="{5AE15392-EDDC-0142-B05F-593CA16D50DB}" destId="{3E2AACF5-1BC5-8945-869A-D0A707C34248}" srcOrd="0" destOrd="0" presId="urn:microsoft.com/office/officeart/2005/8/layout/hierarchy3"/>
    <dgm:cxn modelId="{7515FCCB-F012-3E4C-A542-48D6BB89732C}" type="presParOf" srcId="{3E2AACF5-1BC5-8945-869A-D0A707C34248}" destId="{F3501B9F-2370-6940-A77C-F30D50C22A16}" srcOrd="0" destOrd="0" presId="urn:microsoft.com/office/officeart/2005/8/layout/hierarchy3"/>
    <dgm:cxn modelId="{4D7FB76C-F92B-3244-B993-37546912CEF4}" type="presParOf" srcId="{3E2AACF5-1BC5-8945-869A-D0A707C34248}" destId="{A87B12E2-B6BE-9446-8B95-9AB52DD3E4E0}" srcOrd="1" destOrd="0" presId="urn:microsoft.com/office/officeart/2005/8/layout/hierarchy3"/>
    <dgm:cxn modelId="{E76CB00D-87B3-0543-9A16-127EACA4FEB9}" type="presParOf" srcId="{5AE15392-EDDC-0142-B05F-593CA16D50DB}" destId="{9675B986-4C3A-2149-8C24-5303BEAF4EDA}" srcOrd="1" destOrd="0" presId="urn:microsoft.com/office/officeart/2005/8/layout/hierarchy3"/>
    <dgm:cxn modelId="{7CAD36AB-7C1C-6D43-AC5F-19EF4D31739E}" type="presParOf" srcId="{9675B986-4C3A-2149-8C24-5303BEAF4EDA}" destId="{AD04DFED-755B-6749-8AC3-4C207875CB01}" srcOrd="0" destOrd="0" presId="urn:microsoft.com/office/officeart/2005/8/layout/hierarchy3"/>
    <dgm:cxn modelId="{B99C91A9-0DE1-5548-AA1C-CF30BA7A803A}" type="presParOf" srcId="{9675B986-4C3A-2149-8C24-5303BEAF4EDA}" destId="{05F242F4-2600-5940-A614-2DA85E5F1AAD}" srcOrd="1" destOrd="0" presId="urn:microsoft.com/office/officeart/2005/8/layout/hierarchy3"/>
    <dgm:cxn modelId="{74199057-AC8E-7B44-A49E-619E4F1D97A8}" type="presParOf" srcId="{AB7C04AF-1606-3547-B393-795A270E4997}" destId="{38509C56-B36B-0B44-9386-A212A3E9184C}" srcOrd="4" destOrd="0" presId="urn:microsoft.com/office/officeart/2005/8/layout/hierarchy3"/>
    <dgm:cxn modelId="{280C0784-02E1-3C43-B4E1-1513A9938C69}" type="presParOf" srcId="{38509C56-B36B-0B44-9386-A212A3E9184C}" destId="{F552A334-F9E8-6243-A6B9-51B38138CFEA}" srcOrd="0" destOrd="0" presId="urn:microsoft.com/office/officeart/2005/8/layout/hierarchy3"/>
    <dgm:cxn modelId="{521314CD-A04D-AB43-BAC3-4F561736ACFB}" type="presParOf" srcId="{F552A334-F9E8-6243-A6B9-51B38138CFEA}" destId="{C49E4D76-4FDD-B444-9BBB-C61EA22E2950}" srcOrd="0" destOrd="0" presId="urn:microsoft.com/office/officeart/2005/8/layout/hierarchy3"/>
    <dgm:cxn modelId="{93E39A50-48B1-5648-B24A-4CD53D6A102B}" type="presParOf" srcId="{F552A334-F9E8-6243-A6B9-51B38138CFEA}" destId="{F6A4412D-25E4-B74C-A257-CE26709EB531}" srcOrd="1" destOrd="0" presId="urn:microsoft.com/office/officeart/2005/8/layout/hierarchy3"/>
    <dgm:cxn modelId="{F617C8E8-5DC9-C649-A324-5C6D896E94DC}" type="presParOf" srcId="{38509C56-B36B-0B44-9386-A212A3E9184C}" destId="{F4E69D38-0253-C04C-82ED-5CE32D4626DB}" srcOrd="1" destOrd="0" presId="urn:microsoft.com/office/officeart/2005/8/layout/hierarchy3"/>
    <dgm:cxn modelId="{66697014-6F45-9F43-9F8C-D54AF9E4B1BC}" type="presParOf" srcId="{F4E69D38-0253-C04C-82ED-5CE32D4626DB}" destId="{761D829C-1A3D-A544-9740-C515EBF69C9C}" srcOrd="0" destOrd="0" presId="urn:microsoft.com/office/officeart/2005/8/layout/hierarchy3"/>
    <dgm:cxn modelId="{673EA389-D3A8-0A4A-9754-468EFF8D411E}" type="presParOf" srcId="{F4E69D38-0253-C04C-82ED-5CE32D4626DB}" destId="{C68B9DD7-46CF-5944-85DC-F784C37E24D7}" srcOrd="1"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676C3747-D6BF-9044-B478-977EC19ADD65}" type="doc">
      <dgm:prSet loTypeId="urn:microsoft.com/office/officeart/2005/8/layout/pyramid2" loCatId="pyramid" qsTypeId="urn:microsoft.com/office/officeart/2005/8/quickstyle/simple4" qsCatId="simple" csTypeId="urn:microsoft.com/office/officeart/2005/8/colors/accent1_2" csCatId="accent1" phldr="1"/>
      <dgm:spPr/>
    </dgm:pt>
    <dgm:pt modelId="{72AB407E-755E-CF4D-BA56-B41BBC5E2F23}">
      <dgm:prSet phldrT="[Text]"/>
      <dgm:spPr>
        <a:ln>
          <a:solidFill>
            <a:schemeClr val="accent6"/>
          </a:solidFill>
        </a:ln>
      </dgm:spPr>
      <dgm:t>
        <a:bodyPr/>
        <a:lstStyle/>
        <a:p>
          <a:r>
            <a:rPr lang="en-US" dirty="0" smtClean="0">
              <a:latin typeface="Times New Roman" panose="02020603050405020304" pitchFamily="18" charset="0"/>
              <a:cs typeface="Times New Roman" panose="02020603050405020304" pitchFamily="18" charset="0"/>
            </a:rPr>
            <a:t>Hardware parallelism within each core processor, known as instruction level parallelism</a:t>
          </a:r>
          <a:endParaRPr lang="en-US" dirty="0">
            <a:latin typeface="Times New Roman" panose="02020603050405020304" pitchFamily="18" charset="0"/>
            <a:cs typeface="Times New Roman" panose="02020603050405020304" pitchFamily="18" charset="0"/>
          </a:endParaRPr>
        </a:p>
      </dgm:t>
    </dgm:pt>
    <dgm:pt modelId="{892B2E88-6AB6-9747-BEA9-963ACCC1580D}" type="parTrans" cxnId="{D7F23E11-7D1D-6541-9205-E27A9BDFABDC}">
      <dgm:prSet/>
      <dgm:spPr/>
      <dgm:t>
        <a:bodyPr/>
        <a:lstStyle/>
        <a:p>
          <a:endParaRPr lang="en-US"/>
        </a:p>
      </dgm:t>
    </dgm:pt>
    <dgm:pt modelId="{2C469FA6-1A6E-E948-815B-0B9F4E3D78DE}" type="sibTrans" cxnId="{D7F23E11-7D1D-6541-9205-E27A9BDFABDC}">
      <dgm:prSet/>
      <dgm:spPr/>
      <dgm:t>
        <a:bodyPr/>
        <a:lstStyle/>
        <a:p>
          <a:endParaRPr lang="en-US"/>
        </a:p>
      </dgm:t>
    </dgm:pt>
    <dgm:pt modelId="{6E151500-9625-304C-9353-5D58F0D42984}">
      <dgm:prSet/>
      <dgm:spPr>
        <a:ln>
          <a:solidFill>
            <a:schemeClr val="accent6"/>
          </a:solidFill>
        </a:ln>
      </dgm:spPr>
      <dgm:t>
        <a:bodyPr/>
        <a:lstStyle/>
        <a:p>
          <a:r>
            <a:rPr lang="en-US" dirty="0" smtClean="0">
              <a:latin typeface="Times New Roman" panose="02020603050405020304" pitchFamily="18" charset="0"/>
              <a:cs typeface="Times New Roman" panose="02020603050405020304" pitchFamily="18" charset="0"/>
            </a:rPr>
            <a:t>Potential for multiprogramming and multithreaded execution within each processor</a:t>
          </a:r>
        </a:p>
      </dgm:t>
    </dgm:pt>
    <dgm:pt modelId="{6EAE68D1-EC02-9348-940F-DB8837FAA439}" type="parTrans" cxnId="{60B4DB38-F541-6C4F-AE46-FD1163B93AA0}">
      <dgm:prSet/>
      <dgm:spPr/>
      <dgm:t>
        <a:bodyPr/>
        <a:lstStyle/>
        <a:p>
          <a:endParaRPr lang="en-US"/>
        </a:p>
      </dgm:t>
    </dgm:pt>
    <dgm:pt modelId="{264CD669-0731-EF41-8FF0-B0332CF089C0}" type="sibTrans" cxnId="{60B4DB38-F541-6C4F-AE46-FD1163B93AA0}">
      <dgm:prSet/>
      <dgm:spPr/>
      <dgm:t>
        <a:bodyPr/>
        <a:lstStyle/>
        <a:p>
          <a:endParaRPr lang="en-US"/>
        </a:p>
      </dgm:t>
    </dgm:pt>
    <dgm:pt modelId="{5F3FCE9C-46BF-C245-B229-C2619EE0DBD1}">
      <dgm:prSet/>
      <dgm:spPr>
        <a:ln>
          <a:solidFill>
            <a:schemeClr val="accent6"/>
          </a:solidFill>
        </a:ln>
      </dgm:spPr>
      <dgm:t>
        <a:bodyPr/>
        <a:lstStyle/>
        <a:p>
          <a:r>
            <a:rPr lang="en-US" dirty="0" smtClean="0">
              <a:latin typeface="Times New Roman" panose="02020603050405020304" pitchFamily="18" charset="0"/>
              <a:cs typeface="Times New Roman" panose="02020603050405020304" pitchFamily="18" charset="0"/>
            </a:rPr>
            <a:t>Potential for a single application to execute in concurrent                   processes or threads across multiple cores</a:t>
          </a:r>
          <a:endParaRPr lang="en-US" dirty="0">
            <a:latin typeface="Times New Roman" panose="02020603050405020304" pitchFamily="18" charset="0"/>
            <a:cs typeface="Times New Roman" panose="02020603050405020304" pitchFamily="18" charset="0"/>
          </a:endParaRPr>
        </a:p>
      </dgm:t>
    </dgm:pt>
    <dgm:pt modelId="{9143D711-9DB9-9546-AA63-58DBB58F8753}" type="parTrans" cxnId="{C60E6FE2-E7FA-374A-95D6-E486F862BE21}">
      <dgm:prSet/>
      <dgm:spPr/>
      <dgm:t>
        <a:bodyPr/>
        <a:lstStyle/>
        <a:p>
          <a:endParaRPr lang="en-US"/>
        </a:p>
      </dgm:t>
    </dgm:pt>
    <dgm:pt modelId="{9F6897A0-3920-B04D-8755-C76A1DA3799D}" type="sibTrans" cxnId="{C60E6FE2-E7FA-374A-95D6-E486F862BE21}">
      <dgm:prSet/>
      <dgm:spPr/>
      <dgm:t>
        <a:bodyPr/>
        <a:lstStyle/>
        <a:p>
          <a:endParaRPr lang="en-US"/>
        </a:p>
      </dgm:t>
    </dgm:pt>
    <dgm:pt modelId="{6B8994AE-F637-5245-A00C-01735E7CF3DA}" type="pres">
      <dgm:prSet presAssocID="{676C3747-D6BF-9044-B478-977EC19ADD65}" presName="compositeShape" presStyleCnt="0">
        <dgm:presLayoutVars>
          <dgm:dir/>
          <dgm:resizeHandles/>
        </dgm:presLayoutVars>
      </dgm:prSet>
      <dgm:spPr/>
    </dgm:pt>
    <dgm:pt modelId="{FD47DFC4-F116-384B-8311-1DA47811EBA8}" type="pres">
      <dgm:prSet presAssocID="{676C3747-D6BF-9044-B478-977EC19ADD65}" presName="pyramid" presStyleLbl="node1" presStyleIdx="0" presStyleCnt="1"/>
      <dgm:spPr/>
    </dgm:pt>
    <dgm:pt modelId="{405EC740-BC89-AB47-9BBA-830439C5FC42}" type="pres">
      <dgm:prSet presAssocID="{676C3747-D6BF-9044-B478-977EC19ADD65}" presName="theList" presStyleCnt="0"/>
      <dgm:spPr/>
    </dgm:pt>
    <dgm:pt modelId="{28D6FE2A-06A0-8946-BE62-371410770D3A}" type="pres">
      <dgm:prSet presAssocID="{72AB407E-755E-CF4D-BA56-B41BBC5E2F23}" presName="aNode" presStyleLbl="fgAcc1" presStyleIdx="0" presStyleCnt="3">
        <dgm:presLayoutVars>
          <dgm:bulletEnabled val="1"/>
        </dgm:presLayoutVars>
      </dgm:prSet>
      <dgm:spPr/>
      <dgm:t>
        <a:bodyPr/>
        <a:lstStyle/>
        <a:p>
          <a:endParaRPr lang="en-US"/>
        </a:p>
      </dgm:t>
    </dgm:pt>
    <dgm:pt modelId="{AE798A09-A9F1-6F4C-93DD-CB61D8EDB557}" type="pres">
      <dgm:prSet presAssocID="{72AB407E-755E-CF4D-BA56-B41BBC5E2F23}" presName="aSpace" presStyleCnt="0"/>
      <dgm:spPr/>
    </dgm:pt>
    <dgm:pt modelId="{8F1D499D-8424-A849-9418-80D6BBCB722D}" type="pres">
      <dgm:prSet presAssocID="{6E151500-9625-304C-9353-5D58F0D42984}" presName="aNode" presStyleLbl="fgAcc1" presStyleIdx="1" presStyleCnt="3">
        <dgm:presLayoutVars>
          <dgm:bulletEnabled val="1"/>
        </dgm:presLayoutVars>
      </dgm:prSet>
      <dgm:spPr/>
      <dgm:t>
        <a:bodyPr/>
        <a:lstStyle/>
        <a:p>
          <a:endParaRPr lang="en-US"/>
        </a:p>
      </dgm:t>
    </dgm:pt>
    <dgm:pt modelId="{0DEDD211-7A34-8B40-99E5-27C8B2A504E9}" type="pres">
      <dgm:prSet presAssocID="{6E151500-9625-304C-9353-5D58F0D42984}" presName="aSpace" presStyleCnt="0"/>
      <dgm:spPr/>
    </dgm:pt>
    <dgm:pt modelId="{59D77581-3DD3-234B-9639-73587DAE796F}" type="pres">
      <dgm:prSet presAssocID="{5F3FCE9C-46BF-C245-B229-C2619EE0DBD1}" presName="aNode" presStyleLbl="fgAcc1" presStyleIdx="2" presStyleCnt="3">
        <dgm:presLayoutVars>
          <dgm:bulletEnabled val="1"/>
        </dgm:presLayoutVars>
      </dgm:prSet>
      <dgm:spPr/>
      <dgm:t>
        <a:bodyPr/>
        <a:lstStyle/>
        <a:p>
          <a:endParaRPr lang="en-US"/>
        </a:p>
      </dgm:t>
    </dgm:pt>
    <dgm:pt modelId="{E4668E5A-46B5-C742-A90D-EC81E01105E0}" type="pres">
      <dgm:prSet presAssocID="{5F3FCE9C-46BF-C245-B229-C2619EE0DBD1}" presName="aSpace" presStyleCnt="0"/>
      <dgm:spPr/>
    </dgm:pt>
  </dgm:ptLst>
  <dgm:cxnLst>
    <dgm:cxn modelId="{C60E6FE2-E7FA-374A-95D6-E486F862BE21}" srcId="{676C3747-D6BF-9044-B478-977EC19ADD65}" destId="{5F3FCE9C-46BF-C245-B229-C2619EE0DBD1}" srcOrd="2" destOrd="0" parTransId="{9143D711-9DB9-9546-AA63-58DBB58F8753}" sibTransId="{9F6897A0-3920-B04D-8755-C76A1DA3799D}"/>
    <dgm:cxn modelId="{FB9C54EE-2E0E-4E4C-824B-3E4D434DD976}" type="presOf" srcId="{72AB407E-755E-CF4D-BA56-B41BBC5E2F23}" destId="{28D6FE2A-06A0-8946-BE62-371410770D3A}" srcOrd="0" destOrd="0" presId="urn:microsoft.com/office/officeart/2005/8/layout/pyramid2"/>
    <dgm:cxn modelId="{60B4DB38-F541-6C4F-AE46-FD1163B93AA0}" srcId="{676C3747-D6BF-9044-B478-977EC19ADD65}" destId="{6E151500-9625-304C-9353-5D58F0D42984}" srcOrd="1" destOrd="0" parTransId="{6EAE68D1-EC02-9348-940F-DB8837FAA439}" sibTransId="{264CD669-0731-EF41-8FF0-B0332CF089C0}"/>
    <dgm:cxn modelId="{640B809D-8B2B-DB49-9C4F-226CA96F2E1C}" type="presOf" srcId="{5F3FCE9C-46BF-C245-B229-C2619EE0DBD1}" destId="{59D77581-3DD3-234B-9639-73587DAE796F}" srcOrd="0" destOrd="0" presId="urn:microsoft.com/office/officeart/2005/8/layout/pyramid2"/>
    <dgm:cxn modelId="{0BD94640-37C2-B045-978F-F03D1CC7195D}" type="presOf" srcId="{676C3747-D6BF-9044-B478-977EC19ADD65}" destId="{6B8994AE-F637-5245-A00C-01735E7CF3DA}" srcOrd="0" destOrd="0" presId="urn:microsoft.com/office/officeart/2005/8/layout/pyramid2"/>
    <dgm:cxn modelId="{D7F23E11-7D1D-6541-9205-E27A9BDFABDC}" srcId="{676C3747-D6BF-9044-B478-977EC19ADD65}" destId="{72AB407E-755E-CF4D-BA56-B41BBC5E2F23}" srcOrd="0" destOrd="0" parTransId="{892B2E88-6AB6-9747-BEA9-963ACCC1580D}" sibTransId="{2C469FA6-1A6E-E948-815B-0B9F4E3D78DE}"/>
    <dgm:cxn modelId="{31150DEC-CD5B-AB4B-BDBB-F49E56E82A83}" type="presOf" srcId="{6E151500-9625-304C-9353-5D58F0D42984}" destId="{8F1D499D-8424-A849-9418-80D6BBCB722D}" srcOrd="0" destOrd="0" presId="urn:microsoft.com/office/officeart/2005/8/layout/pyramid2"/>
    <dgm:cxn modelId="{023A15E1-B398-4545-967D-393403163E71}" type="presParOf" srcId="{6B8994AE-F637-5245-A00C-01735E7CF3DA}" destId="{FD47DFC4-F116-384B-8311-1DA47811EBA8}" srcOrd="0" destOrd="0" presId="urn:microsoft.com/office/officeart/2005/8/layout/pyramid2"/>
    <dgm:cxn modelId="{6C5C71B9-CB40-CD4B-A22B-0E558B3D44FF}" type="presParOf" srcId="{6B8994AE-F637-5245-A00C-01735E7CF3DA}" destId="{405EC740-BC89-AB47-9BBA-830439C5FC42}" srcOrd="1" destOrd="0" presId="urn:microsoft.com/office/officeart/2005/8/layout/pyramid2"/>
    <dgm:cxn modelId="{2602F37C-2196-0D40-BD07-C62713BA0418}" type="presParOf" srcId="{405EC740-BC89-AB47-9BBA-830439C5FC42}" destId="{28D6FE2A-06A0-8946-BE62-371410770D3A}" srcOrd="0" destOrd="0" presId="urn:microsoft.com/office/officeart/2005/8/layout/pyramid2"/>
    <dgm:cxn modelId="{68B5F6C6-A495-DB48-A474-089F3DC13652}" type="presParOf" srcId="{405EC740-BC89-AB47-9BBA-830439C5FC42}" destId="{AE798A09-A9F1-6F4C-93DD-CB61D8EDB557}" srcOrd="1" destOrd="0" presId="urn:microsoft.com/office/officeart/2005/8/layout/pyramid2"/>
    <dgm:cxn modelId="{2A89838B-BB40-0E40-8FC6-DC4F011EF3CA}" type="presParOf" srcId="{405EC740-BC89-AB47-9BBA-830439C5FC42}" destId="{8F1D499D-8424-A849-9418-80D6BBCB722D}" srcOrd="2" destOrd="0" presId="urn:microsoft.com/office/officeart/2005/8/layout/pyramid2"/>
    <dgm:cxn modelId="{04CD521B-509B-1F4A-92B8-B2CE219F3A7E}" type="presParOf" srcId="{405EC740-BC89-AB47-9BBA-830439C5FC42}" destId="{0DEDD211-7A34-8B40-99E5-27C8B2A504E9}" srcOrd="3" destOrd="0" presId="urn:microsoft.com/office/officeart/2005/8/layout/pyramid2"/>
    <dgm:cxn modelId="{66C86918-4D96-E048-A9E4-C049CC5DD53D}" type="presParOf" srcId="{405EC740-BC89-AB47-9BBA-830439C5FC42}" destId="{59D77581-3DD3-234B-9639-73587DAE796F}" srcOrd="4" destOrd="0" presId="urn:microsoft.com/office/officeart/2005/8/layout/pyramid2"/>
    <dgm:cxn modelId="{2391AA8E-5F2A-0049-A579-1BFF4E04E08E}" type="presParOf" srcId="{405EC740-BC89-AB47-9BBA-830439C5FC42}" destId="{E4668E5A-46B5-C742-A90D-EC81E01105E0}" srcOrd="5"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4174A8B6-D1D2-C744-B43F-A22C17F78CF9}" type="doc">
      <dgm:prSet loTypeId="urn:microsoft.com/office/officeart/2005/8/layout/hList6" loCatId="list" qsTypeId="urn:microsoft.com/office/officeart/2005/8/quickstyle/simple4" qsCatId="simple" csTypeId="urn:microsoft.com/office/officeart/2005/8/colors/accent1_2" csCatId="accent1"/>
      <dgm:spPr/>
      <dgm:t>
        <a:bodyPr/>
        <a:lstStyle/>
        <a:p>
          <a:endParaRPr lang="en-US"/>
        </a:p>
      </dgm:t>
    </dgm:pt>
    <dgm:pt modelId="{3FE9B4BF-13AD-584E-85DE-3080C68D314E}">
      <dgm:prSet/>
      <dgm:spPr/>
      <dgm:t>
        <a:bodyPr/>
        <a:lstStyle/>
        <a:p>
          <a:pPr rtl="0"/>
          <a:r>
            <a:rPr lang="en-US" dirty="0" smtClean="0">
              <a:latin typeface="Times New Roman" panose="02020603050405020304" pitchFamily="18" charset="0"/>
              <a:cs typeface="Times New Roman" panose="02020603050405020304" pitchFamily="18" charset="0"/>
            </a:rPr>
            <a:t>I/O manager</a:t>
          </a:r>
          <a:endParaRPr lang="en-US" dirty="0">
            <a:latin typeface="Times New Roman" panose="02020603050405020304" pitchFamily="18" charset="0"/>
            <a:cs typeface="Times New Roman" panose="02020603050405020304" pitchFamily="18" charset="0"/>
          </a:endParaRPr>
        </a:p>
      </dgm:t>
    </dgm:pt>
    <dgm:pt modelId="{7055B974-035C-8A4A-A00F-F57E01166276}" type="parTrans" cxnId="{E2951F68-AAA7-0444-8800-46314EFEA3BC}">
      <dgm:prSet/>
      <dgm:spPr/>
      <dgm:t>
        <a:bodyPr/>
        <a:lstStyle/>
        <a:p>
          <a:endParaRPr lang="en-US"/>
        </a:p>
      </dgm:t>
    </dgm:pt>
    <dgm:pt modelId="{AA568817-F217-C749-8FD5-CAE7E5431B4F}" type="sibTrans" cxnId="{E2951F68-AAA7-0444-8800-46314EFEA3BC}">
      <dgm:prSet/>
      <dgm:spPr/>
      <dgm:t>
        <a:bodyPr/>
        <a:lstStyle/>
        <a:p>
          <a:endParaRPr lang="en-US"/>
        </a:p>
      </dgm:t>
    </dgm:pt>
    <dgm:pt modelId="{07BE32EB-6A6A-4B40-9921-69954688AA72}">
      <dgm:prSet/>
      <dgm:spPr/>
      <dgm:t>
        <a:bodyPr/>
        <a:lstStyle/>
        <a:p>
          <a:pPr rtl="0"/>
          <a:r>
            <a:rPr lang="en-US" dirty="0" smtClean="0">
              <a:latin typeface="Times New Roman" panose="02020603050405020304" pitchFamily="18" charset="0"/>
              <a:cs typeface="Times New Roman" panose="02020603050405020304" pitchFamily="18" charset="0"/>
            </a:rPr>
            <a:t>Provides a framework through which I/O devices are accessible to applications, and is responsible for dispatching to the appropriate device drivers for further processing</a:t>
          </a:r>
          <a:endParaRPr lang="en-US" dirty="0">
            <a:latin typeface="Times New Roman" panose="02020603050405020304" pitchFamily="18" charset="0"/>
            <a:cs typeface="Times New Roman" panose="02020603050405020304" pitchFamily="18" charset="0"/>
          </a:endParaRPr>
        </a:p>
      </dgm:t>
    </dgm:pt>
    <dgm:pt modelId="{97894239-5F58-4A4A-847A-90538CAE9636}" type="parTrans" cxnId="{EE877140-C03D-1044-A406-9CE187269A86}">
      <dgm:prSet/>
      <dgm:spPr/>
      <dgm:t>
        <a:bodyPr/>
        <a:lstStyle/>
        <a:p>
          <a:endParaRPr lang="en-US"/>
        </a:p>
      </dgm:t>
    </dgm:pt>
    <dgm:pt modelId="{82F6C878-8CC0-3742-9791-A3B979931483}" type="sibTrans" cxnId="{EE877140-C03D-1044-A406-9CE187269A86}">
      <dgm:prSet/>
      <dgm:spPr/>
      <dgm:t>
        <a:bodyPr/>
        <a:lstStyle/>
        <a:p>
          <a:endParaRPr lang="en-US"/>
        </a:p>
      </dgm:t>
    </dgm:pt>
    <dgm:pt modelId="{075793EF-0A52-3647-99D8-7BA29F29F5D7}">
      <dgm:prSet/>
      <dgm:spPr/>
      <dgm:t>
        <a:bodyPr/>
        <a:lstStyle/>
        <a:p>
          <a:pPr rtl="0"/>
          <a:r>
            <a:rPr lang="en-US" dirty="0" smtClean="0">
              <a:latin typeface="Times New Roman" panose="02020603050405020304" pitchFamily="18" charset="0"/>
              <a:cs typeface="Times New Roman" panose="02020603050405020304" pitchFamily="18" charset="0"/>
            </a:rPr>
            <a:t>Cache manager</a:t>
          </a:r>
          <a:endParaRPr lang="en-US" dirty="0">
            <a:latin typeface="Times New Roman" panose="02020603050405020304" pitchFamily="18" charset="0"/>
            <a:cs typeface="Times New Roman" panose="02020603050405020304" pitchFamily="18" charset="0"/>
          </a:endParaRPr>
        </a:p>
      </dgm:t>
    </dgm:pt>
    <dgm:pt modelId="{94FEE65A-A6D1-B049-945A-A55046C0DAE3}" type="parTrans" cxnId="{0D8AAE04-9033-D248-8ADE-8C0E5D0DEE48}">
      <dgm:prSet/>
      <dgm:spPr/>
      <dgm:t>
        <a:bodyPr/>
        <a:lstStyle/>
        <a:p>
          <a:endParaRPr lang="en-US"/>
        </a:p>
      </dgm:t>
    </dgm:pt>
    <dgm:pt modelId="{5768D259-59E9-9540-8EB5-7F88165D3F54}" type="sibTrans" cxnId="{0D8AAE04-9033-D248-8ADE-8C0E5D0DEE48}">
      <dgm:prSet/>
      <dgm:spPr/>
      <dgm:t>
        <a:bodyPr/>
        <a:lstStyle/>
        <a:p>
          <a:endParaRPr lang="en-US"/>
        </a:p>
      </dgm:t>
    </dgm:pt>
    <dgm:pt modelId="{0A7B8141-EA69-984E-903B-B8E6FCD000ED}">
      <dgm:prSet/>
      <dgm:spPr/>
      <dgm:t>
        <a:bodyPr/>
        <a:lstStyle/>
        <a:p>
          <a:pPr rtl="0"/>
          <a:r>
            <a:rPr lang="en-US" dirty="0" smtClean="0">
              <a:latin typeface="Times New Roman" panose="02020603050405020304" pitchFamily="18" charset="0"/>
              <a:cs typeface="Times New Roman" panose="02020603050405020304" pitchFamily="18" charset="0"/>
            </a:rPr>
            <a:t>Improves the performance of file-based I/O by causing recently referenced file data to reside in main memory for quick access, and by deferring disk writes by holding the updates in memory for a short time before sending them to the disk in more efficient batches</a:t>
          </a:r>
          <a:endParaRPr lang="en-US" dirty="0">
            <a:latin typeface="Times New Roman" panose="02020603050405020304" pitchFamily="18" charset="0"/>
            <a:cs typeface="Times New Roman" panose="02020603050405020304" pitchFamily="18" charset="0"/>
          </a:endParaRPr>
        </a:p>
      </dgm:t>
    </dgm:pt>
    <dgm:pt modelId="{C09B4615-EC59-E648-9724-C4A77043213E}" type="parTrans" cxnId="{F8269914-E338-0349-9968-F1B3E5343EC7}">
      <dgm:prSet/>
      <dgm:spPr/>
      <dgm:t>
        <a:bodyPr/>
        <a:lstStyle/>
        <a:p>
          <a:endParaRPr lang="en-US"/>
        </a:p>
      </dgm:t>
    </dgm:pt>
    <dgm:pt modelId="{99E450B4-2FB5-9A48-9885-D9BFA0580D24}" type="sibTrans" cxnId="{F8269914-E338-0349-9968-F1B3E5343EC7}">
      <dgm:prSet/>
      <dgm:spPr/>
      <dgm:t>
        <a:bodyPr/>
        <a:lstStyle/>
        <a:p>
          <a:endParaRPr lang="en-US"/>
        </a:p>
      </dgm:t>
    </dgm:pt>
    <dgm:pt modelId="{CCE61C67-AA41-114B-8036-964B31CB2DA3}">
      <dgm:prSet/>
      <dgm:spPr/>
      <dgm:t>
        <a:bodyPr/>
        <a:lstStyle/>
        <a:p>
          <a:pPr rtl="0"/>
          <a:r>
            <a:rPr lang="en-US" dirty="0" smtClean="0">
              <a:latin typeface="Times New Roman" panose="02020603050405020304" pitchFamily="18" charset="0"/>
              <a:cs typeface="Times New Roman" panose="02020603050405020304" pitchFamily="18" charset="0"/>
            </a:rPr>
            <a:t>Object manager</a:t>
          </a:r>
          <a:endParaRPr lang="en-US" dirty="0">
            <a:latin typeface="Times New Roman" panose="02020603050405020304" pitchFamily="18" charset="0"/>
            <a:cs typeface="Times New Roman" panose="02020603050405020304" pitchFamily="18" charset="0"/>
          </a:endParaRPr>
        </a:p>
      </dgm:t>
    </dgm:pt>
    <dgm:pt modelId="{976851D6-44AC-1F4E-B255-4BE7DC52DA29}" type="parTrans" cxnId="{8AD687C5-2CE2-1549-8F01-95ACAFA8D3D3}">
      <dgm:prSet/>
      <dgm:spPr/>
      <dgm:t>
        <a:bodyPr/>
        <a:lstStyle/>
        <a:p>
          <a:endParaRPr lang="en-US"/>
        </a:p>
      </dgm:t>
    </dgm:pt>
    <dgm:pt modelId="{CC8B79A1-BDA5-864C-99DA-43E938759731}" type="sibTrans" cxnId="{8AD687C5-2CE2-1549-8F01-95ACAFA8D3D3}">
      <dgm:prSet/>
      <dgm:spPr/>
      <dgm:t>
        <a:bodyPr/>
        <a:lstStyle/>
        <a:p>
          <a:endParaRPr lang="en-US"/>
        </a:p>
      </dgm:t>
    </dgm:pt>
    <dgm:pt modelId="{68A97AB7-CDCD-6C40-B567-2406F6149A17}">
      <dgm:prSet/>
      <dgm:spPr/>
      <dgm:t>
        <a:bodyPr/>
        <a:lstStyle/>
        <a:p>
          <a:pPr rtl="0"/>
          <a:r>
            <a:rPr lang="en-US" dirty="0" smtClean="0">
              <a:latin typeface="Times New Roman" panose="02020603050405020304" pitchFamily="18" charset="0"/>
              <a:cs typeface="Times New Roman" panose="02020603050405020304" pitchFamily="18" charset="0"/>
            </a:rPr>
            <a:t>Creates, manages, and deletes Windows Executive objects that are used to represent resources such as processes, threads, and synchronization objects and enforces uniform rules for retaining, naming, and setting the security of objects</a:t>
          </a:r>
          <a:endParaRPr lang="en-US" dirty="0">
            <a:latin typeface="Times New Roman" panose="02020603050405020304" pitchFamily="18" charset="0"/>
            <a:cs typeface="Times New Roman" panose="02020603050405020304" pitchFamily="18" charset="0"/>
          </a:endParaRPr>
        </a:p>
      </dgm:t>
    </dgm:pt>
    <dgm:pt modelId="{D2C6204E-0165-F74C-9B26-2B1B6A3078E3}" type="parTrans" cxnId="{B084658B-DB1D-4D4F-AE3C-5FE26EE2C406}">
      <dgm:prSet/>
      <dgm:spPr/>
      <dgm:t>
        <a:bodyPr/>
        <a:lstStyle/>
        <a:p>
          <a:endParaRPr lang="en-US"/>
        </a:p>
      </dgm:t>
    </dgm:pt>
    <dgm:pt modelId="{2648C4A4-82DC-1548-B755-08F93207F974}" type="sibTrans" cxnId="{B084658B-DB1D-4D4F-AE3C-5FE26EE2C406}">
      <dgm:prSet/>
      <dgm:spPr/>
      <dgm:t>
        <a:bodyPr/>
        <a:lstStyle/>
        <a:p>
          <a:endParaRPr lang="en-US"/>
        </a:p>
      </dgm:t>
    </dgm:pt>
    <dgm:pt modelId="{15F9DC74-94A5-ED46-A7F6-CCE652D0F352}">
      <dgm:prSet/>
      <dgm:spPr/>
      <dgm:t>
        <a:bodyPr/>
        <a:lstStyle/>
        <a:p>
          <a:pPr rtl="0"/>
          <a:r>
            <a:rPr lang="en-US" dirty="0" smtClean="0">
              <a:latin typeface="Times New Roman" panose="02020603050405020304" pitchFamily="18" charset="0"/>
              <a:cs typeface="Times New Roman" panose="02020603050405020304" pitchFamily="18" charset="0"/>
            </a:rPr>
            <a:t>Plug-and-play manager</a:t>
          </a:r>
          <a:endParaRPr lang="en-US" dirty="0">
            <a:latin typeface="Times New Roman" panose="02020603050405020304" pitchFamily="18" charset="0"/>
            <a:cs typeface="Times New Roman" panose="02020603050405020304" pitchFamily="18" charset="0"/>
          </a:endParaRPr>
        </a:p>
      </dgm:t>
    </dgm:pt>
    <dgm:pt modelId="{43F41B30-0F3C-334D-849D-92545C848CF6}" type="parTrans" cxnId="{C8B1B4BD-BFE7-4B4A-A124-96F61A5CE14A}">
      <dgm:prSet/>
      <dgm:spPr/>
      <dgm:t>
        <a:bodyPr/>
        <a:lstStyle/>
        <a:p>
          <a:endParaRPr lang="en-US"/>
        </a:p>
      </dgm:t>
    </dgm:pt>
    <dgm:pt modelId="{E6270B5E-9491-C44F-B6BA-BF3B979B194F}" type="sibTrans" cxnId="{C8B1B4BD-BFE7-4B4A-A124-96F61A5CE14A}">
      <dgm:prSet/>
      <dgm:spPr/>
      <dgm:t>
        <a:bodyPr/>
        <a:lstStyle/>
        <a:p>
          <a:endParaRPr lang="en-US"/>
        </a:p>
      </dgm:t>
    </dgm:pt>
    <dgm:pt modelId="{2940A3D1-FE77-5041-9A84-CD1C3B06E6FE}">
      <dgm:prSet/>
      <dgm:spPr/>
      <dgm:t>
        <a:bodyPr/>
        <a:lstStyle/>
        <a:p>
          <a:pPr rtl="0"/>
          <a:r>
            <a:rPr lang="en-US" dirty="0" smtClean="0">
              <a:latin typeface="Times New Roman" panose="02020603050405020304" pitchFamily="18" charset="0"/>
              <a:cs typeface="Times New Roman" panose="02020603050405020304" pitchFamily="18" charset="0"/>
            </a:rPr>
            <a:t>Determines which drivers are required to support a particular device and loads those drivers</a:t>
          </a:r>
          <a:endParaRPr lang="en-US" dirty="0">
            <a:latin typeface="Times New Roman" panose="02020603050405020304" pitchFamily="18" charset="0"/>
            <a:cs typeface="Times New Roman" panose="02020603050405020304" pitchFamily="18" charset="0"/>
          </a:endParaRPr>
        </a:p>
      </dgm:t>
    </dgm:pt>
    <dgm:pt modelId="{8D72FDEF-0EC6-D340-B7C6-1DDEE2238D82}" type="parTrans" cxnId="{2D23908F-CE0B-B745-9C9E-81973175A4D1}">
      <dgm:prSet/>
      <dgm:spPr/>
      <dgm:t>
        <a:bodyPr/>
        <a:lstStyle/>
        <a:p>
          <a:endParaRPr lang="en-US"/>
        </a:p>
      </dgm:t>
    </dgm:pt>
    <dgm:pt modelId="{B581CF3A-4804-B445-87B3-721B4A9BB349}" type="sibTrans" cxnId="{2D23908F-CE0B-B745-9C9E-81973175A4D1}">
      <dgm:prSet/>
      <dgm:spPr/>
      <dgm:t>
        <a:bodyPr/>
        <a:lstStyle/>
        <a:p>
          <a:endParaRPr lang="en-US"/>
        </a:p>
      </dgm:t>
    </dgm:pt>
    <dgm:pt modelId="{F99E0E84-77E6-C341-A3CF-F1D7C9B900D2}">
      <dgm:prSet/>
      <dgm:spPr/>
      <dgm:t>
        <a:bodyPr/>
        <a:lstStyle/>
        <a:p>
          <a:pPr rtl="0"/>
          <a:r>
            <a:rPr lang="en-US" dirty="0" smtClean="0">
              <a:latin typeface="Times New Roman" panose="02020603050405020304" pitchFamily="18" charset="0"/>
              <a:cs typeface="Times New Roman" panose="02020603050405020304" pitchFamily="18" charset="0"/>
            </a:rPr>
            <a:t>Power manager</a:t>
          </a:r>
          <a:endParaRPr lang="en-US" dirty="0">
            <a:latin typeface="Times New Roman" panose="02020603050405020304" pitchFamily="18" charset="0"/>
            <a:cs typeface="Times New Roman" panose="02020603050405020304" pitchFamily="18" charset="0"/>
          </a:endParaRPr>
        </a:p>
      </dgm:t>
    </dgm:pt>
    <dgm:pt modelId="{4E0CC5AB-F382-FA41-B25B-A7BEBE4AB7A7}" type="parTrans" cxnId="{D294F699-7090-C447-8D40-77556B17E4BD}">
      <dgm:prSet/>
      <dgm:spPr/>
      <dgm:t>
        <a:bodyPr/>
        <a:lstStyle/>
        <a:p>
          <a:endParaRPr lang="en-US"/>
        </a:p>
      </dgm:t>
    </dgm:pt>
    <dgm:pt modelId="{49F6C827-1E77-6D48-9623-4A6C3325C38C}" type="sibTrans" cxnId="{D294F699-7090-C447-8D40-77556B17E4BD}">
      <dgm:prSet/>
      <dgm:spPr/>
      <dgm:t>
        <a:bodyPr/>
        <a:lstStyle/>
        <a:p>
          <a:endParaRPr lang="en-US"/>
        </a:p>
      </dgm:t>
    </dgm:pt>
    <dgm:pt modelId="{EE70BDCF-2DED-574A-BF74-01E2D38B8B77}">
      <dgm:prSet/>
      <dgm:spPr/>
      <dgm:t>
        <a:bodyPr/>
        <a:lstStyle/>
        <a:p>
          <a:pPr rtl="0"/>
          <a:r>
            <a:rPr lang="en-US" dirty="0" smtClean="0">
              <a:latin typeface="Times New Roman" panose="02020603050405020304" pitchFamily="18" charset="0"/>
              <a:cs typeface="Times New Roman" panose="02020603050405020304" pitchFamily="18" charset="0"/>
            </a:rPr>
            <a:t>Coordinates power management among devices</a:t>
          </a:r>
          <a:endParaRPr lang="en-US" dirty="0">
            <a:latin typeface="Times New Roman" panose="02020603050405020304" pitchFamily="18" charset="0"/>
            <a:cs typeface="Times New Roman" panose="02020603050405020304" pitchFamily="18" charset="0"/>
          </a:endParaRPr>
        </a:p>
      </dgm:t>
    </dgm:pt>
    <dgm:pt modelId="{B44ACEDA-679F-D745-9F3C-8E29836AA28B}" type="parTrans" cxnId="{B2A713D0-78A5-C042-96CE-8941AB5769DF}">
      <dgm:prSet/>
      <dgm:spPr/>
      <dgm:t>
        <a:bodyPr/>
        <a:lstStyle/>
        <a:p>
          <a:endParaRPr lang="en-US"/>
        </a:p>
      </dgm:t>
    </dgm:pt>
    <dgm:pt modelId="{89F30857-FDB8-F745-8DCA-12D905CD80D4}" type="sibTrans" cxnId="{B2A713D0-78A5-C042-96CE-8941AB5769DF}">
      <dgm:prSet/>
      <dgm:spPr/>
      <dgm:t>
        <a:bodyPr/>
        <a:lstStyle/>
        <a:p>
          <a:endParaRPr lang="en-US"/>
        </a:p>
      </dgm:t>
    </dgm:pt>
    <dgm:pt modelId="{160DF8F8-5CDA-2D44-83EB-AE7C72D90E46}" type="pres">
      <dgm:prSet presAssocID="{4174A8B6-D1D2-C744-B43F-A22C17F78CF9}" presName="Name0" presStyleCnt="0">
        <dgm:presLayoutVars>
          <dgm:dir/>
          <dgm:resizeHandles val="exact"/>
        </dgm:presLayoutVars>
      </dgm:prSet>
      <dgm:spPr/>
      <dgm:t>
        <a:bodyPr/>
        <a:lstStyle/>
        <a:p>
          <a:endParaRPr lang="en-US"/>
        </a:p>
      </dgm:t>
    </dgm:pt>
    <dgm:pt modelId="{2354FD5F-A063-654C-9F26-21A8E998F6A0}" type="pres">
      <dgm:prSet presAssocID="{3FE9B4BF-13AD-584E-85DE-3080C68D314E}" presName="node" presStyleLbl="node1" presStyleIdx="0" presStyleCnt="5">
        <dgm:presLayoutVars>
          <dgm:bulletEnabled val="1"/>
        </dgm:presLayoutVars>
      </dgm:prSet>
      <dgm:spPr/>
      <dgm:t>
        <a:bodyPr/>
        <a:lstStyle/>
        <a:p>
          <a:endParaRPr lang="en-US"/>
        </a:p>
      </dgm:t>
    </dgm:pt>
    <dgm:pt modelId="{B6C909E3-3566-CE49-9832-4AAEC8593A80}" type="pres">
      <dgm:prSet presAssocID="{AA568817-F217-C749-8FD5-CAE7E5431B4F}" presName="sibTrans" presStyleCnt="0"/>
      <dgm:spPr/>
    </dgm:pt>
    <dgm:pt modelId="{B0E0A647-3513-BA4E-9FEF-6F0B2097D17C}" type="pres">
      <dgm:prSet presAssocID="{075793EF-0A52-3647-99D8-7BA29F29F5D7}" presName="node" presStyleLbl="node1" presStyleIdx="1" presStyleCnt="5">
        <dgm:presLayoutVars>
          <dgm:bulletEnabled val="1"/>
        </dgm:presLayoutVars>
      </dgm:prSet>
      <dgm:spPr/>
      <dgm:t>
        <a:bodyPr/>
        <a:lstStyle/>
        <a:p>
          <a:endParaRPr lang="en-US"/>
        </a:p>
      </dgm:t>
    </dgm:pt>
    <dgm:pt modelId="{BA472FCA-E691-CB45-A150-9CA9881A59D5}" type="pres">
      <dgm:prSet presAssocID="{5768D259-59E9-9540-8EB5-7F88165D3F54}" presName="sibTrans" presStyleCnt="0"/>
      <dgm:spPr/>
    </dgm:pt>
    <dgm:pt modelId="{EECA2A92-489E-7643-AE68-612C17767659}" type="pres">
      <dgm:prSet presAssocID="{CCE61C67-AA41-114B-8036-964B31CB2DA3}" presName="node" presStyleLbl="node1" presStyleIdx="2" presStyleCnt="5">
        <dgm:presLayoutVars>
          <dgm:bulletEnabled val="1"/>
        </dgm:presLayoutVars>
      </dgm:prSet>
      <dgm:spPr/>
      <dgm:t>
        <a:bodyPr/>
        <a:lstStyle/>
        <a:p>
          <a:endParaRPr lang="en-US"/>
        </a:p>
      </dgm:t>
    </dgm:pt>
    <dgm:pt modelId="{2F9AB425-33A5-4247-8A78-7C27B1DA37F7}" type="pres">
      <dgm:prSet presAssocID="{CC8B79A1-BDA5-864C-99DA-43E938759731}" presName="sibTrans" presStyleCnt="0"/>
      <dgm:spPr/>
    </dgm:pt>
    <dgm:pt modelId="{7DFB218D-8EAD-AD43-A457-B4C9F0F6E7E1}" type="pres">
      <dgm:prSet presAssocID="{15F9DC74-94A5-ED46-A7F6-CCE652D0F352}" presName="node" presStyleLbl="node1" presStyleIdx="3" presStyleCnt="5">
        <dgm:presLayoutVars>
          <dgm:bulletEnabled val="1"/>
        </dgm:presLayoutVars>
      </dgm:prSet>
      <dgm:spPr/>
      <dgm:t>
        <a:bodyPr/>
        <a:lstStyle/>
        <a:p>
          <a:endParaRPr lang="en-US"/>
        </a:p>
      </dgm:t>
    </dgm:pt>
    <dgm:pt modelId="{D2A05EF8-4620-6C49-9CF7-C345358815AA}" type="pres">
      <dgm:prSet presAssocID="{E6270B5E-9491-C44F-B6BA-BF3B979B194F}" presName="sibTrans" presStyleCnt="0"/>
      <dgm:spPr/>
    </dgm:pt>
    <dgm:pt modelId="{F593B0C3-5937-CB48-8D1E-1E10E016C9E2}" type="pres">
      <dgm:prSet presAssocID="{F99E0E84-77E6-C341-A3CF-F1D7C9B900D2}" presName="node" presStyleLbl="node1" presStyleIdx="4" presStyleCnt="5">
        <dgm:presLayoutVars>
          <dgm:bulletEnabled val="1"/>
        </dgm:presLayoutVars>
      </dgm:prSet>
      <dgm:spPr/>
      <dgm:t>
        <a:bodyPr/>
        <a:lstStyle/>
        <a:p>
          <a:endParaRPr lang="en-US"/>
        </a:p>
      </dgm:t>
    </dgm:pt>
  </dgm:ptLst>
  <dgm:cxnLst>
    <dgm:cxn modelId="{D0CE5643-484F-9B4D-B929-93C8FD9FE35E}" type="presOf" srcId="{07BE32EB-6A6A-4B40-9921-69954688AA72}" destId="{2354FD5F-A063-654C-9F26-21A8E998F6A0}" srcOrd="0" destOrd="1" presId="urn:microsoft.com/office/officeart/2005/8/layout/hList6"/>
    <dgm:cxn modelId="{B084658B-DB1D-4D4F-AE3C-5FE26EE2C406}" srcId="{CCE61C67-AA41-114B-8036-964B31CB2DA3}" destId="{68A97AB7-CDCD-6C40-B567-2406F6149A17}" srcOrd="0" destOrd="0" parTransId="{D2C6204E-0165-F74C-9B26-2B1B6A3078E3}" sibTransId="{2648C4A4-82DC-1548-B755-08F93207F974}"/>
    <dgm:cxn modelId="{8C27E4DD-E385-384D-9E33-48E472D8EF61}" type="presOf" srcId="{68A97AB7-CDCD-6C40-B567-2406F6149A17}" destId="{EECA2A92-489E-7643-AE68-612C17767659}" srcOrd="0" destOrd="1" presId="urn:microsoft.com/office/officeart/2005/8/layout/hList6"/>
    <dgm:cxn modelId="{45A73628-426B-3848-A4C8-E95B9018B86D}" type="presOf" srcId="{3FE9B4BF-13AD-584E-85DE-3080C68D314E}" destId="{2354FD5F-A063-654C-9F26-21A8E998F6A0}" srcOrd="0" destOrd="0" presId="urn:microsoft.com/office/officeart/2005/8/layout/hList6"/>
    <dgm:cxn modelId="{0FB83C4A-133E-EB41-8532-19E3B1576BB4}" type="presOf" srcId="{F99E0E84-77E6-C341-A3CF-F1D7C9B900D2}" destId="{F593B0C3-5937-CB48-8D1E-1E10E016C9E2}" srcOrd="0" destOrd="0" presId="urn:microsoft.com/office/officeart/2005/8/layout/hList6"/>
    <dgm:cxn modelId="{C8B1B4BD-BFE7-4B4A-A124-96F61A5CE14A}" srcId="{4174A8B6-D1D2-C744-B43F-A22C17F78CF9}" destId="{15F9DC74-94A5-ED46-A7F6-CCE652D0F352}" srcOrd="3" destOrd="0" parTransId="{43F41B30-0F3C-334D-849D-92545C848CF6}" sibTransId="{E6270B5E-9491-C44F-B6BA-BF3B979B194F}"/>
    <dgm:cxn modelId="{B2A713D0-78A5-C042-96CE-8941AB5769DF}" srcId="{F99E0E84-77E6-C341-A3CF-F1D7C9B900D2}" destId="{EE70BDCF-2DED-574A-BF74-01E2D38B8B77}" srcOrd="0" destOrd="0" parTransId="{B44ACEDA-679F-D745-9F3C-8E29836AA28B}" sibTransId="{89F30857-FDB8-F745-8DCA-12D905CD80D4}"/>
    <dgm:cxn modelId="{0D8AAE04-9033-D248-8ADE-8C0E5D0DEE48}" srcId="{4174A8B6-D1D2-C744-B43F-A22C17F78CF9}" destId="{075793EF-0A52-3647-99D8-7BA29F29F5D7}" srcOrd="1" destOrd="0" parTransId="{94FEE65A-A6D1-B049-945A-A55046C0DAE3}" sibTransId="{5768D259-59E9-9540-8EB5-7F88165D3F54}"/>
    <dgm:cxn modelId="{EE877140-C03D-1044-A406-9CE187269A86}" srcId="{3FE9B4BF-13AD-584E-85DE-3080C68D314E}" destId="{07BE32EB-6A6A-4B40-9921-69954688AA72}" srcOrd="0" destOrd="0" parTransId="{97894239-5F58-4A4A-847A-90538CAE9636}" sibTransId="{82F6C878-8CC0-3742-9791-A3B979931483}"/>
    <dgm:cxn modelId="{2D23908F-CE0B-B745-9C9E-81973175A4D1}" srcId="{15F9DC74-94A5-ED46-A7F6-CCE652D0F352}" destId="{2940A3D1-FE77-5041-9A84-CD1C3B06E6FE}" srcOrd="0" destOrd="0" parTransId="{8D72FDEF-0EC6-D340-B7C6-1DDEE2238D82}" sibTransId="{B581CF3A-4804-B445-87B3-721B4A9BB349}"/>
    <dgm:cxn modelId="{8AD687C5-2CE2-1549-8F01-95ACAFA8D3D3}" srcId="{4174A8B6-D1D2-C744-B43F-A22C17F78CF9}" destId="{CCE61C67-AA41-114B-8036-964B31CB2DA3}" srcOrd="2" destOrd="0" parTransId="{976851D6-44AC-1F4E-B255-4BE7DC52DA29}" sibTransId="{CC8B79A1-BDA5-864C-99DA-43E938759731}"/>
    <dgm:cxn modelId="{2C7D6FBF-52A2-C042-8204-F93C8336B3FC}" type="presOf" srcId="{EE70BDCF-2DED-574A-BF74-01E2D38B8B77}" destId="{F593B0C3-5937-CB48-8D1E-1E10E016C9E2}" srcOrd="0" destOrd="1" presId="urn:microsoft.com/office/officeart/2005/8/layout/hList6"/>
    <dgm:cxn modelId="{F8269914-E338-0349-9968-F1B3E5343EC7}" srcId="{075793EF-0A52-3647-99D8-7BA29F29F5D7}" destId="{0A7B8141-EA69-984E-903B-B8E6FCD000ED}" srcOrd="0" destOrd="0" parTransId="{C09B4615-EC59-E648-9724-C4A77043213E}" sibTransId="{99E450B4-2FB5-9A48-9885-D9BFA0580D24}"/>
    <dgm:cxn modelId="{E2951F68-AAA7-0444-8800-46314EFEA3BC}" srcId="{4174A8B6-D1D2-C744-B43F-A22C17F78CF9}" destId="{3FE9B4BF-13AD-584E-85DE-3080C68D314E}" srcOrd="0" destOrd="0" parTransId="{7055B974-035C-8A4A-A00F-F57E01166276}" sibTransId="{AA568817-F217-C749-8FD5-CAE7E5431B4F}"/>
    <dgm:cxn modelId="{D294F699-7090-C447-8D40-77556B17E4BD}" srcId="{4174A8B6-D1D2-C744-B43F-A22C17F78CF9}" destId="{F99E0E84-77E6-C341-A3CF-F1D7C9B900D2}" srcOrd="4" destOrd="0" parTransId="{4E0CC5AB-F382-FA41-B25B-A7BEBE4AB7A7}" sibTransId="{49F6C827-1E77-6D48-9623-4A6C3325C38C}"/>
    <dgm:cxn modelId="{04FC3E5A-F327-7E43-A6DC-3563C38E6857}" type="presOf" srcId="{2940A3D1-FE77-5041-9A84-CD1C3B06E6FE}" destId="{7DFB218D-8EAD-AD43-A457-B4C9F0F6E7E1}" srcOrd="0" destOrd="1" presId="urn:microsoft.com/office/officeart/2005/8/layout/hList6"/>
    <dgm:cxn modelId="{A7B517E0-26D0-BB43-96ED-20EFE1E82920}" type="presOf" srcId="{075793EF-0A52-3647-99D8-7BA29F29F5D7}" destId="{B0E0A647-3513-BA4E-9FEF-6F0B2097D17C}" srcOrd="0" destOrd="0" presId="urn:microsoft.com/office/officeart/2005/8/layout/hList6"/>
    <dgm:cxn modelId="{D1736147-E523-3D4B-ADB3-6018089E011C}" type="presOf" srcId="{CCE61C67-AA41-114B-8036-964B31CB2DA3}" destId="{EECA2A92-489E-7643-AE68-612C17767659}" srcOrd="0" destOrd="0" presId="urn:microsoft.com/office/officeart/2005/8/layout/hList6"/>
    <dgm:cxn modelId="{D64E0474-14F2-FE4F-89E5-7F8CF6EDC508}" type="presOf" srcId="{4174A8B6-D1D2-C744-B43F-A22C17F78CF9}" destId="{160DF8F8-5CDA-2D44-83EB-AE7C72D90E46}" srcOrd="0" destOrd="0" presId="urn:microsoft.com/office/officeart/2005/8/layout/hList6"/>
    <dgm:cxn modelId="{513902CF-1620-6845-B364-54E1C4BDDEDC}" type="presOf" srcId="{0A7B8141-EA69-984E-903B-B8E6FCD000ED}" destId="{B0E0A647-3513-BA4E-9FEF-6F0B2097D17C}" srcOrd="0" destOrd="1" presId="urn:microsoft.com/office/officeart/2005/8/layout/hList6"/>
    <dgm:cxn modelId="{75AE5DA6-F495-D04A-AE79-51B5013ACF15}" type="presOf" srcId="{15F9DC74-94A5-ED46-A7F6-CCE652D0F352}" destId="{7DFB218D-8EAD-AD43-A457-B4C9F0F6E7E1}" srcOrd="0" destOrd="0" presId="urn:microsoft.com/office/officeart/2005/8/layout/hList6"/>
    <dgm:cxn modelId="{4BD3D93F-BAE7-2744-A6FC-DDC403BD0EEA}" type="presParOf" srcId="{160DF8F8-5CDA-2D44-83EB-AE7C72D90E46}" destId="{2354FD5F-A063-654C-9F26-21A8E998F6A0}" srcOrd="0" destOrd="0" presId="urn:microsoft.com/office/officeart/2005/8/layout/hList6"/>
    <dgm:cxn modelId="{12B25362-8D08-5B46-A9B8-4F4A2E744097}" type="presParOf" srcId="{160DF8F8-5CDA-2D44-83EB-AE7C72D90E46}" destId="{B6C909E3-3566-CE49-9832-4AAEC8593A80}" srcOrd="1" destOrd="0" presId="urn:microsoft.com/office/officeart/2005/8/layout/hList6"/>
    <dgm:cxn modelId="{53F605B6-AF66-BF4D-A0F8-1BA156FBFC3D}" type="presParOf" srcId="{160DF8F8-5CDA-2D44-83EB-AE7C72D90E46}" destId="{B0E0A647-3513-BA4E-9FEF-6F0B2097D17C}" srcOrd="2" destOrd="0" presId="urn:microsoft.com/office/officeart/2005/8/layout/hList6"/>
    <dgm:cxn modelId="{D00115DB-C021-BF42-ACE5-68D633EFD71E}" type="presParOf" srcId="{160DF8F8-5CDA-2D44-83EB-AE7C72D90E46}" destId="{BA472FCA-E691-CB45-A150-9CA9881A59D5}" srcOrd="3" destOrd="0" presId="urn:microsoft.com/office/officeart/2005/8/layout/hList6"/>
    <dgm:cxn modelId="{99B8B56B-9944-4046-9661-A3FF4FA33A14}" type="presParOf" srcId="{160DF8F8-5CDA-2D44-83EB-AE7C72D90E46}" destId="{EECA2A92-489E-7643-AE68-612C17767659}" srcOrd="4" destOrd="0" presId="urn:microsoft.com/office/officeart/2005/8/layout/hList6"/>
    <dgm:cxn modelId="{CA091AE2-5BAF-E043-BA3A-36FE67BA7C8E}" type="presParOf" srcId="{160DF8F8-5CDA-2D44-83EB-AE7C72D90E46}" destId="{2F9AB425-33A5-4247-8A78-7C27B1DA37F7}" srcOrd="5" destOrd="0" presId="urn:microsoft.com/office/officeart/2005/8/layout/hList6"/>
    <dgm:cxn modelId="{FE23F273-6993-4C4D-AE45-DB4001C39409}" type="presParOf" srcId="{160DF8F8-5CDA-2D44-83EB-AE7C72D90E46}" destId="{7DFB218D-8EAD-AD43-A457-B4C9F0F6E7E1}" srcOrd="6" destOrd="0" presId="urn:microsoft.com/office/officeart/2005/8/layout/hList6"/>
    <dgm:cxn modelId="{37E63641-A565-314D-8320-E9E57DECD6D2}" type="presParOf" srcId="{160DF8F8-5CDA-2D44-83EB-AE7C72D90E46}" destId="{D2A05EF8-4620-6C49-9CF7-C345358815AA}" srcOrd="7" destOrd="0" presId="urn:microsoft.com/office/officeart/2005/8/layout/hList6"/>
    <dgm:cxn modelId="{D89ABB04-14EC-AF42-9A75-CFEB2C08B9A6}" type="presParOf" srcId="{160DF8F8-5CDA-2D44-83EB-AE7C72D90E46}" destId="{F593B0C3-5937-CB48-8D1E-1E10E016C9E2}" srcOrd="8" destOrd="0" presId="urn:microsoft.com/office/officeart/2005/8/layout/h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206F56BA-54D0-0742-BC3D-72C838711C12}" type="doc">
      <dgm:prSet loTypeId="urn:microsoft.com/office/officeart/2005/8/layout/hList6" loCatId="list" qsTypeId="urn:microsoft.com/office/officeart/2005/8/quickstyle/simple4" qsCatId="simple" csTypeId="urn:microsoft.com/office/officeart/2005/8/colors/accent1_2" csCatId="accent1"/>
      <dgm:spPr/>
      <dgm:t>
        <a:bodyPr/>
        <a:lstStyle/>
        <a:p>
          <a:endParaRPr lang="en-US"/>
        </a:p>
      </dgm:t>
    </dgm:pt>
    <dgm:pt modelId="{15D75D6C-501B-464B-8B9D-3D1971C549EF}">
      <dgm:prSet/>
      <dgm:spPr/>
      <dgm:t>
        <a:bodyPr/>
        <a:lstStyle/>
        <a:p>
          <a:pPr rtl="0"/>
          <a:r>
            <a:rPr lang="en-US" dirty="0" smtClean="0">
              <a:latin typeface="Times New Roman" panose="02020603050405020304" pitchFamily="18" charset="0"/>
              <a:cs typeface="Times New Roman" panose="02020603050405020304" pitchFamily="18" charset="0"/>
            </a:rPr>
            <a:t>Security reference monitor</a:t>
          </a:r>
          <a:endParaRPr lang="en-US" dirty="0">
            <a:latin typeface="Times New Roman" panose="02020603050405020304" pitchFamily="18" charset="0"/>
            <a:cs typeface="Times New Roman" panose="02020603050405020304" pitchFamily="18" charset="0"/>
          </a:endParaRPr>
        </a:p>
      </dgm:t>
    </dgm:pt>
    <dgm:pt modelId="{894F83B8-4714-FC4A-80F9-07D713938A04}" type="parTrans" cxnId="{E1F52BBB-B7E2-B44C-B564-5F0BDF0C5643}">
      <dgm:prSet/>
      <dgm:spPr/>
      <dgm:t>
        <a:bodyPr/>
        <a:lstStyle/>
        <a:p>
          <a:endParaRPr lang="en-US"/>
        </a:p>
      </dgm:t>
    </dgm:pt>
    <dgm:pt modelId="{1514E54B-7E6E-DA42-A124-436C45D8579A}" type="sibTrans" cxnId="{E1F52BBB-B7E2-B44C-B564-5F0BDF0C5643}">
      <dgm:prSet/>
      <dgm:spPr/>
      <dgm:t>
        <a:bodyPr/>
        <a:lstStyle/>
        <a:p>
          <a:endParaRPr lang="en-US"/>
        </a:p>
      </dgm:t>
    </dgm:pt>
    <dgm:pt modelId="{ECBA7F96-F73A-4B46-97D2-F5C895E83C5C}">
      <dgm:prSet/>
      <dgm:spPr/>
      <dgm:t>
        <a:bodyPr/>
        <a:lstStyle/>
        <a:p>
          <a:pPr rtl="0"/>
          <a:r>
            <a:rPr lang="en-US" dirty="0" smtClean="0">
              <a:latin typeface="Times New Roman" panose="02020603050405020304" pitchFamily="18" charset="0"/>
              <a:cs typeface="Times New Roman" panose="02020603050405020304" pitchFamily="18" charset="0"/>
            </a:rPr>
            <a:t>Enforces access-validation and audit-generation rules</a:t>
          </a:r>
          <a:endParaRPr lang="en-US" dirty="0">
            <a:latin typeface="Times New Roman" panose="02020603050405020304" pitchFamily="18" charset="0"/>
            <a:cs typeface="Times New Roman" panose="02020603050405020304" pitchFamily="18" charset="0"/>
          </a:endParaRPr>
        </a:p>
      </dgm:t>
    </dgm:pt>
    <dgm:pt modelId="{D4EEAAF8-D219-7F4E-B886-CA1B62096A8C}" type="parTrans" cxnId="{EDAAFEAE-C59A-4E48-A5F4-ADA213B04ED4}">
      <dgm:prSet/>
      <dgm:spPr/>
      <dgm:t>
        <a:bodyPr/>
        <a:lstStyle/>
        <a:p>
          <a:endParaRPr lang="en-US"/>
        </a:p>
      </dgm:t>
    </dgm:pt>
    <dgm:pt modelId="{8CFB3FB1-1564-8E42-97C3-1E31EAE362CF}" type="sibTrans" cxnId="{EDAAFEAE-C59A-4E48-A5F4-ADA213B04ED4}">
      <dgm:prSet/>
      <dgm:spPr/>
      <dgm:t>
        <a:bodyPr/>
        <a:lstStyle/>
        <a:p>
          <a:endParaRPr lang="en-US"/>
        </a:p>
      </dgm:t>
    </dgm:pt>
    <dgm:pt modelId="{52CD2E94-740F-8F4F-A2CE-BA8668A71015}">
      <dgm:prSet/>
      <dgm:spPr/>
      <dgm:t>
        <a:bodyPr/>
        <a:lstStyle/>
        <a:p>
          <a:pPr rtl="0"/>
          <a:r>
            <a:rPr lang="en-US" dirty="0" smtClean="0">
              <a:latin typeface="Times New Roman" panose="02020603050405020304" pitchFamily="18" charset="0"/>
              <a:cs typeface="Times New Roman" panose="02020603050405020304" pitchFamily="18" charset="0"/>
            </a:rPr>
            <a:t>Virtual memory manager</a:t>
          </a:r>
          <a:endParaRPr lang="en-US" dirty="0">
            <a:latin typeface="Times New Roman" panose="02020603050405020304" pitchFamily="18" charset="0"/>
            <a:cs typeface="Times New Roman" panose="02020603050405020304" pitchFamily="18" charset="0"/>
          </a:endParaRPr>
        </a:p>
      </dgm:t>
    </dgm:pt>
    <dgm:pt modelId="{440D9CDB-2811-9A45-959F-BC177433A561}" type="parTrans" cxnId="{BDDBFCFE-E7B4-3D4D-8141-D99CBB1E1F19}">
      <dgm:prSet/>
      <dgm:spPr/>
      <dgm:t>
        <a:bodyPr/>
        <a:lstStyle/>
        <a:p>
          <a:endParaRPr lang="en-US"/>
        </a:p>
      </dgm:t>
    </dgm:pt>
    <dgm:pt modelId="{D893D0C2-D725-1447-8A7C-3BF79E5E37E8}" type="sibTrans" cxnId="{BDDBFCFE-E7B4-3D4D-8141-D99CBB1E1F19}">
      <dgm:prSet/>
      <dgm:spPr/>
      <dgm:t>
        <a:bodyPr/>
        <a:lstStyle/>
        <a:p>
          <a:endParaRPr lang="en-US"/>
        </a:p>
      </dgm:t>
    </dgm:pt>
    <dgm:pt modelId="{BA536314-18E3-B942-9DFE-8AB0E3785887}">
      <dgm:prSet/>
      <dgm:spPr/>
      <dgm:t>
        <a:bodyPr/>
        <a:lstStyle/>
        <a:p>
          <a:pPr rtl="0"/>
          <a:r>
            <a:rPr lang="en-US" dirty="0" smtClean="0">
              <a:latin typeface="Times New Roman" panose="02020603050405020304" pitchFamily="18" charset="0"/>
              <a:cs typeface="Times New Roman" panose="02020603050405020304" pitchFamily="18" charset="0"/>
            </a:rPr>
            <a:t>Manages virtual addresses, physical memory, and the paging files on disk and controls the memory management hardware and data structures which map virtual addresses in the process’s address space to physical pages in the computer’s memory</a:t>
          </a:r>
          <a:endParaRPr lang="en-US" dirty="0">
            <a:latin typeface="Times New Roman" panose="02020603050405020304" pitchFamily="18" charset="0"/>
            <a:cs typeface="Times New Roman" panose="02020603050405020304" pitchFamily="18" charset="0"/>
          </a:endParaRPr>
        </a:p>
      </dgm:t>
    </dgm:pt>
    <dgm:pt modelId="{8CED6202-ADE3-0243-ACB6-9809389037D8}" type="parTrans" cxnId="{1395A362-FF48-F14D-9453-D47816A693E8}">
      <dgm:prSet/>
      <dgm:spPr/>
      <dgm:t>
        <a:bodyPr/>
        <a:lstStyle/>
        <a:p>
          <a:endParaRPr lang="en-US"/>
        </a:p>
      </dgm:t>
    </dgm:pt>
    <dgm:pt modelId="{D64B0C53-35D3-074B-AC00-45B725B2EDE6}" type="sibTrans" cxnId="{1395A362-FF48-F14D-9453-D47816A693E8}">
      <dgm:prSet/>
      <dgm:spPr/>
      <dgm:t>
        <a:bodyPr/>
        <a:lstStyle/>
        <a:p>
          <a:endParaRPr lang="en-US"/>
        </a:p>
      </dgm:t>
    </dgm:pt>
    <dgm:pt modelId="{79A83C16-5DE4-DB4E-89E2-D89AD508A741}">
      <dgm:prSet/>
      <dgm:spPr/>
      <dgm:t>
        <a:bodyPr/>
        <a:lstStyle/>
        <a:p>
          <a:pPr rtl="0"/>
          <a:r>
            <a:rPr lang="en-US" dirty="0" smtClean="0">
              <a:latin typeface="Times New Roman" panose="02020603050405020304" pitchFamily="18" charset="0"/>
              <a:cs typeface="Times New Roman" panose="02020603050405020304" pitchFamily="18" charset="0"/>
            </a:rPr>
            <a:t>Process/thread manager</a:t>
          </a:r>
          <a:endParaRPr lang="en-US" dirty="0">
            <a:latin typeface="Times New Roman" panose="02020603050405020304" pitchFamily="18" charset="0"/>
            <a:cs typeface="Times New Roman" panose="02020603050405020304" pitchFamily="18" charset="0"/>
          </a:endParaRPr>
        </a:p>
      </dgm:t>
    </dgm:pt>
    <dgm:pt modelId="{A4EFCB69-BE9B-D844-A332-FDA4B3094B66}" type="parTrans" cxnId="{6E476866-E0BD-4F49-BFDD-6C80D84FE8FC}">
      <dgm:prSet/>
      <dgm:spPr/>
      <dgm:t>
        <a:bodyPr/>
        <a:lstStyle/>
        <a:p>
          <a:endParaRPr lang="en-US"/>
        </a:p>
      </dgm:t>
    </dgm:pt>
    <dgm:pt modelId="{760D7D56-BFB6-444E-877A-206248F57E61}" type="sibTrans" cxnId="{6E476866-E0BD-4F49-BFDD-6C80D84FE8FC}">
      <dgm:prSet/>
      <dgm:spPr/>
      <dgm:t>
        <a:bodyPr/>
        <a:lstStyle/>
        <a:p>
          <a:endParaRPr lang="en-US"/>
        </a:p>
      </dgm:t>
    </dgm:pt>
    <dgm:pt modelId="{5945E9E5-99AD-DE41-AC82-E1D91E297A33}">
      <dgm:prSet/>
      <dgm:spPr/>
      <dgm:t>
        <a:bodyPr/>
        <a:lstStyle/>
        <a:p>
          <a:pPr rtl="0"/>
          <a:r>
            <a:rPr lang="en-US" dirty="0" smtClean="0">
              <a:latin typeface="Times New Roman" panose="02020603050405020304" pitchFamily="18" charset="0"/>
              <a:cs typeface="Times New Roman" panose="02020603050405020304" pitchFamily="18" charset="0"/>
            </a:rPr>
            <a:t>Creates, manages, and deletes process and thread objects</a:t>
          </a:r>
          <a:endParaRPr lang="en-US" dirty="0">
            <a:latin typeface="Times New Roman" panose="02020603050405020304" pitchFamily="18" charset="0"/>
            <a:cs typeface="Times New Roman" panose="02020603050405020304" pitchFamily="18" charset="0"/>
          </a:endParaRPr>
        </a:p>
      </dgm:t>
    </dgm:pt>
    <dgm:pt modelId="{5B9C01F9-E95C-0A48-9914-AB7A12963716}" type="parTrans" cxnId="{D1DCC450-BC4E-9A42-BE36-8D5C8CD6EC3D}">
      <dgm:prSet/>
      <dgm:spPr/>
      <dgm:t>
        <a:bodyPr/>
        <a:lstStyle/>
        <a:p>
          <a:endParaRPr lang="en-US"/>
        </a:p>
      </dgm:t>
    </dgm:pt>
    <dgm:pt modelId="{216A283D-7081-0F4B-965C-5817F47A541A}" type="sibTrans" cxnId="{D1DCC450-BC4E-9A42-BE36-8D5C8CD6EC3D}">
      <dgm:prSet/>
      <dgm:spPr/>
      <dgm:t>
        <a:bodyPr/>
        <a:lstStyle/>
        <a:p>
          <a:endParaRPr lang="en-US"/>
        </a:p>
      </dgm:t>
    </dgm:pt>
    <dgm:pt modelId="{B907D481-D3A4-3446-AC39-8199D0EB1317}">
      <dgm:prSet/>
      <dgm:spPr/>
      <dgm:t>
        <a:bodyPr/>
        <a:lstStyle/>
        <a:p>
          <a:pPr rtl="0"/>
          <a:r>
            <a:rPr lang="en-US" dirty="0" smtClean="0">
              <a:latin typeface="Times New Roman" panose="02020603050405020304" pitchFamily="18" charset="0"/>
              <a:cs typeface="Times New Roman" panose="02020603050405020304" pitchFamily="18" charset="0"/>
            </a:rPr>
            <a:t>Configuration manager</a:t>
          </a:r>
          <a:endParaRPr lang="en-US" dirty="0">
            <a:latin typeface="Times New Roman" panose="02020603050405020304" pitchFamily="18" charset="0"/>
            <a:cs typeface="Times New Roman" panose="02020603050405020304" pitchFamily="18" charset="0"/>
          </a:endParaRPr>
        </a:p>
      </dgm:t>
    </dgm:pt>
    <dgm:pt modelId="{881C89F7-C65A-504A-9BC0-C7BEA700EFB5}" type="parTrans" cxnId="{3BB3355C-FCE6-6945-8EC8-F47FC5712F85}">
      <dgm:prSet/>
      <dgm:spPr/>
      <dgm:t>
        <a:bodyPr/>
        <a:lstStyle/>
        <a:p>
          <a:endParaRPr lang="en-US"/>
        </a:p>
      </dgm:t>
    </dgm:pt>
    <dgm:pt modelId="{AD751ACE-836E-5A46-BF5F-117EC694FF82}" type="sibTrans" cxnId="{3BB3355C-FCE6-6945-8EC8-F47FC5712F85}">
      <dgm:prSet/>
      <dgm:spPr/>
      <dgm:t>
        <a:bodyPr/>
        <a:lstStyle/>
        <a:p>
          <a:endParaRPr lang="en-US"/>
        </a:p>
      </dgm:t>
    </dgm:pt>
    <dgm:pt modelId="{0626723D-843F-9A4A-B739-C7DD9C757445}">
      <dgm:prSet/>
      <dgm:spPr/>
      <dgm:t>
        <a:bodyPr/>
        <a:lstStyle/>
        <a:p>
          <a:pPr rtl="0"/>
          <a:r>
            <a:rPr lang="en-US" dirty="0" smtClean="0">
              <a:latin typeface="Times New Roman" panose="02020603050405020304" pitchFamily="18" charset="0"/>
              <a:cs typeface="Times New Roman" panose="02020603050405020304" pitchFamily="18" charset="0"/>
            </a:rPr>
            <a:t>Responsible for implementing and managing the system registry, which is the repository for both system-wide and per-user settings of various parameters</a:t>
          </a:r>
          <a:endParaRPr lang="en-US" dirty="0">
            <a:latin typeface="Times New Roman" panose="02020603050405020304" pitchFamily="18" charset="0"/>
            <a:cs typeface="Times New Roman" panose="02020603050405020304" pitchFamily="18" charset="0"/>
          </a:endParaRPr>
        </a:p>
      </dgm:t>
    </dgm:pt>
    <dgm:pt modelId="{71374692-85BB-9F45-A60D-E1DEE8820FF6}" type="parTrans" cxnId="{AFA9A2D8-33BB-CA42-ABEA-5D55F65D7262}">
      <dgm:prSet/>
      <dgm:spPr/>
      <dgm:t>
        <a:bodyPr/>
        <a:lstStyle/>
        <a:p>
          <a:endParaRPr lang="en-US"/>
        </a:p>
      </dgm:t>
    </dgm:pt>
    <dgm:pt modelId="{38A843D4-62DB-EC48-B31E-04EA37D214AA}" type="sibTrans" cxnId="{AFA9A2D8-33BB-CA42-ABEA-5D55F65D7262}">
      <dgm:prSet/>
      <dgm:spPr/>
      <dgm:t>
        <a:bodyPr/>
        <a:lstStyle/>
        <a:p>
          <a:endParaRPr lang="en-US"/>
        </a:p>
      </dgm:t>
    </dgm:pt>
    <dgm:pt modelId="{ECE0FAC9-0A0C-5148-A229-CFF48534E0E5}">
      <dgm:prSet/>
      <dgm:spPr/>
      <dgm:t>
        <a:bodyPr/>
        <a:lstStyle/>
        <a:p>
          <a:pPr rtl="0"/>
          <a:r>
            <a:rPr lang="en-US" dirty="0" smtClean="0">
              <a:latin typeface="Times New Roman" panose="02020603050405020304" pitchFamily="18" charset="0"/>
              <a:cs typeface="Times New Roman" panose="02020603050405020304" pitchFamily="18" charset="0"/>
            </a:rPr>
            <a:t>Advanced local procedure call (ALPC) facility</a:t>
          </a:r>
          <a:endParaRPr lang="en-US" dirty="0">
            <a:latin typeface="Times New Roman" panose="02020603050405020304" pitchFamily="18" charset="0"/>
            <a:cs typeface="Times New Roman" panose="02020603050405020304" pitchFamily="18" charset="0"/>
          </a:endParaRPr>
        </a:p>
      </dgm:t>
    </dgm:pt>
    <dgm:pt modelId="{7197FC2F-3DB7-A64D-AD1D-E3985A09001E}" type="parTrans" cxnId="{91CC547D-925E-D543-B341-A37BE793A8B7}">
      <dgm:prSet/>
      <dgm:spPr/>
      <dgm:t>
        <a:bodyPr/>
        <a:lstStyle/>
        <a:p>
          <a:endParaRPr lang="en-US"/>
        </a:p>
      </dgm:t>
    </dgm:pt>
    <dgm:pt modelId="{37301B24-7969-7E4A-BD5B-6C11B186B0B7}" type="sibTrans" cxnId="{91CC547D-925E-D543-B341-A37BE793A8B7}">
      <dgm:prSet/>
      <dgm:spPr/>
      <dgm:t>
        <a:bodyPr/>
        <a:lstStyle/>
        <a:p>
          <a:endParaRPr lang="en-US"/>
        </a:p>
      </dgm:t>
    </dgm:pt>
    <dgm:pt modelId="{C2ECF75C-6506-194E-A02F-78A83A594690}">
      <dgm:prSet/>
      <dgm:spPr/>
      <dgm:t>
        <a:bodyPr/>
        <a:lstStyle/>
        <a:p>
          <a:pPr rtl="0"/>
          <a:r>
            <a:rPr lang="en-US" dirty="0" smtClean="0">
              <a:latin typeface="Times New Roman" panose="02020603050405020304" pitchFamily="18" charset="0"/>
              <a:cs typeface="Times New Roman" panose="02020603050405020304" pitchFamily="18" charset="0"/>
            </a:rPr>
            <a:t>Implements an efficient cross-process procedure call mechanism for communication between local processes implementing services and subsystems</a:t>
          </a:r>
          <a:endParaRPr lang="en-US" dirty="0">
            <a:latin typeface="Times New Roman" panose="02020603050405020304" pitchFamily="18" charset="0"/>
            <a:cs typeface="Times New Roman" panose="02020603050405020304" pitchFamily="18" charset="0"/>
          </a:endParaRPr>
        </a:p>
      </dgm:t>
    </dgm:pt>
    <dgm:pt modelId="{931F29D1-DE14-C349-93B4-603D6A40181A}" type="parTrans" cxnId="{7AA21EFB-9544-4F4F-9FBC-EEA25AC61ED8}">
      <dgm:prSet/>
      <dgm:spPr/>
      <dgm:t>
        <a:bodyPr/>
        <a:lstStyle/>
        <a:p>
          <a:endParaRPr lang="en-US"/>
        </a:p>
      </dgm:t>
    </dgm:pt>
    <dgm:pt modelId="{4F43E32F-ED22-0240-ACC9-10D012F4ED63}" type="sibTrans" cxnId="{7AA21EFB-9544-4F4F-9FBC-EEA25AC61ED8}">
      <dgm:prSet/>
      <dgm:spPr/>
      <dgm:t>
        <a:bodyPr/>
        <a:lstStyle/>
        <a:p>
          <a:endParaRPr lang="en-US"/>
        </a:p>
      </dgm:t>
    </dgm:pt>
    <dgm:pt modelId="{FA53BA70-59F5-BF48-923E-FF9975E0B2D3}">
      <dgm:prSet/>
      <dgm:spPr/>
      <dgm:t>
        <a:bodyPr/>
        <a:lstStyle/>
        <a:p>
          <a:pPr rtl="0"/>
          <a:endParaRPr lang="en-US" dirty="0">
            <a:latin typeface="Times New Roman" panose="02020603050405020304" pitchFamily="18" charset="0"/>
            <a:cs typeface="Times New Roman" panose="02020603050405020304" pitchFamily="18" charset="0"/>
          </a:endParaRPr>
        </a:p>
      </dgm:t>
    </dgm:pt>
    <dgm:pt modelId="{B396D1FF-E47A-C44D-A917-D97CB889E97E}" type="parTrans" cxnId="{EBC1694D-9C77-A34E-A02C-666AC2FC3085}">
      <dgm:prSet/>
      <dgm:spPr/>
      <dgm:t>
        <a:bodyPr/>
        <a:lstStyle/>
        <a:p>
          <a:endParaRPr lang="en-US"/>
        </a:p>
      </dgm:t>
    </dgm:pt>
    <dgm:pt modelId="{33FD9F7E-ACDD-454E-AD19-47DBFE6A723D}" type="sibTrans" cxnId="{EBC1694D-9C77-A34E-A02C-666AC2FC3085}">
      <dgm:prSet/>
      <dgm:spPr/>
      <dgm:t>
        <a:bodyPr/>
        <a:lstStyle/>
        <a:p>
          <a:endParaRPr lang="en-US"/>
        </a:p>
      </dgm:t>
    </dgm:pt>
    <dgm:pt modelId="{550E5C6E-C697-F746-9DF8-A068A0402FE5}" type="pres">
      <dgm:prSet presAssocID="{206F56BA-54D0-0742-BC3D-72C838711C12}" presName="Name0" presStyleCnt="0">
        <dgm:presLayoutVars>
          <dgm:dir/>
          <dgm:resizeHandles val="exact"/>
        </dgm:presLayoutVars>
      </dgm:prSet>
      <dgm:spPr/>
      <dgm:t>
        <a:bodyPr/>
        <a:lstStyle/>
        <a:p>
          <a:endParaRPr lang="en-US"/>
        </a:p>
      </dgm:t>
    </dgm:pt>
    <dgm:pt modelId="{5D5D9C87-BAED-6245-9C3E-E91B891099BC}" type="pres">
      <dgm:prSet presAssocID="{15D75D6C-501B-464B-8B9D-3D1971C549EF}" presName="node" presStyleLbl="node1" presStyleIdx="0" presStyleCnt="5">
        <dgm:presLayoutVars>
          <dgm:bulletEnabled val="1"/>
        </dgm:presLayoutVars>
      </dgm:prSet>
      <dgm:spPr/>
      <dgm:t>
        <a:bodyPr/>
        <a:lstStyle/>
        <a:p>
          <a:endParaRPr lang="en-US"/>
        </a:p>
      </dgm:t>
    </dgm:pt>
    <dgm:pt modelId="{06B7D580-9138-924A-9196-83D07EDAB1FE}" type="pres">
      <dgm:prSet presAssocID="{1514E54B-7E6E-DA42-A124-436C45D8579A}" presName="sibTrans" presStyleCnt="0"/>
      <dgm:spPr/>
    </dgm:pt>
    <dgm:pt modelId="{C03E2E29-9236-C349-98E8-4C3FFDF26986}" type="pres">
      <dgm:prSet presAssocID="{52CD2E94-740F-8F4F-A2CE-BA8668A71015}" presName="node" presStyleLbl="node1" presStyleIdx="1" presStyleCnt="5">
        <dgm:presLayoutVars>
          <dgm:bulletEnabled val="1"/>
        </dgm:presLayoutVars>
      </dgm:prSet>
      <dgm:spPr/>
      <dgm:t>
        <a:bodyPr/>
        <a:lstStyle/>
        <a:p>
          <a:endParaRPr lang="en-US"/>
        </a:p>
      </dgm:t>
    </dgm:pt>
    <dgm:pt modelId="{63BD3CD6-4421-B448-B6CE-7B656F174B21}" type="pres">
      <dgm:prSet presAssocID="{D893D0C2-D725-1447-8A7C-3BF79E5E37E8}" presName="sibTrans" presStyleCnt="0"/>
      <dgm:spPr/>
    </dgm:pt>
    <dgm:pt modelId="{3BF8DB05-B871-1B49-A988-36C6E90B883D}" type="pres">
      <dgm:prSet presAssocID="{79A83C16-5DE4-DB4E-89E2-D89AD508A741}" presName="node" presStyleLbl="node1" presStyleIdx="2" presStyleCnt="5">
        <dgm:presLayoutVars>
          <dgm:bulletEnabled val="1"/>
        </dgm:presLayoutVars>
      </dgm:prSet>
      <dgm:spPr/>
      <dgm:t>
        <a:bodyPr/>
        <a:lstStyle/>
        <a:p>
          <a:endParaRPr lang="en-US"/>
        </a:p>
      </dgm:t>
    </dgm:pt>
    <dgm:pt modelId="{837E10C9-4FB1-5C40-9206-C6D8A868FFFE}" type="pres">
      <dgm:prSet presAssocID="{760D7D56-BFB6-444E-877A-206248F57E61}" presName="sibTrans" presStyleCnt="0"/>
      <dgm:spPr/>
    </dgm:pt>
    <dgm:pt modelId="{1DEC84B1-8C3E-CA4F-96DA-C0B0F5D2CF57}" type="pres">
      <dgm:prSet presAssocID="{B907D481-D3A4-3446-AC39-8199D0EB1317}" presName="node" presStyleLbl="node1" presStyleIdx="3" presStyleCnt="5">
        <dgm:presLayoutVars>
          <dgm:bulletEnabled val="1"/>
        </dgm:presLayoutVars>
      </dgm:prSet>
      <dgm:spPr/>
      <dgm:t>
        <a:bodyPr/>
        <a:lstStyle/>
        <a:p>
          <a:endParaRPr lang="en-US"/>
        </a:p>
      </dgm:t>
    </dgm:pt>
    <dgm:pt modelId="{3DBE898F-F4A3-4341-BAD2-2BD30CCA39B6}" type="pres">
      <dgm:prSet presAssocID="{AD751ACE-836E-5A46-BF5F-117EC694FF82}" presName="sibTrans" presStyleCnt="0"/>
      <dgm:spPr/>
    </dgm:pt>
    <dgm:pt modelId="{09A39B4F-1B19-3E44-8679-B53D430020DF}" type="pres">
      <dgm:prSet presAssocID="{ECE0FAC9-0A0C-5148-A229-CFF48534E0E5}" presName="node" presStyleLbl="node1" presStyleIdx="4" presStyleCnt="5">
        <dgm:presLayoutVars>
          <dgm:bulletEnabled val="1"/>
        </dgm:presLayoutVars>
      </dgm:prSet>
      <dgm:spPr/>
      <dgm:t>
        <a:bodyPr/>
        <a:lstStyle/>
        <a:p>
          <a:endParaRPr lang="en-US"/>
        </a:p>
      </dgm:t>
    </dgm:pt>
  </dgm:ptLst>
  <dgm:cxnLst>
    <dgm:cxn modelId="{91CC547D-925E-D543-B341-A37BE793A8B7}" srcId="{206F56BA-54D0-0742-BC3D-72C838711C12}" destId="{ECE0FAC9-0A0C-5148-A229-CFF48534E0E5}" srcOrd="4" destOrd="0" parTransId="{7197FC2F-3DB7-A64D-AD1D-E3985A09001E}" sibTransId="{37301B24-7969-7E4A-BD5B-6C11B186B0B7}"/>
    <dgm:cxn modelId="{1395A362-FF48-F14D-9453-D47816A693E8}" srcId="{52CD2E94-740F-8F4F-A2CE-BA8668A71015}" destId="{BA536314-18E3-B942-9DFE-8AB0E3785887}" srcOrd="0" destOrd="0" parTransId="{8CED6202-ADE3-0243-ACB6-9809389037D8}" sibTransId="{D64B0C53-35D3-074B-AC00-45B725B2EDE6}"/>
    <dgm:cxn modelId="{3034D75C-B6F0-3143-96E2-0924AEBAB6DD}" type="presOf" srcId="{BA536314-18E3-B942-9DFE-8AB0E3785887}" destId="{C03E2E29-9236-C349-98E8-4C3FFDF26986}" srcOrd="0" destOrd="1" presId="urn:microsoft.com/office/officeart/2005/8/layout/hList6"/>
    <dgm:cxn modelId="{BDC72469-B1BA-4C49-A491-7E7C454381B3}" type="presOf" srcId="{C2ECF75C-6506-194E-A02F-78A83A594690}" destId="{09A39B4F-1B19-3E44-8679-B53D430020DF}" srcOrd="0" destOrd="1" presId="urn:microsoft.com/office/officeart/2005/8/layout/hList6"/>
    <dgm:cxn modelId="{EBC1694D-9C77-A34E-A02C-666AC2FC3085}" srcId="{ECE0FAC9-0A0C-5148-A229-CFF48534E0E5}" destId="{FA53BA70-59F5-BF48-923E-FF9975E0B2D3}" srcOrd="1" destOrd="0" parTransId="{B396D1FF-E47A-C44D-A917-D97CB889E97E}" sibTransId="{33FD9F7E-ACDD-454E-AD19-47DBFE6A723D}"/>
    <dgm:cxn modelId="{07B6D43F-86F3-A54F-8627-98BF309AB5A2}" type="presOf" srcId="{ECBA7F96-F73A-4B46-97D2-F5C895E83C5C}" destId="{5D5D9C87-BAED-6245-9C3E-E91B891099BC}" srcOrd="0" destOrd="1" presId="urn:microsoft.com/office/officeart/2005/8/layout/hList6"/>
    <dgm:cxn modelId="{E1F52BBB-B7E2-B44C-B564-5F0BDF0C5643}" srcId="{206F56BA-54D0-0742-BC3D-72C838711C12}" destId="{15D75D6C-501B-464B-8B9D-3D1971C549EF}" srcOrd="0" destOrd="0" parTransId="{894F83B8-4714-FC4A-80F9-07D713938A04}" sibTransId="{1514E54B-7E6E-DA42-A124-436C45D8579A}"/>
    <dgm:cxn modelId="{49D494AD-B9AB-FB4C-BE2F-CB9F4EE2ABB1}" type="presOf" srcId="{0626723D-843F-9A4A-B739-C7DD9C757445}" destId="{1DEC84B1-8C3E-CA4F-96DA-C0B0F5D2CF57}" srcOrd="0" destOrd="1" presId="urn:microsoft.com/office/officeart/2005/8/layout/hList6"/>
    <dgm:cxn modelId="{9B400390-2371-7047-B913-E16495C19AAD}" type="presOf" srcId="{79A83C16-5DE4-DB4E-89E2-D89AD508A741}" destId="{3BF8DB05-B871-1B49-A988-36C6E90B883D}" srcOrd="0" destOrd="0" presId="urn:microsoft.com/office/officeart/2005/8/layout/hList6"/>
    <dgm:cxn modelId="{D1DCC450-BC4E-9A42-BE36-8D5C8CD6EC3D}" srcId="{79A83C16-5DE4-DB4E-89E2-D89AD508A741}" destId="{5945E9E5-99AD-DE41-AC82-E1D91E297A33}" srcOrd="0" destOrd="0" parTransId="{5B9C01F9-E95C-0A48-9914-AB7A12963716}" sibTransId="{216A283D-7081-0F4B-965C-5817F47A541A}"/>
    <dgm:cxn modelId="{3BB3355C-FCE6-6945-8EC8-F47FC5712F85}" srcId="{206F56BA-54D0-0742-BC3D-72C838711C12}" destId="{B907D481-D3A4-3446-AC39-8199D0EB1317}" srcOrd="3" destOrd="0" parTransId="{881C89F7-C65A-504A-9BC0-C7BEA700EFB5}" sibTransId="{AD751ACE-836E-5A46-BF5F-117EC694FF82}"/>
    <dgm:cxn modelId="{BDDBFCFE-E7B4-3D4D-8141-D99CBB1E1F19}" srcId="{206F56BA-54D0-0742-BC3D-72C838711C12}" destId="{52CD2E94-740F-8F4F-A2CE-BA8668A71015}" srcOrd="1" destOrd="0" parTransId="{440D9CDB-2811-9A45-959F-BC177433A561}" sibTransId="{D893D0C2-D725-1447-8A7C-3BF79E5E37E8}"/>
    <dgm:cxn modelId="{5184D865-0CE4-B449-A56C-43FF184E265A}" type="presOf" srcId="{52CD2E94-740F-8F4F-A2CE-BA8668A71015}" destId="{C03E2E29-9236-C349-98E8-4C3FFDF26986}" srcOrd="0" destOrd="0" presId="urn:microsoft.com/office/officeart/2005/8/layout/hList6"/>
    <dgm:cxn modelId="{3F0FEAA2-2748-F64E-BC09-626C84C06402}" type="presOf" srcId="{15D75D6C-501B-464B-8B9D-3D1971C549EF}" destId="{5D5D9C87-BAED-6245-9C3E-E91B891099BC}" srcOrd="0" destOrd="0" presId="urn:microsoft.com/office/officeart/2005/8/layout/hList6"/>
    <dgm:cxn modelId="{AFA9A2D8-33BB-CA42-ABEA-5D55F65D7262}" srcId="{B907D481-D3A4-3446-AC39-8199D0EB1317}" destId="{0626723D-843F-9A4A-B739-C7DD9C757445}" srcOrd="0" destOrd="0" parTransId="{71374692-85BB-9F45-A60D-E1DEE8820FF6}" sibTransId="{38A843D4-62DB-EC48-B31E-04EA37D214AA}"/>
    <dgm:cxn modelId="{37F7F15C-2CD7-2741-BF38-3B857E2BF0F4}" type="presOf" srcId="{FA53BA70-59F5-BF48-923E-FF9975E0B2D3}" destId="{09A39B4F-1B19-3E44-8679-B53D430020DF}" srcOrd="0" destOrd="2" presId="urn:microsoft.com/office/officeart/2005/8/layout/hList6"/>
    <dgm:cxn modelId="{6E476866-E0BD-4F49-BFDD-6C80D84FE8FC}" srcId="{206F56BA-54D0-0742-BC3D-72C838711C12}" destId="{79A83C16-5DE4-DB4E-89E2-D89AD508A741}" srcOrd="2" destOrd="0" parTransId="{A4EFCB69-BE9B-D844-A332-FDA4B3094B66}" sibTransId="{760D7D56-BFB6-444E-877A-206248F57E61}"/>
    <dgm:cxn modelId="{DD62FF44-6359-084A-8584-971C776211B3}" type="presOf" srcId="{206F56BA-54D0-0742-BC3D-72C838711C12}" destId="{550E5C6E-C697-F746-9DF8-A068A0402FE5}" srcOrd="0" destOrd="0" presId="urn:microsoft.com/office/officeart/2005/8/layout/hList6"/>
    <dgm:cxn modelId="{6F6A3AE0-C4C7-214C-9358-CBE6EEAFC2BE}" type="presOf" srcId="{5945E9E5-99AD-DE41-AC82-E1D91E297A33}" destId="{3BF8DB05-B871-1B49-A988-36C6E90B883D}" srcOrd="0" destOrd="1" presId="urn:microsoft.com/office/officeart/2005/8/layout/hList6"/>
    <dgm:cxn modelId="{B8C954B4-5C66-8842-9E8C-ADDA87F79B67}" type="presOf" srcId="{B907D481-D3A4-3446-AC39-8199D0EB1317}" destId="{1DEC84B1-8C3E-CA4F-96DA-C0B0F5D2CF57}" srcOrd="0" destOrd="0" presId="urn:microsoft.com/office/officeart/2005/8/layout/hList6"/>
    <dgm:cxn modelId="{D797E10A-A631-8741-8AB7-4D6BCC700FBB}" type="presOf" srcId="{ECE0FAC9-0A0C-5148-A229-CFF48534E0E5}" destId="{09A39B4F-1B19-3E44-8679-B53D430020DF}" srcOrd="0" destOrd="0" presId="urn:microsoft.com/office/officeart/2005/8/layout/hList6"/>
    <dgm:cxn modelId="{7AA21EFB-9544-4F4F-9FBC-EEA25AC61ED8}" srcId="{ECE0FAC9-0A0C-5148-A229-CFF48534E0E5}" destId="{C2ECF75C-6506-194E-A02F-78A83A594690}" srcOrd="0" destOrd="0" parTransId="{931F29D1-DE14-C349-93B4-603D6A40181A}" sibTransId="{4F43E32F-ED22-0240-ACC9-10D012F4ED63}"/>
    <dgm:cxn modelId="{EDAAFEAE-C59A-4E48-A5F4-ADA213B04ED4}" srcId="{15D75D6C-501B-464B-8B9D-3D1971C549EF}" destId="{ECBA7F96-F73A-4B46-97D2-F5C895E83C5C}" srcOrd="0" destOrd="0" parTransId="{D4EEAAF8-D219-7F4E-B886-CA1B62096A8C}" sibTransId="{8CFB3FB1-1564-8E42-97C3-1E31EAE362CF}"/>
    <dgm:cxn modelId="{0FEB2DA3-B43C-A349-A807-6D3F80086EB7}" type="presParOf" srcId="{550E5C6E-C697-F746-9DF8-A068A0402FE5}" destId="{5D5D9C87-BAED-6245-9C3E-E91B891099BC}" srcOrd="0" destOrd="0" presId="urn:microsoft.com/office/officeart/2005/8/layout/hList6"/>
    <dgm:cxn modelId="{2399C8F5-B4DF-C047-BEF4-4CF24C432ECE}" type="presParOf" srcId="{550E5C6E-C697-F746-9DF8-A068A0402FE5}" destId="{06B7D580-9138-924A-9196-83D07EDAB1FE}" srcOrd="1" destOrd="0" presId="urn:microsoft.com/office/officeart/2005/8/layout/hList6"/>
    <dgm:cxn modelId="{80EBE34C-6CA5-3245-A54E-271C73A675F4}" type="presParOf" srcId="{550E5C6E-C697-F746-9DF8-A068A0402FE5}" destId="{C03E2E29-9236-C349-98E8-4C3FFDF26986}" srcOrd="2" destOrd="0" presId="urn:microsoft.com/office/officeart/2005/8/layout/hList6"/>
    <dgm:cxn modelId="{52D5B056-32E7-9747-AA58-BDAACD7EF590}" type="presParOf" srcId="{550E5C6E-C697-F746-9DF8-A068A0402FE5}" destId="{63BD3CD6-4421-B448-B6CE-7B656F174B21}" srcOrd="3" destOrd="0" presId="urn:microsoft.com/office/officeart/2005/8/layout/hList6"/>
    <dgm:cxn modelId="{4F610361-4339-7445-862F-94212B118C1B}" type="presParOf" srcId="{550E5C6E-C697-F746-9DF8-A068A0402FE5}" destId="{3BF8DB05-B871-1B49-A988-36C6E90B883D}" srcOrd="4" destOrd="0" presId="urn:microsoft.com/office/officeart/2005/8/layout/hList6"/>
    <dgm:cxn modelId="{EC993A9A-9274-C847-A354-AF9D0E4F2F90}" type="presParOf" srcId="{550E5C6E-C697-F746-9DF8-A068A0402FE5}" destId="{837E10C9-4FB1-5C40-9206-C6D8A868FFFE}" srcOrd="5" destOrd="0" presId="urn:microsoft.com/office/officeart/2005/8/layout/hList6"/>
    <dgm:cxn modelId="{B48A9965-D3DD-7648-839C-FD280AA73325}" type="presParOf" srcId="{550E5C6E-C697-F746-9DF8-A068A0402FE5}" destId="{1DEC84B1-8C3E-CA4F-96DA-C0B0F5D2CF57}" srcOrd="6" destOrd="0" presId="urn:microsoft.com/office/officeart/2005/8/layout/hList6"/>
    <dgm:cxn modelId="{170519FD-8DA8-3342-942C-4185191AF2D5}" type="presParOf" srcId="{550E5C6E-C697-F746-9DF8-A068A0402FE5}" destId="{3DBE898F-F4A3-4341-BAD2-2BD30CCA39B6}" srcOrd="7" destOrd="0" presId="urn:microsoft.com/office/officeart/2005/8/layout/hList6"/>
    <dgm:cxn modelId="{9A489DCD-86EE-4041-8F8D-FDB75B4445A8}" type="presParOf" srcId="{550E5C6E-C697-F746-9DF8-A068A0402FE5}" destId="{09A39B4F-1B19-3E44-8679-B53D430020DF}" srcOrd="8" destOrd="0" presId="urn:microsoft.com/office/officeart/2005/8/layout/h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FA740C9E-D82D-2D4A-91B7-C7B1CBDA21BC}" type="doc">
      <dgm:prSet loTypeId="urn:microsoft.com/office/officeart/2005/8/layout/vList5" loCatId="list" qsTypeId="urn:microsoft.com/office/officeart/2005/8/quickstyle/simple4" qsCatId="simple" csTypeId="urn:microsoft.com/office/officeart/2005/8/colors/accent1_2" csCatId="accent1" phldr="1"/>
      <dgm:spPr/>
      <dgm:t>
        <a:bodyPr/>
        <a:lstStyle/>
        <a:p>
          <a:endParaRPr lang="en-US"/>
        </a:p>
      </dgm:t>
    </dgm:pt>
    <dgm:pt modelId="{AF5B7B35-B379-6A41-AFC1-6144C59B6361}">
      <dgm:prSet phldrT="[Text]"/>
      <dgm:spPr/>
      <dgm:t>
        <a:bodyPr/>
        <a:lstStyle/>
        <a:p>
          <a:r>
            <a:rPr lang="en-US" dirty="0" smtClean="0">
              <a:latin typeface="Times New Roman" panose="02020603050405020304" pitchFamily="18" charset="0"/>
              <a:cs typeface="Times New Roman" panose="02020603050405020304" pitchFamily="18" charset="0"/>
            </a:rPr>
            <a:t>Special System Processes</a:t>
          </a:r>
          <a:endParaRPr lang="en-US" dirty="0">
            <a:latin typeface="Times New Roman" panose="02020603050405020304" pitchFamily="18" charset="0"/>
            <a:cs typeface="Times New Roman" panose="02020603050405020304" pitchFamily="18" charset="0"/>
          </a:endParaRPr>
        </a:p>
      </dgm:t>
    </dgm:pt>
    <dgm:pt modelId="{DD1E763E-989D-FC4F-BCD6-FC5BE328DB61}" type="parTrans" cxnId="{D967829A-49A8-CC48-8B6F-9C3001B3FAC6}">
      <dgm:prSet/>
      <dgm:spPr/>
      <dgm:t>
        <a:bodyPr/>
        <a:lstStyle/>
        <a:p>
          <a:endParaRPr lang="en-US"/>
        </a:p>
      </dgm:t>
    </dgm:pt>
    <dgm:pt modelId="{88FC56EB-F617-5E40-A095-96C9966406E1}" type="sibTrans" cxnId="{D967829A-49A8-CC48-8B6F-9C3001B3FAC6}">
      <dgm:prSet/>
      <dgm:spPr/>
      <dgm:t>
        <a:bodyPr/>
        <a:lstStyle/>
        <a:p>
          <a:endParaRPr lang="en-US"/>
        </a:p>
      </dgm:t>
    </dgm:pt>
    <dgm:pt modelId="{191CEFDC-A481-1D42-8D15-3B57F153130B}">
      <dgm:prSet/>
      <dgm:spPr>
        <a:solidFill>
          <a:schemeClr val="bg1"/>
        </a:solidFill>
        <a:ln>
          <a:solidFill>
            <a:schemeClr val="tx1"/>
          </a:solidFill>
        </a:ln>
      </dgm:spPr>
      <dgm:t>
        <a:bodyPr/>
        <a:lstStyle/>
        <a:p>
          <a:r>
            <a:rPr lang="en-US" dirty="0" smtClean="0">
              <a:latin typeface="Times New Roman" panose="02020603050405020304" pitchFamily="18" charset="0"/>
              <a:cs typeface="Times New Roman" panose="02020603050405020304" pitchFamily="18" charset="0"/>
            </a:rPr>
            <a:t>User-mode services needed to manage the system</a:t>
          </a:r>
        </a:p>
      </dgm:t>
    </dgm:pt>
    <dgm:pt modelId="{5977615C-2709-9147-BE85-E0BEC9A2E663}" type="parTrans" cxnId="{8F2DAA5A-FA59-1B4C-A2E9-E23B59F2EB3E}">
      <dgm:prSet/>
      <dgm:spPr/>
      <dgm:t>
        <a:bodyPr/>
        <a:lstStyle/>
        <a:p>
          <a:endParaRPr lang="en-US"/>
        </a:p>
      </dgm:t>
    </dgm:pt>
    <dgm:pt modelId="{06E564E0-23EA-634C-8E40-03FDD98BFC4B}" type="sibTrans" cxnId="{8F2DAA5A-FA59-1B4C-A2E9-E23B59F2EB3E}">
      <dgm:prSet/>
      <dgm:spPr/>
      <dgm:t>
        <a:bodyPr/>
        <a:lstStyle/>
        <a:p>
          <a:endParaRPr lang="en-US"/>
        </a:p>
      </dgm:t>
    </dgm:pt>
    <dgm:pt modelId="{D0E891C3-E123-A544-99AD-192650D55463}">
      <dgm:prSet/>
      <dgm:spPr/>
      <dgm:t>
        <a:bodyPr/>
        <a:lstStyle/>
        <a:p>
          <a:r>
            <a:rPr lang="en-US" dirty="0" smtClean="0">
              <a:latin typeface="Times New Roman" panose="02020603050405020304" pitchFamily="18" charset="0"/>
              <a:cs typeface="Times New Roman" panose="02020603050405020304" pitchFamily="18" charset="0"/>
            </a:rPr>
            <a:t>Service Processes</a:t>
          </a:r>
        </a:p>
      </dgm:t>
    </dgm:pt>
    <dgm:pt modelId="{5AFD892A-1E72-D04E-95DB-5D7D5E62EF33}" type="parTrans" cxnId="{6AA02DBC-75F3-F445-8B84-15D96B3B8FE4}">
      <dgm:prSet/>
      <dgm:spPr/>
      <dgm:t>
        <a:bodyPr/>
        <a:lstStyle/>
        <a:p>
          <a:endParaRPr lang="en-US"/>
        </a:p>
      </dgm:t>
    </dgm:pt>
    <dgm:pt modelId="{2848FE8F-5248-F54C-89C0-B68C8AC2A639}" type="sibTrans" cxnId="{6AA02DBC-75F3-F445-8B84-15D96B3B8FE4}">
      <dgm:prSet/>
      <dgm:spPr/>
      <dgm:t>
        <a:bodyPr/>
        <a:lstStyle/>
        <a:p>
          <a:endParaRPr lang="en-US"/>
        </a:p>
      </dgm:t>
    </dgm:pt>
    <dgm:pt modelId="{363F67A4-3F4C-6E4C-880C-300795C24335}">
      <dgm:prSet/>
      <dgm:spPr>
        <a:solidFill>
          <a:schemeClr val="bg1"/>
        </a:solidFill>
        <a:ln>
          <a:solidFill>
            <a:schemeClr val="tx1"/>
          </a:solidFill>
        </a:ln>
      </dgm:spPr>
      <dgm:t>
        <a:bodyPr/>
        <a:lstStyle/>
        <a:p>
          <a:r>
            <a:rPr lang="en-US" dirty="0" smtClean="0">
              <a:latin typeface="Times New Roman" panose="02020603050405020304" pitchFamily="18" charset="0"/>
              <a:cs typeface="Times New Roman" panose="02020603050405020304" pitchFamily="18" charset="0"/>
            </a:rPr>
            <a:t>The printer spooler, event logger, and user-mode components that cooperate with device drivers, and various network services</a:t>
          </a:r>
        </a:p>
      </dgm:t>
    </dgm:pt>
    <dgm:pt modelId="{AD26ACA1-FBD4-0943-A56F-CD4416422699}" type="parTrans" cxnId="{61568DC8-8890-2149-AD04-60E8E2A3F101}">
      <dgm:prSet/>
      <dgm:spPr/>
      <dgm:t>
        <a:bodyPr/>
        <a:lstStyle/>
        <a:p>
          <a:endParaRPr lang="en-US"/>
        </a:p>
      </dgm:t>
    </dgm:pt>
    <dgm:pt modelId="{0F87A6B7-CAE7-2040-A3E5-0BCBA06B20DE}" type="sibTrans" cxnId="{61568DC8-8890-2149-AD04-60E8E2A3F101}">
      <dgm:prSet/>
      <dgm:spPr/>
      <dgm:t>
        <a:bodyPr/>
        <a:lstStyle/>
        <a:p>
          <a:endParaRPr lang="en-US"/>
        </a:p>
      </dgm:t>
    </dgm:pt>
    <dgm:pt modelId="{A15F21E3-5BAE-944B-A4A8-0454DF04A778}">
      <dgm:prSet/>
      <dgm:spPr/>
      <dgm:t>
        <a:bodyPr/>
        <a:lstStyle/>
        <a:p>
          <a:r>
            <a:rPr lang="en-US" dirty="0" smtClean="0">
              <a:latin typeface="Times New Roman" panose="02020603050405020304" pitchFamily="18" charset="0"/>
              <a:cs typeface="Times New Roman" panose="02020603050405020304" pitchFamily="18" charset="0"/>
            </a:rPr>
            <a:t>Environment Subsystems</a:t>
          </a:r>
        </a:p>
      </dgm:t>
    </dgm:pt>
    <dgm:pt modelId="{CC568848-F233-4541-B319-081B5ECA6461}" type="parTrans" cxnId="{FBECAFCD-5BB2-1048-808F-C5C1A5760AD9}">
      <dgm:prSet/>
      <dgm:spPr/>
      <dgm:t>
        <a:bodyPr/>
        <a:lstStyle/>
        <a:p>
          <a:endParaRPr lang="en-US"/>
        </a:p>
      </dgm:t>
    </dgm:pt>
    <dgm:pt modelId="{1D484107-B175-2948-BE5D-8C9E46F40BDA}" type="sibTrans" cxnId="{FBECAFCD-5BB2-1048-808F-C5C1A5760AD9}">
      <dgm:prSet/>
      <dgm:spPr/>
      <dgm:t>
        <a:bodyPr/>
        <a:lstStyle/>
        <a:p>
          <a:endParaRPr lang="en-US"/>
        </a:p>
      </dgm:t>
    </dgm:pt>
    <dgm:pt modelId="{7139B78E-6B85-7242-BC9F-4D7D0F1BED1A}">
      <dgm:prSet/>
      <dgm:spPr>
        <a:solidFill>
          <a:schemeClr val="bg1"/>
        </a:solidFill>
        <a:ln>
          <a:solidFill>
            <a:schemeClr val="tx1"/>
          </a:solidFill>
        </a:ln>
      </dgm:spPr>
      <dgm:t>
        <a:bodyPr/>
        <a:lstStyle/>
        <a:p>
          <a:r>
            <a:rPr lang="en-US" dirty="0" smtClean="0">
              <a:latin typeface="Times New Roman" panose="02020603050405020304" pitchFamily="18" charset="0"/>
              <a:cs typeface="Times New Roman" panose="02020603050405020304" pitchFamily="18" charset="0"/>
            </a:rPr>
            <a:t>Provide different OS personalities (environments)</a:t>
          </a:r>
        </a:p>
      </dgm:t>
    </dgm:pt>
    <dgm:pt modelId="{1F4FBA8F-BC40-DF40-AE00-644B1F191D22}" type="parTrans" cxnId="{0338E2C6-6EB0-3D4A-831E-3F372586838A}">
      <dgm:prSet/>
      <dgm:spPr/>
      <dgm:t>
        <a:bodyPr/>
        <a:lstStyle/>
        <a:p>
          <a:endParaRPr lang="en-US"/>
        </a:p>
      </dgm:t>
    </dgm:pt>
    <dgm:pt modelId="{30190FC8-EFE8-1145-8A4F-FC952929E03E}" type="sibTrans" cxnId="{0338E2C6-6EB0-3D4A-831E-3F372586838A}">
      <dgm:prSet/>
      <dgm:spPr/>
      <dgm:t>
        <a:bodyPr/>
        <a:lstStyle/>
        <a:p>
          <a:endParaRPr lang="en-US"/>
        </a:p>
      </dgm:t>
    </dgm:pt>
    <dgm:pt modelId="{D80AFD22-BB53-E84B-949F-4606BEB91242}">
      <dgm:prSet/>
      <dgm:spPr/>
      <dgm:t>
        <a:bodyPr/>
        <a:lstStyle/>
        <a:p>
          <a:r>
            <a:rPr lang="en-US" dirty="0" smtClean="0">
              <a:latin typeface="Times New Roman" panose="02020603050405020304" pitchFamily="18" charset="0"/>
              <a:cs typeface="Times New Roman" panose="02020603050405020304" pitchFamily="18" charset="0"/>
            </a:rPr>
            <a:t>User Applications</a:t>
          </a:r>
        </a:p>
      </dgm:t>
    </dgm:pt>
    <dgm:pt modelId="{DC17685C-4F78-4242-9C07-A1EF73B45E9E}" type="parTrans" cxnId="{171FE393-E7CF-0947-AC53-F30A4D78B12E}">
      <dgm:prSet/>
      <dgm:spPr/>
      <dgm:t>
        <a:bodyPr/>
        <a:lstStyle/>
        <a:p>
          <a:endParaRPr lang="en-US"/>
        </a:p>
      </dgm:t>
    </dgm:pt>
    <dgm:pt modelId="{40661EEE-29DA-1441-8BBB-9DF5E082B6D2}" type="sibTrans" cxnId="{171FE393-E7CF-0947-AC53-F30A4D78B12E}">
      <dgm:prSet/>
      <dgm:spPr/>
      <dgm:t>
        <a:bodyPr/>
        <a:lstStyle/>
        <a:p>
          <a:endParaRPr lang="en-US"/>
        </a:p>
      </dgm:t>
    </dgm:pt>
    <dgm:pt modelId="{768BB60F-1189-374E-92C1-C77A9763BED1}">
      <dgm:prSet/>
      <dgm:spPr>
        <a:solidFill>
          <a:schemeClr val="bg1"/>
        </a:solidFill>
        <a:ln>
          <a:solidFill>
            <a:schemeClr val="tx1"/>
          </a:solidFill>
        </a:ln>
      </dgm:spPr>
      <dgm:t>
        <a:bodyPr/>
        <a:lstStyle/>
        <a:p>
          <a:r>
            <a:rPr lang="en-US" dirty="0" smtClean="0">
              <a:latin typeface="Times New Roman" panose="02020603050405020304" pitchFamily="18" charset="0"/>
              <a:cs typeface="Times New Roman" panose="02020603050405020304" pitchFamily="18" charset="0"/>
            </a:rPr>
            <a:t>Executables (EXEs) and DLLs that provide the functionality users run to make use of the system</a:t>
          </a:r>
        </a:p>
      </dgm:t>
    </dgm:pt>
    <dgm:pt modelId="{0F62B409-7F41-DB43-9C89-6761A4C6BD89}" type="parTrans" cxnId="{CBACB795-1031-BB47-9D0D-032D00C6BEE9}">
      <dgm:prSet/>
      <dgm:spPr/>
      <dgm:t>
        <a:bodyPr/>
        <a:lstStyle/>
        <a:p>
          <a:endParaRPr lang="en-US"/>
        </a:p>
      </dgm:t>
    </dgm:pt>
    <dgm:pt modelId="{319596DA-14A8-7A45-A47D-454320975067}" type="sibTrans" cxnId="{CBACB795-1031-BB47-9D0D-032D00C6BEE9}">
      <dgm:prSet/>
      <dgm:spPr/>
      <dgm:t>
        <a:bodyPr/>
        <a:lstStyle/>
        <a:p>
          <a:endParaRPr lang="en-US"/>
        </a:p>
      </dgm:t>
    </dgm:pt>
    <dgm:pt modelId="{A42526EC-89E3-4F42-8A2B-7269114FFBE6}" type="pres">
      <dgm:prSet presAssocID="{FA740C9E-D82D-2D4A-91B7-C7B1CBDA21BC}" presName="Name0" presStyleCnt="0">
        <dgm:presLayoutVars>
          <dgm:dir/>
          <dgm:animLvl val="lvl"/>
          <dgm:resizeHandles val="exact"/>
        </dgm:presLayoutVars>
      </dgm:prSet>
      <dgm:spPr/>
      <dgm:t>
        <a:bodyPr/>
        <a:lstStyle/>
        <a:p>
          <a:endParaRPr lang="en-US"/>
        </a:p>
      </dgm:t>
    </dgm:pt>
    <dgm:pt modelId="{99CBB986-DE25-ED4E-ADD3-AE049C800050}" type="pres">
      <dgm:prSet presAssocID="{AF5B7B35-B379-6A41-AFC1-6144C59B6361}" presName="linNode" presStyleCnt="0"/>
      <dgm:spPr/>
    </dgm:pt>
    <dgm:pt modelId="{C1A08A7E-6C9B-0541-B51C-5088875BE9D1}" type="pres">
      <dgm:prSet presAssocID="{AF5B7B35-B379-6A41-AFC1-6144C59B6361}" presName="parentText" presStyleLbl="node1" presStyleIdx="0" presStyleCnt="4">
        <dgm:presLayoutVars>
          <dgm:chMax val="1"/>
          <dgm:bulletEnabled val="1"/>
        </dgm:presLayoutVars>
      </dgm:prSet>
      <dgm:spPr/>
      <dgm:t>
        <a:bodyPr/>
        <a:lstStyle/>
        <a:p>
          <a:endParaRPr lang="en-US"/>
        </a:p>
      </dgm:t>
    </dgm:pt>
    <dgm:pt modelId="{89D89846-0CAB-624F-AD7A-98CBEC05E19D}" type="pres">
      <dgm:prSet presAssocID="{AF5B7B35-B379-6A41-AFC1-6144C59B6361}" presName="descendantText" presStyleLbl="alignAccFollowNode1" presStyleIdx="0" presStyleCnt="4">
        <dgm:presLayoutVars>
          <dgm:bulletEnabled val="1"/>
        </dgm:presLayoutVars>
      </dgm:prSet>
      <dgm:spPr/>
      <dgm:t>
        <a:bodyPr/>
        <a:lstStyle/>
        <a:p>
          <a:endParaRPr lang="en-US"/>
        </a:p>
      </dgm:t>
    </dgm:pt>
    <dgm:pt modelId="{379A4F53-0404-E94F-9BCB-F433E894D4F9}" type="pres">
      <dgm:prSet presAssocID="{88FC56EB-F617-5E40-A095-96C9966406E1}" presName="sp" presStyleCnt="0"/>
      <dgm:spPr/>
    </dgm:pt>
    <dgm:pt modelId="{07CF7FAA-3BE3-9F4F-A15B-3DF90C451BEE}" type="pres">
      <dgm:prSet presAssocID="{D0E891C3-E123-A544-99AD-192650D55463}" presName="linNode" presStyleCnt="0"/>
      <dgm:spPr/>
    </dgm:pt>
    <dgm:pt modelId="{D4A0A511-6EB0-9840-AF7C-078E6D2A4228}" type="pres">
      <dgm:prSet presAssocID="{D0E891C3-E123-A544-99AD-192650D55463}" presName="parentText" presStyleLbl="node1" presStyleIdx="1" presStyleCnt="4">
        <dgm:presLayoutVars>
          <dgm:chMax val="1"/>
          <dgm:bulletEnabled val="1"/>
        </dgm:presLayoutVars>
      </dgm:prSet>
      <dgm:spPr/>
      <dgm:t>
        <a:bodyPr/>
        <a:lstStyle/>
        <a:p>
          <a:endParaRPr lang="en-US"/>
        </a:p>
      </dgm:t>
    </dgm:pt>
    <dgm:pt modelId="{3D3B3A51-0609-BC47-A3FE-19B79722289A}" type="pres">
      <dgm:prSet presAssocID="{D0E891C3-E123-A544-99AD-192650D55463}" presName="descendantText" presStyleLbl="alignAccFollowNode1" presStyleIdx="1" presStyleCnt="4">
        <dgm:presLayoutVars>
          <dgm:bulletEnabled val="1"/>
        </dgm:presLayoutVars>
      </dgm:prSet>
      <dgm:spPr/>
      <dgm:t>
        <a:bodyPr/>
        <a:lstStyle/>
        <a:p>
          <a:endParaRPr lang="en-US"/>
        </a:p>
      </dgm:t>
    </dgm:pt>
    <dgm:pt modelId="{0529E9A3-2980-2345-A740-395E8806591C}" type="pres">
      <dgm:prSet presAssocID="{2848FE8F-5248-F54C-89C0-B68C8AC2A639}" presName="sp" presStyleCnt="0"/>
      <dgm:spPr/>
    </dgm:pt>
    <dgm:pt modelId="{510D28ED-D21E-5440-A561-7A0D99AFAAB1}" type="pres">
      <dgm:prSet presAssocID="{A15F21E3-5BAE-944B-A4A8-0454DF04A778}" presName="linNode" presStyleCnt="0"/>
      <dgm:spPr/>
    </dgm:pt>
    <dgm:pt modelId="{6C6A6EB6-A3C0-094A-8C25-716C3AB1B48B}" type="pres">
      <dgm:prSet presAssocID="{A15F21E3-5BAE-944B-A4A8-0454DF04A778}" presName="parentText" presStyleLbl="node1" presStyleIdx="2" presStyleCnt="4">
        <dgm:presLayoutVars>
          <dgm:chMax val="1"/>
          <dgm:bulletEnabled val="1"/>
        </dgm:presLayoutVars>
      </dgm:prSet>
      <dgm:spPr/>
      <dgm:t>
        <a:bodyPr/>
        <a:lstStyle/>
        <a:p>
          <a:endParaRPr lang="en-US"/>
        </a:p>
      </dgm:t>
    </dgm:pt>
    <dgm:pt modelId="{A2940A86-0651-3E4B-BF37-142D1239C5C0}" type="pres">
      <dgm:prSet presAssocID="{A15F21E3-5BAE-944B-A4A8-0454DF04A778}" presName="descendantText" presStyleLbl="alignAccFollowNode1" presStyleIdx="2" presStyleCnt="4">
        <dgm:presLayoutVars>
          <dgm:bulletEnabled val="1"/>
        </dgm:presLayoutVars>
      </dgm:prSet>
      <dgm:spPr/>
      <dgm:t>
        <a:bodyPr/>
        <a:lstStyle/>
        <a:p>
          <a:endParaRPr lang="en-US"/>
        </a:p>
      </dgm:t>
    </dgm:pt>
    <dgm:pt modelId="{64451505-148C-3247-AABA-D5114CC3EE61}" type="pres">
      <dgm:prSet presAssocID="{1D484107-B175-2948-BE5D-8C9E46F40BDA}" presName="sp" presStyleCnt="0"/>
      <dgm:spPr/>
    </dgm:pt>
    <dgm:pt modelId="{0D4DD663-61F0-D047-96BE-C6CE57D13FD5}" type="pres">
      <dgm:prSet presAssocID="{D80AFD22-BB53-E84B-949F-4606BEB91242}" presName="linNode" presStyleCnt="0"/>
      <dgm:spPr/>
    </dgm:pt>
    <dgm:pt modelId="{047BC7DF-D681-324D-BCF9-F46B6E83FD61}" type="pres">
      <dgm:prSet presAssocID="{D80AFD22-BB53-E84B-949F-4606BEB91242}" presName="parentText" presStyleLbl="node1" presStyleIdx="3" presStyleCnt="4">
        <dgm:presLayoutVars>
          <dgm:chMax val="1"/>
          <dgm:bulletEnabled val="1"/>
        </dgm:presLayoutVars>
      </dgm:prSet>
      <dgm:spPr/>
      <dgm:t>
        <a:bodyPr/>
        <a:lstStyle/>
        <a:p>
          <a:endParaRPr lang="en-US"/>
        </a:p>
      </dgm:t>
    </dgm:pt>
    <dgm:pt modelId="{AFA9C005-9D3B-124D-AB66-7542353341D6}" type="pres">
      <dgm:prSet presAssocID="{D80AFD22-BB53-E84B-949F-4606BEB91242}" presName="descendantText" presStyleLbl="alignAccFollowNode1" presStyleIdx="3" presStyleCnt="4">
        <dgm:presLayoutVars>
          <dgm:bulletEnabled val="1"/>
        </dgm:presLayoutVars>
      </dgm:prSet>
      <dgm:spPr/>
      <dgm:t>
        <a:bodyPr/>
        <a:lstStyle/>
        <a:p>
          <a:endParaRPr lang="en-US"/>
        </a:p>
      </dgm:t>
    </dgm:pt>
  </dgm:ptLst>
  <dgm:cxnLst>
    <dgm:cxn modelId="{61568DC8-8890-2149-AD04-60E8E2A3F101}" srcId="{D0E891C3-E123-A544-99AD-192650D55463}" destId="{363F67A4-3F4C-6E4C-880C-300795C24335}" srcOrd="0" destOrd="0" parTransId="{AD26ACA1-FBD4-0943-A56F-CD4416422699}" sibTransId="{0F87A6B7-CAE7-2040-A3E5-0BCBA06B20DE}"/>
    <dgm:cxn modelId="{CBACB795-1031-BB47-9D0D-032D00C6BEE9}" srcId="{D80AFD22-BB53-E84B-949F-4606BEB91242}" destId="{768BB60F-1189-374E-92C1-C77A9763BED1}" srcOrd="0" destOrd="0" parTransId="{0F62B409-7F41-DB43-9C89-6761A4C6BD89}" sibTransId="{319596DA-14A8-7A45-A47D-454320975067}"/>
    <dgm:cxn modelId="{63AC6004-423A-F84F-890D-2146EA64A2A3}" type="presOf" srcId="{FA740C9E-D82D-2D4A-91B7-C7B1CBDA21BC}" destId="{A42526EC-89E3-4F42-8A2B-7269114FFBE6}" srcOrd="0" destOrd="0" presId="urn:microsoft.com/office/officeart/2005/8/layout/vList5"/>
    <dgm:cxn modelId="{4029EDE8-1526-CD46-9633-E26D177313B4}" type="presOf" srcId="{D0E891C3-E123-A544-99AD-192650D55463}" destId="{D4A0A511-6EB0-9840-AF7C-078E6D2A4228}" srcOrd="0" destOrd="0" presId="urn:microsoft.com/office/officeart/2005/8/layout/vList5"/>
    <dgm:cxn modelId="{5A927D10-ADC2-4B47-ABDC-DBDFAB0C01FF}" type="presOf" srcId="{7139B78E-6B85-7242-BC9F-4D7D0F1BED1A}" destId="{A2940A86-0651-3E4B-BF37-142D1239C5C0}" srcOrd="0" destOrd="0" presId="urn:microsoft.com/office/officeart/2005/8/layout/vList5"/>
    <dgm:cxn modelId="{6AA02DBC-75F3-F445-8B84-15D96B3B8FE4}" srcId="{FA740C9E-D82D-2D4A-91B7-C7B1CBDA21BC}" destId="{D0E891C3-E123-A544-99AD-192650D55463}" srcOrd="1" destOrd="0" parTransId="{5AFD892A-1E72-D04E-95DB-5D7D5E62EF33}" sibTransId="{2848FE8F-5248-F54C-89C0-B68C8AC2A639}"/>
    <dgm:cxn modelId="{171FE393-E7CF-0947-AC53-F30A4D78B12E}" srcId="{FA740C9E-D82D-2D4A-91B7-C7B1CBDA21BC}" destId="{D80AFD22-BB53-E84B-949F-4606BEB91242}" srcOrd="3" destOrd="0" parTransId="{DC17685C-4F78-4242-9C07-A1EF73B45E9E}" sibTransId="{40661EEE-29DA-1441-8BBB-9DF5E082B6D2}"/>
    <dgm:cxn modelId="{00E72A09-AD99-B547-B19E-77C5A43BA706}" type="presOf" srcId="{191CEFDC-A481-1D42-8D15-3B57F153130B}" destId="{89D89846-0CAB-624F-AD7A-98CBEC05E19D}" srcOrd="0" destOrd="0" presId="urn:microsoft.com/office/officeart/2005/8/layout/vList5"/>
    <dgm:cxn modelId="{0338E2C6-6EB0-3D4A-831E-3F372586838A}" srcId="{A15F21E3-5BAE-944B-A4A8-0454DF04A778}" destId="{7139B78E-6B85-7242-BC9F-4D7D0F1BED1A}" srcOrd="0" destOrd="0" parTransId="{1F4FBA8F-BC40-DF40-AE00-644B1F191D22}" sibTransId="{30190FC8-EFE8-1145-8A4F-FC952929E03E}"/>
    <dgm:cxn modelId="{D967829A-49A8-CC48-8B6F-9C3001B3FAC6}" srcId="{FA740C9E-D82D-2D4A-91B7-C7B1CBDA21BC}" destId="{AF5B7B35-B379-6A41-AFC1-6144C59B6361}" srcOrd="0" destOrd="0" parTransId="{DD1E763E-989D-FC4F-BCD6-FC5BE328DB61}" sibTransId="{88FC56EB-F617-5E40-A095-96C9966406E1}"/>
    <dgm:cxn modelId="{8F2DAA5A-FA59-1B4C-A2E9-E23B59F2EB3E}" srcId="{AF5B7B35-B379-6A41-AFC1-6144C59B6361}" destId="{191CEFDC-A481-1D42-8D15-3B57F153130B}" srcOrd="0" destOrd="0" parTransId="{5977615C-2709-9147-BE85-E0BEC9A2E663}" sibTransId="{06E564E0-23EA-634C-8E40-03FDD98BFC4B}"/>
    <dgm:cxn modelId="{61D65C8C-6802-C840-8B37-2A3F942BB0B8}" type="presOf" srcId="{363F67A4-3F4C-6E4C-880C-300795C24335}" destId="{3D3B3A51-0609-BC47-A3FE-19B79722289A}" srcOrd="0" destOrd="0" presId="urn:microsoft.com/office/officeart/2005/8/layout/vList5"/>
    <dgm:cxn modelId="{FBECAFCD-5BB2-1048-808F-C5C1A5760AD9}" srcId="{FA740C9E-D82D-2D4A-91B7-C7B1CBDA21BC}" destId="{A15F21E3-5BAE-944B-A4A8-0454DF04A778}" srcOrd="2" destOrd="0" parTransId="{CC568848-F233-4541-B319-081B5ECA6461}" sibTransId="{1D484107-B175-2948-BE5D-8C9E46F40BDA}"/>
    <dgm:cxn modelId="{609F9758-861F-034C-8F50-D29D32CD1339}" type="presOf" srcId="{AF5B7B35-B379-6A41-AFC1-6144C59B6361}" destId="{C1A08A7E-6C9B-0541-B51C-5088875BE9D1}" srcOrd="0" destOrd="0" presId="urn:microsoft.com/office/officeart/2005/8/layout/vList5"/>
    <dgm:cxn modelId="{B9522947-2714-7B49-83E1-7D4DBDCCE372}" type="presOf" srcId="{D80AFD22-BB53-E84B-949F-4606BEB91242}" destId="{047BC7DF-D681-324D-BCF9-F46B6E83FD61}" srcOrd="0" destOrd="0" presId="urn:microsoft.com/office/officeart/2005/8/layout/vList5"/>
    <dgm:cxn modelId="{E3BE4B2C-1012-764D-AD0A-9DAAAEC788D2}" type="presOf" srcId="{768BB60F-1189-374E-92C1-C77A9763BED1}" destId="{AFA9C005-9D3B-124D-AB66-7542353341D6}" srcOrd="0" destOrd="0" presId="urn:microsoft.com/office/officeart/2005/8/layout/vList5"/>
    <dgm:cxn modelId="{A51CAA80-5DD4-4240-A067-72BC6CE82CC9}" type="presOf" srcId="{A15F21E3-5BAE-944B-A4A8-0454DF04A778}" destId="{6C6A6EB6-A3C0-094A-8C25-716C3AB1B48B}" srcOrd="0" destOrd="0" presId="urn:microsoft.com/office/officeart/2005/8/layout/vList5"/>
    <dgm:cxn modelId="{9FE0B79F-9506-FF4D-B752-EEF845FB8FF0}" type="presParOf" srcId="{A42526EC-89E3-4F42-8A2B-7269114FFBE6}" destId="{99CBB986-DE25-ED4E-ADD3-AE049C800050}" srcOrd="0" destOrd="0" presId="urn:microsoft.com/office/officeart/2005/8/layout/vList5"/>
    <dgm:cxn modelId="{D0B0B535-DB3C-0942-902D-F937C41AD7BE}" type="presParOf" srcId="{99CBB986-DE25-ED4E-ADD3-AE049C800050}" destId="{C1A08A7E-6C9B-0541-B51C-5088875BE9D1}" srcOrd="0" destOrd="0" presId="urn:microsoft.com/office/officeart/2005/8/layout/vList5"/>
    <dgm:cxn modelId="{F1BD94F5-EF98-9A40-BC1C-753F95D1EF84}" type="presParOf" srcId="{99CBB986-DE25-ED4E-ADD3-AE049C800050}" destId="{89D89846-0CAB-624F-AD7A-98CBEC05E19D}" srcOrd="1" destOrd="0" presId="urn:microsoft.com/office/officeart/2005/8/layout/vList5"/>
    <dgm:cxn modelId="{C6D4D8C7-21C3-6F49-9EAD-A9E2610CE184}" type="presParOf" srcId="{A42526EC-89E3-4F42-8A2B-7269114FFBE6}" destId="{379A4F53-0404-E94F-9BCB-F433E894D4F9}" srcOrd="1" destOrd="0" presId="urn:microsoft.com/office/officeart/2005/8/layout/vList5"/>
    <dgm:cxn modelId="{EC8F4181-E0CD-BC4E-A0E5-A1889B7B970B}" type="presParOf" srcId="{A42526EC-89E3-4F42-8A2B-7269114FFBE6}" destId="{07CF7FAA-3BE3-9F4F-A15B-3DF90C451BEE}" srcOrd="2" destOrd="0" presId="urn:microsoft.com/office/officeart/2005/8/layout/vList5"/>
    <dgm:cxn modelId="{52CE2341-5AC6-BF46-9140-6ECE5CD8C5BE}" type="presParOf" srcId="{07CF7FAA-3BE3-9F4F-A15B-3DF90C451BEE}" destId="{D4A0A511-6EB0-9840-AF7C-078E6D2A4228}" srcOrd="0" destOrd="0" presId="urn:microsoft.com/office/officeart/2005/8/layout/vList5"/>
    <dgm:cxn modelId="{5FA2B7CE-5AC2-4E46-A4D1-5F868CE7441F}" type="presParOf" srcId="{07CF7FAA-3BE3-9F4F-A15B-3DF90C451BEE}" destId="{3D3B3A51-0609-BC47-A3FE-19B79722289A}" srcOrd="1" destOrd="0" presId="urn:microsoft.com/office/officeart/2005/8/layout/vList5"/>
    <dgm:cxn modelId="{751B6872-45B8-134B-8789-A9CCD234A05F}" type="presParOf" srcId="{A42526EC-89E3-4F42-8A2B-7269114FFBE6}" destId="{0529E9A3-2980-2345-A740-395E8806591C}" srcOrd="3" destOrd="0" presId="urn:microsoft.com/office/officeart/2005/8/layout/vList5"/>
    <dgm:cxn modelId="{32F998BF-D608-9245-A34F-8B0064B98F4F}" type="presParOf" srcId="{A42526EC-89E3-4F42-8A2B-7269114FFBE6}" destId="{510D28ED-D21E-5440-A561-7A0D99AFAAB1}" srcOrd="4" destOrd="0" presId="urn:microsoft.com/office/officeart/2005/8/layout/vList5"/>
    <dgm:cxn modelId="{206DC750-F05F-2F4A-9EB4-C260D27156E8}" type="presParOf" srcId="{510D28ED-D21E-5440-A561-7A0D99AFAAB1}" destId="{6C6A6EB6-A3C0-094A-8C25-716C3AB1B48B}" srcOrd="0" destOrd="0" presId="urn:microsoft.com/office/officeart/2005/8/layout/vList5"/>
    <dgm:cxn modelId="{4457CC5D-9685-014C-BAF5-F3C160B43565}" type="presParOf" srcId="{510D28ED-D21E-5440-A561-7A0D99AFAAB1}" destId="{A2940A86-0651-3E4B-BF37-142D1239C5C0}" srcOrd="1" destOrd="0" presId="urn:microsoft.com/office/officeart/2005/8/layout/vList5"/>
    <dgm:cxn modelId="{8DFFBF6A-7ECD-F646-814B-1997882ABC1F}" type="presParOf" srcId="{A42526EC-89E3-4F42-8A2B-7269114FFBE6}" destId="{64451505-148C-3247-AABA-D5114CC3EE61}" srcOrd="5" destOrd="0" presId="urn:microsoft.com/office/officeart/2005/8/layout/vList5"/>
    <dgm:cxn modelId="{CC33FABC-AEDE-EB41-9268-3C39FE2E6EF5}" type="presParOf" srcId="{A42526EC-89E3-4F42-8A2B-7269114FFBE6}" destId="{0D4DD663-61F0-D047-96BE-C6CE57D13FD5}" srcOrd="6" destOrd="0" presId="urn:microsoft.com/office/officeart/2005/8/layout/vList5"/>
    <dgm:cxn modelId="{35489403-E6C2-3245-8223-901B57551AC1}" type="presParOf" srcId="{0D4DD663-61F0-D047-96BE-C6CE57D13FD5}" destId="{047BC7DF-D681-324D-BCF9-F46B6E83FD61}" srcOrd="0" destOrd="0" presId="urn:microsoft.com/office/officeart/2005/8/layout/vList5"/>
    <dgm:cxn modelId="{D13CC22B-1871-3742-8F0D-1873851ABE14}" type="presParOf" srcId="{0D4DD663-61F0-D047-96BE-C6CE57D13FD5}" destId="{AFA9C005-9D3B-124D-AB66-7542353341D6}"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5CE40E3B-0CEB-BD4A-9B90-5DB5AF5300A3}" type="doc">
      <dgm:prSet loTypeId="urn:microsoft.com/office/officeart/2005/8/layout/lProcess1" loCatId="process" qsTypeId="urn:microsoft.com/office/officeart/2005/8/quickstyle/simple4" qsCatId="simple" csTypeId="urn:microsoft.com/office/officeart/2005/8/colors/accent1_2" csCatId="accent1" phldr="1"/>
      <dgm:spPr/>
    </dgm:pt>
    <dgm:pt modelId="{77670C47-4A58-A04B-A9A5-763D45BC7B9E}">
      <dgm:prSet phldrT="[Text]" custT="1"/>
      <dgm:spPr/>
      <dgm:t>
        <a:bodyPr/>
        <a:lstStyle/>
        <a:p>
          <a:r>
            <a:rPr lang="en-NZ" sz="1800" dirty="0" smtClean="0"/>
            <a:t>Encapsulation</a:t>
          </a:r>
          <a:endParaRPr lang="en-US" sz="1800" dirty="0"/>
        </a:p>
      </dgm:t>
    </dgm:pt>
    <dgm:pt modelId="{E5D8DF01-4094-F04A-A962-0FD81BAA68B6}" type="parTrans" cxnId="{68FE2C1E-6905-094F-A569-262A4B97FD72}">
      <dgm:prSet/>
      <dgm:spPr/>
      <dgm:t>
        <a:bodyPr/>
        <a:lstStyle/>
        <a:p>
          <a:endParaRPr lang="en-US"/>
        </a:p>
      </dgm:t>
    </dgm:pt>
    <dgm:pt modelId="{2CAA7A54-A95A-8A45-915F-3AF4F0850233}" type="sibTrans" cxnId="{68FE2C1E-6905-094F-A569-262A4B97FD72}">
      <dgm:prSet/>
      <dgm:spPr/>
      <dgm:t>
        <a:bodyPr/>
        <a:lstStyle/>
        <a:p>
          <a:endParaRPr lang="en-US"/>
        </a:p>
      </dgm:t>
    </dgm:pt>
    <dgm:pt modelId="{4CD61EB5-9AD5-CD43-92C4-D96064D2A34A}">
      <dgm:prSet custT="1"/>
      <dgm:spPr/>
      <dgm:t>
        <a:bodyPr/>
        <a:lstStyle/>
        <a:p>
          <a:r>
            <a:rPr lang="en-NZ" sz="1800" dirty="0" smtClean="0"/>
            <a:t>Object class and instance</a:t>
          </a:r>
        </a:p>
      </dgm:t>
    </dgm:pt>
    <dgm:pt modelId="{4AE954FA-3599-1D48-B075-E83A1C223240}" type="parTrans" cxnId="{FF1CB4E4-8012-C947-AFA9-BE9D3D55F6A7}">
      <dgm:prSet/>
      <dgm:spPr/>
      <dgm:t>
        <a:bodyPr/>
        <a:lstStyle/>
        <a:p>
          <a:endParaRPr lang="en-US"/>
        </a:p>
      </dgm:t>
    </dgm:pt>
    <dgm:pt modelId="{CC98FF51-8612-F748-9CF5-0ED8D7CD6DB1}" type="sibTrans" cxnId="{FF1CB4E4-8012-C947-AFA9-BE9D3D55F6A7}">
      <dgm:prSet/>
      <dgm:spPr/>
      <dgm:t>
        <a:bodyPr/>
        <a:lstStyle/>
        <a:p>
          <a:endParaRPr lang="en-US"/>
        </a:p>
      </dgm:t>
    </dgm:pt>
    <dgm:pt modelId="{42147737-7698-654A-BEBB-2E3315EF0EF9}">
      <dgm:prSet custT="1"/>
      <dgm:spPr/>
      <dgm:t>
        <a:bodyPr/>
        <a:lstStyle/>
        <a:p>
          <a:r>
            <a:rPr lang="en-NZ" sz="1800" dirty="0" smtClean="0"/>
            <a:t>Inheritance</a:t>
          </a:r>
        </a:p>
      </dgm:t>
    </dgm:pt>
    <dgm:pt modelId="{AFBF8072-DA16-BF4F-95BC-19BEA074B3BA}" type="parTrans" cxnId="{F350ABCF-DDC8-914C-9418-3C5994E30C8B}">
      <dgm:prSet/>
      <dgm:spPr/>
      <dgm:t>
        <a:bodyPr/>
        <a:lstStyle/>
        <a:p>
          <a:endParaRPr lang="en-US"/>
        </a:p>
      </dgm:t>
    </dgm:pt>
    <dgm:pt modelId="{F649AC32-B530-C646-B1EA-D1D59DCF360C}" type="sibTrans" cxnId="{F350ABCF-DDC8-914C-9418-3C5994E30C8B}">
      <dgm:prSet/>
      <dgm:spPr/>
      <dgm:t>
        <a:bodyPr/>
        <a:lstStyle/>
        <a:p>
          <a:endParaRPr lang="en-US"/>
        </a:p>
      </dgm:t>
    </dgm:pt>
    <dgm:pt modelId="{3372EDDB-D228-054E-BD0F-56349883D61D}">
      <dgm:prSet custT="1"/>
      <dgm:spPr/>
      <dgm:t>
        <a:bodyPr/>
        <a:lstStyle/>
        <a:p>
          <a:r>
            <a:rPr lang="en-NZ" sz="1800" dirty="0" smtClean="0"/>
            <a:t>Polymorphism</a:t>
          </a:r>
        </a:p>
      </dgm:t>
    </dgm:pt>
    <dgm:pt modelId="{9A4D18CD-1C43-8744-853F-23377B57FB01}" type="parTrans" cxnId="{BD6EEC3D-4A54-E640-B8E6-5C40E9EA5F5C}">
      <dgm:prSet/>
      <dgm:spPr/>
      <dgm:t>
        <a:bodyPr/>
        <a:lstStyle/>
        <a:p>
          <a:endParaRPr lang="en-US"/>
        </a:p>
      </dgm:t>
    </dgm:pt>
    <dgm:pt modelId="{41DD50EF-0F24-2941-9F73-E843E44F9670}" type="sibTrans" cxnId="{BD6EEC3D-4A54-E640-B8E6-5C40E9EA5F5C}">
      <dgm:prSet/>
      <dgm:spPr/>
      <dgm:t>
        <a:bodyPr/>
        <a:lstStyle/>
        <a:p>
          <a:endParaRPr lang="en-US"/>
        </a:p>
      </dgm:t>
    </dgm:pt>
    <dgm:pt modelId="{696CEAB8-301E-C445-8397-393E1D7FDB7E}" type="pres">
      <dgm:prSet presAssocID="{5CE40E3B-0CEB-BD4A-9B90-5DB5AF5300A3}" presName="Name0" presStyleCnt="0">
        <dgm:presLayoutVars>
          <dgm:dir/>
          <dgm:animLvl val="lvl"/>
          <dgm:resizeHandles val="exact"/>
        </dgm:presLayoutVars>
      </dgm:prSet>
      <dgm:spPr/>
    </dgm:pt>
    <dgm:pt modelId="{BB422F8E-777A-AA45-A0C3-67B861DA331B}" type="pres">
      <dgm:prSet presAssocID="{77670C47-4A58-A04B-A9A5-763D45BC7B9E}" presName="vertFlow" presStyleCnt="0"/>
      <dgm:spPr/>
    </dgm:pt>
    <dgm:pt modelId="{B2F419B6-5385-4C43-A730-8D5A92A765BC}" type="pres">
      <dgm:prSet presAssocID="{77670C47-4A58-A04B-A9A5-763D45BC7B9E}" presName="header" presStyleLbl="node1" presStyleIdx="0" presStyleCnt="4" custScaleY="264443" custLinFactNeighborX="68256" custLinFactNeighborY="-33921"/>
      <dgm:spPr/>
      <dgm:t>
        <a:bodyPr/>
        <a:lstStyle/>
        <a:p>
          <a:endParaRPr lang="en-US"/>
        </a:p>
      </dgm:t>
    </dgm:pt>
    <dgm:pt modelId="{8A5C0C57-5A97-0E4E-8F01-0A9089D34F81}" type="pres">
      <dgm:prSet presAssocID="{77670C47-4A58-A04B-A9A5-763D45BC7B9E}" presName="hSp" presStyleCnt="0"/>
      <dgm:spPr/>
    </dgm:pt>
    <dgm:pt modelId="{98A95C26-3956-DE45-9945-E93F1F50B4ED}" type="pres">
      <dgm:prSet presAssocID="{4CD61EB5-9AD5-CD43-92C4-D96064D2A34A}" presName="vertFlow" presStyleCnt="0"/>
      <dgm:spPr/>
    </dgm:pt>
    <dgm:pt modelId="{567D39B1-81B5-B240-A941-543A6A353B03}" type="pres">
      <dgm:prSet presAssocID="{4CD61EB5-9AD5-CD43-92C4-D96064D2A34A}" presName="header" presStyleLbl="node1" presStyleIdx="1" presStyleCnt="4" custScaleY="253723" custLinFactY="91175" custLinFactNeighborX="62785" custLinFactNeighborY="100000"/>
      <dgm:spPr/>
      <dgm:t>
        <a:bodyPr/>
        <a:lstStyle/>
        <a:p>
          <a:endParaRPr lang="en-US"/>
        </a:p>
      </dgm:t>
    </dgm:pt>
    <dgm:pt modelId="{8765B511-F510-6343-8F0A-6E517CFEF108}" type="pres">
      <dgm:prSet presAssocID="{4CD61EB5-9AD5-CD43-92C4-D96064D2A34A}" presName="hSp" presStyleCnt="0"/>
      <dgm:spPr/>
    </dgm:pt>
    <dgm:pt modelId="{82AA6814-830C-FC4B-8783-4F9186EA6B7C}" type="pres">
      <dgm:prSet presAssocID="{42147737-7698-654A-BEBB-2E3315EF0EF9}" presName="vertFlow" presStyleCnt="0"/>
      <dgm:spPr/>
    </dgm:pt>
    <dgm:pt modelId="{E4CA8CC2-9DB2-6B45-BECF-477FE30C4CFB}" type="pres">
      <dgm:prSet presAssocID="{42147737-7698-654A-BEBB-2E3315EF0EF9}" presName="header" presStyleLbl="node1" presStyleIdx="2" presStyleCnt="4" custScaleY="239474" custLinFactNeighborX="37215" custLinFactNeighborY="-82156"/>
      <dgm:spPr/>
      <dgm:t>
        <a:bodyPr/>
        <a:lstStyle/>
        <a:p>
          <a:endParaRPr lang="en-US"/>
        </a:p>
      </dgm:t>
    </dgm:pt>
    <dgm:pt modelId="{84488255-78C7-234B-8EB2-AEFD8FEA2EB5}" type="pres">
      <dgm:prSet presAssocID="{42147737-7698-654A-BEBB-2E3315EF0EF9}" presName="hSp" presStyleCnt="0"/>
      <dgm:spPr/>
    </dgm:pt>
    <dgm:pt modelId="{9A2233B7-DF3F-744E-A54A-14043D7AB409}" type="pres">
      <dgm:prSet presAssocID="{3372EDDB-D228-054E-BD0F-56349883D61D}" presName="vertFlow" presStyleCnt="0"/>
      <dgm:spPr/>
    </dgm:pt>
    <dgm:pt modelId="{0B17E3EA-7981-644D-85A5-208D13CE977A}" type="pres">
      <dgm:prSet presAssocID="{3372EDDB-D228-054E-BD0F-56349883D61D}" presName="header" presStyleLbl="node1" presStyleIdx="3" presStyleCnt="4" custScaleY="253723" custLinFactY="75097" custLinFactNeighborX="-4432" custLinFactNeighborY="100000"/>
      <dgm:spPr/>
      <dgm:t>
        <a:bodyPr/>
        <a:lstStyle/>
        <a:p>
          <a:endParaRPr lang="en-US"/>
        </a:p>
      </dgm:t>
    </dgm:pt>
  </dgm:ptLst>
  <dgm:cxnLst>
    <dgm:cxn modelId="{4CB02FAC-D86D-5943-B0DE-A3982307E614}" type="presOf" srcId="{3372EDDB-D228-054E-BD0F-56349883D61D}" destId="{0B17E3EA-7981-644D-85A5-208D13CE977A}" srcOrd="0" destOrd="0" presId="urn:microsoft.com/office/officeart/2005/8/layout/lProcess1"/>
    <dgm:cxn modelId="{F350ABCF-DDC8-914C-9418-3C5994E30C8B}" srcId="{5CE40E3B-0CEB-BD4A-9B90-5DB5AF5300A3}" destId="{42147737-7698-654A-BEBB-2E3315EF0EF9}" srcOrd="2" destOrd="0" parTransId="{AFBF8072-DA16-BF4F-95BC-19BEA074B3BA}" sibTransId="{F649AC32-B530-C646-B1EA-D1D59DCF360C}"/>
    <dgm:cxn modelId="{FF1CB4E4-8012-C947-AFA9-BE9D3D55F6A7}" srcId="{5CE40E3B-0CEB-BD4A-9B90-5DB5AF5300A3}" destId="{4CD61EB5-9AD5-CD43-92C4-D96064D2A34A}" srcOrd="1" destOrd="0" parTransId="{4AE954FA-3599-1D48-B075-E83A1C223240}" sibTransId="{CC98FF51-8612-F748-9CF5-0ED8D7CD6DB1}"/>
    <dgm:cxn modelId="{2F312132-42D1-7047-B2DD-74439B71F267}" type="presOf" srcId="{42147737-7698-654A-BEBB-2E3315EF0EF9}" destId="{E4CA8CC2-9DB2-6B45-BECF-477FE30C4CFB}" srcOrd="0" destOrd="0" presId="urn:microsoft.com/office/officeart/2005/8/layout/lProcess1"/>
    <dgm:cxn modelId="{308CEAE3-223E-F04B-A0C9-545FDCF7E856}" type="presOf" srcId="{77670C47-4A58-A04B-A9A5-763D45BC7B9E}" destId="{B2F419B6-5385-4C43-A730-8D5A92A765BC}" srcOrd="0" destOrd="0" presId="urn:microsoft.com/office/officeart/2005/8/layout/lProcess1"/>
    <dgm:cxn modelId="{BD6EEC3D-4A54-E640-B8E6-5C40E9EA5F5C}" srcId="{5CE40E3B-0CEB-BD4A-9B90-5DB5AF5300A3}" destId="{3372EDDB-D228-054E-BD0F-56349883D61D}" srcOrd="3" destOrd="0" parTransId="{9A4D18CD-1C43-8744-853F-23377B57FB01}" sibTransId="{41DD50EF-0F24-2941-9F73-E843E44F9670}"/>
    <dgm:cxn modelId="{F1DAF719-8BE8-8343-A21D-8CFC0B2AE795}" type="presOf" srcId="{4CD61EB5-9AD5-CD43-92C4-D96064D2A34A}" destId="{567D39B1-81B5-B240-A941-543A6A353B03}" srcOrd="0" destOrd="0" presId="urn:microsoft.com/office/officeart/2005/8/layout/lProcess1"/>
    <dgm:cxn modelId="{3F80B55C-6C88-E041-89F2-23C01CC93656}" type="presOf" srcId="{5CE40E3B-0CEB-BD4A-9B90-5DB5AF5300A3}" destId="{696CEAB8-301E-C445-8397-393E1D7FDB7E}" srcOrd="0" destOrd="0" presId="urn:microsoft.com/office/officeart/2005/8/layout/lProcess1"/>
    <dgm:cxn modelId="{68FE2C1E-6905-094F-A569-262A4B97FD72}" srcId="{5CE40E3B-0CEB-BD4A-9B90-5DB5AF5300A3}" destId="{77670C47-4A58-A04B-A9A5-763D45BC7B9E}" srcOrd="0" destOrd="0" parTransId="{E5D8DF01-4094-F04A-A962-0FD81BAA68B6}" sibTransId="{2CAA7A54-A95A-8A45-915F-3AF4F0850233}"/>
    <dgm:cxn modelId="{E5627EB0-F578-B94D-920B-CE6A8B597DA3}" type="presParOf" srcId="{696CEAB8-301E-C445-8397-393E1D7FDB7E}" destId="{BB422F8E-777A-AA45-A0C3-67B861DA331B}" srcOrd="0" destOrd="0" presId="urn:microsoft.com/office/officeart/2005/8/layout/lProcess1"/>
    <dgm:cxn modelId="{AFF89EB8-D1B6-3C4A-AC8D-9C515E7D4133}" type="presParOf" srcId="{BB422F8E-777A-AA45-A0C3-67B861DA331B}" destId="{B2F419B6-5385-4C43-A730-8D5A92A765BC}" srcOrd="0" destOrd="0" presId="urn:microsoft.com/office/officeart/2005/8/layout/lProcess1"/>
    <dgm:cxn modelId="{D5239A3F-B1A6-764F-B06A-6C0FBE7F57C4}" type="presParOf" srcId="{696CEAB8-301E-C445-8397-393E1D7FDB7E}" destId="{8A5C0C57-5A97-0E4E-8F01-0A9089D34F81}" srcOrd="1" destOrd="0" presId="urn:microsoft.com/office/officeart/2005/8/layout/lProcess1"/>
    <dgm:cxn modelId="{24F5D366-FFEC-354A-87DC-C941700EA5E2}" type="presParOf" srcId="{696CEAB8-301E-C445-8397-393E1D7FDB7E}" destId="{98A95C26-3956-DE45-9945-E93F1F50B4ED}" srcOrd="2" destOrd="0" presId="urn:microsoft.com/office/officeart/2005/8/layout/lProcess1"/>
    <dgm:cxn modelId="{9D2B76D4-FD28-3944-95FA-8542A0A51ED5}" type="presParOf" srcId="{98A95C26-3956-DE45-9945-E93F1F50B4ED}" destId="{567D39B1-81B5-B240-A941-543A6A353B03}" srcOrd="0" destOrd="0" presId="urn:microsoft.com/office/officeart/2005/8/layout/lProcess1"/>
    <dgm:cxn modelId="{EF256894-30AE-BE4F-9EBB-5D9F8D53E6F7}" type="presParOf" srcId="{696CEAB8-301E-C445-8397-393E1D7FDB7E}" destId="{8765B511-F510-6343-8F0A-6E517CFEF108}" srcOrd="3" destOrd="0" presId="urn:microsoft.com/office/officeart/2005/8/layout/lProcess1"/>
    <dgm:cxn modelId="{0B42B5DB-87C6-D341-8E1E-559A51791AA5}" type="presParOf" srcId="{696CEAB8-301E-C445-8397-393E1D7FDB7E}" destId="{82AA6814-830C-FC4B-8783-4F9186EA6B7C}" srcOrd="4" destOrd="0" presId="urn:microsoft.com/office/officeart/2005/8/layout/lProcess1"/>
    <dgm:cxn modelId="{243EB542-ED32-7940-9908-1D84DEAED917}" type="presParOf" srcId="{82AA6814-830C-FC4B-8783-4F9186EA6B7C}" destId="{E4CA8CC2-9DB2-6B45-BECF-477FE30C4CFB}" srcOrd="0" destOrd="0" presId="urn:microsoft.com/office/officeart/2005/8/layout/lProcess1"/>
    <dgm:cxn modelId="{35F552BD-95CD-7446-963C-F9EFD8F21235}" type="presParOf" srcId="{696CEAB8-301E-C445-8397-393E1D7FDB7E}" destId="{84488255-78C7-234B-8EB2-AEFD8FEA2EB5}" srcOrd="5" destOrd="0" presId="urn:microsoft.com/office/officeart/2005/8/layout/lProcess1"/>
    <dgm:cxn modelId="{9D35130C-0BAF-7D4D-A168-9D865D6858BB}" type="presParOf" srcId="{696CEAB8-301E-C445-8397-393E1D7FDB7E}" destId="{9A2233B7-DF3F-744E-A54A-14043D7AB409}" srcOrd="6" destOrd="0" presId="urn:microsoft.com/office/officeart/2005/8/layout/lProcess1"/>
    <dgm:cxn modelId="{09060468-4AC2-D342-9505-79D3C7E7AB96}" type="presParOf" srcId="{9A2233B7-DF3F-744E-A54A-14043D7AB409}" destId="{0B17E3EA-7981-644D-85A5-208D13CE977A}" srcOrd="0" destOrd="0" presId="urn:microsoft.com/office/officeart/2005/8/layout/l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3.xml><?xml version="1.0" encoding="utf-8"?>
<dgm:dataModel xmlns:dgm="http://schemas.openxmlformats.org/drawingml/2006/diagram" xmlns:a="http://schemas.openxmlformats.org/drawingml/2006/main">
  <dgm:ptLst>
    <dgm:pt modelId="{DFA73D6A-3FC5-F741-BF7B-18507072B1C9}" type="doc">
      <dgm:prSet loTypeId="urn:microsoft.com/office/officeart/2005/8/layout/lProcess2" loCatId="" qsTypeId="urn:microsoft.com/office/officeart/2005/8/quickstyle/simple4" qsCatId="simple" csTypeId="urn:microsoft.com/office/officeart/2005/8/colors/accent1_2" csCatId="accent1" phldr="1"/>
      <dgm:spPr/>
      <dgm:t>
        <a:bodyPr/>
        <a:lstStyle/>
        <a:p>
          <a:endParaRPr lang="en-US"/>
        </a:p>
      </dgm:t>
    </dgm:pt>
    <dgm:pt modelId="{75142680-24C4-CA48-83C2-45C3A1625B68}">
      <dgm:prSet/>
      <dgm:spPr>
        <a:solidFill>
          <a:schemeClr val="bg1"/>
        </a:solidFill>
        <a:ln>
          <a:solidFill>
            <a:schemeClr val="accent1"/>
          </a:solidFill>
        </a:ln>
      </dgm:spPr>
      <dgm:t>
        <a:bodyPr/>
        <a:lstStyle/>
        <a:p>
          <a:r>
            <a:rPr lang="en-US" smtClean="0">
              <a:latin typeface="Times New Roman" panose="02020603050405020304" pitchFamily="18" charset="0"/>
              <a:cs typeface="Times New Roman" panose="02020603050405020304" pitchFamily="18" charset="0"/>
            </a:rPr>
            <a:t>Activity Manager</a:t>
          </a:r>
          <a:endParaRPr lang="en-US" dirty="0" smtClean="0">
            <a:latin typeface="Times New Roman" panose="02020603050405020304" pitchFamily="18" charset="0"/>
            <a:cs typeface="Times New Roman" panose="02020603050405020304" pitchFamily="18" charset="0"/>
          </a:endParaRPr>
        </a:p>
      </dgm:t>
    </dgm:pt>
    <dgm:pt modelId="{37FB1DDE-F9C4-0F4C-8748-32A7F674A36F}" type="parTrans" cxnId="{A10DB26D-0B72-1A40-98D4-87CC75F4D05C}">
      <dgm:prSet/>
      <dgm:spPr/>
      <dgm:t>
        <a:bodyPr/>
        <a:lstStyle/>
        <a:p>
          <a:endParaRPr lang="en-US"/>
        </a:p>
      </dgm:t>
    </dgm:pt>
    <dgm:pt modelId="{BCF823C2-01C3-0748-A68C-22E9318DA0BD}" type="sibTrans" cxnId="{A10DB26D-0B72-1A40-98D4-87CC75F4D05C}">
      <dgm:prSet/>
      <dgm:spPr/>
      <dgm:t>
        <a:bodyPr/>
        <a:lstStyle/>
        <a:p>
          <a:endParaRPr lang="en-US"/>
        </a:p>
      </dgm:t>
    </dgm:pt>
    <dgm:pt modelId="{D2B6AF3E-5B21-0A4B-B636-92E2331933F2}">
      <dgm:prSet/>
      <dgm:spPr/>
      <dgm:t>
        <a:bodyPr/>
        <a:lstStyle/>
        <a:p>
          <a:r>
            <a:rPr lang="en-US" smtClean="0">
              <a:latin typeface="Times New Roman" panose="02020603050405020304" pitchFamily="18" charset="0"/>
              <a:cs typeface="Times New Roman" panose="02020603050405020304" pitchFamily="18" charset="0"/>
            </a:rPr>
            <a:t>Manages lifecycle of applications</a:t>
          </a:r>
          <a:endParaRPr lang="en-US" dirty="0" smtClean="0">
            <a:latin typeface="Times New Roman" panose="02020603050405020304" pitchFamily="18" charset="0"/>
            <a:cs typeface="Times New Roman" panose="02020603050405020304" pitchFamily="18" charset="0"/>
          </a:endParaRPr>
        </a:p>
      </dgm:t>
    </dgm:pt>
    <dgm:pt modelId="{52A34B83-0E51-F948-8895-8D7EE96AEE1C}" type="parTrans" cxnId="{8BE40B59-6365-524B-97DA-52CDD7EE0CD7}">
      <dgm:prSet/>
      <dgm:spPr/>
      <dgm:t>
        <a:bodyPr/>
        <a:lstStyle/>
        <a:p>
          <a:endParaRPr lang="en-US"/>
        </a:p>
      </dgm:t>
    </dgm:pt>
    <dgm:pt modelId="{63E19E5F-38D7-4F4C-BBF9-17A455D5D37B}" type="sibTrans" cxnId="{8BE40B59-6365-524B-97DA-52CDD7EE0CD7}">
      <dgm:prSet/>
      <dgm:spPr/>
      <dgm:t>
        <a:bodyPr/>
        <a:lstStyle/>
        <a:p>
          <a:endParaRPr lang="en-US"/>
        </a:p>
      </dgm:t>
    </dgm:pt>
    <dgm:pt modelId="{0DCEE214-96BE-A249-ADD9-A8FE4DA900E4}">
      <dgm:prSet/>
      <dgm:spPr/>
      <dgm:t>
        <a:bodyPr/>
        <a:lstStyle/>
        <a:p>
          <a:r>
            <a:rPr lang="en-US" smtClean="0">
              <a:latin typeface="Times New Roman" panose="02020603050405020304" pitchFamily="18" charset="0"/>
              <a:cs typeface="Times New Roman" panose="02020603050405020304" pitchFamily="18" charset="0"/>
            </a:rPr>
            <a:t>Responsible for starting, stopping, and resuming the various applications</a:t>
          </a:r>
          <a:endParaRPr lang="en-US" dirty="0" smtClean="0">
            <a:latin typeface="Times New Roman" panose="02020603050405020304" pitchFamily="18" charset="0"/>
            <a:cs typeface="Times New Roman" panose="02020603050405020304" pitchFamily="18" charset="0"/>
          </a:endParaRPr>
        </a:p>
      </dgm:t>
    </dgm:pt>
    <dgm:pt modelId="{D23071E5-0981-4E48-B55C-994000F0DEB2}" type="parTrans" cxnId="{E6215F05-781A-4B43-9966-A5553E3EF258}">
      <dgm:prSet/>
      <dgm:spPr/>
      <dgm:t>
        <a:bodyPr/>
        <a:lstStyle/>
        <a:p>
          <a:endParaRPr lang="en-US"/>
        </a:p>
      </dgm:t>
    </dgm:pt>
    <dgm:pt modelId="{37B69376-2CC7-0F40-9F2F-F6FBD4B2CC54}" type="sibTrans" cxnId="{E6215F05-781A-4B43-9966-A5553E3EF258}">
      <dgm:prSet/>
      <dgm:spPr/>
      <dgm:t>
        <a:bodyPr/>
        <a:lstStyle/>
        <a:p>
          <a:endParaRPr lang="en-US"/>
        </a:p>
      </dgm:t>
    </dgm:pt>
    <dgm:pt modelId="{9D0DE008-34EB-E84B-B6B4-8DD4DB2F75F6}">
      <dgm:prSet/>
      <dgm:spPr>
        <a:solidFill>
          <a:schemeClr val="bg1"/>
        </a:solidFill>
        <a:ln>
          <a:solidFill>
            <a:schemeClr val="accent1"/>
          </a:solidFill>
        </a:ln>
      </dgm:spPr>
      <dgm:t>
        <a:bodyPr/>
        <a:lstStyle/>
        <a:p>
          <a:r>
            <a:rPr lang="en-US" dirty="0" smtClean="0">
              <a:latin typeface="Times New Roman" panose="02020603050405020304" pitchFamily="18" charset="0"/>
              <a:cs typeface="Times New Roman" panose="02020603050405020304" pitchFamily="18" charset="0"/>
            </a:rPr>
            <a:t>Window Manager</a:t>
          </a:r>
        </a:p>
      </dgm:t>
    </dgm:pt>
    <dgm:pt modelId="{9098A0F0-3383-7D42-9068-C848FA48AAC0}" type="parTrans" cxnId="{174CC491-2F65-594A-8B47-89995892975E}">
      <dgm:prSet/>
      <dgm:spPr/>
      <dgm:t>
        <a:bodyPr/>
        <a:lstStyle/>
        <a:p>
          <a:endParaRPr lang="en-US"/>
        </a:p>
      </dgm:t>
    </dgm:pt>
    <dgm:pt modelId="{8BA32859-127F-7D4C-95DB-0FA7B87E878F}" type="sibTrans" cxnId="{174CC491-2F65-594A-8B47-89995892975E}">
      <dgm:prSet/>
      <dgm:spPr/>
      <dgm:t>
        <a:bodyPr/>
        <a:lstStyle/>
        <a:p>
          <a:endParaRPr lang="en-US"/>
        </a:p>
      </dgm:t>
    </dgm:pt>
    <dgm:pt modelId="{A1EA7E6F-C07D-824B-9CF7-A3446739913C}">
      <dgm:prSet/>
      <dgm:spPr/>
      <dgm:t>
        <a:bodyPr/>
        <a:lstStyle/>
        <a:p>
          <a:r>
            <a:rPr lang="en-US" smtClean="0">
              <a:latin typeface="Times New Roman" panose="02020603050405020304" pitchFamily="18" charset="0"/>
              <a:cs typeface="Times New Roman" panose="02020603050405020304" pitchFamily="18" charset="0"/>
            </a:rPr>
            <a:t>Java abstraction of the underlying Surface Manager</a:t>
          </a:r>
          <a:endParaRPr lang="en-US" dirty="0" smtClean="0">
            <a:latin typeface="Times New Roman" panose="02020603050405020304" pitchFamily="18" charset="0"/>
            <a:cs typeface="Times New Roman" panose="02020603050405020304" pitchFamily="18" charset="0"/>
          </a:endParaRPr>
        </a:p>
      </dgm:t>
    </dgm:pt>
    <dgm:pt modelId="{8EF2F957-2ACE-3248-8331-0056D27E372B}" type="parTrans" cxnId="{B3E071BB-53A3-134D-B43C-8DC298AA52DE}">
      <dgm:prSet/>
      <dgm:spPr/>
      <dgm:t>
        <a:bodyPr/>
        <a:lstStyle/>
        <a:p>
          <a:endParaRPr lang="en-US"/>
        </a:p>
      </dgm:t>
    </dgm:pt>
    <dgm:pt modelId="{766C7F43-80E6-BB41-A44B-13860CF6B1FF}" type="sibTrans" cxnId="{B3E071BB-53A3-134D-B43C-8DC298AA52DE}">
      <dgm:prSet/>
      <dgm:spPr/>
      <dgm:t>
        <a:bodyPr/>
        <a:lstStyle/>
        <a:p>
          <a:endParaRPr lang="en-US"/>
        </a:p>
      </dgm:t>
    </dgm:pt>
    <dgm:pt modelId="{95AA02A8-53EC-5E4E-AB1F-FA754055EF1F}">
      <dgm:prSet/>
      <dgm:spPr/>
      <dgm:t>
        <a:bodyPr/>
        <a:lstStyle/>
        <a:p>
          <a:r>
            <a:rPr lang="en-US" smtClean="0">
              <a:latin typeface="Times New Roman" panose="02020603050405020304" pitchFamily="18" charset="0"/>
              <a:cs typeface="Times New Roman" panose="02020603050405020304" pitchFamily="18" charset="0"/>
            </a:rPr>
            <a:t>Allows applications to declare their client area and use features like the status bar</a:t>
          </a:r>
          <a:endParaRPr lang="en-US" dirty="0" smtClean="0">
            <a:latin typeface="Times New Roman" panose="02020603050405020304" pitchFamily="18" charset="0"/>
            <a:cs typeface="Times New Roman" panose="02020603050405020304" pitchFamily="18" charset="0"/>
          </a:endParaRPr>
        </a:p>
      </dgm:t>
    </dgm:pt>
    <dgm:pt modelId="{43C1A1DF-7E8B-6F46-A4C7-9D6D35A73898}" type="parTrans" cxnId="{2708CCB7-CA65-014E-887E-4425D5E7B936}">
      <dgm:prSet/>
      <dgm:spPr/>
      <dgm:t>
        <a:bodyPr/>
        <a:lstStyle/>
        <a:p>
          <a:endParaRPr lang="en-US"/>
        </a:p>
      </dgm:t>
    </dgm:pt>
    <dgm:pt modelId="{756B9397-426D-AD48-85F8-A712906AAD52}" type="sibTrans" cxnId="{2708CCB7-CA65-014E-887E-4425D5E7B936}">
      <dgm:prSet/>
      <dgm:spPr/>
      <dgm:t>
        <a:bodyPr/>
        <a:lstStyle/>
        <a:p>
          <a:endParaRPr lang="en-US"/>
        </a:p>
      </dgm:t>
    </dgm:pt>
    <dgm:pt modelId="{5BF24214-E743-1048-BCB8-F924A5A6BA6F}">
      <dgm:prSet/>
      <dgm:spPr>
        <a:solidFill>
          <a:schemeClr val="bg1"/>
        </a:solidFill>
        <a:ln>
          <a:solidFill>
            <a:schemeClr val="accent1"/>
          </a:solidFill>
        </a:ln>
      </dgm:spPr>
      <dgm:t>
        <a:bodyPr/>
        <a:lstStyle/>
        <a:p>
          <a:r>
            <a:rPr lang="en-US" smtClean="0">
              <a:latin typeface="Times New Roman" panose="02020603050405020304" pitchFamily="18" charset="0"/>
              <a:cs typeface="Times New Roman" panose="02020603050405020304" pitchFamily="18" charset="0"/>
            </a:rPr>
            <a:t>Package Manager</a:t>
          </a:r>
          <a:endParaRPr lang="en-US" dirty="0" smtClean="0">
            <a:latin typeface="Times New Roman" panose="02020603050405020304" pitchFamily="18" charset="0"/>
            <a:cs typeface="Times New Roman" panose="02020603050405020304" pitchFamily="18" charset="0"/>
          </a:endParaRPr>
        </a:p>
      </dgm:t>
    </dgm:pt>
    <dgm:pt modelId="{B0B956A4-8C04-644E-AE13-FAAFD67FFF09}" type="parTrans" cxnId="{502191F6-949F-4242-86F4-7DE5ED3AD0BE}">
      <dgm:prSet/>
      <dgm:spPr/>
      <dgm:t>
        <a:bodyPr/>
        <a:lstStyle/>
        <a:p>
          <a:endParaRPr lang="en-US"/>
        </a:p>
      </dgm:t>
    </dgm:pt>
    <dgm:pt modelId="{77CEB486-16ED-BF4F-BB61-6C48B6719E07}" type="sibTrans" cxnId="{502191F6-949F-4242-86F4-7DE5ED3AD0BE}">
      <dgm:prSet/>
      <dgm:spPr/>
      <dgm:t>
        <a:bodyPr/>
        <a:lstStyle/>
        <a:p>
          <a:endParaRPr lang="en-US"/>
        </a:p>
      </dgm:t>
    </dgm:pt>
    <dgm:pt modelId="{A242FF58-0890-8A49-9B60-FEF7C58F397C}">
      <dgm:prSet/>
      <dgm:spPr/>
      <dgm:t>
        <a:bodyPr/>
        <a:lstStyle/>
        <a:p>
          <a:r>
            <a:rPr lang="en-US" smtClean="0">
              <a:latin typeface="Times New Roman" panose="02020603050405020304" pitchFamily="18" charset="0"/>
              <a:cs typeface="Times New Roman" panose="02020603050405020304" pitchFamily="18" charset="0"/>
            </a:rPr>
            <a:t>Installs and removes applications</a:t>
          </a:r>
          <a:endParaRPr lang="en-US" dirty="0" smtClean="0">
            <a:latin typeface="Times New Roman" panose="02020603050405020304" pitchFamily="18" charset="0"/>
            <a:cs typeface="Times New Roman" panose="02020603050405020304" pitchFamily="18" charset="0"/>
          </a:endParaRPr>
        </a:p>
      </dgm:t>
    </dgm:pt>
    <dgm:pt modelId="{ADB81BB7-CAA4-934B-A467-8E5396107F3C}" type="parTrans" cxnId="{0EA43E33-093E-F640-B730-84DDFDBE89FD}">
      <dgm:prSet/>
      <dgm:spPr/>
      <dgm:t>
        <a:bodyPr/>
        <a:lstStyle/>
        <a:p>
          <a:endParaRPr lang="en-US"/>
        </a:p>
      </dgm:t>
    </dgm:pt>
    <dgm:pt modelId="{F3A821EF-5FFD-2740-95FE-1FE8A0DAD9FD}" type="sibTrans" cxnId="{0EA43E33-093E-F640-B730-84DDFDBE89FD}">
      <dgm:prSet/>
      <dgm:spPr/>
      <dgm:t>
        <a:bodyPr/>
        <a:lstStyle/>
        <a:p>
          <a:endParaRPr lang="en-US"/>
        </a:p>
      </dgm:t>
    </dgm:pt>
    <dgm:pt modelId="{F29C2F54-E0CE-DE4A-BB24-82934469426E}">
      <dgm:prSet/>
      <dgm:spPr>
        <a:solidFill>
          <a:schemeClr val="bg1"/>
        </a:solidFill>
        <a:ln>
          <a:solidFill>
            <a:schemeClr val="accent1"/>
          </a:solidFill>
        </a:ln>
      </dgm:spPr>
      <dgm:t>
        <a:bodyPr/>
        <a:lstStyle/>
        <a:p>
          <a:r>
            <a:rPr lang="en-US" smtClean="0">
              <a:latin typeface="Times New Roman" panose="02020603050405020304" pitchFamily="18" charset="0"/>
              <a:cs typeface="Times New Roman" panose="02020603050405020304" pitchFamily="18" charset="0"/>
            </a:rPr>
            <a:t>Telephony Manager</a:t>
          </a:r>
          <a:endParaRPr lang="en-US" dirty="0" smtClean="0">
            <a:latin typeface="Times New Roman" panose="02020603050405020304" pitchFamily="18" charset="0"/>
            <a:cs typeface="Times New Roman" panose="02020603050405020304" pitchFamily="18" charset="0"/>
          </a:endParaRPr>
        </a:p>
      </dgm:t>
    </dgm:pt>
    <dgm:pt modelId="{BF4EC09F-8134-3042-84DD-1272D90101E5}" type="parTrans" cxnId="{E1AE6F4A-1BC7-DF46-955E-848A82A6BA9E}">
      <dgm:prSet/>
      <dgm:spPr/>
      <dgm:t>
        <a:bodyPr/>
        <a:lstStyle/>
        <a:p>
          <a:endParaRPr lang="en-US"/>
        </a:p>
      </dgm:t>
    </dgm:pt>
    <dgm:pt modelId="{59106156-3816-8A49-906F-E2F462D792C5}" type="sibTrans" cxnId="{E1AE6F4A-1BC7-DF46-955E-848A82A6BA9E}">
      <dgm:prSet/>
      <dgm:spPr/>
      <dgm:t>
        <a:bodyPr/>
        <a:lstStyle/>
        <a:p>
          <a:endParaRPr lang="en-US"/>
        </a:p>
      </dgm:t>
    </dgm:pt>
    <dgm:pt modelId="{9541C243-0AED-2445-9976-2AA996B98B09}">
      <dgm:prSet/>
      <dgm:spPr/>
      <dgm:t>
        <a:bodyPr/>
        <a:lstStyle/>
        <a:p>
          <a:r>
            <a:rPr lang="en-US" dirty="0" smtClean="0">
              <a:latin typeface="Times New Roman" panose="02020603050405020304" pitchFamily="18" charset="0"/>
              <a:cs typeface="Times New Roman" panose="02020603050405020304" pitchFamily="18" charset="0"/>
            </a:rPr>
            <a:t>Allows interaction with phone, SMS, and MMS services</a:t>
          </a:r>
        </a:p>
      </dgm:t>
    </dgm:pt>
    <dgm:pt modelId="{B8EB68E9-5ACE-9340-9CDA-92C4195FCDE6}" type="parTrans" cxnId="{E9CC301E-8845-6340-9DB5-03FB1A5F43C0}">
      <dgm:prSet/>
      <dgm:spPr/>
      <dgm:t>
        <a:bodyPr/>
        <a:lstStyle/>
        <a:p>
          <a:endParaRPr lang="en-US"/>
        </a:p>
      </dgm:t>
    </dgm:pt>
    <dgm:pt modelId="{01B91CA5-50E6-E941-BFD2-E6085C67E72C}" type="sibTrans" cxnId="{E9CC301E-8845-6340-9DB5-03FB1A5F43C0}">
      <dgm:prSet/>
      <dgm:spPr/>
      <dgm:t>
        <a:bodyPr/>
        <a:lstStyle/>
        <a:p>
          <a:endParaRPr lang="en-US"/>
        </a:p>
      </dgm:t>
    </dgm:pt>
    <dgm:pt modelId="{11FED361-4933-9845-B9EF-303E68A5D660}" type="pres">
      <dgm:prSet presAssocID="{DFA73D6A-3FC5-F741-BF7B-18507072B1C9}" presName="theList" presStyleCnt="0">
        <dgm:presLayoutVars>
          <dgm:dir/>
          <dgm:animLvl val="lvl"/>
          <dgm:resizeHandles val="exact"/>
        </dgm:presLayoutVars>
      </dgm:prSet>
      <dgm:spPr/>
      <dgm:t>
        <a:bodyPr/>
        <a:lstStyle/>
        <a:p>
          <a:endParaRPr lang="en-US"/>
        </a:p>
      </dgm:t>
    </dgm:pt>
    <dgm:pt modelId="{3FD633C5-6875-654D-83B1-5248EBFBABF3}" type="pres">
      <dgm:prSet presAssocID="{75142680-24C4-CA48-83C2-45C3A1625B68}" presName="compNode" presStyleCnt="0"/>
      <dgm:spPr/>
    </dgm:pt>
    <dgm:pt modelId="{59874539-F86A-694A-B6AF-81E34BF25D21}" type="pres">
      <dgm:prSet presAssocID="{75142680-24C4-CA48-83C2-45C3A1625B68}" presName="aNode" presStyleLbl="bgShp" presStyleIdx="0" presStyleCnt="4"/>
      <dgm:spPr/>
      <dgm:t>
        <a:bodyPr/>
        <a:lstStyle/>
        <a:p>
          <a:endParaRPr lang="en-US"/>
        </a:p>
      </dgm:t>
    </dgm:pt>
    <dgm:pt modelId="{DCC92DF7-412A-C84E-B9F1-A9CF8EBFD6C2}" type="pres">
      <dgm:prSet presAssocID="{75142680-24C4-CA48-83C2-45C3A1625B68}" presName="textNode" presStyleLbl="bgShp" presStyleIdx="0" presStyleCnt="4"/>
      <dgm:spPr/>
      <dgm:t>
        <a:bodyPr/>
        <a:lstStyle/>
        <a:p>
          <a:endParaRPr lang="en-US"/>
        </a:p>
      </dgm:t>
    </dgm:pt>
    <dgm:pt modelId="{959DAFDD-098C-DD40-B82B-FDA80E68701D}" type="pres">
      <dgm:prSet presAssocID="{75142680-24C4-CA48-83C2-45C3A1625B68}" presName="compChildNode" presStyleCnt="0"/>
      <dgm:spPr/>
    </dgm:pt>
    <dgm:pt modelId="{0C4C4F07-D623-1540-AC9A-A1C27626236D}" type="pres">
      <dgm:prSet presAssocID="{75142680-24C4-CA48-83C2-45C3A1625B68}" presName="theInnerList" presStyleCnt="0"/>
      <dgm:spPr/>
    </dgm:pt>
    <dgm:pt modelId="{E8968D2F-0510-D44A-BC93-8EF57B3C69C5}" type="pres">
      <dgm:prSet presAssocID="{D2B6AF3E-5B21-0A4B-B636-92E2331933F2}" presName="childNode" presStyleLbl="node1" presStyleIdx="0" presStyleCnt="6">
        <dgm:presLayoutVars>
          <dgm:bulletEnabled val="1"/>
        </dgm:presLayoutVars>
      </dgm:prSet>
      <dgm:spPr/>
      <dgm:t>
        <a:bodyPr/>
        <a:lstStyle/>
        <a:p>
          <a:endParaRPr lang="en-US"/>
        </a:p>
      </dgm:t>
    </dgm:pt>
    <dgm:pt modelId="{923190DC-AD1C-C54E-834D-0295BB8241D3}" type="pres">
      <dgm:prSet presAssocID="{D2B6AF3E-5B21-0A4B-B636-92E2331933F2}" presName="aSpace2" presStyleCnt="0"/>
      <dgm:spPr/>
    </dgm:pt>
    <dgm:pt modelId="{BC2816DA-04B2-9E4E-B78F-444CE05A69C6}" type="pres">
      <dgm:prSet presAssocID="{0DCEE214-96BE-A249-ADD9-A8FE4DA900E4}" presName="childNode" presStyleLbl="node1" presStyleIdx="1" presStyleCnt="6">
        <dgm:presLayoutVars>
          <dgm:bulletEnabled val="1"/>
        </dgm:presLayoutVars>
      </dgm:prSet>
      <dgm:spPr/>
      <dgm:t>
        <a:bodyPr/>
        <a:lstStyle/>
        <a:p>
          <a:endParaRPr lang="en-US"/>
        </a:p>
      </dgm:t>
    </dgm:pt>
    <dgm:pt modelId="{5D6C516E-EA91-4242-825B-2EDF13BA7B2A}" type="pres">
      <dgm:prSet presAssocID="{75142680-24C4-CA48-83C2-45C3A1625B68}" presName="aSpace" presStyleCnt="0"/>
      <dgm:spPr/>
    </dgm:pt>
    <dgm:pt modelId="{3DDA3699-0D10-3947-A1BE-818E46B5F357}" type="pres">
      <dgm:prSet presAssocID="{9D0DE008-34EB-E84B-B6B4-8DD4DB2F75F6}" presName="compNode" presStyleCnt="0"/>
      <dgm:spPr/>
    </dgm:pt>
    <dgm:pt modelId="{E937577D-D63E-D545-A654-18633016B1C8}" type="pres">
      <dgm:prSet presAssocID="{9D0DE008-34EB-E84B-B6B4-8DD4DB2F75F6}" presName="aNode" presStyleLbl="bgShp" presStyleIdx="1" presStyleCnt="4"/>
      <dgm:spPr/>
      <dgm:t>
        <a:bodyPr/>
        <a:lstStyle/>
        <a:p>
          <a:endParaRPr lang="en-US"/>
        </a:p>
      </dgm:t>
    </dgm:pt>
    <dgm:pt modelId="{8E70C492-D29D-284A-BECF-44FDA0E62ABB}" type="pres">
      <dgm:prSet presAssocID="{9D0DE008-34EB-E84B-B6B4-8DD4DB2F75F6}" presName="textNode" presStyleLbl="bgShp" presStyleIdx="1" presStyleCnt="4"/>
      <dgm:spPr/>
      <dgm:t>
        <a:bodyPr/>
        <a:lstStyle/>
        <a:p>
          <a:endParaRPr lang="en-US"/>
        </a:p>
      </dgm:t>
    </dgm:pt>
    <dgm:pt modelId="{896DC341-1817-4B47-AEB0-E05114F5F349}" type="pres">
      <dgm:prSet presAssocID="{9D0DE008-34EB-E84B-B6B4-8DD4DB2F75F6}" presName="compChildNode" presStyleCnt="0"/>
      <dgm:spPr/>
    </dgm:pt>
    <dgm:pt modelId="{C6254532-5760-4343-A7FC-7201F009A8DB}" type="pres">
      <dgm:prSet presAssocID="{9D0DE008-34EB-E84B-B6B4-8DD4DB2F75F6}" presName="theInnerList" presStyleCnt="0"/>
      <dgm:spPr/>
    </dgm:pt>
    <dgm:pt modelId="{BF1A4E88-6386-8348-B5B0-708499D9C251}" type="pres">
      <dgm:prSet presAssocID="{A1EA7E6F-C07D-824B-9CF7-A3446739913C}" presName="childNode" presStyleLbl="node1" presStyleIdx="2" presStyleCnt="6">
        <dgm:presLayoutVars>
          <dgm:bulletEnabled val="1"/>
        </dgm:presLayoutVars>
      </dgm:prSet>
      <dgm:spPr/>
      <dgm:t>
        <a:bodyPr/>
        <a:lstStyle/>
        <a:p>
          <a:endParaRPr lang="en-US"/>
        </a:p>
      </dgm:t>
    </dgm:pt>
    <dgm:pt modelId="{51CF2185-EA55-344D-B661-5073D8570776}" type="pres">
      <dgm:prSet presAssocID="{A1EA7E6F-C07D-824B-9CF7-A3446739913C}" presName="aSpace2" presStyleCnt="0"/>
      <dgm:spPr/>
    </dgm:pt>
    <dgm:pt modelId="{C805681F-A538-EC4A-988B-C65CFB7A1CDA}" type="pres">
      <dgm:prSet presAssocID="{95AA02A8-53EC-5E4E-AB1F-FA754055EF1F}" presName="childNode" presStyleLbl="node1" presStyleIdx="3" presStyleCnt="6">
        <dgm:presLayoutVars>
          <dgm:bulletEnabled val="1"/>
        </dgm:presLayoutVars>
      </dgm:prSet>
      <dgm:spPr/>
      <dgm:t>
        <a:bodyPr/>
        <a:lstStyle/>
        <a:p>
          <a:endParaRPr lang="en-US"/>
        </a:p>
      </dgm:t>
    </dgm:pt>
    <dgm:pt modelId="{431EE5A8-04D6-9444-BE55-3F56A2EB631C}" type="pres">
      <dgm:prSet presAssocID="{9D0DE008-34EB-E84B-B6B4-8DD4DB2F75F6}" presName="aSpace" presStyleCnt="0"/>
      <dgm:spPr/>
    </dgm:pt>
    <dgm:pt modelId="{FA302966-DF90-614E-8ACE-9D1387D8FA5C}" type="pres">
      <dgm:prSet presAssocID="{5BF24214-E743-1048-BCB8-F924A5A6BA6F}" presName="compNode" presStyleCnt="0"/>
      <dgm:spPr/>
    </dgm:pt>
    <dgm:pt modelId="{F28D6A49-0FFD-304E-B715-45811ED0CC0F}" type="pres">
      <dgm:prSet presAssocID="{5BF24214-E743-1048-BCB8-F924A5A6BA6F}" presName="aNode" presStyleLbl="bgShp" presStyleIdx="2" presStyleCnt="4"/>
      <dgm:spPr/>
      <dgm:t>
        <a:bodyPr/>
        <a:lstStyle/>
        <a:p>
          <a:endParaRPr lang="en-US"/>
        </a:p>
      </dgm:t>
    </dgm:pt>
    <dgm:pt modelId="{9C30138B-5867-C742-A045-E2252E5E4BC4}" type="pres">
      <dgm:prSet presAssocID="{5BF24214-E743-1048-BCB8-F924A5A6BA6F}" presName="textNode" presStyleLbl="bgShp" presStyleIdx="2" presStyleCnt="4"/>
      <dgm:spPr/>
      <dgm:t>
        <a:bodyPr/>
        <a:lstStyle/>
        <a:p>
          <a:endParaRPr lang="en-US"/>
        </a:p>
      </dgm:t>
    </dgm:pt>
    <dgm:pt modelId="{1595A565-77EA-EF42-A7CD-4397AC37E973}" type="pres">
      <dgm:prSet presAssocID="{5BF24214-E743-1048-BCB8-F924A5A6BA6F}" presName="compChildNode" presStyleCnt="0"/>
      <dgm:spPr/>
    </dgm:pt>
    <dgm:pt modelId="{3480E10E-D72B-3849-A18A-0096BD3023E6}" type="pres">
      <dgm:prSet presAssocID="{5BF24214-E743-1048-BCB8-F924A5A6BA6F}" presName="theInnerList" presStyleCnt="0"/>
      <dgm:spPr/>
    </dgm:pt>
    <dgm:pt modelId="{BC3CB562-00B8-B74B-B35D-619B7EA87303}" type="pres">
      <dgm:prSet presAssocID="{A242FF58-0890-8A49-9B60-FEF7C58F397C}" presName="childNode" presStyleLbl="node1" presStyleIdx="4" presStyleCnt="6">
        <dgm:presLayoutVars>
          <dgm:bulletEnabled val="1"/>
        </dgm:presLayoutVars>
      </dgm:prSet>
      <dgm:spPr/>
      <dgm:t>
        <a:bodyPr/>
        <a:lstStyle/>
        <a:p>
          <a:endParaRPr lang="en-US"/>
        </a:p>
      </dgm:t>
    </dgm:pt>
    <dgm:pt modelId="{33A8DBA3-FC44-8045-B5AE-FEEC97C72BC1}" type="pres">
      <dgm:prSet presAssocID="{5BF24214-E743-1048-BCB8-F924A5A6BA6F}" presName="aSpace" presStyleCnt="0"/>
      <dgm:spPr/>
    </dgm:pt>
    <dgm:pt modelId="{1A86FE61-9C60-CC47-B086-CC907393344B}" type="pres">
      <dgm:prSet presAssocID="{F29C2F54-E0CE-DE4A-BB24-82934469426E}" presName="compNode" presStyleCnt="0"/>
      <dgm:spPr/>
    </dgm:pt>
    <dgm:pt modelId="{6B3E1B29-9F75-D445-AE27-DBD529393966}" type="pres">
      <dgm:prSet presAssocID="{F29C2F54-E0CE-DE4A-BB24-82934469426E}" presName="aNode" presStyleLbl="bgShp" presStyleIdx="3" presStyleCnt="4"/>
      <dgm:spPr/>
      <dgm:t>
        <a:bodyPr/>
        <a:lstStyle/>
        <a:p>
          <a:endParaRPr lang="en-US"/>
        </a:p>
      </dgm:t>
    </dgm:pt>
    <dgm:pt modelId="{E5917E99-6532-0C4B-8C87-20859D0E7419}" type="pres">
      <dgm:prSet presAssocID="{F29C2F54-E0CE-DE4A-BB24-82934469426E}" presName="textNode" presStyleLbl="bgShp" presStyleIdx="3" presStyleCnt="4"/>
      <dgm:spPr/>
      <dgm:t>
        <a:bodyPr/>
        <a:lstStyle/>
        <a:p>
          <a:endParaRPr lang="en-US"/>
        </a:p>
      </dgm:t>
    </dgm:pt>
    <dgm:pt modelId="{852DA5FD-2F4F-FC41-B327-6EC9F004637B}" type="pres">
      <dgm:prSet presAssocID="{F29C2F54-E0CE-DE4A-BB24-82934469426E}" presName="compChildNode" presStyleCnt="0"/>
      <dgm:spPr/>
    </dgm:pt>
    <dgm:pt modelId="{EEFB0A6B-E1FE-D64E-A12F-7070FA48EF1B}" type="pres">
      <dgm:prSet presAssocID="{F29C2F54-E0CE-DE4A-BB24-82934469426E}" presName="theInnerList" presStyleCnt="0"/>
      <dgm:spPr/>
    </dgm:pt>
    <dgm:pt modelId="{333A6489-4EB0-0645-8B89-684A3E6BEA5F}" type="pres">
      <dgm:prSet presAssocID="{9541C243-0AED-2445-9976-2AA996B98B09}" presName="childNode" presStyleLbl="node1" presStyleIdx="5" presStyleCnt="6">
        <dgm:presLayoutVars>
          <dgm:bulletEnabled val="1"/>
        </dgm:presLayoutVars>
      </dgm:prSet>
      <dgm:spPr/>
      <dgm:t>
        <a:bodyPr/>
        <a:lstStyle/>
        <a:p>
          <a:endParaRPr lang="en-US"/>
        </a:p>
      </dgm:t>
    </dgm:pt>
  </dgm:ptLst>
  <dgm:cxnLst>
    <dgm:cxn modelId="{5B95F7C7-9511-AB46-BC0C-C5C177AA4261}" type="presOf" srcId="{D2B6AF3E-5B21-0A4B-B636-92E2331933F2}" destId="{E8968D2F-0510-D44A-BC93-8EF57B3C69C5}" srcOrd="0" destOrd="0" presId="urn:microsoft.com/office/officeart/2005/8/layout/lProcess2"/>
    <dgm:cxn modelId="{502191F6-949F-4242-86F4-7DE5ED3AD0BE}" srcId="{DFA73D6A-3FC5-F741-BF7B-18507072B1C9}" destId="{5BF24214-E743-1048-BCB8-F924A5A6BA6F}" srcOrd="2" destOrd="0" parTransId="{B0B956A4-8C04-644E-AE13-FAAFD67FFF09}" sibTransId="{77CEB486-16ED-BF4F-BB61-6C48B6719E07}"/>
    <dgm:cxn modelId="{8AF61173-01DB-C54E-BD39-98DE8B8DD16E}" type="presOf" srcId="{F29C2F54-E0CE-DE4A-BB24-82934469426E}" destId="{E5917E99-6532-0C4B-8C87-20859D0E7419}" srcOrd="1" destOrd="0" presId="urn:microsoft.com/office/officeart/2005/8/layout/lProcess2"/>
    <dgm:cxn modelId="{8BE40B59-6365-524B-97DA-52CDD7EE0CD7}" srcId="{75142680-24C4-CA48-83C2-45C3A1625B68}" destId="{D2B6AF3E-5B21-0A4B-B636-92E2331933F2}" srcOrd="0" destOrd="0" parTransId="{52A34B83-0E51-F948-8895-8D7EE96AEE1C}" sibTransId="{63E19E5F-38D7-4F4C-BBF9-17A455D5D37B}"/>
    <dgm:cxn modelId="{EC643977-3AAE-E047-9050-5004DEDB7E55}" type="presOf" srcId="{0DCEE214-96BE-A249-ADD9-A8FE4DA900E4}" destId="{BC2816DA-04B2-9E4E-B78F-444CE05A69C6}" srcOrd="0" destOrd="0" presId="urn:microsoft.com/office/officeart/2005/8/layout/lProcess2"/>
    <dgm:cxn modelId="{B6DB2E67-A48A-B543-A059-46B7F9E5246E}" type="presOf" srcId="{DFA73D6A-3FC5-F741-BF7B-18507072B1C9}" destId="{11FED361-4933-9845-B9EF-303E68A5D660}" srcOrd="0" destOrd="0" presId="urn:microsoft.com/office/officeart/2005/8/layout/lProcess2"/>
    <dgm:cxn modelId="{36F8850A-ACF1-4749-B740-CF6E375B666E}" type="presOf" srcId="{A1EA7E6F-C07D-824B-9CF7-A3446739913C}" destId="{BF1A4E88-6386-8348-B5B0-708499D9C251}" srcOrd="0" destOrd="0" presId="urn:microsoft.com/office/officeart/2005/8/layout/lProcess2"/>
    <dgm:cxn modelId="{194BB314-9018-594E-B44F-67A167BF5DC3}" type="presOf" srcId="{9541C243-0AED-2445-9976-2AA996B98B09}" destId="{333A6489-4EB0-0645-8B89-684A3E6BEA5F}" srcOrd="0" destOrd="0" presId="urn:microsoft.com/office/officeart/2005/8/layout/lProcess2"/>
    <dgm:cxn modelId="{2708CCB7-CA65-014E-887E-4425D5E7B936}" srcId="{9D0DE008-34EB-E84B-B6B4-8DD4DB2F75F6}" destId="{95AA02A8-53EC-5E4E-AB1F-FA754055EF1F}" srcOrd="1" destOrd="0" parTransId="{43C1A1DF-7E8B-6F46-A4C7-9D6D35A73898}" sibTransId="{756B9397-426D-AD48-85F8-A712906AAD52}"/>
    <dgm:cxn modelId="{A10DB26D-0B72-1A40-98D4-87CC75F4D05C}" srcId="{DFA73D6A-3FC5-F741-BF7B-18507072B1C9}" destId="{75142680-24C4-CA48-83C2-45C3A1625B68}" srcOrd="0" destOrd="0" parTransId="{37FB1DDE-F9C4-0F4C-8748-32A7F674A36F}" sibTransId="{BCF823C2-01C3-0748-A68C-22E9318DA0BD}"/>
    <dgm:cxn modelId="{A8F37D0E-CA22-4C49-A4C3-BCC0F43B7BF6}" type="presOf" srcId="{9D0DE008-34EB-E84B-B6B4-8DD4DB2F75F6}" destId="{E937577D-D63E-D545-A654-18633016B1C8}" srcOrd="0" destOrd="0" presId="urn:microsoft.com/office/officeart/2005/8/layout/lProcess2"/>
    <dgm:cxn modelId="{E1AE6F4A-1BC7-DF46-955E-848A82A6BA9E}" srcId="{DFA73D6A-3FC5-F741-BF7B-18507072B1C9}" destId="{F29C2F54-E0CE-DE4A-BB24-82934469426E}" srcOrd="3" destOrd="0" parTransId="{BF4EC09F-8134-3042-84DD-1272D90101E5}" sibTransId="{59106156-3816-8A49-906F-E2F462D792C5}"/>
    <dgm:cxn modelId="{E9CC301E-8845-6340-9DB5-03FB1A5F43C0}" srcId="{F29C2F54-E0CE-DE4A-BB24-82934469426E}" destId="{9541C243-0AED-2445-9976-2AA996B98B09}" srcOrd="0" destOrd="0" parTransId="{B8EB68E9-5ACE-9340-9CDA-92C4195FCDE6}" sibTransId="{01B91CA5-50E6-E941-BFD2-E6085C67E72C}"/>
    <dgm:cxn modelId="{ECB5AFD8-F645-4B42-9CEE-74A4BCF1EE85}" type="presOf" srcId="{F29C2F54-E0CE-DE4A-BB24-82934469426E}" destId="{6B3E1B29-9F75-D445-AE27-DBD529393966}" srcOrd="0" destOrd="0" presId="urn:microsoft.com/office/officeart/2005/8/layout/lProcess2"/>
    <dgm:cxn modelId="{5B4C8991-6BE0-0B4A-9FB1-15273D77A6B4}" type="presOf" srcId="{75142680-24C4-CA48-83C2-45C3A1625B68}" destId="{DCC92DF7-412A-C84E-B9F1-A9CF8EBFD6C2}" srcOrd="1" destOrd="0" presId="urn:microsoft.com/office/officeart/2005/8/layout/lProcess2"/>
    <dgm:cxn modelId="{0EA43E33-093E-F640-B730-84DDFDBE89FD}" srcId="{5BF24214-E743-1048-BCB8-F924A5A6BA6F}" destId="{A242FF58-0890-8A49-9B60-FEF7C58F397C}" srcOrd="0" destOrd="0" parTransId="{ADB81BB7-CAA4-934B-A467-8E5396107F3C}" sibTransId="{F3A821EF-5FFD-2740-95FE-1FE8A0DAD9FD}"/>
    <dgm:cxn modelId="{A70FCBBC-3A9D-0C40-B4E6-D5ED4D37650E}" type="presOf" srcId="{5BF24214-E743-1048-BCB8-F924A5A6BA6F}" destId="{9C30138B-5867-C742-A045-E2252E5E4BC4}" srcOrd="1" destOrd="0" presId="urn:microsoft.com/office/officeart/2005/8/layout/lProcess2"/>
    <dgm:cxn modelId="{094B953F-5A04-4341-8C8E-AA3DA8D99FAA}" type="presOf" srcId="{5BF24214-E743-1048-BCB8-F924A5A6BA6F}" destId="{F28D6A49-0FFD-304E-B715-45811ED0CC0F}" srcOrd="0" destOrd="0" presId="urn:microsoft.com/office/officeart/2005/8/layout/lProcess2"/>
    <dgm:cxn modelId="{D7A79F79-0A76-3A46-BDF2-8D940179E85C}" type="presOf" srcId="{75142680-24C4-CA48-83C2-45C3A1625B68}" destId="{59874539-F86A-694A-B6AF-81E34BF25D21}" srcOrd="0" destOrd="0" presId="urn:microsoft.com/office/officeart/2005/8/layout/lProcess2"/>
    <dgm:cxn modelId="{5F13DE85-56B9-C948-901B-06E892ED6A04}" type="presOf" srcId="{A242FF58-0890-8A49-9B60-FEF7C58F397C}" destId="{BC3CB562-00B8-B74B-B35D-619B7EA87303}" srcOrd="0" destOrd="0" presId="urn:microsoft.com/office/officeart/2005/8/layout/lProcess2"/>
    <dgm:cxn modelId="{174CC491-2F65-594A-8B47-89995892975E}" srcId="{DFA73D6A-3FC5-F741-BF7B-18507072B1C9}" destId="{9D0DE008-34EB-E84B-B6B4-8DD4DB2F75F6}" srcOrd="1" destOrd="0" parTransId="{9098A0F0-3383-7D42-9068-C848FA48AAC0}" sibTransId="{8BA32859-127F-7D4C-95DB-0FA7B87E878F}"/>
    <dgm:cxn modelId="{B3E071BB-53A3-134D-B43C-8DC298AA52DE}" srcId="{9D0DE008-34EB-E84B-B6B4-8DD4DB2F75F6}" destId="{A1EA7E6F-C07D-824B-9CF7-A3446739913C}" srcOrd="0" destOrd="0" parTransId="{8EF2F957-2ACE-3248-8331-0056D27E372B}" sibTransId="{766C7F43-80E6-BB41-A44B-13860CF6B1FF}"/>
    <dgm:cxn modelId="{60D0B898-77C5-2243-94DE-D97623D24B9A}" type="presOf" srcId="{9D0DE008-34EB-E84B-B6B4-8DD4DB2F75F6}" destId="{8E70C492-D29D-284A-BECF-44FDA0E62ABB}" srcOrd="1" destOrd="0" presId="urn:microsoft.com/office/officeart/2005/8/layout/lProcess2"/>
    <dgm:cxn modelId="{962EB4F1-19DA-6845-B47D-33078959B211}" type="presOf" srcId="{95AA02A8-53EC-5E4E-AB1F-FA754055EF1F}" destId="{C805681F-A538-EC4A-988B-C65CFB7A1CDA}" srcOrd="0" destOrd="0" presId="urn:microsoft.com/office/officeart/2005/8/layout/lProcess2"/>
    <dgm:cxn modelId="{E6215F05-781A-4B43-9966-A5553E3EF258}" srcId="{75142680-24C4-CA48-83C2-45C3A1625B68}" destId="{0DCEE214-96BE-A249-ADD9-A8FE4DA900E4}" srcOrd="1" destOrd="0" parTransId="{D23071E5-0981-4E48-B55C-994000F0DEB2}" sibTransId="{37B69376-2CC7-0F40-9F2F-F6FBD4B2CC54}"/>
    <dgm:cxn modelId="{15DF69FC-6EB0-4644-AEA1-EFCC52755723}" type="presParOf" srcId="{11FED361-4933-9845-B9EF-303E68A5D660}" destId="{3FD633C5-6875-654D-83B1-5248EBFBABF3}" srcOrd="0" destOrd="0" presId="urn:microsoft.com/office/officeart/2005/8/layout/lProcess2"/>
    <dgm:cxn modelId="{0768390C-07A5-1045-A313-FE895F42A11A}" type="presParOf" srcId="{3FD633C5-6875-654D-83B1-5248EBFBABF3}" destId="{59874539-F86A-694A-B6AF-81E34BF25D21}" srcOrd="0" destOrd="0" presId="urn:microsoft.com/office/officeart/2005/8/layout/lProcess2"/>
    <dgm:cxn modelId="{429B180B-81BF-4E48-8518-AFAC24827A2A}" type="presParOf" srcId="{3FD633C5-6875-654D-83B1-5248EBFBABF3}" destId="{DCC92DF7-412A-C84E-B9F1-A9CF8EBFD6C2}" srcOrd="1" destOrd="0" presId="urn:microsoft.com/office/officeart/2005/8/layout/lProcess2"/>
    <dgm:cxn modelId="{F329FE54-1A90-7F43-A395-48758E49DA7A}" type="presParOf" srcId="{3FD633C5-6875-654D-83B1-5248EBFBABF3}" destId="{959DAFDD-098C-DD40-B82B-FDA80E68701D}" srcOrd="2" destOrd="0" presId="urn:microsoft.com/office/officeart/2005/8/layout/lProcess2"/>
    <dgm:cxn modelId="{C9E09F5E-9B99-494D-A82F-F69480035A55}" type="presParOf" srcId="{959DAFDD-098C-DD40-B82B-FDA80E68701D}" destId="{0C4C4F07-D623-1540-AC9A-A1C27626236D}" srcOrd="0" destOrd="0" presId="urn:microsoft.com/office/officeart/2005/8/layout/lProcess2"/>
    <dgm:cxn modelId="{871BB45D-7C9A-0549-914E-472BCECEE6B7}" type="presParOf" srcId="{0C4C4F07-D623-1540-AC9A-A1C27626236D}" destId="{E8968D2F-0510-D44A-BC93-8EF57B3C69C5}" srcOrd="0" destOrd="0" presId="urn:microsoft.com/office/officeart/2005/8/layout/lProcess2"/>
    <dgm:cxn modelId="{C2D1E0FC-E579-504E-A262-F468F2B60924}" type="presParOf" srcId="{0C4C4F07-D623-1540-AC9A-A1C27626236D}" destId="{923190DC-AD1C-C54E-834D-0295BB8241D3}" srcOrd="1" destOrd="0" presId="urn:microsoft.com/office/officeart/2005/8/layout/lProcess2"/>
    <dgm:cxn modelId="{5A2EFAFE-CF7D-784E-9CC1-0C615ECC5C16}" type="presParOf" srcId="{0C4C4F07-D623-1540-AC9A-A1C27626236D}" destId="{BC2816DA-04B2-9E4E-B78F-444CE05A69C6}" srcOrd="2" destOrd="0" presId="urn:microsoft.com/office/officeart/2005/8/layout/lProcess2"/>
    <dgm:cxn modelId="{5D993E00-6EEA-9A47-89E8-405219FF009E}" type="presParOf" srcId="{11FED361-4933-9845-B9EF-303E68A5D660}" destId="{5D6C516E-EA91-4242-825B-2EDF13BA7B2A}" srcOrd="1" destOrd="0" presId="urn:microsoft.com/office/officeart/2005/8/layout/lProcess2"/>
    <dgm:cxn modelId="{DD71F19C-2B56-664F-9E5E-1790B8BDFCB6}" type="presParOf" srcId="{11FED361-4933-9845-B9EF-303E68A5D660}" destId="{3DDA3699-0D10-3947-A1BE-818E46B5F357}" srcOrd="2" destOrd="0" presId="urn:microsoft.com/office/officeart/2005/8/layout/lProcess2"/>
    <dgm:cxn modelId="{3746D170-E1DC-F245-9E88-CA4AC7E5BD0E}" type="presParOf" srcId="{3DDA3699-0D10-3947-A1BE-818E46B5F357}" destId="{E937577D-D63E-D545-A654-18633016B1C8}" srcOrd="0" destOrd="0" presId="urn:microsoft.com/office/officeart/2005/8/layout/lProcess2"/>
    <dgm:cxn modelId="{406F0827-7736-F84E-97B7-9E66424D638C}" type="presParOf" srcId="{3DDA3699-0D10-3947-A1BE-818E46B5F357}" destId="{8E70C492-D29D-284A-BECF-44FDA0E62ABB}" srcOrd="1" destOrd="0" presId="urn:microsoft.com/office/officeart/2005/8/layout/lProcess2"/>
    <dgm:cxn modelId="{584EAD57-5C56-5943-89E9-2AF197FC36C7}" type="presParOf" srcId="{3DDA3699-0D10-3947-A1BE-818E46B5F357}" destId="{896DC341-1817-4B47-AEB0-E05114F5F349}" srcOrd="2" destOrd="0" presId="urn:microsoft.com/office/officeart/2005/8/layout/lProcess2"/>
    <dgm:cxn modelId="{1577D98E-547D-A648-90AB-2749480B5958}" type="presParOf" srcId="{896DC341-1817-4B47-AEB0-E05114F5F349}" destId="{C6254532-5760-4343-A7FC-7201F009A8DB}" srcOrd="0" destOrd="0" presId="urn:microsoft.com/office/officeart/2005/8/layout/lProcess2"/>
    <dgm:cxn modelId="{53B491DD-1AF3-BA4C-8CAD-E8D1CEBDE51B}" type="presParOf" srcId="{C6254532-5760-4343-A7FC-7201F009A8DB}" destId="{BF1A4E88-6386-8348-B5B0-708499D9C251}" srcOrd="0" destOrd="0" presId="urn:microsoft.com/office/officeart/2005/8/layout/lProcess2"/>
    <dgm:cxn modelId="{27C7F33C-38E5-C140-B39C-936631E889D4}" type="presParOf" srcId="{C6254532-5760-4343-A7FC-7201F009A8DB}" destId="{51CF2185-EA55-344D-B661-5073D8570776}" srcOrd="1" destOrd="0" presId="urn:microsoft.com/office/officeart/2005/8/layout/lProcess2"/>
    <dgm:cxn modelId="{A40AF224-4941-7349-AF12-73F64A197B96}" type="presParOf" srcId="{C6254532-5760-4343-A7FC-7201F009A8DB}" destId="{C805681F-A538-EC4A-988B-C65CFB7A1CDA}" srcOrd="2" destOrd="0" presId="urn:microsoft.com/office/officeart/2005/8/layout/lProcess2"/>
    <dgm:cxn modelId="{EAE85D65-FFC4-E242-9CE4-AE0CA06DFFA7}" type="presParOf" srcId="{11FED361-4933-9845-B9EF-303E68A5D660}" destId="{431EE5A8-04D6-9444-BE55-3F56A2EB631C}" srcOrd="3" destOrd="0" presId="urn:microsoft.com/office/officeart/2005/8/layout/lProcess2"/>
    <dgm:cxn modelId="{7E453D6A-F1F6-6C4F-8609-A14391C1BB8F}" type="presParOf" srcId="{11FED361-4933-9845-B9EF-303E68A5D660}" destId="{FA302966-DF90-614E-8ACE-9D1387D8FA5C}" srcOrd="4" destOrd="0" presId="urn:microsoft.com/office/officeart/2005/8/layout/lProcess2"/>
    <dgm:cxn modelId="{1A9E86A3-7466-7242-936A-3A05D1364A16}" type="presParOf" srcId="{FA302966-DF90-614E-8ACE-9D1387D8FA5C}" destId="{F28D6A49-0FFD-304E-B715-45811ED0CC0F}" srcOrd="0" destOrd="0" presId="urn:microsoft.com/office/officeart/2005/8/layout/lProcess2"/>
    <dgm:cxn modelId="{CC6BCC61-AFFB-164A-B6A5-9D654929AE4F}" type="presParOf" srcId="{FA302966-DF90-614E-8ACE-9D1387D8FA5C}" destId="{9C30138B-5867-C742-A045-E2252E5E4BC4}" srcOrd="1" destOrd="0" presId="urn:microsoft.com/office/officeart/2005/8/layout/lProcess2"/>
    <dgm:cxn modelId="{3CCD42AD-F45D-0E47-B8E9-55780AB20FAB}" type="presParOf" srcId="{FA302966-DF90-614E-8ACE-9D1387D8FA5C}" destId="{1595A565-77EA-EF42-A7CD-4397AC37E973}" srcOrd="2" destOrd="0" presId="urn:microsoft.com/office/officeart/2005/8/layout/lProcess2"/>
    <dgm:cxn modelId="{69DE052E-7FE3-1441-BE00-F9A456C42861}" type="presParOf" srcId="{1595A565-77EA-EF42-A7CD-4397AC37E973}" destId="{3480E10E-D72B-3849-A18A-0096BD3023E6}" srcOrd="0" destOrd="0" presId="urn:microsoft.com/office/officeart/2005/8/layout/lProcess2"/>
    <dgm:cxn modelId="{66B821AF-F8CE-BA43-8A64-5576E0C0E904}" type="presParOf" srcId="{3480E10E-D72B-3849-A18A-0096BD3023E6}" destId="{BC3CB562-00B8-B74B-B35D-619B7EA87303}" srcOrd="0" destOrd="0" presId="urn:microsoft.com/office/officeart/2005/8/layout/lProcess2"/>
    <dgm:cxn modelId="{97FDF1FC-678F-5E45-AE38-F32F6D1915E1}" type="presParOf" srcId="{11FED361-4933-9845-B9EF-303E68A5D660}" destId="{33A8DBA3-FC44-8045-B5AE-FEEC97C72BC1}" srcOrd="5" destOrd="0" presId="urn:microsoft.com/office/officeart/2005/8/layout/lProcess2"/>
    <dgm:cxn modelId="{23DD6036-5C18-2440-A1EA-827039855DA7}" type="presParOf" srcId="{11FED361-4933-9845-B9EF-303E68A5D660}" destId="{1A86FE61-9C60-CC47-B086-CC907393344B}" srcOrd="6" destOrd="0" presId="urn:microsoft.com/office/officeart/2005/8/layout/lProcess2"/>
    <dgm:cxn modelId="{82EF1886-F66D-5444-9859-33B161CA9F5F}" type="presParOf" srcId="{1A86FE61-9C60-CC47-B086-CC907393344B}" destId="{6B3E1B29-9F75-D445-AE27-DBD529393966}" srcOrd="0" destOrd="0" presId="urn:microsoft.com/office/officeart/2005/8/layout/lProcess2"/>
    <dgm:cxn modelId="{24ACEF31-969D-DC45-9C19-74B1D68052EC}" type="presParOf" srcId="{1A86FE61-9C60-CC47-B086-CC907393344B}" destId="{E5917E99-6532-0C4B-8C87-20859D0E7419}" srcOrd="1" destOrd="0" presId="urn:microsoft.com/office/officeart/2005/8/layout/lProcess2"/>
    <dgm:cxn modelId="{DECA3D83-75F3-2543-994E-6E174B0C8EA4}" type="presParOf" srcId="{1A86FE61-9C60-CC47-B086-CC907393344B}" destId="{852DA5FD-2F4F-FC41-B327-6EC9F004637B}" srcOrd="2" destOrd="0" presId="urn:microsoft.com/office/officeart/2005/8/layout/lProcess2"/>
    <dgm:cxn modelId="{2DDEDE82-B903-A24F-8A97-EC6FC5BAF30C}" type="presParOf" srcId="{852DA5FD-2F4F-FC41-B327-6EC9F004637B}" destId="{EEFB0A6B-E1FE-D64E-A12F-7070FA48EF1B}" srcOrd="0" destOrd="0" presId="urn:microsoft.com/office/officeart/2005/8/layout/lProcess2"/>
    <dgm:cxn modelId="{80CDA685-2052-C649-8A01-D2708C70F510}" type="presParOf" srcId="{EEFB0A6B-E1FE-D64E-A12F-7070FA48EF1B}" destId="{333A6489-4EB0-0645-8B89-684A3E6BEA5F}" srcOrd="0"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4.xml><?xml version="1.0" encoding="utf-8"?>
<dgm:dataModel xmlns:dgm="http://schemas.openxmlformats.org/drawingml/2006/diagram" xmlns:a="http://schemas.openxmlformats.org/drawingml/2006/main">
  <dgm:ptLst>
    <dgm:pt modelId="{81835A26-E1E2-4E45-ADEA-B00CAF2E0D3C}" type="doc">
      <dgm:prSet loTypeId="urn:microsoft.com/office/officeart/2005/8/layout/lProcess2" loCatId="list" qsTypeId="urn:microsoft.com/office/officeart/2005/8/quickstyle/simple4" qsCatId="simple" csTypeId="urn:microsoft.com/office/officeart/2005/8/colors/accent1_2" csCatId="accent1" phldr="1"/>
      <dgm:spPr/>
      <dgm:t>
        <a:bodyPr/>
        <a:lstStyle/>
        <a:p>
          <a:endParaRPr lang="en-US"/>
        </a:p>
      </dgm:t>
    </dgm:pt>
    <dgm:pt modelId="{11FAA3F2-318E-D844-83F9-E3321FB4D2F3}">
      <dgm:prSet/>
      <dgm:spPr>
        <a:solidFill>
          <a:schemeClr val="bg1"/>
        </a:solidFill>
        <a:ln w="12700">
          <a:solidFill>
            <a:schemeClr val="accent1"/>
          </a:solidFill>
        </a:ln>
      </dgm:spPr>
      <dgm:t>
        <a:bodyPr/>
        <a:lstStyle/>
        <a:p>
          <a:pPr rtl="0"/>
          <a:r>
            <a:rPr lang="en-US" dirty="0" smtClean="0">
              <a:latin typeface="Times New Roman" panose="02020603050405020304" pitchFamily="18" charset="0"/>
              <a:cs typeface="Times New Roman" panose="02020603050405020304" pitchFamily="18" charset="0"/>
            </a:rPr>
            <a:t>Content Providers</a:t>
          </a:r>
          <a:endParaRPr lang="en-US" dirty="0">
            <a:latin typeface="Times New Roman" panose="02020603050405020304" pitchFamily="18" charset="0"/>
            <a:cs typeface="Times New Roman" panose="02020603050405020304" pitchFamily="18" charset="0"/>
          </a:endParaRPr>
        </a:p>
      </dgm:t>
    </dgm:pt>
    <dgm:pt modelId="{D4521F75-F6BE-D247-9369-E887EE150012}" type="parTrans" cxnId="{119D9318-8210-9F4F-99B9-ADDAF09B240D}">
      <dgm:prSet/>
      <dgm:spPr/>
      <dgm:t>
        <a:bodyPr/>
        <a:lstStyle/>
        <a:p>
          <a:endParaRPr lang="en-US">
            <a:latin typeface="Times New Roman" panose="02020603050405020304" pitchFamily="18" charset="0"/>
            <a:cs typeface="Times New Roman" panose="02020603050405020304" pitchFamily="18" charset="0"/>
          </a:endParaRPr>
        </a:p>
      </dgm:t>
    </dgm:pt>
    <dgm:pt modelId="{8290151C-7CC5-F345-99F6-F0BB70AAD80A}" type="sibTrans" cxnId="{119D9318-8210-9F4F-99B9-ADDAF09B240D}">
      <dgm:prSet/>
      <dgm:spPr/>
      <dgm:t>
        <a:bodyPr/>
        <a:lstStyle/>
        <a:p>
          <a:endParaRPr lang="en-US">
            <a:latin typeface="Times New Roman" panose="02020603050405020304" pitchFamily="18" charset="0"/>
            <a:cs typeface="Times New Roman" panose="02020603050405020304" pitchFamily="18" charset="0"/>
          </a:endParaRPr>
        </a:p>
      </dgm:t>
    </dgm:pt>
    <dgm:pt modelId="{4370A582-A421-7D41-9E11-E181402E96A8}">
      <dgm:prSet/>
      <dgm:spPr/>
      <dgm:t>
        <a:bodyPr/>
        <a:lstStyle/>
        <a:p>
          <a:pPr rtl="0"/>
          <a:r>
            <a:rPr lang="en-US" dirty="0" smtClean="0">
              <a:latin typeface="Times New Roman" panose="02020603050405020304" pitchFamily="18" charset="0"/>
              <a:cs typeface="Times New Roman" panose="02020603050405020304" pitchFamily="18" charset="0"/>
            </a:rPr>
            <a:t>These functions encapsulate application data that need to be shared between applications such as contacts</a:t>
          </a:r>
          <a:endParaRPr lang="en-US" dirty="0">
            <a:latin typeface="Times New Roman" panose="02020603050405020304" pitchFamily="18" charset="0"/>
            <a:cs typeface="Times New Roman" panose="02020603050405020304" pitchFamily="18" charset="0"/>
          </a:endParaRPr>
        </a:p>
      </dgm:t>
    </dgm:pt>
    <dgm:pt modelId="{D816E5EC-614C-EF4E-9DC6-743926AD7B26}" type="parTrans" cxnId="{1EDC91C3-2548-6E41-81A5-2CBEB77A085A}">
      <dgm:prSet/>
      <dgm:spPr/>
      <dgm:t>
        <a:bodyPr/>
        <a:lstStyle/>
        <a:p>
          <a:endParaRPr lang="en-US">
            <a:latin typeface="Times New Roman" panose="02020603050405020304" pitchFamily="18" charset="0"/>
            <a:cs typeface="Times New Roman" panose="02020603050405020304" pitchFamily="18" charset="0"/>
          </a:endParaRPr>
        </a:p>
      </dgm:t>
    </dgm:pt>
    <dgm:pt modelId="{D7ABFEDA-FAE3-3446-B3E9-B7552E4EE5A5}" type="sibTrans" cxnId="{1EDC91C3-2548-6E41-81A5-2CBEB77A085A}">
      <dgm:prSet/>
      <dgm:spPr/>
      <dgm:t>
        <a:bodyPr/>
        <a:lstStyle/>
        <a:p>
          <a:endParaRPr lang="en-US">
            <a:latin typeface="Times New Roman" panose="02020603050405020304" pitchFamily="18" charset="0"/>
            <a:cs typeface="Times New Roman" panose="02020603050405020304" pitchFamily="18" charset="0"/>
          </a:endParaRPr>
        </a:p>
      </dgm:t>
    </dgm:pt>
    <dgm:pt modelId="{95DB1CC9-F952-EC4C-A4D2-FCA8690B938F}">
      <dgm:prSet/>
      <dgm:spPr>
        <a:solidFill>
          <a:schemeClr val="bg1"/>
        </a:solidFill>
        <a:ln w="12700">
          <a:solidFill>
            <a:schemeClr val="accent1"/>
          </a:solidFill>
        </a:ln>
      </dgm:spPr>
      <dgm:t>
        <a:bodyPr/>
        <a:lstStyle/>
        <a:p>
          <a:pPr rtl="0"/>
          <a:r>
            <a:rPr lang="en-US" dirty="0" smtClean="0">
              <a:latin typeface="Times New Roman" panose="02020603050405020304" pitchFamily="18" charset="0"/>
              <a:cs typeface="Times New Roman" panose="02020603050405020304" pitchFamily="18" charset="0"/>
            </a:rPr>
            <a:t>Resource Manager</a:t>
          </a:r>
          <a:endParaRPr lang="en-US" dirty="0">
            <a:latin typeface="Times New Roman" panose="02020603050405020304" pitchFamily="18" charset="0"/>
            <a:cs typeface="Times New Roman" panose="02020603050405020304" pitchFamily="18" charset="0"/>
          </a:endParaRPr>
        </a:p>
      </dgm:t>
    </dgm:pt>
    <dgm:pt modelId="{BAAC0387-7346-B847-BA0E-E15C35A0A7B4}" type="parTrans" cxnId="{229C41EE-22FE-DD41-94C9-44F927605586}">
      <dgm:prSet/>
      <dgm:spPr/>
      <dgm:t>
        <a:bodyPr/>
        <a:lstStyle/>
        <a:p>
          <a:endParaRPr lang="en-US">
            <a:latin typeface="Times New Roman" panose="02020603050405020304" pitchFamily="18" charset="0"/>
            <a:cs typeface="Times New Roman" panose="02020603050405020304" pitchFamily="18" charset="0"/>
          </a:endParaRPr>
        </a:p>
      </dgm:t>
    </dgm:pt>
    <dgm:pt modelId="{8A534B09-3E32-5943-A46C-903A861B9841}" type="sibTrans" cxnId="{229C41EE-22FE-DD41-94C9-44F927605586}">
      <dgm:prSet/>
      <dgm:spPr/>
      <dgm:t>
        <a:bodyPr/>
        <a:lstStyle/>
        <a:p>
          <a:endParaRPr lang="en-US">
            <a:latin typeface="Times New Roman" panose="02020603050405020304" pitchFamily="18" charset="0"/>
            <a:cs typeface="Times New Roman" panose="02020603050405020304" pitchFamily="18" charset="0"/>
          </a:endParaRPr>
        </a:p>
      </dgm:t>
    </dgm:pt>
    <dgm:pt modelId="{E7433F56-7DB3-9A4A-BC9C-80476D7C0595}">
      <dgm:prSet/>
      <dgm:spPr/>
      <dgm:t>
        <a:bodyPr/>
        <a:lstStyle/>
        <a:p>
          <a:pPr rtl="0"/>
          <a:r>
            <a:rPr lang="en-US" dirty="0" smtClean="0">
              <a:latin typeface="Times New Roman" panose="02020603050405020304" pitchFamily="18" charset="0"/>
              <a:cs typeface="Times New Roman" panose="02020603050405020304" pitchFamily="18" charset="0"/>
            </a:rPr>
            <a:t>Manages application resources, such as localized strings and bitmaps</a:t>
          </a:r>
          <a:endParaRPr lang="en-US" dirty="0">
            <a:latin typeface="Times New Roman" panose="02020603050405020304" pitchFamily="18" charset="0"/>
            <a:cs typeface="Times New Roman" panose="02020603050405020304" pitchFamily="18" charset="0"/>
          </a:endParaRPr>
        </a:p>
      </dgm:t>
    </dgm:pt>
    <dgm:pt modelId="{9888442B-567A-FC41-92AD-2F26D9F78E35}" type="parTrans" cxnId="{30B269B6-98AF-BD4E-BDF6-A2C34A682349}">
      <dgm:prSet/>
      <dgm:spPr/>
      <dgm:t>
        <a:bodyPr/>
        <a:lstStyle/>
        <a:p>
          <a:endParaRPr lang="en-US">
            <a:latin typeface="Times New Roman" panose="02020603050405020304" pitchFamily="18" charset="0"/>
            <a:cs typeface="Times New Roman" panose="02020603050405020304" pitchFamily="18" charset="0"/>
          </a:endParaRPr>
        </a:p>
      </dgm:t>
    </dgm:pt>
    <dgm:pt modelId="{C02868ED-002D-1D44-A118-22BC83E9CECF}" type="sibTrans" cxnId="{30B269B6-98AF-BD4E-BDF6-A2C34A682349}">
      <dgm:prSet/>
      <dgm:spPr/>
      <dgm:t>
        <a:bodyPr/>
        <a:lstStyle/>
        <a:p>
          <a:endParaRPr lang="en-US">
            <a:latin typeface="Times New Roman" panose="02020603050405020304" pitchFamily="18" charset="0"/>
            <a:cs typeface="Times New Roman" panose="02020603050405020304" pitchFamily="18" charset="0"/>
          </a:endParaRPr>
        </a:p>
      </dgm:t>
    </dgm:pt>
    <dgm:pt modelId="{BAACCBAC-8D71-8B49-8654-93E7797821BF}">
      <dgm:prSet/>
      <dgm:spPr>
        <a:solidFill>
          <a:schemeClr val="bg1"/>
        </a:solidFill>
        <a:ln w="12700">
          <a:solidFill>
            <a:schemeClr val="accent1"/>
          </a:solidFill>
        </a:ln>
      </dgm:spPr>
      <dgm:t>
        <a:bodyPr/>
        <a:lstStyle/>
        <a:p>
          <a:pPr rtl="0"/>
          <a:r>
            <a:rPr lang="en-US" dirty="0" smtClean="0">
              <a:latin typeface="Times New Roman" panose="02020603050405020304" pitchFamily="18" charset="0"/>
              <a:cs typeface="Times New Roman" panose="02020603050405020304" pitchFamily="18" charset="0"/>
            </a:rPr>
            <a:t>View System</a:t>
          </a:r>
          <a:endParaRPr lang="en-US" dirty="0">
            <a:latin typeface="Times New Roman" panose="02020603050405020304" pitchFamily="18" charset="0"/>
            <a:cs typeface="Times New Roman" panose="02020603050405020304" pitchFamily="18" charset="0"/>
          </a:endParaRPr>
        </a:p>
      </dgm:t>
    </dgm:pt>
    <dgm:pt modelId="{97EEBC0D-5CD9-AA42-BC48-8DD57C70DABC}" type="parTrans" cxnId="{DD5FF3BE-7BD0-334C-B14F-57393070D1DC}">
      <dgm:prSet/>
      <dgm:spPr/>
      <dgm:t>
        <a:bodyPr/>
        <a:lstStyle/>
        <a:p>
          <a:endParaRPr lang="en-US">
            <a:latin typeface="Times New Roman" panose="02020603050405020304" pitchFamily="18" charset="0"/>
            <a:cs typeface="Times New Roman" panose="02020603050405020304" pitchFamily="18" charset="0"/>
          </a:endParaRPr>
        </a:p>
      </dgm:t>
    </dgm:pt>
    <dgm:pt modelId="{238480B7-BB64-434A-B274-DD83BAED0ACA}" type="sibTrans" cxnId="{DD5FF3BE-7BD0-334C-B14F-57393070D1DC}">
      <dgm:prSet/>
      <dgm:spPr/>
      <dgm:t>
        <a:bodyPr/>
        <a:lstStyle/>
        <a:p>
          <a:endParaRPr lang="en-US">
            <a:latin typeface="Times New Roman" panose="02020603050405020304" pitchFamily="18" charset="0"/>
            <a:cs typeface="Times New Roman" panose="02020603050405020304" pitchFamily="18" charset="0"/>
          </a:endParaRPr>
        </a:p>
      </dgm:t>
    </dgm:pt>
    <dgm:pt modelId="{39636D7C-64DD-2E45-92A9-846EC1BB2424}">
      <dgm:prSet/>
      <dgm:spPr/>
      <dgm:t>
        <a:bodyPr/>
        <a:lstStyle/>
        <a:p>
          <a:pPr rtl="0"/>
          <a:r>
            <a:rPr lang="en-US" dirty="0" smtClean="0">
              <a:latin typeface="Times New Roman" panose="02020603050405020304" pitchFamily="18" charset="0"/>
              <a:cs typeface="Times New Roman" panose="02020603050405020304" pitchFamily="18" charset="0"/>
            </a:rPr>
            <a:t>Provides the user interface (UI) primitives as well as UI Events</a:t>
          </a:r>
          <a:endParaRPr lang="en-US" dirty="0">
            <a:latin typeface="Times New Roman" panose="02020603050405020304" pitchFamily="18" charset="0"/>
            <a:cs typeface="Times New Roman" panose="02020603050405020304" pitchFamily="18" charset="0"/>
          </a:endParaRPr>
        </a:p>
      </dgm:t>
    </dgm:pt>
    <dgm:pt modelId="{AE9F299D-193F-0B47-AB6F-C0854430E7DB}" type="parTrans" cxnId="{2B6FE702-9C22-0B4E-91AF-2DAD1B2535A4}">
      <dgm:prSet/>
      <dgm:spPr/>
      <dgm:t>
        <a:bodyPr/>
        <a:lstStyle/>
        <a:p>
          <a:endParaRPr lang="en-US">
            <a:latin typeface="Times New Roman" panose="02020603050405020304" pitchFamily="18" charset="0"/>
            <a:cs typeface="Times New Roman" panose="02020603050405020304" pitchFamily="18" charset="0"/>
          </a:endParaRPr>
        </a:p>
      </dgm:t>
    </dgm:pt>
    <dgm:pt modelId="{9195883C-8059-5441-A0E2-DE061818BCEF}" type="sibTrans" cxnId="{2B6FE702-9C22-0B4E-91AF-2DAD1B2535A4}">
      <dgm:prSet/>
      <dgm:spPr/>
      <dgm:t>
        <a:bodyPr/>
        <a:lstStyle/>
        <a:p>
          <a:endParaRPr lang="en-US">
            <a:latin typeface="Times New Roman" panose="02020603050405020304" pitchFamily="18" charset="0"/>
            <a:cs typeface="Times New Roman" panose="02020603050405020304" pitchFamily="18" charset="0"/>
          </a:endParaRPr>
        </a:p>
      </dgm:t>
    </dgm:pt>
    <dgm:pt modelId="{9E8D3CEE-D638-1F4B-B1F9-9AF36C00D139}">
      <dgm:prSet/>
      <dgm:spPr>
        <a:solidFill>
          <a:schemeClr val="bg1"/>
        </a:solidFill>
        <a:ln w="12700">
          <a:solidFill>
            <a:schemeClr val="accent1"/>
          </a:solidFill>
        </a:ln>
      </dgm:spPr>
      <dgm:t>
        <a:bodyPr/>
        <a:lstStyle/>
        <a:p>
          <a:pPr rtl="0"/>
          <a:r>
            <a:rPr lang="en-US" dirty="0" smtClean="0">
              <a:latin typeface="Times New Roman" panose="02020603050405020304" pitchFamily="18" charset="0"/>
              <a:cs typeface="Times New Roman" panose="02020603050405020304" pitchFamily="18" charset="0"/>
            </a:rPr>
            <a:t>Location Manager</a:t>
          </a:r>
          <a:endParaRPr lang="en-US" dirty="0">
            <a:latin typeface="Times New Roman" panose="02020603050405020304" pitchFamily="18" charset="0"/>
            <a:cs typeface="Times New Roman" panose="02020603050405020304" pitchFamily="18" charset="0"/>
          </a:endParaRPr>
        </a:p>
      </dgm:t>
    </dgm:pt>
    <dgm:pt modelId="{AAE2FDFC-E246-8442-9D18-A828DBBF3DE6}" type="parTrans" cxnId="{2F22508A-92E0-B946-8251-0459304493A9}">
      <dgm:prSet/>
      <dgm:spPr/>
      <dgm:t>
        <a:bodyPr/>
        <a:lstStyle/>
        <a:p>
          <a:endParaRPr lang="en-US">
            <a:latin typeface="Times New Roman" panose="02020603050405020304" pitchFamily="18" charset="0"/>
            <a:cs typeface="Times New Roman" panose="02020603050405020304" pitchFamily="18" charset="0"/>
          </a:endParaRPr>
        </a:p>
      </dgm:t>
    </dgm:pt>
    <dgm:pt modelId="{C0B7A127-170B-AD47-9F45-9F47D42664F5}" type="sibTrans" cxnId="{2F22508A-92E0-B946-8251-0459304493A9}">
      <dgm:prSet/>
      <dgm:spPr/>
      <dgm:t>
        <a:bodyPr/>
        <a:lstStyle/>
        <a:p>
          <a:endParaRPr lang="en-US">
            <a:latin typeface="Times New Roman" panose="02020603050405020304" pitchFamily="18" charset="0"/>
            <a:cs typeface="Times New Roman" panose="02020603050405020304" pitchFamily="18" charset="0"/>
          </a:endParaRPr>
        </a:p>
      </dgm:t>
    </dgm:pt>
    <dgm:pt modelId="{88D69F67-C69A-9445-87AD-FECED2B516C5}">
      <dgm:prSet/>
      <dgm:spPr/>
      <dgm:t>
        <a:bodyPr/>
        <a:lstStyle/>
        <a:p>
          <a:pPr rtl="0"/>
          <a:r>
            <a:rPr lang="en-US" dirty="0" smtClean="0">
              <a:latin typeface="Times New Roman" panose="02020603050405020304" pitchFamily="18" charset="0"/>
              <a:cs typeface="Times New Roman" panose="02020603050405020304" pitchFamily="18" charset="0"/>
            </a:rPr>
            <a:t>Allows developers to tap into location-based services, whether by GPS, cell tower IDs, or local Wi-Fi databases</a:t>
          </a:r>
          <a:endParaRPr lang="en-US" dirty="0">
            <a:latin typeface="Times New Roman" panose="02020603050405020304" pitchFamily="18" charset="0"/>
            <a:cs typeface="Times New Roman" panose="02020603050405020304" pitchFamily="18" charset="0"/>
          </a:endParaRPr>
        </a:p>
      </dgm:t>
    </dgm:pt>
    <dgm:pt modelId="{AE5E2D24-B491-F542-8498-837A59C5B773}" type="parTrans" cxnId="{ED27B2E2-4AA6-144D-A4F0-FFCADA291FF4}">
      <dgm:prSet/>
      <dgm:spPr/>
      <dgm:t>
        <a:bodyPr/>
        <a:lstStyle/>
        <a:p>
          <a:endParaRPr lang="en-US">
            <a:latin typeface="Times New Roman" panose="02020603050405020304" pitchFamily="18" charset="0"/>
            <a:cs typeface="Times New Roman" panose="02020603050405020304" pitchFamily="18" charset="0"/>
          </a:endParaRPr>
        </a:p>
      </dgm:t>
    </dgm:pt>
    <dgm:pt modelId="{98FB1F88-9BA7-0E4B-9076-D304D112289A}" type="sibTrans" cxnId="{ED27B2E2-4AA6-144D-A4F0-FFCADA291FF4}">
      <dgm:prSet/>
      <dgm:spPr/>
      <dgm:t>
        <a:bodyPr/>
        <a:lstStyle/>
        <a:p>
          <a:endParaRPr lang="en-US">
            <a:latin typeface="Times New Roman" panose="02020603050405020304" pitchFamily="18" charset="0"/>
            <a:cs typeface="Times New Roman" panose="02020603050405020304" pitchFamily="18" charset="0"/>
          </a:endParaRPr>
        </a:p>
      </dgm:t>
    </dgm:pt>
    <dgm:pt modelId="{0DBD5552-3446-A045-B935-22EE002540E8}">
      <dgm:prSet/>
      <dgm:spPr>
        <a:solidFill>
          <a:schemeClr val="bg1"/>
        </a:solidFill>
        <a:ln w="12700">
          <a:solidFill>
            <a:schemeClr val="accent1"/>
          </a:solidFill>
        </a:ln>
      </dgm:spPr>
      <dgm:t>
        <a:bodyPr/>
        <a:lstStyle/>
        <a:p>
          <a:pPr rtl="0"/>
          <a:r>
            <a:rPr lang="en-US" dirty="0" smtClean="0">
              <a:latin typeface="Times New Roman" panose="02020603050405020304" pitchFamily="18" charset="0"/>
              <a:cs typeface="Times New Roman" panose="02020603050405020304" pitchFamily="18" charset="0"/>
            </a:rPr>
            <a:t>Notification Manager</a:t>
          </a:r>
          <a:endParaRPr lang="en-US" dirty="0">
            <a:latin typeface="Times New Roman" panose="02020603050405020304" pitchFamily="18" charset="0"/>
            <a:cs typeface="Times New Roman" panose="02020603050405020304" pitchFamily="18" charset="0"/>
          </a:endParaRPr>
        </a:p>
      </dgm:t>
    </dgm:pt>
    <dgm:pt modelId="{C97488A7-53ED-5A4C-B666-63776CC30E01}" type="parTrans" cxnId="{A74DEA16-1D02-DB4E-A07C-682A84157950}">
      <dgm:prSet/>
      <dgm:spPr/>
      <dgm:t>
        <a:bodyPr/>
        <a:lstStyle/>
        <a:p>
          <a:endParaRPr lang="en-US">
            <a:latin typeface="Times New Roman" panose="02020603050405020304" pitchFamily="18" charset="0"/>
            <a:cs typeface="Times New Roman" panose="02020603050405020304" pitchFamily="18" charset="0"/>
          </a:endParaRPr>
        </a:p>
      </dgm:t>
    </dgm:pt>
    <dgm:pt modelId="{13956575-60DE-F94B-8632-F9F1563D8029}" type="sibTrans" cxnId="{A74DEA16-1D02-DB4E-A07C-682A84157950}">
      <dgm:prSet/>
      <dgm:spPr/>
      <dgm:t>
        <a:bodyPr/>
        <a:lstStyle/>
        <a:p>
          <a:endParaRPr lang="en-US">
            <a:latin typeface="Times New Roman" panose="02020603050405020304" pitchFamily="18" charset="0"/>
            <a:cs typeface="Times New Roman" panose="02020603050405020304" pitchFamily="18" charset="0"/>
          </a:endParaRPr>
        </a:p>
      </dgm:t>
    </dgm:pt>
    <dgm:pt modelId="{844E8069-0270-BD4D-B56E-B8821E62D8C2}">
      <dgm:prSet/>
      <dgm:spPr/>
      <dgm:t>
        <a:bodyPr/>
        <a:lstStyle/>
        <a:p>
          <a:pPr rtl="0"/>
          <a:r>
            <a:rPr lang="en-US" dirty="0" smtClean="0">
              <a:latin typeface="Times New Roman" panose="02020603050405020304" pitchFamily="18" charset="0"/>
              <a:cs typeface="Times New Roman" panose="02020603050405020304" pitchFamily="18" charset="0"/>
            </a:rPr>
            <a:t>Manages events, such as arriving messages and appointments</a:t>
          </a:r>
          <a:endParaRPr lang="en-US" dirty="0">
            <a:latin typeface="Times New Roman" panose="02020603050405020304" pitchFamily="18" charset="0"/>
            <a:cs typeface="Times New Roman" panose="02020603050405020304" pitchFamily="18" charset="0"/>
          </a:endParaRPr>
        </a:p>
      </dgm:t>
    </dgm:pt>
    <dgm:pt modelId="{6107EDA0-B343-3744-9CE9-CC261F066D34}" type="parTrans" cxnId="{A5C9B23E-4141-7643-82F1-ED093143D51C}">
      <dgm:prSet/>
      <dgm:spPr/>
      <dgm:t>
        <a:bodyPr/>
        <a:lstStyle/>
        <a:p>
          <a:endParaRPr lang="en-US">
            <a:latin typeface="Times New Roman" panose="02020603050405020304" pitchFamily="18" charset="0"/>
            <a:cs typeface="Times New Roman" panose="02020603050405020304" pitchFamily="18" charset="0"/>
          </a:endParaRPr>
        </a:p>
      </dgm:t>
    </dgm:pt>
    <dgm:pt modelId="{CED1B291-3063-D249-BEA5-CF2298606D9A}" type="sibTrans" cxnId="{A5C9B23E-4141-7643-82F1-ED093143D51C}">
      <dgm:prSet/>
      <dgm:spPr/>
      <dgm:t>
        <a:bodyPr/>
        <a:lstStyle/>
        <a:p>
          <a:endParaRPr lang="en-US">
            <a:latin typeface="Times New Roman" panose="02020603050405020304" pitchFamily="18" charset="0"/>
            <a:cs typeface="Times New Roman" panose="02020603050405020304" pitchFamily="18" charset="0"/>
          </a:endParaRPr>
        </a:p>
      </dgm:t>
    </dgm:pt>
    <dgm:pt modelId="{F8AB4D2B-B7A5-DD4D-8254-7EECEA8C6E7D}">
      <dgm:prSet/>
      <dgm:spPr>
        <a:solidFill>
          <a:schemeClr val="bg1"/>
        </a:solidFill>
        <a:ln w="12700">
          <a:solidFill>
            <a:schemeClr val="accent1"/>
          </a:solidFill>
        </a:ln>
      </dgm:spPr>
      <dgm:t>
        <a:bodyPr/>
        <a:lstStyle/>
        <a:p>
          <a:pPr rtl="0"/>
          <a:r>
            <a:rPr lang="en-US" dirty="0" smtClean="0">
              <a:latin typeface="Times New Roman" panose="02020603050405020304" pitchFamily="18" charset="0"/>
              <a:cs typeface="Times New Roman" panose="02020603050405020304" pitchFamily="18" charset="0"/>
            </a:rPr>
            <a:t>XMPP</a:t>
          </a:r>
          <a:endParaRPr lang="en-US" dirty="0">
            <a:latin typeface="Times New Roman" panose="02020603050405020304" pitchFamily="18" charset="0"/>
            <a:cs typeface="Times New Roman" panose="02020603050405020304" pitchFamily="18" charset="0"/>
          </a:endParaRPr>
        </a:p>
      </dgm:t>
    </dgm:pt>
    <dgm:pt modelId="{ED85B689-9244-2B41-B4DD-E79767C89C9E}" type="parTrans" cxnId="{CF110362-CEC2-D44E-BC4F-DCAFA3C7FDAE}">
      <dgm:prSet/>
      <dgm:spPr/>
      <dgm:t>
        <a:bodyPr/>
        <a:lstStyle/>
        <a:p>
          <a:endParaRPr lang="en-US">
            <a:latin typeface="Times New Roman" panose="02020603050405020304" pitchFamily="18" charset="0"/>
            <a:cs typeface="Times New Roman" panose="02020603050405020304" pitchFamily="18" charset="0"/>
          </a:endParaRPr>
        </a:p>
      </dgm:t>
    </dgm:pt>
    <dgm:pt modelId="{5A845ED3-2AA7-7A49-A337-1457D94BDB5C}" type="sibTrans" cxnId="{CF110362-CEC2-D44E-BC4F-DCAFA3C7FDAE}">
      <dgm:prSet/>
      <dgm:spPr/>
      <dgm:t>
        <a:bodyPr/>
        <a:lstStyle/>
        <a:p>
          <a:endParaRPr lang="en-US">
            <a:latin typeface="Times New Roman" panose="02020603050405020304" pitchFamily="18" charset="0"/>
            <a:cs typeface="Times New Roman" panose="02020603050405020304" pitchFamily="18" charset="0"/>
          </a:endParaRPr>
        </a:p>
      </dgm:t>
    </dgm:pt>
    <dgm:pt modelId="{409EACF4-EE34-6C4C-B626-FB092FD6DB06}">
      <dgm:prSet/>
      <dgm:spPr/>
      <dgm:t>
        <a:bodyPr/>
        <a:lstStyle/>
        <a:p>
          <a:pPr rtl="0"/>
          <a:r>
            <a:rPr lang="en-US" dirty="0" smtClean="0">
              <a:latin typeface="Times New Roman" panose="02020603050405020304" pitchFamily="18" charset="0"/>
              <a:cs typeface="Times New Roman" panose="02020603050405020304" pitchFamily="18" charset="0"/>
            </a:rPr>
            <a:t>Provides standardized messaging functions between applications</a:t>
          </a:r>
          <a:endParaRPr lang="en-US" dirty="0">
            <a:latin typeface="Times New Roman" panose="02020603050405020304" pitchFamily="18" charset="0"/>
            <a:cs typeface="Times New Roman" panose="02020603050405020304" pitchFamily="18" charset="0"/>
          </a:endParaRPr>
        </a:p>
      </dgm:t>
    </dgm:pt>
    <dgm:pt modelId="{EF5EF3B2-DDCA-6546-8885-527F2C715BC0}" type="parTrans" cxnId="{A7B54FBE-441B-B641-A423-A1E31F285922}">
      <dgm:prSet/>
      <dgm:spPr/>
      <dgm:t>
        <a:bodyPr/>
        <a:lstStyle/>
        <a:p>
          <a:endParaRPr lang="en-US">
            <a:latin typeface="Times New Roman" panose="02020603050405020304" pitchFamily="18" charset="0"/>
            <a:cs typeface="Times New Roman" panose="02020603050405020304" pitchFamily="18" charset="0"/>
          </a:endParaRPr>
        </a:p>
      </dgm:t>
    </dgm:pt>
    <dgm:pt modelId="{6EF4723D-476D-BC41-B749-EF682E1975AD}" type="sibTrans" cxnId="{A7B54FBE-441B-B641-A423-A1E31F285922}">
      <dgm:prSet/>
      <dgm:spPr/>
      <dgm:t>
        <a:bodyPr/>
        <a:lstStyle/>
        <a:p>
          <a:endParaRPr lang="en-US">
            <a:latin typeface="Times New Roman" panose="02020603050405020304" pitchFamily="18" charset="0"/>
            <a:cs typeface="Times New Roman" panose="02020603050405020304" pitchFamily="18" charset="0"/>
          </a:endParaRPr>
        </a:p>
      </dgm:t>
    </dgm:pt>
    <dgm:pt modelId="{5873425A-BEF1-BB42-A85D-45EAD6B6CDD2}" type="pres">
      <dgm:prSet presAssocID="{81835A26-E1E2-4E45-ADEA-B00CAF2E0D3C}" presName="theList" presStyleCnt="0">
        <dgm:presLayoutVars>
          <dgm:dir/>
          <dgm:animLvl val="lvl"/>
          <dgm:resizeHandles val="exact"/>
        </dgm:presLayoutVars>
      </dgm:prSet>
      <dgm:spPr/>
      <dgm:t>
        <a:bodyPr/>
        <a:lstStyle/>
        <a:p>
          <a:endParaRPr lang="en-US"/>
        </a:p>
      </dgm:t>
    </dgm:pt>
    <dgm:pt modelId="{9FCA786C-6681-4F44-A036-4DCEB3E927BF}" type="pres">
      <dgm:prSet presAssocID="{11FAA3F2-318E-D844-83F9-E3321FB4D2F3}" presName="compNode" presStyleCnt="0"/>
      <dgm:spPr/>
    </dgm:pt>
    <dgm:pt modelId="{47346757-DB9D-8841-B556-FE0AB6829E41}" type="pres">
      <dgm:prSet presAssocID="{11FAA3F2-318E-D844-83F9-E3321FB4D2F3}" presName="aNode" presStyleLbl="bgShp" presStyleIdx="0" presStyleCnt="6"/>
      <dgm:spPr/>
      <dgm:t>
        <a:bodyPr/>
        <a:lstStyle/>
        <a:p>
          <a:endParaRPr lang="en-US"/>
        </a:p>
      </dgm:t>
    </dgm:pt>
    <dgm:pt modelId="{FD06803C-A96A-0B45-B3FD-A19300F6C08A}" type="pres">
      <dgm:prSet presAssocID="{11FAA3F2-318E-D844-83F9-E3321FB4D2F3}" presName="textNode" presStyleLbl="bgShp" presStyleIdx="0" presStyleCnt="6"/>
      <dgm:spPr/>
      <dgm:t>
        <a:bodyPr/>
        <a:lstStyle/>
        <a:p>
          <a:endParaRPr lang="en-US"/>
        </a:p>
      </dgm:t>
    </dgm:pt>
    <dgm:pt modelId="{B0E2E0BB-E57F-B046-891A-3FD645A28347}" type="pres">
      <dgm:prSet presAssocID="{11FAA3F2-318E-D844-83F9-E3321FB4D2F3}" presName="compChildNode" presStyleCnt="0"/>
      <dgm:spPr/>
    </dgm:pt>
    <dgm:pt modelId="{D51518DF-D957-EA43-A389-2EADD89C0D3A}" type="pres">
      <dgm:prSet presAssocID="{11FAA3F2-318E-D844-83F9-E3321FB4D2F3}" presName="theInnerList" presStyleCnt="0"/>
      <dgm:spPr/>
    </dgm:pt>
    <dgm:pt modelId="{FA3D58C4-9039-044B-834A-24B82B33254C}" type="pres">
      <dgm:prSet presAssocID="{4370A582-A421-7D41-9E11-E181402E96A8}" presName="childNode" presStyleLbl="node1" presStyleIdx="0" presStyleCnt="6">
        <dgm:presLayoutVars>
          <dgm:bulletEnabled val="1"/>
        </dgm:presLayoutVars>
      </dgm:prSet>
      <dgm:spPr/>
      <dgm:t>
        <a:bodyPr/>
        <a:lstStyle/>
        <a:p>
          <a:endParaRPr lang="en-US"/>
        </a:p>
      </dgm:t>
    </dgm:pt>
    <dgm:pt modelId="{9E3C22F5-DC15-1A43-BE13-61B65E91389C}" type="pres">
      <dgm:prSet presAssocID="{11FAA3F2-318E-D844-83F9-E3321FB4D2F3}" presName="aSpace" presStyleCnt="0"/>
      <dgm:spPr/>
    </dgm:pt>
    <dgm:pt modelId="{44A3D908-C669-F644-9593-0CC495F35C81}" type="pres">
      <dgm:prSet presAssocID="{95DB1CC9-F952-EC4C-A4D2-FCA8690B938F}" presName="compNode" presStyleCnt="0"/>
      <dgm:spPr/>
    </dgm:pt>
    <dgm:pt modelId="{422DBCAE-4680-DC47-BC73-ED9FC555B590}" type="pres">
      <dgm:prSet presAssocID="{95DB1CC9-F952-EC4C-A4D2-FCA8690B938F}" presName="aNode" presStyleLbl="bgShp" presStyleIdx="1" presStyleCnt="6"/>
      <dgm:spPr/>
      <dgm:t>
        <a:bodyPr/>
        <a:lstStyle/>
        <a:p>
          <a:endParaRPr lang="en-US"/>
        </a:p>
      </dgm:t>
    </dgm:pt>
    <dgm:pt modelId="{865D467F-6D46-F244-8421-D8AFA430D95B}" type="pres">
      <dgm:prSet presAssocID="{95DB1CC9-F952-EC4C-A4D2-FCA8690B938F}" presName="textNode" presStyleLbl="bgShp" presStyleIdx="1" presStyleCnt="6"/>
      <dgm:spPr/>
      <dgm:t>
        <a:bodyPr/>
        <a:lstStyle/>
        <a:p>
          <a:endParaRPr lang="en-US"/>
        </a:p>
      </dgm:t>
    </dgm:pt>
    <dgm:pt modelId="{1A74C499-AA62-F440-93F0-F0AB32C4A31F}" type="pres">
      <dgm:prSet presAssocID="{95DB1CC9-F952-EC4C-A4D2-FCA8690B938F}" presName="compChildNode" presStyleCnt="0"/>
      <dgm:spPr/>
    </dgm:pt>
    <dgm:pt modelId="{5BA1F1F4-9166-3A4F-865F-9F3A918B2C96}" type="pres">
      <dgm:prSet presAssocID="{95DB1CC9-F952-EC4C-A4D2-FCA8690B938F}" presName="theInnerList" presStyleCnt="0"/>
      <dgm:spPr/>
    </dgm:pt>
    <dgm:pt modelId="{BCFEDE62-6A64-F340-B544-6721BB666B90}" type="pres">
      <dgm:prSet presAssocID="{E7433F56-7DB3-9A4A-BC9C-80476D7C0595}" presName="childNode" presStyleLbl="node1" presStyleIdx="1" presStyleCnt="6">
        <dgm:presLayoutVars>
          <dgm:bulletEnabled val="1"/>
        </dgm:presLayoutVars>
      </dgm:prSet>
      <dgm:spPr/>
      <dgm:t>
        <a:bodyPr/>
        <a:lstStyle/>
        <a:p>
          <a:endParaRPr lang="en-US"/>
        </a:p>
      </dgm:t>
    </dgm:pt>
    <dgm:pt modelId="{986E8C35-C5B4-5545-A481-953838D21C04}" type="pres">
      <dgm:prSet presAssocID="{95DB1CC9-F952-EC4C-A4D2-FCA8690B938F}" presName="aSpace" presStyleCnt="0"/>
      <dgm:spPr/>
    </dgm:pt>
    <dgm:pt modelId="{B58DAC75-B41A-0742-952B-73DAE1211148}" type="pres">
      <dgm:prSet presAssocID="{BAACCBAC-8D71-8B49-8654-93E7797821BF}" presName="compNode" presStyleCnt="0"/>
      <dgm:spPr/>
    </dgm:pt>
    <dgm:pt modelId="{DFF1BFD8-19A5-494E-A2D7-5C2601F74006}" type="pres">
      <dgm:prSet presAssocID="{BAACCBAC-8D71-8B49-8654-93E7797821BF}" presName="aNode" presStyleLbl="bgShp" presStyleIdx="2" presStyleCnt="6"/>
      <dgm:spPr/>
      <dgm:t>
        <a:bodyPr/>
        <a:lstStyle/>
        <a:p>
          <a:endParaRPr lang="en-US"/>
        </a:p>
      </dgm:t>
    </dgm:pt>
    <dgm:pt modelId="{52F34BD3-11A9-3548-ABF2-7FA31BE7A13D}" type="pres">
      <dgm:prSet presAssocID="{BAACCBAC-8D71-8B49-8654-93E7797821BF}" presName="textNode" presStyleLbl="bgShp" presStyleIdx="2" presStyleCnt="6"/>
      <dgm:spPr/>
      <dgm:t>
        <a:bodyPr/>
        <a:lstStyle/>
        <a:p>
          <a:endParaRPr lang="en-US"/>
        </a:p>
      </dgm:t>
    </dgm:pt>
    <dgm:pt modelId="{9D53A795-D1F8-9D4A-BBED-A6B1C8AC9924}" type="pres">
      <dgm:prSet presAssocID="{BAACCBAC-8D71-8B49-8654-93E7797821BF}" presName="compChildNode" presStyleCnt="0"/>
      <dgm:spPr/>
    </dgm:pt>
    <dgm:pt modelId="{BCA42D99-F5E0-8E4C-AB9A-BCFD4D0B537F}" type="pres">
      <dgm:prSet presAssocID="{BAACCBAC-8D71-8B49-8654-93E7797821BF}" presName="theInnerList" presStyleCnt="0"/>
      <dgm:spPr/>
    </dgm:pt>
    <dgm:pt modelId="{AD93195C-FCDE-1E4A-99C1-8818449203C8}" type="pres">
      <dgm:prSet presAssocID="{39636D7C-64DD-2E45-92A9-846EC1BB2424}" presName="childNode" presStyleLbl="node1" presStyleIdx="2" presStyleCnt="6">
        <dgm:presLayoutVars>
          <dgm:bulletEnabled val="1"/>
        </dgm:presLayoutVars>
      </dgm:prSet>
      <dgm:spPr/>
      <dgm:t>
        <a:bodyPr/>
        <a:lstStyle/>
        <a:p>
          <a:endParaRPr lang="en-US"/>
        </a:p>
      </dgm:t>
    </dgm:pt>
    <dgm:pt modelId="{17737266-7AA4-D746-84C6-A10B3DBFC889}" type="pres">
      <dgm:prSet presAssocID="{BAACCBAC-8D71-8B49-8654-93E7797821BF}" presName="aSpace" presStyleCnt="0"/>
      <dgm:spPr/>
    </dgm:pt>
    <dgm:pt modelId="{2BC735BD-8647-044A-945E-368870A920D2}" type="pres">
      <dgm:prSet presAssocID="{9E8D3CEE-D638-1F4B-B1F9-9AF36C00D139}" presName="compNode" presStyleCnt="0"/>
      <dgm:spPr/>
    </dgm:pt>
    <dgm:pt modelId="{AF1B39D9-021C-6745-94F4-C4F79932323A}" type="pres">
      <dgm:prSet presAssocID="{9E8D3CEE-D638-1F4B-B1F9-9AF36C00D139}" presName="aNode" presStyleLbl="bgShp" presStyleIdx="3" presStyleCnt="6"/>
      <dgm:spPr/>
      <dgm:t>
        <a:bodyPr/>
        <a:lstStyle/>
        <a:p>
          <a:endParaRPr lang="en-US"/>
        </a:p>
      </dgm:t>
    </dgm:pt>
    <dgm:pt modelId="{CF749BC9-6139-6549-8FBA-F8724CB50468}" type="pres">
      <dgm:prSet presAssocID="{9E8D3CEE-D638-1F4B-B1F9-9AF36C00D139}" presName="textNode" presStyleLbl="bgShp" presStyleIdx="3" presStyleCnt="6"/>
      <dgm:spPr/>
      <dgm:t>
        <a:bodyPr/>
        <a:lstStyle/>
        <a:p>
          <a:endParaRPr lang="en-US"/>
        </a:p>
      </dgm:t>
    </dgm:pt>
    <dgm:pt modelId="{BCF783CF-8BAE-4E45-BF93-6BECEB8B13D7}" type="pres">
      <dgm:prSet presAssocID="{9E8D3CEE-D638-1F4B-B1F9-9AF36C00D139}" presName="compChildNode" presStyleCnt="0"/>
      <dgm:spPr/>
    </dgm:pt>
    <dgm:pt modelId="{A9F1D791-84B3-0D44-ABED-90E37CEDA5A6}" type="pres">
      <dgm:prSet presAssocID="{9E8D3CEE-D638-1F4B-B1F9-9AF36C00D139}" presName="theInnerList" presStyleCnt="0"/>
      <dgm:spPr/>
    </dgm:pt>
    <dgm:pt modelId="{AFE7CE7E-084B-0445-B704-3AA0B536146E}" type="pres">
      <dgm:prSet presAssocID="{88D69F67-C69A-9445-87AD-FECED2B516C5}" presName="childNode" presStyleLbl="node1" presStyleIdx="3" presStyleCnt="6">
        <dgm:presLayoutVars>
          <dgm:bulletEnabled val="1"/>
        </dgm:presLayoutVars>
      </dgm:prSet>
      <dgm:spPr/>
      <dgm:t>
        <a:bodyPr/>
        <a:lstStyle/>
        <a:p>
          <a:endParaRPr lang="en-US"/>
        </a:p>
      </dgm:t>
    </dgm:pt>
    <dgm:pt modelId="{59EDC29D-B187-3B4F-B1B4-69C67941B555}" type="pres">
      <dgm:prSet presAssocID="{9E8D3CEE-D638-1F4B-B1F9-9AF36C00D139}" presName="aSpace" presStyleCnt="0"/>
      <dgm:spPr/>
    </dgm:pt>
    <dgm:pt modelId="{22E8AB2C-E938-5742-A03C-D95AA05832F7}" type="pres">
      <dgm:prSet presAssocID="{0DBD5552-3446-A045-B935-22EE002540E8}" presName="compNode" presStyleCnt="0"/>
      <dgm:spPr/>
    </dgm:pt>
    <dgm:pt modelId="{ACFE2649-D816-474B-BB14-47D1576A7FC7}" type="pres">
      <dgm:prSet presAssocID="{0DBD5552-3446-A045-B935-22EE002540E8}" presName="aNode" presStyleLbl="bgShp" presStyleIdx="4" presStyleCnt="6"/>
      <dgm:spPr/>
      <dgm:t>
        <a:bodyPr/>
        <a:lstStyle/>
        <a:p>
          <a:endParaRPr lang="en-US"/>
        </a:p>
      </dgm:t>
    </dgm:pt>
    <dgm:pt modelId="{836A4B60-7D79-C34C-BC82-BF7F5B5DB6CA}" type="pres">
      <dgm:prSet presAssocID="{0DBD5552-3446-A045-B935-22EE002540E8}" presName="textNode" presStyleLbl="bgShp" presStyleIdx="4" presStyleCnt="6"/>
      <dgm:spPr/>
      <dgm:t>
        <a:bodyPr/>
        <a:lstStyle/>
        <a:p>
          <a:endParaRPr lang="en-US"/>
        </a:p>
      </dgm:t>
    </dgm:pt>
    <dgm:pt modelId="{0C1BE639-4632-F941-B1BD-E37498240DB1}" type="pres">
      <dgm:prSet presAssocID="{0DBD5552-3446-A045-B935-22EE002540E8}" presName="compChildNode" presStyleCnt="0"/>
      <dgm:spPr/>
    </dgm:pt>
    <dgm:pt modelId="{F533A3C2-B17B-844C-AA01-277EF02AF74A}" type="pres">
      <dgm:prSet presAssocID="{0DBD5552-3446-A045-B935-22EE002540E8}" presName="theInnerList" presStyleCnt="0"/>
      <dgm:spPr/>
    </dgm:pt>
    <dgm:pt modelId="{89406270-5B39-AD49-8F92-964492861722}" type="pres">
      <dgm:prSet presAssocID="{844E8069-0270-BD4D-B56E-B8821E62D8C2}" presName="childNode" presStyleLbl="node1" presStyleIdx="4" presStyleCnt="6">
        <dgm:presLayoutVars>
          <dgm:bulletEnabled val="1"/>
        </dgm:presLayoutVars>
      </dgm:prSet>
      <dgm:spPr/>
      <dgm:t>
        <a:bodyPr/>
        <a:lstStyle/>
        <a:p>
          <a:endParaRPr lang="en-US"/>
        </a:p>
      </dgm:t>
    </dgm:pt>
    <dgm:pt modelId="{1F925688-1042-B24E-97E4-A06DD579BC9B}" type="pres">
      <dgm:prSet presAssocID="{0DBD5552-3446-A045-B935-22EE002540E8}" presName="aSpace" presStyleCnt="0"/>
      <dgm:spPr/>
    </dgm:pt>
    <dgm:pt modelId="{A25FFCE1-131C-2C42-AFBB-21FA3EBA5F63}" type="pres">
      <dgm:prSet presAssocID="{F8AB4D2B-B7A5-DD4D-8254-7EECEA8C6E7D}" presName="compNode" presStyleCnt="0"/>
      <dgm:spPr/>
    </dgm:pt>
    <dgm:pt modelId="{5C9A40CF-CB00-2B41-BE3C-AE6D386C9E29}" type="pres">
      <dgm:prSet presAssocID="{F8AB4D2B-B7A5-DD4D-8254-7EECEA8C6E7D}" presName="aNode" presStyleLbl="bgShp" presStyleIdx="5" presStyleCnt="6"/>
      <dgm:spPr/>
      <dgm:t>
        <a:bodyPr/>
        <a:lstStyle/>
        <a:p>
          <a:endParaRPr lang="en-US"/>
        </a:p>
      </dgm:t>
    </dgm:pt>
    <dgm:pt modelId="{BCBA2B99-AED4-2B46-954E-EA426B151B65}" type="pres">
      <dgm:prSet presAssocID="{F8AB4D2B-B7A5-DD4D-8254-7EECEA8C6E7D}" presName="textNode" presStyleLbl="bgShp" presStyleIdx="5" presStyleCnt="6"/>
      <dgm:spPr/>
      <dgm:t>
        <a:bodyPr/>
        <a:lstStyle/>
        <a:p>
          <a:endParaRPr lang="en-US"/>
        </a:p>
      </dgm:t>
    </dgm:pt>
    <dgm:pt modelId="{0424A295-C428-E34B-9049-A56E2E72185D}" type="pres">
      <dgm:prSet presAssocID="{F8AB4D2B-B7A5-DD4D-8254-7EECEA8C6E7D}" presName="compChildNode" presStyleCnt="0"/>
      <dgm:spPr/>
    </dgm:pt>
    <dgm:pt modelId="{904A022C-26E7-0445-BC5C-10E6A4D709BC}" type="pres">
      <dgm:prSet presAssocID="{F8AB4D2B-B7A5-DD4D-8254-7EECEA8C6E7D}" presName="theInnerList" presStyleCnt="0"/>
      <dgm:spPr/>
    </dgm:pt>
    <dgm:pt modelId="{4BAB5E6A-692D-2E47-8D98-CF9B97694100}" type="pres">
      <dgm:prSet presAssocID="{409EACF4-EE34-6C4C-B626-FB092FD6DB06}" presName="childNode" presStyleLbl="node1" presStyleIdx="5" presStyleCnt="6">
        <dgm:presLayoutVars>
          <dgm:bulletEnabled val="1"/>
        </dgm:presLayoutVars>
      </dgm:prSet>
      <dgm:spPr/>
      <dgm:t>
        <a:bodyPr/>
        <a:lstStyle/>
        <a:p>
          <a:endParaRPr lang="en-US"/>
        </a:p>
      </dgm:t>
    </dgm:pt>
  </dgm:ptLst>
  <dgm:cxnLst>
    <dgm:cxn modelId="{2F22508A-92E0-B946-8251-0459304493A9}" srcId="{81835A26-E1E2-4E45-ADEA-B00CAF2E0D3C}" destId="{9E8D3CEE-D638-1F4B-B1F9-9AF36C00D139}" srcOrd="3" destOrd="0" parTransId="{AAE2FDFC-E246-8442-9D18-A828DBBF3DE6}" sibTransId="{C0B7A127-170B-AD47-9F45-9F47D42664F5}"/>
    <dgm:cxn modelId="{5D572504-FFCC-DE41-8B75-F06DDA3CC0BD}" type="presOf" srcId="{81835A26-E1E2-4E45-ADEA-B00CAF2E0D3C}" destId="{5873425A-BEF1-BB42-A85D-45EAD6B6CDD2}" srcOrd="0" destOrd="0" presId="urn:microsoft.com/office/officeart/2005/8/layout/lProcess2"/>
    <dgm:cxn modelId="{19C87AB0-33FB-114E-A79D-68C87AD19F4A}" type="presOf" srcId="{9E8D3CEE-D638-1F4B-B1F9-9AF36C00D139}" destId="{CF749BC9-6139-6549-8FBA-F8724CB50468}" srcOrd="1" destOrd="0" presId="urn:microsoft.com/office/officeart/2005/8/layout/lProcess2"/>
    <dgm:cxn modelId="{119D9318-8210-9F4F-99B9-ADDAF09B240D}" srcId="{81835A26-E1E2-4E45-ADEA-B00CAF2E0D3C}" destId="{11FAA3F2-318E-D844-83F9-E3321FB4D2F3}" srcOrd="0" destOrd="0" parTransId="{D4521F75-F6BE-D247-9369-E887EE150012}" sibTransId="{8290151C-7CC5-F345-99F6-F0BB70AAD80A}"/>
    <dgm:cxn modelId="{DC50DEFB-5BE1-EA4B-B868-8A168E4094DC}" type="presOf" srcId="{BAACCBAC-8D71-8B49-8654-93E7797821BF}" destId="{52F34BD3-11A9-3548-ABF2-7FA31BE7A13D}" srcOrd="1" destOrd="0" presId="urn:microsoft.com/office/officeart/2005/8/layout/lProcess2"/>
    <dgm:cxn modelId="{2B6FE702-9C22-0B4E-91AF-2DAD1B2535A4}" srcId="{BAACCBAC-8D71-8B49-8654-93E7797821BF}" destId="{39636D7C-64DD-2E45-92A9-846EC1BB2424}" srcOrd="0" destOrd="0" parTransId="{AE9F299D-193F-0B47-AB6F-C0854430E7DB}" sibTransId="{9195883C-8059-5441-A0E2-DE061818BCEF}"/>
    <dgm:cxn modelId="{9DEE83E9-C386-164A-B563-6210952AFD0C}" type="presOf" srcId="{95DB1CC9-F952-EC4C-A4D2-FCA8690B938F}" destId="{865D467F-6D46-F244-8421-D8AFA430D95B}" srcOrd="1" destOrd="0" presId="urn:microsoft.com/office/officeart/2005/8/layout/lProcess2"/>
    <dgm:cxn modelId="{64E35DB7-0013-154C-8317-5EE50B3B5AB9}" type="presOf" srcId="{9E8D3CEE-D638-1F4B-B1F9-9AF36C00D139}" destId="{AF1B39D9-021C-6745-94F4-C4F79932323A}" srcOrd="0" destOrd="0" presId="urn:microsoft.com/office/officeart/2005/8/layout/lProcess2"/>
    <dgm:cxn modelId="{E3D93FDD-3C78-C145-B71C-22C9CCA45915}" type="presOf" srcId="{4370A582-A421-7D41-9E11-E181402E96A8}" destId="{FA3D58C4-9039-044B-834A-24B82B33254C}" srcOrd="0" destOrd="0" presId="urn:microsoft.com/office/officeart/2005/8/layout/lProcess2"/>
    <dgm:cxn modelId="{1EDC91C3-2548-6E41-81A5-2CBEB77A085A}" srcId="{11FAA3F2-318E-D844-83F9-E3321FB4D2F3}" destId="{4370A582-A421-7D41-9E11-E181402E96A8}" srcOrd="0" destOrd="0" parTransId="{D816E5EC-614C-EF4E-9DC6-743926AD7B26}" sibTransId="{D7ABFEDA-FAE3-3446-B3E9-B7552E4EE5A5}"/>
    <dgm:cxn modelId="{832B5091-17F7-3449-82A7-99DB00B9706A}" type="presOf" srcId="{BAACCBAC-8D71-8B49-8654-93E7797821BF}" destId="{DFF1BFD8-19A5-494E-A2D7-5C2601F74006}" srcOrd="0" destOrd="0" presId="urn:microsoft.com/office/officeart/2005/8/layout/lProcess2"/>
    <dgm:cxn modelId="{3765D9C2-27CB-8040-9762-8BA241597F93}" type="presOf" srcId="{0DBD5552-3446-A045-B935-22EE002540E8}" destId="{ACFE2649-D816-474B-BB14-47D1576A7FC7}" srcOrd="0" destOrd="0" presId="urn:microsoft.com/office/officeart/2005/8/layout/lProcess2"/>
    <dgm:cxn modelId="{30B269B6-98AF-BD4E-BDF6-A2C34A682349}" srcId="{95DB1CC9-F952-EC4C-A4D2-FCA8690B938F}" destId="{E7433F56-7DB3-9A4A-BC9C-80476D7C0595}" srcOrd="0" destOrd="0" parTransId="{9888442B-567A-FC41-92AD-2F26D9F78E35}" sibTransId="{C02868ED-002D-1D44-A118-22BC83E9CECF}"/>
    <dgm:cxn modelId="{120E9004-BF9B-7444-B170-9E60DD2D068B}" type="presOf" srcId="{95DB1CC9-F952-EC4C-A4D2-FCA8690B938F}" destId="{422DBCAE-4680-DC47-BC73-ED9FC555B590}" srcOrd="0" destOrd="0" presId="urn:microsoft.com/office/officeart/2005/8/layout/lProcess2"/>
    <dgm:cxn modelId="{229C41EE-22FE-DD41-94C9-44F927605586}" srcId="{81835A26-E1E2-4E45-ADEA-B00CAF2E0D3C}" destId="{95DB1CC9-F952-EC4C-A4D2-FCA8690B938F}" srcOrd="1" destOrd="0" parTransId="{BAAC0387-7346-B847-BA0E-E15C35A0A7B4}" sibTransId="{8A534B09-3E32-5943-A46C-903A861B9841}"/>
    <dgm:cxn modelId="{5F71FE94-2E37-4347-ADE8-4E5B00971C89}" type="presOf" srcId="{11FAA3F2-318E-D844-83F9-E3321FB4D2F3}" destId="{47346757-DB9D-8841-B556-FE0AB6829E41}" srcOrd="0" destOrd="0" presId="urn:microsoft.com/office/officeart/2005/8/layout/lProcess2"/>
    <dgm:cxn modelId="{E4CC7ABB-729F-ED41-9769-4D34AA11F0DF}" type="presOf" srcId="{39636D7C-64DD-2E45-92A9-846EC1BB2424}" destId="{AD93195C-FCDE-1E4A-99C1-8818449203C8}" srcOrd="0" destOrd="0" presId="urn:microsoft.com/office/officeart/2005/8/layout/lProcess2"/>
    <dgm:cxn modelId="{26EAAC32-9C33-254D-87EF-F82210FF0F6E}" type="presOf" srcId="{409EACF4-EE34-6C4C-B626-FB092FD6DB06}" destId="{4BAB5E6A-692D-2E47-8D98-CF9B97694100}" srcOrd="0" destOrd="0" presId="urn:microsoft.com/office/officeart/2005/8/layout/lProcess2"/>
    <dgm:cxn modelId="{566B122C-D2A6-7048-B3B5-DCAC6E69EC6E}" type="presOf" srcId="{F8AB4D2B-B7A5-DD4D-8254-7EECEA8C6E7D}" destId="{5C9A40CF-CB00-2B41-BE3C-AE6D386C9E29}" srcOrd="0" destOrd="0" presId="urn:microsoft.com/office/officeart/2005/8/layout/lProcess2"/>
    <dgm:cxn modelId="{1A57F49B-9558-0F4F-A995-9F3364EEDC8E}" type="presOf" srcId="{88D69F67-C69A-9445-87AD-FECED2B516C5}" destId="{AFE7CE7E-084B-0445-B704-3AA0B536146E}" srcOrd="0" destOrd="0" presId="urn:microsoft.com/office/officeart/2005/8/layout/lProcess2"/>
    <dgm:cxn modelId="{DCA3E7FC-2D02-5642-9C8A-526BC2A0D378}" type="presOf" srcId="{844E8069-0270-BD4D-B56E-B8821E62D8C2}" destId="{89406270-5B39-AD49-8F92-964492861722}" srcOrd="0" destOrd="0" presId="urn:microsoft.com/office/officeart/2005/8/layout/lProcess2"/>
    <dgm:cxn modelId="{AF81916C-BE39-4841-9145-E18C75ABE7D7}" type="presOf" srcId="{11FAA3F2-318E-D844-83F9-E3321FB4D2F3}" destId="{FD06803C-A96A-0B45-B3FD-A19300F6C08A}" srcOrd="1" destOrd="0" presId="urn:microsoft.com/office/officeart/2005/8/layout/lProcess2"/>
    <dgm:cxn modelId="{DD5FF3BE-7BD0-334C-B14F-57393070D1DC}" srcId="{81835A26-E1E2-4E45-ADEA-B00CAF2E0D3C}" destId="{BAACCBAC-8D71-8B49-8654-93E7797821BF}" srcOrd="2" destOrd="0" parTransId="{97EEBC0D-5CD9-AA42-BC48-8DD57C70DABC}" sibTransId="{238480B7-BB64-434A-B274-DD83BAED0ACA}"/>
    <dgm:cxn modelId="{A74DEA16-1D02-DB4E-A07C-682A84157950}" srcId="{81835A26-E1E2-4E45-ADEA-B00CAF2E0D3C}" destId="{0DBD5552-3446-A045-B935-22EE002540E8}" srcOrd="4" destOrd="0" parTransId="{C97488A7-53ED-5A4C-B666-63776CC30E01}" sibTransId="{13956575-60DE-F94B-8632-F9F1563D8029}"/>
    <dgm:cxn modelId="{A5C9B23E-4141-7643-82F1-ED093143D51C}" srcId="{0DBD5552-3446-A045-B935-22EE002540E8}" destId="{844E8069-0270-BD4D-B56E-B8821E62D8C2}" srcOrd="0" destOrd="0" parTransId="{6107EDA0-B343-3744-9CE9-CC261F066D34}" sibTransId="{CED1B291-3063-D249-BEA5-CF2298606D9A}"/>
    <dgm:cxn modelId="{ED27B2E2-4AA6-144D-A4F0-FFCADA291FF4}" srcId="{9E8D3CEE-D638-1F4B-B1F9-9AF36C00D139}" destId="{88D69F67-C69A-9445-87AD-FECED2B516C5}" srcOrd="0" destOrd="0" parTransId="{AE5E2D24-B491-F542-8498-837A59C5B773}" sibTransId="{98FB1F88-9BA7-0E4B-9076-D304D112289A}"/>
    <dgm:cxn modelId="{835324FB-9769-934B-8DF4-39687729D9DD}" type="presOf" srcId="{E7433F56-7DB3-9A4A-BC9C-80476D7C0595}" destId="{BCFEDE62-6A64-F340-B544-6721BB666B90}" srcOrd="0" destOrd="0" presId="urn:microsoft.com/office/officeart/2005/8/layout/lProcess2"/>
    <dgm:cxn modelId="{A7B54FBE-441B-B641-A423-A1E31F285922}" srcId="{F8AB4D2B-B7A5-DD4D-8254-7EECEA8C6E7D}" destId="{409EACF4-EE34-6C4C-B626-FB092FD6DB06}" srcOrd="0" destOrd="0" parTransId="{EF5EF3B2-DDCA-6546-8885-527F2C715BC0}" sibTransId="{6EF4723D-476D-BC41-B749-EF682E1975AD}"/>
    <dgm:cxn modelId="{CF110362-CEC2-D44E-BC4F-DCAFA3C7FDAE}" srcId="{81835A26-E1E2-4E45-ADEA-B00CAF2E0D3C}" destId="{F8AB4D2B-B7A5-DD4D-8254-7EECEA8C6E7D}" srcOrd="5" destOrd="0" parTransId="{ED85B689-9244-2B41-B4DD-E79767C89C9E}" sibTransId="{5A845ED3-2AA7-7A49-A337-1457D94BDB5C}"/>
    <dgm:cxn modelId="{258A70EC-38FE-174B-AB64-7D3F3E519D40}" type="presOf" srcId="{0DBD5552-3446-A045-B935-22EE002540E8}" destId="{836A4B60-7D79-C34C-BC82-BF7F5B5DB6CA}" srcOrd="1" destOrd="0" presId="urn:microsoft.com/office/officeart/2005/8/layout/lProcess2"/>
    <dgm:cxn modelId="{79E4FB0E-BE93-3B40-9838-8F5E24CE470D}" type="presOf" srcId="{F8AB4D2B-B7A5-DD4D-8254-7EECEA8C6E7D}" destId="{BCBA2B99-AED4-2B46-954E-EA426B151B65}" srcOrd="1" destOrd="0" presId="urn:microsoft.com/office/officeart/2005/8/layout/lProcess2"/>
    <dgm:cxn modelId="{9061F131-90CE-E84A-8C07-75A32B5A3C97}" type="presParOf" srcId="{5873425A-BEF1-BB42-A85D-45EAD6B6CDD2}" destId="{9FCA786C-6681-4F44-A036-4DCEB3E927BF}" srcOrd="0" destOrd="0" presId="urn:microsoft.com/office/officeart/2005/8/layout/lProcess2"/>
    <dgm:cxn modelId="{5CDB1D42-BCC3-9441-9A1D-F14EEC9FEC7E}" type="presParOf" srcId="{9FCA786C-6681-4F44-A036-4DCEB3E927BF}" destId="{47346757-DB9D-8841-B556-FE0AB6829E41}" srcOrd="0" destOrd="0" presId="urn:microsoft.com/office/officeart/2005/8/layout/lProcess2"/>
    <dgm:cxn modelId="{85F60146-047D-F04C-8435-068075BD75B0}" type="presParOf" srcId="{9FCA786C-6681-4F44-A036-4DCEB3E927BF}" destId="{FD06803C-A96A-0B45-B3FD-A19300F6C08A}" srcOrd="1" destOrd="0" presId="urn:microsoft.com/office/officeart/2005/8/layout/lProcess2"/>
    <dgm:cxn modelId="{276B0240-68CC-484E-AAD4-73D8A33E6A31}" type="presParOf" srcId="{9FCA786C-6681-4F44-A036-4DCEB3E927BF}" destId="{B0E2E0BB-E57F-B046-891A-3FD645A28347}" srcOrd="2" destOrd="0" presId="urn:microsoft.com/office/officeart/2005/8/layout/lProcess2"/>
    <dgm:cxn modelId="{4AABE97E-07A4-3248-B349-DEAB96AAF715}" type="presParOf" srcId="{B0E2E0BB-E57F-B046-891A-3FD645A28347}" destId="{D51518DF-D957-EA43-A389-2EADD89C0D3A}" srcOrd="0" destOrd="0" presId="urn:microsoft.com/office/officeart/2005/8/layout/lProcess2"/>
    <dgm:cxn modelId="{61FB6C14-CF95-224A-9BCD-6358400E04E2}" type="presParOf" srcId="{D51518DF-D957-EA43-A389-2EADD89C0D3A}" destId="{FA3D58C4-9039-044B-834A-24B82B33254C}" srcOrd="0" destOrd="0" presId="urn:microsoft.com/office/officeart/2005/8/layout/lProcess2"/>
    <dgm:cxn modelId="{83DA3438-83D0-7C47-9B5E-2DAEC9582437}" type="presParOf" srcId="{5873425A-BEF1-BB42-A85D-45EAD6B6CDD2}" destId="{9E3C22F5-DC15-1A43-BE13-61B65E91389C}" srcOrd="1" destOrd="0" presId="urn:microsoft.com/office/officeart/2005/8/layout/lProcess2"/>
    <dgm:cxn modelId="{99AD1BD9-D89A-C746-B547-539F6B6B363E}" type="presParOf" srcId="{5873425A-BEF1-BB42-A85D-45EAD6B6CDD2}" destId="{44A3D908-C669-F644-9593-0CC495F35C81}" srcOrd="2" destOrd="0" presId="urn:microsoft.com/office/officeart/2005/8/layout/lProcess2"/>
    <dgm:cxn modelId="{F8EBD517-DE4F-8B46-AAB9-C00C307EBF4B}" type="presParOf" srcId="{44A3D908-C669-F644-9593-0CC495F35C81}" destId="{422DBCAE-4680-DC47-BC73-ED9FC555B590}" srcOrd="0" destOrd="0" presId="urn:microsoft.com/office/officeart/2005/8/layout/lProcess2"/>
    <dgm:cxn modelId="{7697175E-04DA-0647-B948-B578B436EF26}" type="presParOf" srcId="{44A3D908-C669-F644-9593-0CC495F35C81}" destId="{865D467F-6D46-F244-8421-D8AFA430D95B}" srcOrd="1" destOrd="0" presId="urn:microsoft.com/office/officeart/2005/8/layout/lProcess2"/>
    <dgm:cxn modelId="{B98D4964-3553-9249-B526-417C7797BEEB}" type="presParOf" srcId="{44A3D908-C669-F644-9593-0CC495F35C81}" destId="{1A74C499-AA62-F440-93F0-F0AB32C4A31F}" srcOrd="2" destOrd="0" presId="urn:microsoft.com/office/officeart/2005/8/layout/lProcess2"/>
    <dgm:cxn modelId="{6A2354A1-70B5-224A-B08D-BD061D68AB0C}" type="presParOf" srcId="{1A74C499-AA62-F440-93F0-F0AB32C4A31F}" destId="{5BA1F1F4-9166-3A4F-865F-9F3A918B2C96}" srcOrd="0" destOrd="0" presId="urn:microsoft.com/office/officeart/2005/8/layout/lProcess2"/>
    <dgm:cxn modelId="{02B1A68A-20A3-8C47-A3DF-E34D4C84772A}" type="presParOf" srcId="{5BA1F1F4-9166-3A4F-865F-9F3A918B2C96}" destId="{BCFEDE62-6A64-F340-B544-6721BB666B90}" srcOrd="0" destOrd="0" presId="urn:microsoft.com/office/officeart/2005/8/layout/lProcess2"/>
    <dgm:cxn modelId="{B9470B93-385A-BE4A-8A8A-351DFEBFF084}" type="presParOf" srcId="{5873425A-BEF1-BB42-A85D-45EAD6B6CDD2}" destId="{986E8C35-C5B4-5545-A481-953838D21C04}" srcOrd="3" destOrd="0" presId="urn:microsoft.com/office/officeart/2005/8/layout/lProcess2"/>
    <dgm:cxn modelId="{150D8E48-3482-3B4E-A48A-06B7CA370570}" type="presParOf" srcId="{5873425A-BEF1-BB42-A85D-45EAD6B6CDD2}" destId="{B58DAC75-B41A-0742-952B-73DAE1211148}" srcOrd="4" destOrd="0" presId="urn:microsoft.com/office/officeart/2005/8/layout/lProcess2"/>
    <dgm:cxn modelId="{F3B8F3FE-3625-C34C-A6B2-7DA01E6B7CFF}" type="presParOf" srcId="{B58DAC75-B41A-0742-952B-73DAE1211148}" destId="{DFF1BFD8-19A5-494E-A2D7-5C2601F74006}" srcOrd="0" destOrd="0" presId="urn:microsoft.com/office/officeart/2005/8/layout/lProcess2"/>
    <dgm:cxn modelId="{535FEB1C-1EBB-8445-A0BB-AB2D94EBD6F9}" type="presParOf" srcId="{B58DAC75-B41A-0742-952B-73DAE1211148}" destId="{52F34BD3-11A9-3548-ABF2-7FA31BE7A13D}" srcOrd="1" destOrd="0" presId="urn:microsoft.com/office/officeart/2005/8/layout/lProcess2"/>
    <dgm:cxn modelId="{38ECBE8E-3135-A64B-BCB3-C2CF72DC16A8}" type="presParOf" srcId="{B58DAC75-B41A-0742-952B-73DAE1211148}" destId="{9D53A795-D1F8-9D4A-BBED-A6B1C8AC9924}" srcOrd="2" destOrd="0" presId="urn:microsoft.com/office/officeart/2005/8/layout/lProcess2"/>
    <dgm:cxn modelId="{7AD3CA7C-537A-CB48-BAC6-52A96D3D4B4A}" type="presParOf" srcId="{9D53A795-D1F8-9D4A-BBED-A6B1C8AC9924}" destId="{BCA42D99-F5E0-8E4C-AB9A-BCFD4D0B537F}" srcOrd="0" destOrd="0" presId="urn:microsoft.com/office/officeart/2005/8/layout/lProcess2"/>
    <dgm:cxn modelId="{13C3311B-A529-7041-9BB1-92FDAF89A52E}" type="presParOf" srcId="{BCA42D99-F5E0-8E4C-AB9A-BCFD4D0B537F}" destId="{AD93195C-FCDE-1E4A-99C1-8818449203C8}" srcOrd="0" destOrd="0" presId="urn:microsoft.com/office/officeart/2005/8/layout/lProcess2"/>
    <dgm:cxn modelId="{452D1EFF-15D8-2343-AB07-816370449E21}" type="presParOf" srcId="{5873425A-BEF1-BB42-A85D-45EAD6B6CDD2}" destId="{17737266-7AA4-D746-84C6-A10B3DBFC889}" srcOrd="5" destOrd="0" presId="urn:microsoft.com/office/officeart/2005/8/layout/lProcess2"/>
    <dgm:cxn modelId="{F2979F04-0D0B-BF49-87CD-67412ADE5EC4}" type="presParOf" srcId="{5873425A-BEF1-BB42-A85D-45EAD6B6CDD2}" destId="{2BC735BD-8647-044A-945E-368870A920D2}" srcOrd="6" destOrd="0" presId="urn:microsoft.com/office/officeart/2005/8/layout/lProcess2"/>
    <dgm:cxn modelId="{6F45B0BA-8AED-DE4B-94E2-59F5FC6E12D0}" type="presParOf" srcId="{2BC735BD-8647-044A-945E-368870A920D2}" destId="{AF1B39D9-021C-6745-94F4-C4F79932323A}" srcOrd="0" destOrd="0" presId="urn:microsoft.com/office/officeart/2005/8/layout/lProcess2"/>
    <dgm:cxn modelId="{8CD39792-AF3F-394D-BF09-F3D5BF71BB9F}" type="presParOf" srcId="{2BC735BD-8647-044A-945E-368870A920D2}" destId="{CF749BC9-6139-6549-8FBA-F8724CB50468}" srcOrd="1" destOrd="0" presId="urn:microsoft.com/office/officeart/2005/8/layout/lProcess2"/>
    <dgm:cxn modelId="{6CC5D7FA-159B-A441-A2C1-20C581DFBDF2}" type="presParOf" srcId="{2BC735BD-8647-044A-945E-368870A920D2}" destId="{BCF783CF-8BAE-4E45-BF93-6BECEB8B13D7}" srcOrd="2" destOrd="0" presId="urn:microsoft.com/office/officeart/2005/8/layout/lProcess2"/>
    <dgm:cxn modelId="{CB343014-3EFA-1945-AD67-C986A97EA23F}" type="presParOf" srcId="{BCF783CF-8BAE-4E45-BF93-6BECEB8B13D7}" destId="{A9F1D791-84B3-0D44-ABED-90E37CEDA5A6}" srcOrd="0" destOrd="0" presId="urn:microsoft.com/office/officeart/2005/8/layout/lProcess2"/>
    <dgm:cxn modelId="{F3F9622D-FEC3-314C-8B3F-256D1862D1A9}" type="presParOf" srcId="{A9F1D791-84B3-0D44-ABED-90E37CEDA5A6}" destId="{AFE7CE7E-084B-0445-B704-3AA0B536146E}" srcOrd="0" destOrd="0" presId="urn:microsoft.com/office/officeart/2005/8/layout/lProcess2"/>
    <dgm:cxn modelId="{8370632D-1439-6B42-AFA9-1B7D45B14F78}" type="presParOf" srcId="{5873425A-BEF1-BB42-A85D-45EAD6B6CDD2}" destId="{59EDC29D-B187-3B4F-B1B4-69C67941B555}" srcOrd="7" destOrd="0" presId="urn:microsoft.com/office/officeart/2005/8/layout/lProcess2"/>
    <dgm:cxn modelId="{14A2E465-2F10-8B48-BCA1-899B1AF63955}" type="presParOf" srcId="{5873425A-BEF1-BB42-A85D-45EAD6B6CDD2}" destId="{22E8AB2C-E938-5742-A03C-D95AA05832F7}" srcOrd="8" destOrd="0" presId="urn:microsoft.com/office/officeart/2005/8/layout/lProcess2"/>
    <dgm:cxn modelId="{83828556-947F-1549-9B61-341605285283}" type="presParOf" srcId="{22E8AB2C-E938-5742-A03C-D95AA05832F7}" destId="{ACFE2649-D816-474B-BB14-47D1576A7FC7}" srcOrd="0" destOrd="0" presId="urn:microsoft.com/office/officeart/2005/8/layout/lProcess2"/>
    <dgm:cxn modelId="{D4D4FFBF-A594-2B4E-A6F9-475D463858C0}" type="presParOf" srcId="{22E8AB2C-E938-5742-A03C-D95AA05832F7}" destId="{836A4B60-7D79-C34C-BC82-BF7F5B5DB6CA}" srcOrd="1" destOrd="0" presId="urn:microsoft.com/office/officeart/2005/8/layout/lProcess2"/>
    <dgm:cxn modelId="{DFCA07AB-4DF5-2742-970A-DDB8D3311451}" type="presParOf" srcId="{22E8AB2C-E938-5742-A03C-D95AA05832F7}" destId="{0C1BE639-4632-F941-B1BD-E37498240DB1}" srcOrd="2" destOrd="0" presId="urn:microsoft.com/office/officeart/2005/8/layout/lProcess2"/>
    <dgm:cxn modelId="{BFEE6B77-801E-8049-AEB6-7FE04F57A9D8}" type="presParOf" srcId="{0C1BE639-4632-F941-B1BD-E37498240DB1}" destId="{F533A3C2-B17B-844C-AA01-277EF02AF74A}" srcOrd="0" destOrd="0" presId="urn:microsoft.com/office/officeart/2005/8/layout/lProcess2"/>
    <dgm:cxn modelId="{1AEA838C-8C36-084A-A04A-A352740F2519}" type="presParOf" srcId="{F533A3C2-B17B-844C-AA01-277EF02AF74A}" destId="{89406270-5B39-AD49-8F92-964492861722}" srcOrd="0" destOrd="0" presId="urn:microsoft.com/office/officeart/2005/8/layout/lProcess2"/>
    <dgm:cxn modelId="{6D24C6E0-ABB0-114E-AD08-471A0EE6F397}" type="presParOf" srcId="{5873425A-BEF1-BB42-A85D-45EAD6B6CDD2}" destId="{1F925688-1042-B24E-97E4-A06DD579BC9B}" srcOrd="9" destOrd="0" presId="urn:microsoft.com/office/officeart/2005/8/layout/lProcess2"/>
    <dgm:cxn modelId="{FC1568A0-6032-914F-9F9C-92FF0358632C}" type="presParOf" srcId="{5873425A-BEF1-BB42-A85D-45EAD6B6CDD2}" destId="{A25FFCE1-131C-2C42-AFBB-21FA3EBA5F63}" srcOrd="10" destOrd="0" presId="urn:microsoft.com/office/officeart/2005/8/layout/lProcess2"/>
    <dgm:cxn modelId="{9603B0B1-2B32-1E46-9D89-000DEB7F00C8}" type="presParOf" srcId="{A25FFCE1-131C-2C42-AFBB-21FA3EBA5F63}" destId="{5C9A40CF-CB00-2B41-BE3C-AE6D386C9E29}" srcOrd="0" destOrd="0" presId="urn:microsoft.com/office/officeart/2005/8/layout/lProcess2"/>
    <dgm:cxn modelId="{C2172F0E-A836-5645-A650-4B69F4E268B1}" type="presParOf" srcId="{A25FFCE1-131C-2C42-AFBB-21FA3EBA5F63}" destId="{BCBA2B99-AED4-2B46-954E-EA426B151B65}" srcOrd="1" destOrd="0" presId="urn:microsoft.com/office/officeart/2005/8/layout/lProcess2"/>
    <dgm:cxn modelId="{EA6852C7-60DE-EC47-8364-67AE3449BBDF}" type="presParOf" srcId="{A25FFCE1-131C-2C42-AFBB-21FA3EBA5F63}" destId="{0424A295-C428-E34B-9049-A56E2E72185D}" srcOrd="2" destOrd="0" presId="urn:microsoft.com/office/officeart/2005/8/layout/lProcess2"/>
    <dgm:cxn modelId="{0B828A0C-11A2-4948-A990-C3A3BB5FC4B4}" type="presParOf" srcId="{0424A295-C428-E34B-9049-A56E2E72185D}" destId="{904A022C-26E7-0445-BC5C-10E6A4D709BC}" srcOrd="0" destOrd="0" presId="urn:microsoft.com/office/officeart/2005/8/layout/lProcess2"/>
    <dgm:cxn modelId="{793E6A49-A9CA-B742-ABF5-D83FBD094027}" type="presParOf" srcId="{904A022C-26E7-0445-BC5C-10E6A4D709BC}" destId="{4BAB5E6A-692D-2E47-8D98-CF9B97694100}" srcOrd="0"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5.xml><?xml version="1.0" encoding="utf-8"?>
<dgm:dataModel xmlns:dgm="http://schemas.openxmlformats.org/drawingml/2006/diagram" xmlns:a="http://schemas.openxmlformats.org/drawingml/2006/main">
  <dgm:ptLst>
    <dgm:pt modelId="{E3B654A4-AB76-7143-9ED5-21E77BB1F639}" type="doc">
      <dgm:prSet loTypeId="urn:microsoft.com/office/officeart/2005/8/layout/target3" loCatId="relationship" qsTypeId="urn:microsoft.com/office/officeart/2005/8/quickstyle/simple4" qsCatId="simple" csTypeId="urn:microsoft.com/office/officeart/2005/8/colors/accent1_2" csCatId="accent1"/>
      <dgm:spPr/>
      <dgm:t>
        <a:bodyPr/>
        <a:lstStyle/>
        <a:p>
          <a:endParaRPr lang="en-US"/>
        </a:p>
      </dgm:t>
    </dgm:pt>
    <dgm:pt modelId="{9924002F-00DC-834B-A8B7-8D150882D190}">
      <dgm:prSet/>
      <dgm:spPr/>
      <dgm:t>
        <a:bodyPr/>
        <a:lstStyle/>
        <a:p>
          <a:pPr rtl="0"/>
          <a:r>
            <a:rPr lang="en-US" dirty="0" smtClean="0">
              <a:latin typeface="Times New Roman" panose="02020603050405020304" pitchFamily="18" charset="0"/>
              <a:cs typeface="Times New Roman" panose="02020603050405020304" pitchFamily="18" charset="0"/>
            </a:rPr>
            <a:t>An activity is a single visual user interface component, including things such as menu selections, icons, and checkboxes</a:t>
          </a:r>
          <a:endParaRPr lang="en-US" dirty="0">
            <a:latin typeface="Times New Roman" panose="02020603050405020304" pitchFamily="18" charset="0"/>
            <a:cs typeface="Times New Roman" panose="02020603050405020304" pitchFamily="18" charset="0"/>
          </a:endParaRPr>
        </a:p>
      </dgm:t>
    </dgm:pt>
    <dgm:pt modelId="{3FE3261E-4C80-0E45-8F84-E712426391B1}" type="parTrans" cxnId="{B2D0971C-6727-2143-B750-36FC79DF9229}">
      <dgm:prSet/>
      <dgm:spPr/>
      <dgm:t>
        <a:bodyPr/>
        <a:lstStyle/>
        <a:p>
          <a:endParaRPr lang="en-US">
            <a:latin typeface="Times New Roman" panose="02020603050405020304" pitchFamily="18" charset="0"/>
            <a:cs typeface="Times New Roman" panose="02020603050405020304" pitchFamily="18" charset="0"/>
          </a:endParaRPr>
        </a:p>
      </dgm:t>
    </dgm:pt>
    <dgm:pt modelId="{05C42E8F-E832-CA45-95F4-82D4D1D0F4CD}" type="sibTrans" cxnId="{B2D0971C-6727-2143-B750-36FC79DF9229}">
      <dgm:prSet/>
      <dgm:spPr/>
      <dgm:t>
        <a:bodyPr/>
        <a:lstStyle/>
        <a:p>
          <a:endParaRPr lang="en-US">
            <a:latin typeface="Times New Roman" panose="02020603050405020304" pitchFamily="18" charset="0"/>
            <a:cs typeface="Times New Roman" panose="02020603050405020304" pitchFamily="18" charset="0"/>
          </a:endParaRPr>
        </a:p>
      </dgm:t>
    </dgm:pt>
    <dgm:pt modelId="{973A6BAF-6FB0-B043-9849-ADC0D3E56525}">
      <dgm:prSet/>
      <dgm:spPr/>
      <dgm:t>
        <a:bodyPr/>
        <a:lstStyle/>
        <a:p>
          <a:pPr rtl="0"/>
          <a:r>
            <a:rPr lang="en-US" dirty="0" smtClean="0">
              <a:latin typeface="Times New Roman" panose="02020603050405020304" pitchFamily="18" charset="0"/>
              <a:cs typeface="Times New Roman" panose="02020603050405020304" pitchFamily="18" charset="0"/>
            </a:rPr>
            <a:t>Every screen in an application is an extension of the Activity class</a:t>
          </a:r>
          <a:endParaRPr lang="en-US" dirty="0">
            <a:latin typeface="Times New Roman" panose="02020603050405020304" pitchFamily="18" charset="0"/>
            <a:cs typeface="Times New Roman" panose="02020603050405020304" pitchFamily="18" charset="0"/>
          </a:endParaRPr>
        </a:p>
      </dgm:t>
    </dgm:pt>
    <dgm:pt modelId="{F4C96DCF-7C50-A34F-8DE0-E32CC6B27FCD}" type="parTrans" cxnId="{BD087061-0CB5-0B46-8350-A113B6042CB1}">
      <dgm:prSet/>
      <dgm:spPr/>
      <dgm:t>
        <a:bodyPr/>
        <a:lstStyle/>
        <a:p>
          <a:endParaRPr lang="en-US">
            <a:latin typeface="Times New Roman" panose="02020603050405020304" pitchFamily="18" charset="0"/>
            <a:cs typeface="Times New Roman" panose="02020603050405020304" pitchFamily="18" charset="0"/>
          </a:endParaRPr>
        </a:p>
      </dgm:t>
    </dgm:pt>
    <dgm:pt modelId="{85F9E1A8-C933-F845-9CD0-22CF0157B416}" type="sibTrans" cxnId="{BD087061-0CB5-0B46-8350-A113B6042CB1}">
      <dgm:prSet/>
      <dgm:spPr/>
      <dgm:t>
        <a:bodyPr/>
        <a:lstStyle/>
        <a:p>
          <a:endParaRPr lang="en-US">
            <a:latin typeface="Times New Roman" panose="02020603050405020304" pitchFamily="18" charset="0"/>
            <a:cs typeface="Times New Roman" panose="02020603050405020304" pitchFamily="18" charset="0"/>
          </a:endParaRPr>
        </a:p>
      </dgm:t>
    </dgm:pt>
    <dgm:pt modelId="{03EB40BF-DEBC-4541-8328-BDF845780507}">
      <dgm:prSet/>
      <dgm:spPr/>
      <dgm:t>
        <a:bodyPr/>
        <a:lstStyle/>
        <a:p>
          <a:pPr rtl="0"/>
          <a:r>
            <a:rPr lang="en-US" dirty="0" smtClean="0">
              <a:latin typeface="Times New Roman" panose="02020603050405020304" pitchFamily="18" charset="0"/>
              <a:cs typeface="Times New Roman" panose="02020603050405020304" pitchFamily="18" charset="0"/>
            </a:rPr>
            <a:t>Activities use Views to form graphical user interfaces that display information and respond to user actions</a:t>
          </a:r>
          <a:endParaRPr lang="en-US" dirty="0">
            <a:latin typeface="Times New Roman" panose="02020603050405020304" pitchFamily="18" charset="0"/>
            <a:cs typeface="Times New Roman" panose="02020603050405020304" pitchFamily="18" charset="0"/>
          </a:endParaRPr>
        </a:p>
      </dgm:t>
    </dgm:pt>
    <dgm:pt modelId="{8CE20261-1590-574E-91DF-BD52F099994F}" type="parTrans" cxnId="{7CB7C09B-47A5-6440-8E05-40CF99ADDD2C}">
      <dgm:prSet/>
      <dgm:spPr/>
      <dgm:t>
        <a:bodyPr/>
        <a:lstStyle/>
        <a:p>
          <a:endParaRPr lang="en-US">
            <a:latin typeface="Times New Roman" panose="02020603050405020304" pitchFamily="18" charset="0"/>
            <a:cs typeface="Times New Roman" panose="02020603050405020304" pitchFamily="18" charset="0"/>
          </a:endParaRPr>
        </a:p>
      </dgm:t>
    </dgm:pt>
    <dgm:pt modelId="{DE597390-256A-9D41-BEE0-36BAD324FC03}" type="sibTrans" cxnId="{7CB7C09B-47A5-6440-8E05-40CF99ADDD2C}">
      <dgm:prSet/>
      <dgm:spPr/>
      <dgm:t>
        <a:bodyPr/>
        <a:lstStyle/>
        <a:p>
          <a:endParaRPr lang="en-US">
            <a:latin typeface="Times New Roman" panose="02020603050405020304" pitchFamily="18" charset="0"/>
            <a:cs typeface="Times New Roman" panose="02020603050405020304" pitchFamily="18" charset="0"/>
          </a:endParaRPr>
        </a:p>
      </dgm:t>
    </dgm:pt>
    <dgm:pt modelId="{6A785F14-239C-654B-9779-3EB22B88A86C}" type="pres">
      <dgm:prSet presAssocID="{E3B654A4-AB76-7143-9ED5-21E77BB1F639}" presName="Name0" presStyleCnt="0">
        <dgm:presLayoutVars>
          <dgm:chMax val="7"/>
          <dgm:dir/>
          <dgm:animLvl val="lvl"/>
          <dgm:resizeHandles val="exact"/>
        </dgm:presLayoutVars>
      </dgm:prSet>
      <dgm:spPr/>
      <dgm:t>
        <a:bodyPr/>
        <a:lstStyle/>
        <a:p>
          <a:endParaRPr lang="en-US"/>
        </a:p>
      </dgm:t>
    </dgm:pt>
    <dgm:pt modelId="{33B74FB8-A17F-DB4D-89BA-9DA080589CF9}" type="pres">
      <dgm:prSet presAssocID="{9924002F-00DC-834B-A8B7-8D150882D190}" presName="circle1" presStyleLbl="node1" presStyleIdx="0" presStyleCnt="3"/>
      <dgm:spPr/>
    </dgm:pt>
    <dgm:pt modelId="{78C861EB-F05B-904E-8FA7-B1AB73F203B4}" type="pres">
      <dgm:prSet presAssocID="{9924002F-00DC-834B-A8B7-8D150882D190}" presName="space" presStyleCnt="0"/>
      <dgm:spPr/>
    </dgm:pt>
    <dgm:pt modelId="{07A6B9EE-2643-ED42-8451-9AF5B87A7FAF}" type="pres">
      <dgm:prSet presAssocID="{9924002F-00DC-834B-A8B7-8D150882D190}" presName="rect1" presStyleLbl="alignAcc1" presStyleIdx="0" presStyleCnt="3"/>
      <dgm:spPr/>
      <dgm:t>
        <a:bodyPr/>
        <a:lstStyle/>
        <a:p>
          <a:endParaRPr lang="en-US"/>
        </a:p>
      </dgm:t>
    </dgm:pt>
    <dgm:pt modelId="{E2FE44CC-2276-8446-A268-C96658C359C8}" type="pres">
      <dgm:prSet presAssocID="{973A6BAF-6FB0-B043-9849-ADC0D3E56525}" presName="vertSpace2" presStyleLbl="node1" presStyleIdx="0" presStyleCnt="3"/>
      <dgm:spPr/>
    </dgm:pt>
    <dgm:pt modelId="{D5ECF5E7-5902-E945-985A-D0312BF183FC}" type="pres">
      <dgm:prSet presAssocID="{973A6BAF-6FB0-B043-9849-ADC0D3E56525}" presName="circle2" presStyleLbl="node1" presStyleIdx="1" presStyleCnt="3"/>
      <dgm:spPr>
        <a:solidFill>
          <a:schemeClr val="accent2"/>
        </a:solidFill>
      </dgm:spPr>
    </dgm:pt>
    <dgm:pt modelId="{BFDE17E6-F79D-5C4B-BAFE-E6D6326FB705}" type="pres">
      <dgm:prSet presAssocID="{973A6BAF-6FB0-B043-9849-ADC0D3E56525}" presName="rect2" presStyleLbl="alignAcc1" presStyleIdx="1" presStyleCnt="3"/>
      <dgm:spPr/>
      <dgm:t>
        <a:bodyPr/>
        <a:lstStyle/>
        <a:p>
          <a:endParaRPr lang="en-US"/>
        </a:p>
      </dgm:t>
    </dgm:pt>
    <dgm:pt modelId="{AFC0E562-2A8B-0546-AB40-FEB08DAAC994}" type="pres">
      <dgm:prSet presAssocID="{03EB40BF-DEBC-4541-8328-BDF845780507}" presName="vertSpace3" presStyleLbl="node1" presStyleIdx="1" presStyleCnt="3"/>
      <dgm:spPr/>
    </dgm:pt>
    <dgm:pt modelId="{3E80D4D7-B2B0-AD44-A848-95513A42DEE5}" type="pres">
      <dgm:prSet presAssocID="{03EB40BF-DEBC-4541-8328-BDF845780507}" presName="circle3" presStyleLbl="node1" presStyleIdx="2" presStyleCnt="3"/>
      <dgm:spPr/>
    </dgm:pt>
    <dgm:pt modelId="{4B7D2438-C557-5446-98B4-1704A8B39B68}" type="pres">
      <dgm:prSet presAssocID="{03EB40BF-DEBC-4541-8328-BDF845780507}" presName="rect3" presStyleLbl="alignAcc1" presStyleIdx="2" presStyleCnt="3"/>
      <dgm:spPr/>
      <dgm:t>
        <a:bodyPr/>
        <a:lstStyle/>
        <a:p>
          <a:endParaRPr lang="en-US"/>
        </a:p>
      </dgm:t>
    </dgm:pt>
    <dgm:pt modelId="{727277A8-6505-4749-8682-67965C352360}" type="pres">
      <dgm:prSet presAssocID="{9924002F-00DC-834B-A8B7-8D150882D190}" presName="rect1ParTxNoCh" presStyleLbl="alignAcc1" presStyleIdx="2" presStyleCnt="3">
        <dgm:presLayoutVars>
          <dgm:chMax val="1"/>
          <dgm:bulletEnabled val="1"/>
        </dgm:presLayoutVars>
      </dgm:prSet>
      <dgm:spPr/>
      <dgm:t>
        <a:bodyPr/>
        <a:lstStyle/>
        <a:p>
          <a:endParaRPr lang="en-US"/>
        </a:p>
      </dgm:t>
    </dgm:pt>
    <dgm:pt modelId="{2E391C78-F660-9E49-8625-028DD3C5234C}" type="pres">
      <dgm:prSet presAssocID="{973A6BAF-6FB0-B043-9849-ADC0D3E56525}" presName="rect2ParTxNoCh" presStyleLbl="alignAcc1" presStyleIdx="2" presStyleCnt="3">
        <dgm:presLayoutVars>
          <dgm:chMax val="1"/>
          <dgm:bulletEnabled val="1"/>
        </dgm:presLayoutVars>
      </dgm:prSet>
      <dgm:spPr/>
      <dgm:t>
        <a:bodyPr/>
        <a:lstStyle/>
        <a:p>
          <a:endParaRPr lang="en-US"/>
        </a:p>
      </dgm:t>
    </dgm:pt>
    <dgm:pt modelId="{40C5A3A2-5706-8341-BF5B-A2F13649804E}" type="pres">
      <dgm:prSet presAssocID="{03EB40BF-DEBC-4541-8328-BDF845780507}" presName="rect3ParTxNoCh" presStyleLbl="alignAcc1" presStyleIdx="2" presStyleCnt="3">
        <dgm:presLayoutVars>
          <dgm:chMax val="1"/>
          <dgm:bulletEnabled val="1"/>
        </dgm:presLayoutVars>
      </dgm:prSet>
      <dgm:spPr/>
      <dgm:t>
        <a:bodyPr/>
        <a:lstStyle/>
        <a:p>
          <a:endParaRPr lang="en-US"/>
        </a:p>
      </dgm:t>
    </dgm:pt>
  </dgm:ptLst>
  <dgm:cxnLst>
    <dgm:cxn modelId="{2D1DD458-B4E1-CB4F-A463-399A049AB7F8}" type="presOf" srcId="{9924002F-00DC-834B-A8B7-8D150882D190}" destId="{727277A8-6505-4749-8682-67965C352360}" srcOrd="1" destOrd="0" presId="urn:microsoft.com/office/officeart/2005/8/layout/target3"/>
    <dgm:cxn modelId="{7CE0693B-7D8E-D94A-884C-10FE854103DB}" type="presOf" srcId="{03EB40BF-DEBC-4541-8328-BDF845780507}" destId="{40C5A3A2-5706-8341-BF5B-A2F13649804E}" srcOrd="1" destOrd="0" presId="urn:microsoft.com/office/officeart/2005/8/layout/target3"/>
    <dgm:cxn modelId="{2BE4520B-BE59-D940-8EE8-489C716A11A8}" type="presOf" srcId="{973A6BAF-6FB0-B043-9849-ADC0D3E56525}" destId="{2E391C78-F660-9E49-8625-028DD3C5234C}" srcOrd="1" destOrd="0" presId="urn:microsoft.com/office/officeart/2005/8/layout/target3"/>
    <dgm:cxn modelId="{BD087061-0CB5-0B46-8350-A113B6042CB1}" srcId="{E3B654A4-AB76-7143-9ED5-21E77BB1F639}" destId="{973A6BAF-6FB0-B043-9849-ADC0D3E56525}" srcOrd="1" destOrd="0" parTransId="{F4C96DCF-7C50-A34F-8DE0-E32CC6B27FCD}" sibTransId="{85F9E1A8-C933-F845-9CD0-22CF0157B416}"/>
    <dgm:cxn modelId="{7CB7C09B-47A5-6440-8E05-40CF99ADDD2C}" srcId="{E3B654A4-AB76-7143-9ED5-21E77BB1F639}" destId="{03EB40BF-DEBC-4541-8328-BDF845780507}" srcOrd="2" destOrd="0" parTransId="{8CE20261-1590-574E-91DF-BD52F099994F}" sibTransId="{DE597390-256A-9D41-BEE0-36BAD324FC03}"/>
    <dgm:cxn modelId="{B2D0971C-6727-2143-B750-36FC79DF9229}" srcId="{E3B654A4-AB76-7143-9ED5-21E77BB1F639}" destId="{9924002F-00DC-834B-A8B7-8D150882D190}" srcOrd="0" destOrd="0" parTransId="{3FE3261E-4C80-0E45-8F84-E712426391B1}" sibTransId="{05C42E8F-E832-CA45-95F4-82D4D1D0F4CD}"/>
    <dgm:cxn modelId="{356EA548-8EC4-524C-91D7-D8BA77D8B2E7}" type="presOf" srcId="{03EB40BF-DEBC-4541-8328-BDF845780507}" destId="{4B7D2438-C557-5446-98B4-1704A8B39B68}" srcOrd="0" destOrd="0" presId="urn:microsoft.com/office/officeart/2005/8/layout/target3"/>
    <dgm:cxn modelId="{DFADCDA9-35E8-424C-AF44-80B93EA5BB11}" type="presOf" srcId="{973A6BAF-6FB0-B043-9849-ADC0D3E56525}" destId="{BFDE17E6-F79D-5C4B-BAFE-E6D6326FB705}" srcOrd="0" destOrd="0" presId="urn:microsoft.com/office/officeart/2005/8/layout/target3"/>
    <dgm:cxn modelId="{62000A3E-1807-3440-841B-E955B12D62E9}" type="presOf" srcId="{E3B654A4-AB76-7143-9ED5-21E77BB1F639}" destId="{6A785F14-239C-654B-9779-3EB22B88A86C}" srcOrd="0" destOrd="0" presId="urn:microsoft.com/office/officeart/2005/8/layout/target3"/>
    <dgm:cxn modelId="{F41DF124-D1C9-2949-88E8-64A461593550}" type="presOf" srcId="{9924002F-00DC-834B-A8B7-8D150882D190}" destId="{07A6B9EE-2643-ED42-8451-9AF5B87A7FAF}" srcOrd="0" destOrd="0" presId="urn:microsoft.com/office/officeart/2005/8/layout/target3"/>
    <dgm:cxn modelId="{1EAB95C4-B740-E440-9245-CA0935DD443B}" type="presParOf" srcId="{6A785F14-239C-654B-9779-3EB22B88A86C}" destId="{33B74FB8-A17F-DB4D-89BA-9DA080589CF9}" srcOrd="0" destOrd="0" presId="urn:microsoft.com/office/officeart/2005/8/layout/target3"/>
    <dgm:cxn modelId="{970E109A-1EC4-3749-9C18-8EBE88F56374}" type="presParOf" srcId="{6A785F14-239C-654B-9779-3EB22B88A86C}" destId="{78C861EB-F05B-904E-8FA7-B1AB73F203B4}" srcOrd="1" destOrd="0" presId="urn:microsoft.com/office/officeart/2005/8/layout/target3"/>
    <dgm:cxn modelId="{262EAC3D-3A24-9D46-A2E8-51912CC6F034}" type="presParOf" srcId="{6A785F14-239C-654B-9779-3EB22B88A86C}" destId="{07A6B9EE-2643-ED42-8451-9AF5B87A7FAF}" srcOrd="2" destOrd="0" presId="urn:microsoft.com/office/officeart/2005/8/layout/target3"/>
    <dgm:cxn modelId="{530FBF4B-304D-D64A-8769-8CB2C87CFE62}" type="presParOf" srcId="{6A785F14-239C-654B-9779-3EB22B88A86C}" destId="{E2FE44CC-2276-8446-A268-C96658C359C8}" srcOrd="3" destOrd="0" presId="urn:microsoft.com/office/officeart/2005/8/layout/target3"/>
    <dgm:cxn modelId="{ABA25A0E-2BD2-B143-9D35-DDD9A841901A}" type="presParOf" srcId="{6A785F14-239C-654B-9779-3EB22B88A86C}" destId="{D5ECF5E7-5902-E945-985A-D0312BF183FC}" srcOrd="4" destOrd="0" presId="urn:microsoft.com/office/officeart/2005/8/layout/target3"/>
    <dgm:cxn modelId="{B2077BA7-D850-4648-B06D-5AD73CDF9001}" type="presParOf" srcId="{6A785F14-239C-654B-9779-3EB22B88A86C}" destId="{BFDE17E6-F79D-5C4B-BAFE-E6D6326FB705}" srcOrd="5" destOrd="0" presId="urn:microsoft.com/office/officeart/2005/8/layout/target3"/>
    <dgm:cxn modelId="{4D4A5C2A-E7ED-6544-8F8E-0737D7604DF8}" type="presParOf" srcId="{6A785F14-239C-654B-9779-3EB22B88A86C}" destId="{AFC0E562-2A8B-0546-AB40-FEB08DAAC994}" srcOrd="6" destOrd="0" presId="urn:microsoft.com/office/officeart/2005/8/layout/target3"/>
    <dgm:cxn modelId="{82709165-0123-A64F-902F-B3AE8328B56C}" type="presParOf" srcId="{6A785F14-239C-654B-9779-3EB22B88A86C}" destId="{3E80D4D7-B2B0-AD44-A848-95513A42DEE5}" srcOrd="7" destOrd="0" presId="urn:microsoft.com/office/officeart/2005/8/layout/target3"/>
    <dgm:cxn modelId="{278FD84B-FE35-8448-B35D-6D91A3F7FE00}" type="presParOf" srcId="{6A785F14-239C-654B-9779-3EB22B88A86C}" destId="{4B7D2438-C557-5446-98B4-1704A8B39B68}" srcOrd="8" destOrd="0" presId="urn:microsoft.com/office/officeart/2005/8/layout/target3"/>
    <dgm:cxn modelId="{04D74948-86F7-C140-BABC-7F843146D590}" type="presParOf" srcId="{6A785F14-239C-654B-9779-3EB22B88A86C}" destId="{727277A8-6505-4749-8682-67965C352360}" srcOrd="9" destOrd="0" presId="urn:microsoft.com/office/officeart/2005/8/layout/target3"/>
    <dgm:cxn modelId="{01F08575-8B0C-CE48-B363-A0B01DEF6F65}" type="presParOf" srcId="{6A785F14-239C-654B-9779-3EB22B88A86C}" destId="{2E391C78-F660-9E49-8625-028DD3C5234C}" srcOrd="10" destOrd="0" presId="urn:microsoft.com/office/officeart/2005/8/layout/target3"/>
    <dgm:cxn modelId="{8A47DAB3-1A9A-1944-9039-D63675768992}" type="presParOf" srcId="{6A785F14-239C-654B-9779-3EB22B88A86C}" destId="{40C5A3A2-5706-8341-BF5B-A2F13649804E}" srcOrd="11" destOrd="0" presId="urn:microsoft.com/office/officeart/2005/8/layout/targe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6.xml><?xml version="1.0" encoding="utf-8"?>
<dgm:dataModel xmlns:dgm="http://schemas.openxmlformats.org/drawingml/2006/diagram" xmlns:a="http://schemas.openxmlformats.org/drawingml/2006/main">
  <dgm:ptLst>
    <dgm:pt modelId="{1C192CED-5284-6842-A2CE-43637359B0CB}" type="doc">
      <dgm:prSet loTypeId="urn:microsoft.com/office/officeart/2005/8/layout/hList1" loCatId="list" qsTypeId="urn:microsoft.com/office/officeart/2005/8/quickstyle/simple4" qsCatId="simple" csTypeId="urn:microsoft.com/office/officeart/2005/8/colors/accent1_2" csCatId="accent1" phldr="1"/>
      <dgm:spPr/>
      <dgm:t>
        <a:bodyPr/>
        <a:lstStyle/>
        <a:p>
          <a:endParaRPr lang="en-US"/>
        </a:p>
      </dgm:t>
    </dgm:pt>
    <dgm:pt modelId="{281E5B53-1732-5F47-A578-AB0E3A9B5E4C}">
      <dgm:prSet phldrT="[Text]"/>
      <dgm:spPr/>
      <dgm:t>
        <a:bodyPr/>
        <a:lstStyle/>
        <a:p>
          <a:r>
            <a:rPr lang="en-US" dirty="0" smtClean="0">
              <a:latin typeface="Times New Roman" panose="02020603050405020304" pitchFamily="18" charset="0"/>
              <a:cs typeface="Times New Roman" panose="02020603050405020304" pitchFamily="18" charset="0"/>
            </a:rPr>
            <a:t>Main objectives of an OS:</a:t>
          </a:r>
          <a:endParaRPr lang="en-US" dirty="0">
            <a:latin typeface="Times New Roman" panose="02020603050405020304" pitchFamily="18" charset="0"/>
            <a:cs typeface="Times New Roman" panose="02020603050405020304" pitchFamily="18" charset="0"/>
          </a:endParaRPr>
        </a:p>
      </dgm:t>
    </dgm:pt>
    <dgm:pt modelId="{6DF8C72F-1C3C-3D43-905B-F9DFAE34F209}" type="parTrans" cxnId="{5B740C4A-9D68-0540-AC76-45932CD65954}">
      <dgm:prSet/>
      <dgm:spPr/>
      <dgm:t>
        <a:bodyPr/>
        <a:lstStyle/>
        <a:p>
          <a:endParaRPr lang="en-US"/>
        </a:p>
      </dgm:t>
    </dgm:pt>
    <dgm:pt modelId="{2FC987E5-D027-8846-8A97-F16D9257E1AC}" type="sibTrans" cxnId="{5B740C4A-9D68-0540-AC76-45932CD65954}">
      <dgm:prSet/>
      <dgm:spPr/>
      <dgm:t>
        <a:bodyPr/>
        <a:lstStyle/>
        <a:p>
          <a:endParaRPr lang="en-US"/>
        </a:p>
      </dgm:t>
    </dgm:pt>
    <dgm:pt modelId="{AE3CB80F-D45F-E54C-B692-4738A2A6039C}">
      <dgm:prSet/>
      <dgm:spPr>
        <a:solidFill>
          <a:schemeClr val="bg1"/>
        </a:solidFill>
        <a:ln>
          <a:solidFill>
            <a:schemeClr val="accent1">
              <a:lumMod val="75000"/>
            </a:schemeClr>
          </a:solidFill>
        </a:ln>
      </dgm:spPr>
      <dgm:t>
        <a:bodyPr/>
        <a:lstStyle/>
        <a:p>
          <a:r>
            <a:rPr lang="en-US" dirty="0" smtClean="0">
              <a:latin typeface="Times New Roman" panose="02020603050405020304" pitchFamily="18" charset="0"/>
              <a:cs typeface="Times New Roman" panose="02020603050405020304" pitchFamily="18" charset="0"/>
            </a:rPr>
            <a:t>Convenience</a:t>
          </a:r>
        </a:p>
      </dgm:t>
    </dgm:pt>
    <dgm:pt modelId="{DB5EC823-6039-A143-9B39-EB225C90CC38}" type="parTrans" cxnId="{47A89D49-60B4-FB40-9C5D-FFE581254201}">
      <dgm:prSet/>
      <dgm:spPr/>
      <dgm:t>
        <a:bodyPr/>
        <a:lstStyle/>
        <a:p>
          <a:endParaRPr lang="en-US"/>
        </a:p>
      </dgm:t>
    </dgm:pt>
    <dgm:pt modelId="{E262F30B-1A1E-F747-A185-5455263EE08A}" type="sibTrans" cxnId="{47A89D49-60B4-FB40-9C5D-FFE581254201}">
      <dgm:prSet/>
      <dgm:spPr/>
      <dgm:t>
        <a:bodyPr/>
        <a:lstStyle/>
        <a:p>
          <a:endParaRPr lang="en-US"/>
        </a:p>
      </dgm:t>
    </dgm:pt>
    <dgm:pt modelId="{3A3FFD4A-4BD3-2543-98AF-A41B2CAE779A}">
      <dgm:prSet/>
      <dgm:spPr>
        <a:solidFill>
          <a:schemeClr val="bg1"/>
        </a:solidFill>
        <a:ln>
          <a:solidFill>
            <a:schemeClr val="accent1">
              <a:lumMod val="75000"/>
            </a:schemeClr>
          </a:solidFill>
        </a:ln>
      </dgm:spPr>
      <dgm:t>
        <a:bodyPr/>
        <a:lstStyle/>
        <a:p>
          <a:r>
            <a:rPr lang="en-US" dirty="0" smtClean="0">
              <a:latin typeface="Times New Roman" panose="02020603050405020304" pitchFamily="18" charset="0"/>
              <a:cs typeface="Times New Roman" panose="02020603050405020304" pitchFamily="18" charset="0"/>
            </a:rPr>
            <a:t>Efficiency</a:t>
          </a:r>
        </a:p>
      </dgm:t>
    </dgm:pt>
    <dgm:pt modelId="{75A774D8-A8A4-404D-9CFE-DAF3C9EE383B}" type="parTrans" cxnId="{73BA040D-3549-934C-A652-24BEA66255F8}">
      <dgm:prSet/>
      <dgm:spPr/>
      <dgm:t>
        <a:bodyPr/>
        <a:lstStyle/>
        <a:p>
          <a:endParaRPr lang="en-US"/>
        </a:p>
      </dgm:t>
    </dgm:pt>
    <dgm:pt modelId="{AE569C84-AD83-C840-9BA6-D0F860817D5B}" type="sibTrans" cxnId="{73BA040D-3549-934C-A652-24BEA66255F8}">
      <dgm:prSet/>
      <dgm:spPr/>
      <dgm:t>
        <a:bodyPr/>
        <a:lstStyle/>
        <a:p>
          <a:endParaRPr lang="en-US"/>
        </a:p>
      </dgm:t>
    </dgm:pt>
    <dgm:pt modelId="{F96F4B0F-02F7-4D4B-9036-26B336493CAE}">
      <dgm:prSet/>
      <dgm:spPr>
        <a:solidFill>
          <a:schemeClr val="bg1"/>
        </a:solidFill>
        <a:ln>
          <a:solidFill>
            <a:schemeClr val="accent1">
              <a:lumMod val="75000"/>
            </a:schemeClr>
          </a:solidFill>
        </a:ln>
      </dgm:spPr>
      <dgm:t>
        <a:bodyPr/>
        <a:lstStyle/>
        <a:p>
          <a:r>
            <a:rPr lang="en-US" dirty="0" smtClean="0">
              <a:latin typeface="Times New Roman" panose="02020603050405020304" pitchFamily="18" charset="0"/>
              <a:cs typeface="Times New Roman" panose="02020603050405020304" pitchFamily="18" charset="0"/>
            </a:rPr>
            <a:t>Ability to evolve</a:t>
          </a:r>
        </a:p>
      </dgm:t>
    </dgm:pt>
    <dgm:pt modelId="{9A2A829F-7768-884C-9C37-31113093ABE1}" type="parTrans" cxnId="{8C55C725-3252-FA46-BC16-D392FA3244E1}">
      <dgm:prSet/>
      <dgm:spPr/>
      <dgm:t>
        <a:bodyPr/>
        <a:lstStyle/>
        <a:p>
          <a:endParaRPr lang="en-US"/>
        </a:p>
      </dgm:t>
    </dgm:pt>
    <dgm:pt modelId="{B8510BF0-F2AE-0444-B9D0-63BA3E5B4B8B}" type="sibTrans" cxnId="{8C55C725-3252-FA46-BC16-D392FA3244E1}">
      <dgm:prSet/>
      <dgm:spPr/>
      <dgm:t>
        <a:bodyPr/>
        <a:lstStyle/>
        <a:p>
          <a:endParaRPr lang="en-US"/>
        </a:p>
      </dgm:t>
    </dgm:pt>
    <dgm:pt modelId="{5C3B6204-B418-A242-B9D0-60EB91680625}" type="pres">
      <dgm:prSet presAssocID="{1C192CED-5284-6842-A2CE-43637359B0CB}" presName="Name0" presStyleCnt="0">
        <dgm:presLayoutVars>
          <dgm:dir/>
          <dgm:animLvl val="lvl"/>
          <dgm:resizeHandles val="exact"/>
        </dgm:presLayoutVars>
      </dgm:prSet>
      <dgm:spPr/>
      <dgm:t>
        <a:bodyPr/>
        <a:lstStyle/>
        <a:p>
          <a:endParaRPr lang="en-US"/>
        </a:p>
      </dgm:t>
    </dgm:pt>
    <dgm:pt modelId="{F2E06192-AEAE-0C49-902F-729236FB5629}" type="pres">
      <dgm:prSet presAssocID="{281E5B53-1732-5F47-A578-AB0E3A9B5E4C}" presName="composite" presStyleCnt="0"/>
      <dgm:spPr/>
    </dgm:pt>
    <dgm:pt modelId="{1AE4A990-5AA0-034B-8CCF-8670DC0A0746}" type="pres">
      <dgm:prSet presAssocID="{281E5B53-1732-5F47-A578-AB0E3A9B5E4C}" presName="parTx" presStyleLbl="alignNode1" presStyleIdx="0" presStyleCnt="1">
        <dgm:presLayoutVars>
          <dgm:chMax val="0"/>
          <dgm:chPref val="0"/>
          <dgm:bulletEnabled val="1"/>
        </dgm:presLayoutVars>
      </dgm:prSet>
      <dgm:spPr/>
      <dgm:t>
        <a:bodyPr/>
        <a:lstStyle/>
        <a:p>
          <a:endParaRPr lang="en-US"/>
        </a:p>
      </dgm:t>
    </dgm:pt>
    <dgm:pt modelId="{D90CF14F-E010-5649-9AC4-6BBF9E914CA0}" type="pres">
      <dgm:prSet presAssocID="{281E5B53-1732-5F47-A578-AB0E3A9B5E4C}" presName="desTx" presStyleLbl="alignAccFollowNode1" presStyleIdx="0" presStyleCnt="1">
        <dgm:presLayoutVars>
          <dgm:bulletEnabled val="1"/>
        </dgm:presLayoutVars>
      </dgm:prSet>
      <dgm:spPr/>
      <dgm:t>
        <a:bodyPr/>
        <a:lstStyle/>
        <a:p>
          <a:endParaRPr lang="en-US"/>
        </a:p>
      </dgm:t>
    </dgm:pt>
  </dgm:ptLst>
  <dgm:cxnLst>
    <dgm:cxn modelId="{F6A52685-68B4-9E44-B5F2-05FD0D475D15}" type="presOf" srcId="{AE3CB80F-D45F-E54C-B692-4738A2A6039C}" destId="{D90CF14F-E010-5649-9AC4-6BBF9E914CA0}" srcOrd="0" destOrd="0" presId="urn:microsoft.com/office/officeart/2005/8/layout/hList1"/>
    <dgm:cxn modelId="{72C97C0B-1912-DC41-AF8F-8B9E282AF6FD}" type="presOf" srcId="{281E5B53-1732-5F47-A578-AB0E3A9B5E4C}" destId="{1AE4A990-5AA0-034B-8CCF-8670DC0A0746}" srcOrd="0" destOrd="0" presId="urn:microsoft.com/office/officeart/2005/8/layout/hList1"/>
    <dgm:cxn modelId="{689B13D3-DAC2-294E-A08B-39951FEE76A7}" type="presOf" srcId="{3A3FFD4A-4BD3-2543-98AF-A41B2CAE779A}" destId="{D90CF14F-E010-5649-9AC4-6BBF9E914CA0}" srcOrd="0" destOrd="1" presId="urn:microsoft.com/office/officeart/2005/8/layout/hList1"/>
    <dgm:cxn modelId="{8C55C725-3252-FA46-BC16-D392FA3244E1}" srcId="{281E5B53-1732-5F47-A578-AB0E3A9B5E4C}" destId="{F96F4B0F-02F7-4D4B-9036-26B336493CAE}" srcOrd="2" destOrd="0" parTransId="{9A2A829F-7768-884C-9C37-31113093ABE1}" sibTransId="{B8510BF0-F2AE-0444-B9D0-63BA3E5B4B8B}"/>
    <dgm:cxn modelId="{47A89D49-60B4-FB40-9C5D-FFE581254201}" srcId="{281E5B53-1732-5F47-A578-AB0E3A9B5E4C}" destId="{AE3CB80F-D45F-E54C-B692-4738A2A6039C}" srcOrd="0" destOrd="0" parTransId="{DB5EC823-6039-A143-9B39-EB225C90CC38}" sibTransId="{E262F30B-1A1E-F747-A185-5455263EE08A}"/>
    <dgm:cxn modelId="{3A9FA08E-64EA-0D47-AE28-8B305EB8A206}" type="presOf" srcId="{1C192CED-5284-6842-A2CE-43637359B0CB}" destId="{5C3B6204-B418-A242-B9D0-60EB91680625}" srcOrd="0" destOrd="0" presId="urn:microsoft.com/office/officeart/2005/8/layout/hList1"/>
    <dgm:cxn modelId="{47C3F956-F19B-C843-99EB-8353B4B3672A}" type="presOf" srcId="{F96F4B0F-02F7-4D4B-9036-26B336493CAE}" destId="{D90CF14F-E010-5649-9AC4-6BBF9E914CA0}" srcOrd="0" destOrd="2" presId="urn:microsoft.com/office/officeart/2005/8/layout/hList1"/>
    <dgm:cxn modelId="{5B740C4A-9D68-0540-AC76-45932CD65954}" srcId="{1C192CED-5284-6842-A2CE-43637359B0CB}" destId="{281E5B53-1732-5F47-A578-AB0E3A9B5E4C}" srcOrd="0" destOrd="0" parTransId="{6DF8C72F-1C3C-3D43-905B-F9DFAE34F209}" sibTransId="{2FC987E5-D027-8846-8A97-F16D9257E1AC}"/>
    <dgm:cxn modelId="{73BA040D-3549-934C-A652-24BEA66255F8}" srcId="{281E5B53-1732-5F47-A578-AB0E3A9B5E4C}" destId="{3A3FFD4A-4BD3-2543-98AF-A41B2CAE779A}" srcOrd="1" destOrd="0" parTransId="{75A774D8-A8A4-404D-9CFE-DAF3C9EE383B}" sibTransId="{AE569C84-AD83-C840-9BA6-D0F860817D5B}"/>
    <dgm:cxn modelId="{A22C2972-2A62-DB4C-A870-D2834B64A72C}" type="presParOf" srcId="{5C3B6204-B418-A242-B9D0-60EB91680625}" destId="{F2E06192-AEAE-0C49-902F-729236FB5629}" srcOrd="0" destOrd="0" presId="urn:microsoft.com/office/officeart/2005/8/layout/hList1"/>
    <dgm:cxn modelId="{699662D9-C356-6E43-8F80-FB763087BF08}" type="presParOf" srcId="{F2E06192-AEAE-0C49-902F-729236FB5629}" destId="{1AE4A990-5AA0-034B-8CCF-8670DC0A0746}" srcOrd="0" destOrd="0" presId="urn:microsoft.com/office/officeart/2005/8/layout/hList1"/>
    <dgm:cxn modelId="{F259A4CD-7B63-B447-8FD9-6E7CA4ECDD16}" type="presParOf" srcId="{F2E06192-AEAE-0C49-902F-729236FB5629}" destId="{D90CF14F-E010-5649-9AC4-6BBF9E914CA0}"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7.xml><?xml version="1.0" encoding="utf-8"?>
<dgm:dataModel xmlns:dgm="http://schemas.openxmlformats.org/drawingml/2006/diagram" xmlns:a="http://schemas.openxmlformats.org/drawingml/2006/main">
  <dgm:ptLst>
    <dgm:pt modelId="{69007BB0-3A6D-B942-AE4B-A89E9F6F0971}" type="doc">
      <dgm:prSet loTypeId="urn:microsoft.com/office/officeart/2005/8/layout/hList1" loCatId="list" qsTypeId="urn:microsoft.com/office/officeart/2005/8/quickstyle/simple4" qsCatId="simple" csTypeId="urn:microsoft.com/office/officeart/2005/8/colors/accent1_2" csCatId="accent1" phldr="1"/>
      <dgm:spPr/>
      <dgm:t>
        <a:bodyPr/>
        <a:lstStyle/>
        <a:p>
          <a:endParaRPr lang="en-US"/>
        </a:p>
      </dgm:t>
    </dgm:pt>
    <dgm:pt modelId="{61725039-EDE0-0241-BB1F-68A904D35115}">
      <dgm:prSet/>
      <dgm:spPr/>
      <dgm:t>
        <a:bodyPr/>
        <a:lstStyle/>
        <a:p>
          <a:pPr rtl="0"/>
          <a:r>
            <a:rPr lang="en-NZ" dirty="0" smtClean="0">
              <a:latin typeface="Times New Roman" panose="02020603050405020304" pitchFamily="18" charset="0"/>
              <a:cs typeface="Times New Roman" panose="02020603050405020304" pitchFamily="18" charset="0"/>
            </a:rPr>
            <a:t>An interrupt occurs while another interrupt is being processed</a:t>
          </a:r>
          <a:endParaRPr lang="en-NZ" dirty="0">
            <a:latin typeface="Times New Roman" panose="02020603050405020304" pitchFamily="18" charset="0"/>
            <a:cs typeface="Times New Roman" panose="02020603050405020304" pitchFamily="18" charset="0"/>
          </a:endParaRPr>
        </a:p>
      </dgm:t>
    </dgm:pt>
    <dgm:pt modelId="{EACA4E9E-5792-7C41-A0BD-E3ACCECF2D7B}" type="parTrans" cxnId="{EC1CFC9B-3971-2D46-8932-AB30BFDD981D}">
      <dgm:prSet/>
      <dgm:spPr/>
      <dgm:t>
        <a:bodyPr/>
        <a:lstStyle/>
        <a:p>
          <a:endParaRPr lang="en-US"/>
        </a:p>
      </dgm:t>
    </dgm:pt>
    <dgm:pt modelId="{DB0AAF0F-30D6-614C-B436-CC42338F5C78}" type="sibTrans" cxnId="{EC1CFC9B-3971-2D46-8932-AB30BFDD981D}">
      <dgm:prSet/>
      <dgm:spPr/>
      <dgm:t>
        <a:bodyPr/>
        <a:lstStyle/>
        <a:p>
          <a:endParaRPr lang="en-US"/>
        </a:p>
      </dgm:t>
    </dgm:pt>
    <dgm:pt modelId="{19EFBAB3-8C73-4B4E-BFD4-390288903C8D}">
      <dgm:prSet custT="1"/>
      <dgm:spPr>
        <a:solidFill>
          <a:schemeClr val="bg1"/>
        </a:solidFill>
        <a:ln>
          <a:solidFill>
            <a:schemeClr val="accent1"/>
          </a:solidFill>
        </a:ln>
      </dgm:spPr>
      <dgm:t>
        <a:bodyPr/>
        <a:lstStyle/>
        <a:p>
          <a:pPr rtl="0"/>
          <a:r>
            <a:rPr lang="en-US" sz="2600" dirty="0" smtClean="0">
              <a:latin typeface="Times New Roman" panose="02020603050405020304" pitchFamily="18" charset="0"/>
              <a:cs typeface="Times New Roman" panose="02020603050405020304" pitchFamily="18" charset="0"/>
            </a:rPr>
            <a:t>e.g. receiving data from a communications line and printing results at the same time</a:t>
          </a:r>
          <a:endParaRPr lang="en-US" sz="2600" dirty="0">
            <a:latin typeface="Times New Roman" panose="02020603050405020304" pitchFamily="18" charset="0"/>
            <a:cs typeface="Times New Roman" panose="02020603050405020304" pitchFamily="18" charset="0"/>
          </a:endParaRPr>
        </a:p>
      </dgm:t>
    </dgm:pt>
    <dgm:pt modelId="{AB70C653-986A-0A41-BF91-176B6CB57711}" type="parTrans" cxnId="{9ADDE226-1382-3142-A6CB-03D80A59193D}">
      <dgm:prSet/>
      <dgm:spPr/>
      <dgm:t>
        <a:bodyPr/>
        <a:lstStyle/>
        <a:p>
          <a:endParaRPr lang="en-US"/>
        </a:p>
      </dgm:t>
    </dgm:pt>
    <dgm:pt modelId="{21531D86-4A75-834D-B047-A359759A7B04}" type="sibTrans" cxnId="{9ADDE226-1382-3142-A6CB-03D80A59193D}">
      <dgm:prSet/>
      <dgm:spPr/>
      <dgm:t>
        <a:bodyPr/>
        <a:lstStyle/>
        <a:p>
          <a:endParaRPr lang="en-US"/>
        </a:p>
      </dgm:t>
    </dgm:pt>
    <dgm:pt modelId="{C034143B-51AE-A74F-A366-CED5E94A34DC}">
      <dgm:prSet/>
      <dgm:spPr/>
      <dgm:t>
        <a:bodyPr/>
        <a:lstStyle/>
        <a:p>
          <a:pPr rtl="0"/>
          <a:r>
            <a:rPr lang="en-NZ" dirty="0" smtClean="0">
              <a:latin typeface="Times New Roman" panose="02020603050405020304" pitchFamily="18" charset="0"/>
              <a:cs typeface="Times New Roman" panose="02020603050405020304" pitchFamily="18" charset="0"/>
            </a:rPr>
            <a:t>Two approaches:</a:t>
          </a:r>
          <a:endParaRPr lang="en-NZ" dirty="0">
            <a:latin typeface="Times New Roman" panose="02020603050405020304" pitchFamily="18" charset="0"/>
            <a:cs typeface="Times New Roman" panose="02020603050405020304" pitchFamily="18" charset="0"/>
          </a:endParaRPr>
        </a:p>
      </dgm:t>
    </dgm:pt>
    <dgm:pt modelId="{2C83A6C7-D690-1543-A630-D5F247466812}" type="parTrans" cxnId="{5F3207B6-466B-4248-9808-2EAD00D83004}">
      <dgm:prSet/>
      <dgm:spPr/>
      <dgm:t>
        <a:bodyPr/>
        <a:lstStyle/>
        <a:p>
          <a:endParaRPr lang="en-US"/>
        </a:p>
      </dgm:t>
    </dgm:pt>
    <dgm:pt modelId="{7FACD8FA-F9F3-784A-8D9D-62C74599412A}" type="sibTrans" cxnId="{5F3207B6-466B-4248-9808-2EAD00D83004}">
      <dgm:prSet/>
      <dgm:spPr/>
      <dgm:t>
        <a:bodyPr/>
        <a:lstStyle/>
        <a:p>
          <a:endParaRPr lang="en-US"/>
        </a:p>
      </dgm:t>
    </dgm:pt>
    <dgm:pt modelId="{7B979FB0-5748-5947-87A5-F4D24F0FB489}">
      <dgm:prSet custT="1"/>
      <dgm:spPr>
        <a:solidFill>
          <a:schemeClr val="bg1"/>
        </a:solidFill>
        <a:ln>
          <a:solidFill>
            <a:schemeClr val="accent1"/>
          </a:solidFill>
        </a:ln>
      </dgm:spPr>
      <dgm:t>
        <a:bodyPr/>
        <a:lstStyle/>
        <a:p>
          <a:pPr rtl="0"/>
          <a:r>
            <a:rPr lang="en-NZ" sz="2600" dirty="0" smtClean="0">
              <a:latin typeface="Times New Roman" panose="02020603050405020304" pitchFamily="18" charset="0"/>
              <a:cs typeface="Times New Roman" panose="02020603050405020304" pitchFamily="18" charset="0"/>
            </a:rPr>
            <a:t>Disable interrupts while an interrupt is being processed</a:t>
          </a:r>
          <a:endParaRPr lang="en-NZ" sz="2600" dirty="0">
            <a:latin typeface="Times New Roman" panose="02020603050405020304" pitchFamily="18" charset="0"/>
            <a:cs typeface="Times New Roman" panose="02020603050405020304" pitchFamily="18" charset="0"/>
          </a:endParaRPr>
        </a:p>
      </dgm:t>
    </dgm:pt>
    <dgm:pt modelId="{56AEADFE-06B9-B34E-9098-01E8E588C57E}" type="parTrans" cxnId="{3B8B81F0-858B-884F-9FA3-B544C6E3CA08}">
      <dgm:prSet/>
      <dgm:spPr/>
      <dgm:t>
        <a:bodyPr/>
        <a:lstStyle/>
        <a:p>
          <a:endParaRPr lang="en-US"/>
        </a:p>
      </dgm:t>
    </dgm:pt>
    <dgm:pt modelId="{D2C7F174-6682-9947-AACC-2890FA793CB2}" type="sibTrans" cxnId="{3B8B81F0-858B-884F-9FA3-B544C6E3CA08}">
      <dgm:prSet/>
      <dgm:spPr/>
      <dgm:t>
        <a:bodyPr/>
        <a:lstStyle/>
        <a:p>
          <a:endParaRPr lang="en-US"/>
        </a:p>
      </dgm:t>
    </dgm:pt>
    <dgm:pt modelId="{C8AC9EE9-B6CC-7C46-B15E-2C7B9AEF8A70}">
      <dgm:prSet custT="1"/>
      <dgm:spPr>
        <a:solidFill>
          <a:schemeClr val="bg1"/>
        </a:solidFill>
        <a:ln>
          <a:solidFill>
            <a:schemeClr val="accent1"/>
          </a:solidFill>
        </a:ln>
      </dgm:spPr>
      <dgm:t>
        <a:bodyPr/>
        <a:lstStyle/>
        <a:p>
          <a:pPr rtl="0"/>
          <a:r>
            <a:rPr lang="en-US" sz="2600" dirty="0" smtClean="0">
              <a:latin typeface="Times New Roman" panose="02020603050405020304" pitchFamily="18" charset="0"/>
              <a:cs typeface="Times New Roman" panose="02020603050405020304" pitchFamily="18" charset="0"/>
            </a:rPr>
            <a:t>Use a priority scheme</a:t>
          </a:r>
          <a:endParaRPr lang="en-US" sz="2600" dirty="0">
            <a:latin typeface="Times New Roman" panose="02020603050405020304" pitchFamily="18" charset="0"/>
            <a:cs typeface="Times New Roman" panose="02020603050405020304" pitchFamily="18" charset="0"/>
          </a:endParaRPr>
        </a:p>
      </dgm:t>
    </dgm:pt>
    <dgm:pt modelId="{0EEAC409-36B0-2947-BBD4-21BEE30775B9}" type="parTrans" cxnId="{368BF2E9-83B0-2D46-8C5A-D52EDE9812CF}">
      <dgm:prSet/>
      <dgm:spPr/>
      <dgm:t>
        <a:bodyPr/>
        <a:lstStyle/>
        <a:p>
          <a:endParaRPr lang="en-US"/>
        </a:p>
      </dgm:t>
    </dgm:pt>
    <dgm:pt modelId="{548D858A-F6C1-2E42-B8C6-F7CBA0C9A3E3}" type="sibTrans" cxnId="{368BF2E9-83B0-2D46-8C5A-D52EDE9812CF}">
      <dgm:prSet/>
      <dgm:spPr/>
      <dgm:t>
        <a:bodyPr/>
        <a:lstStyle/>
        <a:p>
          <a:endParaRPr lang="en-US"/>
        </a:p>
      </dgm:t>
    </dgm:pt>
    <dgm:pt modelId="{D5A35BEA-5153-D24B-B1DD-2371FF44373E}" type="pres">
      <dgm:prSet presAssocID="{69007BB0-3A6D-B942-AE4B-A89E9F6F0971}" presName="Name0" presStyleCnt="0">
        <dgm:presLayoutVars>
          <dgm:dir/>
          <dgm:animLvl val="lvl"/>
          <dgm:resizeHandles val="exact"/>
        </dgm:presLayoutVars>
      </dgm:prSet>
      <dgm:spPr/>
      <dgm:t>
        <a:bodyPr/>
        <a:lstStyle/>
        <a:p>
          <a:endParaRPr lang="en-US"/>
        </a:p>
      </dgm:t>
    </dgm:pt>
    <dgm:pt modelId="{78A52B61-466F-B14A-AC04-BAA0198028DA}" type="pres">
      <dgm:prSet presAssocID="{61725039-EDE0-0241-BB1F-68A904D35115}" presName="composite" presStyleCnt="0"/>
      <dgm:spPr/>
    </dgm:pt>
    <dgm:pt modelId="{A80F1619-2A2E-4440-879E-1CD49AE3B62E}" type="pres">
      <dgm:prSet presAssocID="{61725039-EDE0-0241-BB1F-68A904D35115}" presName="parTx" presStyleLbl="alignNode1" presStyleIdx="0" presStyleCnt="2">
        <dgm:presLayoutVars>
          <dgm:chMax val="0"/>
          <dgm:chPref val="0"/>
          <dgm:bulletEnabled val="1"/>
        </dgm:presLayoutVars>
      </dgm:prSet>
      <dgm:spPr/>
      <dgm:t>
        <a:bodyPr/>
        <a:lstStyle/>
        <a:p>
          <a:endParaRPr lang="en-US"/>
        </a:p>
      </dgm:t>
    </dgm:pt>
    <dgm:pt modelId="{EAEBF06E-CDBA-5D42-ACA0-CDB013F15D32}" type="pres">
      <dgm:prSet presAssocID="{61725039-EDE0-0241-BB1F-68A904D35115}" presName="desTx" presStyleLbl="alignAccFollowNode1" presStyleIdx="0" presStyleCnt="2">
        <dgm:presLayoutVars>
          <dgm:bulletEnabled val="1"/>
        </dgm:presLayoutVars>
      </dgm:prSet>
      <dgm:spPr/>
      <dgm:t>
        <a:bodyPr/>
        <a:lstStyle/>
        <a:p>
          <a:endParaRPr lang="en-US"/>
        </a:p>
      </dgm:t>
    </dgm:pt>
    <dgm:pt modelId="{1C923A7D-FF3A-FC49-821C-27A212E30EBF}" type="pres">
      <dgm:prSet presAssocID="{DB0AAF0F-30D6-614C-B436-CC42338F5C78}" presName="space" presStyleCnt="0"/>
      <dgm:spPr/>
    </dgm:pt>
    <dgm:pt modelId="{5307D3CF-80ED-384B-BC82-27D638A22E40}" type="pres">
      <dgm:prSet presAssocID="{C034143B-51AE-A74F-A366-CED5E94A34DC}" presName="composite" presStyleCnt="0"/>
      <dgm:spPr/>
    </dgm:pt>
    <dgm:pt modelId="{05EE9C55-7598-D34F-BE05-E40A82C0CF1B}" type="pres">
      <dgm:prSet presAssocID="{C034143B-51AE-A74F-A366-CED5E94A34DC}" presName="parTx" presStyleLbl="alignNode1" presStyleIdx="1" presStyleCnt="2">
        <dgm:presLayoutVars>
          <dgm:chMax val="0"/>
          <dgm:chPref val="0"/>
          <dgm:bulletEnabled val="1"/>
        </dgm:presLayoutVars>
      </dgm:prSet>
      <dgm:spPr/>
      <dgm:t>
        <a:bodyPr/>
        <a:lstStyle/>
        <a:p>
          <a:endParaRPr lang="en-US"/>
        </a:p>
      </dgm:t>
    </dgm:pt>
    <dgm:pt modelId="{2584F76F-3CB1-A44A-BC5D-6B2AE9488314}" type="pres">
      <dgm:prSet presAssocID="{C034143B-51AE-A74F-A366-CED5E94A34DC}" presName="desTx" presStyleLbl="alignAccFollowNode1" presStyleIdx="1" presStyleCnt="2">
        <dgm:presLayoutVars>
          <dgm:bulletEnabled val="1"/>
        </dgm:presLayoutVars>
      </dgm:prSet>
      <dgm:spPr/>
      <dgm:t>
        <a:bodyPr/>
        <a:lstStyle/>
        <a:p>
          <a:endParaRPr lang="en-US"/>
        </a:p>
      </dgm:t>
    </dgm:pt>
  </dgm:ptLst>
  <dgm:cxnLst>
    <dgm:cxn modelId="{90183FEE-9F26-C64E-A4AE-ABE1B1B78026}" type="presOf" srcId="{69007BB0-3A6D-B942-AE4B-A89E9F6F0971}" destId="{D5A35BEA-5153-D24B-B1DD-2371FF44373E}" srcOrd="0" destOrd="0" presId="urn:microsoft.com/office/officeart/2005/8/layout/hList1"/>
    <dgm:cxn modelId="{368BF2E9-83B0-2D46-8C5A-D52EDE9812CF}" srcId="{C034143B-51AE-A74F-A366-CED5E94A34DC}" destId="{C8AC9EE9-B6CC-7C46-B15E-2C7B9AEF8A70}" srcOrd="1" destOrd="0" parTransId="{0EEAC409-36B0-2947-BBD4-21BEE30775B9}" sibTransId="{548D858A-F6C1-2E42-B8C6-F7CBA0C9A3E3}"/>
    <dgm:cxn modelId="{9ADDE226-1382-3142-A6CB-03D80A59193D}" srcId="{61725039-EDE0-0241-BB1F-68A904D35115}" destId="{19EFBAB3-8C73-4B4E-BFD4-390288903C8D}" srcOrd="0" destOrd="0" parTransId="{AB70C653-986A-0A41-BF91-176B6CB57711}" sibTransId="{21531D86-4A75-834D-B047-A359759A7B04}"/>
    <dgm:cxn modelId="{0BD26519-EF88-C84C-BF99-B5664EFC962C}" type="presOf" srcId="{19EFBAB3-8C73-4B4E-BFD4-390288903C8D}" destId="{EAEBF06E-CDBA-5D42-ACA0-CDB013F15D32}" srcOrd="0" destOrd="0" presId="urn:microsoft.com/office/officeart/2005/8/layout/hList1"/>
    <dgm:cxn modelId="{46B6AF9F-5310-7B45-9BFF-3B8CE7BD6BF6}" type="presOf" srcId="{7B979FB0-5748-5947-87A5-F4D24F0FB489}" destId="{2584F76F-3CB1-A44A-BC5D-6B2AE9488314}" srcOrd="0" destOrd="0" presId="urn:microsoft.com/office/officeart/2005/8/layout/hList1"/>
    <dgm:cxn modelId="{F46A0B17-70D3-5341-BB53-E49E221AFA8F}" type="presOf" srcId="{61725039-EDE0-0241-BB1F-68A904D35115}" destId="{A80F1619-2A2E-4440-879E-1CD49AE3B62E}" srcOrd="0" destOrd="0" presId="urn:microsoft.com/office/officeart/2005/8/layout/hList1"/>
    <dgm:cxn modelId="{3B8B81F0-858B-884F-9FA3-B544C6E3CA08}" srcId="{C034143B-51AE-A74F-A366-CED5E94A34DC}" destId="{7B979FB0-5748-5947-87A5-F4D24F0FB489}" srcOrd="0" destOrd="0" parTransId="{56AEADFE-06B9-B34E-9098-01E8E588C57E}" sibTransId="{D2C7F174-6682-9947-AACC-2890FA793CB2}"/>
    <dgm:cxn modelId="{75487FEF-DAAA-084B-BC37-A6646C75B3AE}" type="presOf" srcId="{C8AC9EE9-B6CC-7C46-B15E-2C7B9AEF8A70}" destId="{2584F76F-3CB1-A44A-BC5D-6B2AE9488314}" srcOrd="0" destOrd="1" presId="urn:microsoft.com/office/officeart/2005/8/layout/hList1"/>
    <dgm:cxn modelId="{EC1CFC9B-3971-2D46-8932-AB30BFDD981D}" srcId="{69007BB0-3A6D-B942-AE4B-A89E9F6F0971}" destId="{61725039-EDE0-0241-BB1F-68A904D35115}" srcOrd="0" destOrd="0" parTransId="{EACA4E9E-5792-7C41-A0BD-E3ACCECF2D7B}" sibTransId="{DB0AAF0F-30D6-614C-B436-CC42338F5C78}"/>
    <dgm:cxn modelId="{115B6332-2489-4D4D-9686-EC9CD015E505}" type="presOf" srcId="{C034143B-51AE-A74F-A366-CED5E94A34DC}" destId="{05EE9C55-7598-D34F-BE05-E40A82C0CF1B}" srcOrd="0" destOrd="0" presId="urn:microsoft.com/office/officeart/2005/8/layout/hList1"/>
    <dgm:cxn modelId="{5F3207B6-466B-4248-9808-2EAD00D83004}" srcId="{69007BB0-3A6D-B942-AE4B-A89E9F6F0971}" destId="{C034143B-51AE-A74F-A366-CED5E94A34DC}" srcOrd="1" destOrd="0" parTransId="{2C83A6C7-D690-1543-A630-D5F247466812}" sibTransId="{7FACD8FA-F9F3-784A-8D9D-62C74599412A}"/>
    <dgm:cxn modelId="{627066A3-DE85-E54F-970A-F14696023ADF}" type="presParOf" srcId="{D5A35BEA-5153-D24B-B1DD-2371FF44373E}" destId="{78A52B61-466F-B14A-AC04-BAA0198028DA}" srcOrd="0" destOrd="0" presId="urn:microsoft.com/office/officeart/2005/8/layout/hList1"/>
    <dgm:cxn modelId="{C901B5C2-C561-4440-8416-0EA8F206F6B9}" type="presParOf" srcId="{78A52B61-466F-B14A-AC04-BAA0198028DA}" destId="{A80F1619-2A2E-4440-879E-1CD49AE3B62E}" srcOrd="0" destOrd="0" presId="urn:microsoft.com/office/officeart/2005/8/layout/hList1"/>
    <dgm:cxn modelId="{DF14B50A-DE29-EB40-906F-7D49B071022D}" type="presParOf" srcId="{78A52B61-466F-B14A-AC04-BAA0198028DA}" destId="{EAEBF06E-CDBA-5D42-ACA0-CDB013F15D32}" srcOrd="1" destOrd="0" presId="urn:microsoft.com/office/officeart/2005/8/layout/hList1"/>
    <dgm:cxn modelId="{AC339545-FB53-044D-8795-D835DC34389F}" type="presParOf" srcId="{D5A35BEA-5153-D24B-B1DD-2371FF44373E}" destId="{1C923A7D-FF3A-FC49-821C-27A212E30EBF}" srcOrd="1" destOrd="0" presId="urn:microsoft.com/office/officeart/2005/8/layout/hList1"/>
    <dgm:cxn modelId="{45AFB70F-C938-204B-AD70-C17CE6F3F876}" type="presParOf" srcId="{D5A35BEA-5153-D24B-B1DD-2371FF44373E}" destId="{5307D3CF-80ED-384B-BC82-27D638A22E40}" srcOrd="2" destOrd="0" presId="urn:microsoft.com/office/officeart/2005/8/layout/hList1"/>
    <dgm:cxn modelId="{1A9E3EBF-CF72-134A-8AE1-54864F9A3734}" type="presParOf" srcId="{5307D3CF-80ED-384B-BC82-27D638A22E40}" destId="{05EE9C55-7598-D34F-BE05-E40A82C0CF1B}" srcOrd="0" destOrd="0" presId="urn:microsoft.com/office/officeart/2005/8/layout/hList1"/>
    <dgm:cxn modelId="{E2C09DBC-4567-2F44-9C98-95162702F3DA}" type="presParOf" srcId="{5307D3CF-80ED-384B-BC82-27D638A22E40}" destId="{2584F76F-3CB1-A44A-BC5D-6B2AE9488314}"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030FF1-2507-9F49-A591-07E6CEF78234}">
      <dsp:nvSpPr>
        <dsp:cNvPr id="0" name=""/>
        <dsp:cNvSpPr/>
      </dsp:nvSpPr>
      <dsp:spPr>
        <a:xfrm>
          <a:off x="1066808" y="304800"/>
          <a:ext cx="1769283" cy="1123495"/>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3F419C36-6726-324B-979F-AB0836BDCF1F}">
      <dsp:nvSpPr>
        <dsp:cNvPr id="0" name=""/>
        <dsp:cNvSpPr/>
      </dsp:nvSpPr>
      <dsp:spPr>
        <a:xfrm>
          <a:off x="1263395" y="491558"/>
          <a:ext cx="1769283" cy="1123495"/>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lvl="0" algn="ctr" defTabSz="1111250" rtl="0">
            <a:lnSpc>
              <a:spcPct val="90000"/>
            </a:lnSpc>
            <a:spcBef>
              <a:spcPct val="0"/>
            </a:spcBef>
            <a:spcAft>
              <a:spcPct val="35000"/>
            </a:spcAft>
          </a:pPr>
          <a:r>
            <a:rPr lang="en-US" sz="2500" b="1" i="0" kern="1200" dirty="0" smtClean="0">
              <a:solidFill>
                <a:schemeClr val="tx1"/>
              </a:solidFill>
            </a:rPr>
            <a:t>Processor</a:t>
          </a:r>
          <a:endParaRPr lang="en-US" sz="2500" b="1" i="0" kern="1200" dirty="0">
            <a:solidFill>
              <a:schemeClr val="tx1"/>
            </a:solidFill>
          </a:endParaRPr>
        </a:p>
      </dsp:txBody>
      <dsp:txXfrm>
        <a:off x="1296301" y="524464"/>
        <a:ext cx="1703471" cy="1057683"/>
      </dsp:txXfrm>
    </dsp:sp>
    <dsp:sp modelId="{E9749119-7A06-4840-B0C1-953DEC1D0D5B}">
      <dsp:nvSpPr>
        <dsp:cNvPr id="0" name=""/>
        <dsp:cNvSpPr/>
      </dsp:nvSpPr>
      <dsp:spPr>
        <a:xfrm>
          <a:off x="1219200" y="2514603"/>
          <a:ext cx="1769283" cy="1123495"/>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A314E1AC-3785-F44A-B4FB-B71FE99B7F60}">
      <dsp:nvSpPr>
        <dsp:cNvPr id="0" name=""/>
        <dsp:cNvSpPr/>
      </dsp:nvSpPr>
      <dsp:spPr>
        <a:xfrm>
          <a:off x="1415787" y="2701361"/>
          <a:ext cx="1769283" cy="1123495"/>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lvl="0" algn="ctr" defTabSz="1111250" rtl="0">
            <a:lnSpc>
              <a:spcPct val="90000"/>
            </a:lnSpc>
            <a:spcBef>
              <a:spcPct val="0"/>
            </a:spcBef>
            <a:spcAft>
              <a:spcPct val="35000"/>
            </a:spcAft>
          </a:pPr>
          <a:r>
            <a:rPr lang="en-US" sz="2500" b="1" i="0" kern="1200" dirty="0" smtClean="0">
              <a:solidFill>
                <a:schemeClr val="tx1"/>
              </a:solidFill>
            </a:rPr>
            <a:t>Main Memory</a:t>
          </a:r>
          <a:endParaRPr lang="en-US" sz="2500" b="1" i="0" kern="1200" dirty="0">
            <a:solidFill>
              <a:schemeClr val="tx1"/>
            </a:solidFill>
          </a:endParaRPr>
        </a:p>
      </dsp:txBody>
      <dsp:txXfrm>
        <a:off x="1448693" y="2734267"/>
        <a:ext cx="1703471" cy="1057683"/>
      </dsp:txXfrm>
    </dsp:sp>
    <dsp:sp modelId="{14FC8863-8EE5-694D-9DC7-A04C4A3B1E88}">
      <dsp:nvSpPr>
        <dsp:cNvPr id="0" name=""/>
        <dsp:cNvSpPr/>
      </dsp:nvSpPr>
      <dsp:spPr>
        <a:xfrm>
          <a:off x="5257806" y="228605"/>
          <a:ext cx="1769283" cy="1123495"/>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D2104015-BE93-8649-B182-2B94DB828B9A}">
      <dsp:nvSpPr>
        <dsp:cNvPr id="0" name=""/>
        <dsp:cNvSpPr/>
      </dsp:nvSpPr>
      <dsp:spPr>
        <a:xfrm>
          <a:off x="5454393" y="415363"/>
          <a:ext cx="1769283" cy="1123495"/>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lvl="0" algn="ctr" defTabSz="1111250" rtl="0">
            <a:lnSpc>
              <a:spcPct val="90000"/>
            </a:lnSpc>
            <a:spcBef>
              <a:spcPct val="0"/>
            </a:spcBef>
            <a:spcAft>
              <a:spcPct val="35000"/>
            </a:spcAft>
          </a:pPr>
          <a:r>
            <a:rPr lang="en-US" sz="2500" b="1" i="0" kern="1200" dirty="0" smtClean="0">
              <a:solidFill>
                <a:schemeClr val="tx1"/>
              </a:solidFill>
            </a:rPr>
            <a:t>I/O Modules</a:t>
          </a:r>
          <a:endParaRPr lang="en-US" sz="2500" b="1" i="0" kern="1200" dirty="0">
            <a:solidFill>
              <a:schemeClr val="tx1"/>
            </a:solidFill>
          </a:endParaRPr>
        </a:p>
      </dsp:txBody>
      <dsp:txXfrm>
        <a:off x="5487299" y="448269"/>
        <a:ext cx="1703471" cy="1057683"/>
      </dsp:txXfrm>
    </dsp:sp>
    <dsp:sp modelId="{E9069BF9-D401-8E46-967F-B79DD53E6C14}">
      <dsp:nvSpPr>
        <dsp:cNvPr id="0" name=""/>
        <dsp:cNvSpPr/>
      </dsp:nvSpPr>
      <dsp:spPr>
        <a:xfrm>
          <a:off x="5486402" y="2362201"/>
          <a:ext cx="1769283" cy="1123495"/>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952688EA-822B-DD4F-B66D-B56BACAC091A}">
      <dsp:nvSpPr>
        <dsp:cNvPr id="0" name=""/>
        <dsp:cNvSpPr/>
      </dsp:nvSpPr>
      <dsp:spPr>
        <a:xfrm>
          <a:off x="5682989" y="2548959"/>
          <a:ext cx="1769283" cy="1123495"/>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lvl="0" algn="ctr" defTabSz="1111250" rtl="0">
            <a:lnSpc>
              <a:spcPct val="90000"/>
            </a:lnSpc>
            <a:spcBef>
              <a:spcPct val="0"/>
            </a:spcBef>
            <a:spcAft>
              <a:spcPct val="35000"/>
            </a:spcAft>
          </a:pPr>
          <a:r>
            <a:rPr lang="en-NZ" sz="2500" b="1" i="0" kern="1200" dirty="0" smtClean="0">
              <a:solidFill>
                <a:schemeClr val="tx1"/>
              </a:solidFill>
            </a:rPr>
            <a:t>System Bus</a:t>
          </a:r>
          <a:endParaRPr lang="en-NZ" sz="2500" b="1" i="0" kern="1200" dirty="0">
            <a:solidFill>
              <a:schemeClr val="tx1"/>
            </a:solidFill>
          </a:endParaRPr>
        </a:p>
      </dsp:txBody>
      <dsp:txXfrm>
        <a:off x="5715895" y="2581865"/>
        <a:ext cx="1703471" cy="105768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1477D8-87FB-CB46-800C-AF5BE18708CF}">
      <dsp:nvSpPr>
        <dsp:cNvPr id="0" name=""/>
        <dsp:cNvSpPr/>
      </dsp:nvSpPr>
      <dsp:spPr>
        <a:xfrm>
          <a:off x="380996" y="0"/>
          <a:ext cx="3337917" cy="2002750"/>
        </a:xfrm>
        <a:prstGeom prst="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rtl="0">
            <a:lnSpc>
              <a:spcPct val="90000"/>
            </a:lnSpc>
            <a:spcBef>
              <a:spcPct val="0"/>
            </a:spcBef>
            <a:spcAft>
              <a:spcPct val="35000"/>
            </a:spcAft>
          </a:pPr>
          <a:r>
            <a:rPr lang="en-US" sz="2600" kern="1200" dirty="0" smtClean="0"/>
            <a:t>Controls the operation of the computer</a:t>
          </a:r>
          <a:endParaRPr lang="en-US" sz="2600" kern="1200" dirty="0"/>
        </a:p>
      </dsp:txBody>
      <dsp:txXfrm>
        <a:off x="380996" y="0"/>
        <a:ext cx="3337917" cy="2002750"/>
      </dsp:txXfrm>
    </dsp:sp>
    <dsp:sp modelId="{FB16DC6B-9AEC-7E4A-825E-4890CE4FF49B}">
      <dsp:nvSpPr>
        <dsp:cNvPr id="0" name=""/>
        <dsp:cNvSpPr/>
      </dsp:nvSpPr>
      <dsp:spPr>
        <a:xfrm>
          <a:off x="4800599" y="0"/>
          <a:ext cx="3337917" cy="2002750"/>
        </a:xfrm>
        <a:prstGeom prst="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rtl="0">
            <a:lnSpc>
              <a:spcPct val="90000"/>
            </a:lnSpc>
            <a:spcBef>
              <a:spcPct val="0"/>
            </a:spcBef>
            <a:spcAft>
              <a:spcPct val="35000"/>
            </a:spcAft>
          </a:pPr>
          <a:r>
            <a:rPr lang="en-US" sz="2600" kern="1200" dirty="0" smtClean="0"/>
            <a:t>Performs the data processing functions</a:t>
          </a:r>
          <a:endParaRPr lang="en-US" sz="2600" kern="1200" dirty="0"/>
        </a:p>
      </dsp:txBody>
      <dsp:txXfrm>
        <a:off x="4800599" y="0"/>
        <a:ext cx="3337917" cy="2002750"/>
      </dsp:txXfrm>
    </dsp:sp>
    <dsp:sp modelId="{C1868225-F9F8-5B4B-8DA1-9E5EAF33AFC1}">
      <dsp:nvSpPr>
        <dsp:cNvPr id="0" name=""/>
        <dsp:cNvSpPr/>
      </dsp:nvSpPr>
      <dsp:spPr>
        <a:xfrm>
          <a:off x="2971787" y="2286003"/>
          <a:ext cx="3337917" cy="2002750"/>
        </a:xfrm>
        <a:prstGeom prst="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rtl="0">
            <a:lnSpc>
              <a:spcPct val="90000"/>
            </a:lnSpc>
            <a:spcBef>
              <a:spcPct val="0"/>
            </a:spcBef>
            <a:spcAft>
              <a:spcPct val="35000"/>
            </a:spcAft>
          </a:pPr>
          <a:r>
            <a:rPr lang="en-US" sz="2600" kern="1200" dirty="0" smtClean="0"/>
            <a:t>Referred to as the </a:t>
          </a:r>
          <a:r>
            <a:rPr lang="en-US" sz="2600" i="1" kern="1200" dirty="0" smtClean="0"/>
            <a:t>Central Processing Unit </a:t>
          </a:r>
          <a:r>
            <a:rPr lang="en-US" sz="2600" kern="1200" dirty="0" smtClean="0"/>
            <a:t>(CPU)</a:t>
          </a:r>
          <a:endParaRPr lang="en-US" sz="2600" kern="1200" dirty="0"/>
        </a:p>
      </dsp:txBody>
      <dsp:txXfrm>
        <a:off x="2971787" y="2286003"/>
        <a:ext cx="3337917" cy="200275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D063C7-04B4-6B47-9C23-C6F87DF56C95}">
      <dsp:nvSpPr>
        <dsp:cNvPr id="0" name=""/>
        <dsp:cNvSpPr/>
      </dsp:nvSpPr>
      <dsp:spPr>
        <a:xfrm>
          <a:off x="1318260" y="149629"/>
          <a:ext cx="3095742" cy="3815540"/>
        </a:xfrm>
        <a:prstGeom prst="roundRect">
          <a:avLst>
            <a:gd name="adj" fmla="val 10000"/>
          </a:avLst>
        </a:prstGeom>
        <a:solidFill>
          <a:schemeClr val="bg1"/>
        </a:solidFill>
        <a:ln>
          <a:solidFill>
            <a:schemeClr val="accent1"/>
          </a:solid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rtl="0">
            <a:lnSpc>
              <a:spcPct val="90000"/>
            </a:lnSpc>
            <a:spcBef>
              <a:spcPct val="0"/>
            </a:spcBef>
            <a:spcAft>
              <a:spcPct val="35000"/>
            </a:spcAft>
          </a:pPr>
          <a:r>
            <a:rPr lang="en-US" sz="2600" kern="1200" dirty="0" smtClean="0">
              <a:solidFill>
                <a:schemeClr val="tx1"/>
              </a:solidFill>
              <a:latin typeface="Times New Roman" panose="02020603050405020304" pitchFamily="18" charset="0"/>
              <a:cs typeface="Times New Roman" panose="02020603050405020304" pitchFamily="18" charset="0"/>
            </a:rPr>
            <a:t>Move data between the computer and  its external environment</a:t>
          </a:r>
          <a:endParaRPr lang="en-US" sz="2600" kern="1200" dirty="0">
            <a:solidFill>
              <a:schemeClr val="tx1"/>
            </a:solidFill>
            <a:latin typeface="Times New Roman" panose="02020603050405020304" pitchFamily="18" charset="0"/>
            <a:cs typeface="Times New Roman" panose="02020603050405020304" pitchFamily="18" charset="0"/>
          </a:endParaRPr>
        </a:p>
      </dsp:txBody>
      <dsp:txXfrm>
        <a:off x="1408931" y="240300"/>
        <a:ext cx="2914400" cy="3634198"/>
      </dsp:txXfrm>
    </dsp:sp>
    <dsp:sp modelId="{9F422072-8793-3945-A574-9BEF2CA9AF69}">
      <dsp:nvSpPr>
        <dsp:cNvPr id="0" name=""/>
        <dsp:cNvSpPr/>
      </dsp:nvSpPr>
      <dsp:spPr>
        <a:xfrm rot="18289469">
          <a:off x="4039739" y="1313881"/>
          <a:ext cx="1745079" cy="54492"/>
        </a:xfrm>
        <a:custGeom>
          <a:avLst/>
          <a:gdLst/>
          <a:ahLst/>
          <a:cxnLst/>
          <a:rect l="0" t="0" r="0" b="0"/>
          <a:pathLst>
            <a:path>
              <a:moveTo>
                <a:pt x="0" y="27246"/>
              </a:moveTo>
              <a:lnTo>
                <a:pt x="1745079" y="27246"/>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n-US" sz="600" kern="1200" dirty="0"/>
        </a:p>
      </dsp:txBody>
      <dsp:txXfrm>
        <a:off x="4868652" y="1297500"/>
        <a:ext cx="87253" cy="87253"/>
      </dsp:txXfrm>
    </dsp:sp>
    <dsp:sp modelId="{27072FB2-AA70-0B42-8209-40CD36EC0342}">
      <dsp:nvSpPr>
        <dsp:cNvPr id="0" name=""/>
        <dsp:cNvSpPr/>
      </dsp:nvSpPr>
      <dsp:spPr>
        <a:xfrm>
          <a:off x="5410556" y="2009"/>
          <a:ext cx="2491382" cy="1245691"/>
        </a:xfrm>
        <a:prstGeom prst="roundRect">
          <a:avLst>
            <a:gd name="adj" fmla="val 10000"/>
          </a:avLst>
        </a:prstGeom>
        <a:solidFill>
          <a:schemeClr val="bg1"/>
        </a:solidFill>
        <a:ln>
          <a:solidFill>
            <a:schemeClr val="accent1"/>
          </a:solid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rtl="0">
            <a:lnSpc>
              <a:spcPct val="90000"/>
            </a:lnSpc>
            <a:spcBef>
              <a:spcPct val="0"/>
            </a:spcBef>
            <a:spcAft>
              <a:spcPct val="35000"/>
            </a:spcAft>
          </a:pPr>
          <a:r>
            <a:rPr lang="en-US" sz="2600" kern="1200" dirty="0" smtClean="0">
              <a:solidFill>
                <a:schemeClr val="tx1"/>
              </a:solidFill>
              <a:latin typeface="Times New Roman" panose="02020603050405020304" pitchFamily="18" charset="0"/>
              <a:cs typeface="Times New Roman" panose="02020603050405020304" pitchFamily="18" charset="0"/>
            </a:rPr>
            <a:t>Secondary memory devices (e.g. disks)</a:t>
          </a:r>
          <a:endParaRPr lang="en-US" sz="2600" kern="1200" dirty="0">
            <a:solidFill>
              <a:schemeClr val="tx1"/>
            </a:solidFill>
            <a:latin typeface="Times New Roman" panose="02020603050405020304" pitchFamily="18" charset="0"/>
            <a:cs typeface="Times New Roman" panose="02020603050405020304" pitchFamily="18" charset="0"/>
          </a:endParaRPr>
        </a:p>
      </dsp:txBody>
      <dsp:txXfrm>
        <a:off x="5447041" y="38494"/>
        <a:ext cx="2418412" cy="1172721"/>
      </dsp:txXfrm>
    </dsp:sp>
    <dsp:sp modelId="{6B6E02F7-EF8A-014D-B232-4B4AF36796C0}">
      <dsp:nvSpPr>
        <dsp:cNvPr id="0" name=""/>
        <dsp:cNvSpPr/>
      </dsp:nvSpPr>
      <dsp:spPr>
        <a:xfrm>
          <a:off x="4414003" y="2030153"/>
          <a:ext cx="996553" cy="54492"/>
        </a:xfrm>
        <a:custGeom>
          <a:avLst/>
          <a:gdLst/>
          <a:ahLst/>
          <a:cxnLst/>
          <a:rect l="0" t="0" r="0" b="0"/>
          <a:pathLst>
            <a:path>
              <a:moveTo>
                <a:pt x="0" y="27246"/>
              </a:moveTo>
              <a:lnTo>
                <a:pt x="996553" y="27246"/>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a:off x="4887365" y="2032486"/>
        <a:ext cx="49827" cy="49827"/>
      </dsp:txXfrm>
    </dsp:sp>
    <dsp:sp modelId="{0A4B2E8D-11E8-0B43-B8E6-B0FC31F8806C}">
      <dsp:nvSpPr>
        <dsp:cNvPr id="0" name=""/>
        <dsp:cNvSpPr/>
      </dsp:nvSpPr>
      <dsp:spPr>
        <a:xfrm>
          <a:off x="5410556" y="1434554"/>
          <a:ext cx="2491382" cy="1245691"/>
        </a:xfrm>
        <a:prstGeom prst="roundRect">
          <a:avLst>
            <a:gd name="adj" fmla="val 10000"/>
          </a:avLst>
        </a:prstGeom>
        <a:solidFill>
          <a:schemeClr val="bg1"/>
        </a:solidFill>
        <a:ln>
          <a:solidFill>
            <a:schemeClr val="accent1"/>
          </a:solid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rtl="0">
            <a:lnSpc>
              <a:spcPct val="90000"/>
            </a:lnSpc>
            <a:spcBef>
              <a:spcPct val="0"/>
            </a:spcBef>
            <a:spcAft>
              <a:spcPct val="35000"/>
            </a:spcAft>
          </a:pPr>
          <a:r>
            <a:rPr lang="en-US" sz="2600" kern="1200" dirty="0" smtClean="0">
              <a:solidFill>
                <a:schemeClr val="tx1"/>
              </a:solidFill>
              <a:latin typeface="Times New Roman" panose="02020603050405020304" pitchFamily="18" charset="0"/>
              <a:cs typeface="Times New Roman" panose="02020603050405020304" pitchFamily="18" charset="0"/>
            </a:rPr>
            <a:t>Communications equipment</a:t>
          </a:r>
          <a:endParaRPr lang="en-US" sz="2600" kern="1200" dirty="0">
            <a:solidFill>
              <a:schemeClr val="tx1"/>
            </a:solidFill>
            <a:latin typeface="Times New Roman" panose="02020603050405020304" pitchFamily="18" charset="0"/>
            <a:cs typeface="Times New Roman" panose="02020603050405020304" pitchFamily="18" charset="0"/>
          </a:endParaRPr>
        </a:p>
      </dsp:txBody>
      <dsp:txXfrm>
        <a:off x="5447041" y="1471039"/>
        <a:ext cx="2418412" cy="1172721"/>
      </dsp:txXfrm>
    </dsp:sp>
    <dsp:sp modelId="{6BEF47CA-0CBD-2B44-96A6-C027A82559FD}">
      <dsp:nvSpPr>
        <dsp:cNvPr id="0" name=""/>
        <dsp:cNvSpPr/>
      </dsp:nvSpPr>
      <dsp:spPr>
        <a:xfrm rot="3310531">
          <a:off x="4039739" y="2746426"/>
          <a:ext cx="1745079" cy="54492"/>
        </a:xfrm>
        <a:custGeom>
          <a:avLst/>
          <a:gdLst/>
          <a:ahLst/>
          <a:cxnLst/>
          <a:rect l="0" t="0" r="0" b="0"/>
          <a:pathLst>
            <a:path>
              <a:moveTo>
                <a:pt x="0" y="27246"/>
              </a:moveTo>
              <a:lnTo>
                <a:pt x="1745079" y="27246"/>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n-US" sz="600" kern="1200" dirty="0"/>
        </a:p>
      </dsp:txBody>
      <dsp:txXfrm>
        <a:off x="4868652" y="2730045"/>
        <a:ext cx="87253" cy="87253"/>
      </dsp:txXfrm>
    </dsp:sp>
    <dsp:sp modelId="{71F696A8-4BBA-284A-A6A9-6E6BB10325F2}">
      <dsp:nvSpPr>
        <dsp:cNvPr id="0" name=""/>
        <dsp:cNvSpPr/>
      </dsp:nvSpPr>
      <dsp:spPr>
        <a:xfrm>
          <a:off x="5410556" y="2867099"/>
          <a:ext cx="2491382" cy="1245691"/>
        </a:xfrm>
        <a:prstGeom prst="roundRect">
          <a:avLst>
            <a:gd name="adj" fmla="val 10000"/>
          </a:avLst>
        </a:prstGeom>
        <a:solidFill>
          <a:schemeClr val="bg1"/>
        </a:solidFill>
        <a:ln>
          <a:solidFill>
            <a:schemeClr val="accent1"/>
          </a:solid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rtl="0">
            <a:lnSpc>
              <a:spcPct val="90000"/>
            </a:lnSpc>
            <a:spcBef>
              <a:spcPct val="0"/>
            </a:spcBef>
            <a:spcAft>
              <a:spcPct val="35000"/>
            </a:spcAft>
          </a:pPr>
          <a:r>
            <a:rPr lang="en-US" sz="2600" kern="1200" dirty="0" smtClean="0">
              <a:solidFill>
                <a:schemeClr val="tx1"/>
              </a:solidFill>
              <a:latin typeface="Times New Roman" panose="02020603050405020304" pitchFamily="18" charset="0"/>
              <a:cs typeface="Times New Roman" panose="02020603050405020304" pitchFamily="18" charset="0"/>
            </a:rPr>
            <a:t>Terminals</a:t>
          </a:r>
          <a:endParaRPr lang="en-US" sz="2600" kern="1200" dirty="0">
            <a:solidFill>
              <a:schemeClr val="tx1"/>
            </a:solidFill>
            <a:latin typeface="Times New Roman" panose="02020603050405020304" pitchFamily="18" charset="0"/>
            <a:cs typeface="Times New Roman" panose="02020603050405020304" pitchFamily="18" charset="0"/>
          </a:endParaRPr>
        </a:p>
      </dsp:txBody>
      <dsp:txXfrm>
        <a:off x="5447041" y="2903584"/>
        <a:ext cx="2418412" cy="117272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DB873E-21A1-144A-9AD7-E6EBFB71C30C}">
      <dsp:nvSpPr>
        <dsp:cNvPr id="0" name=""/>
        <dsp:cNvSpPr/>
      </dsp:nvSpPr>
      <dsp:spPr>
        <a:xfrm>
          <a:off x="560069" y="0"/>
          <a:ext cx="6347460" cy="3606800"/>
        </a:xfrm>
        <a:prstGeom prst="rightArrow">
          <a:avLst/>
        </a:prstGeom>
        <a:solidFill>
          <a:schemeClr val="bg1"/>
        </a:solidFill>
        <a:ln>
          <a:solidFill>
            <a:schemeClr val="accent1"/>
          </a:solidFill>
        </a:ln>
        <a:effectLst>
          <a:outerShdw blurRad="57150" dist="38100" dir="5400000" algn="ctr" rotWithShape="0">
            <a:schemeClr val="accent1">
              <a:tint val="40000"/>
              <a:hueOff val="0"/>
              <a:satOff val="0"/>
              <a:lumOff val="0"/>
              <a:alphaOff val="0"/>
              <a:shade val="9000"/>
              <a:alpha val="48000"/>
              <a:satMod val="105000"/>
            </a:schemeClr>
          </a:outerShdw>
        </a:effectLst>
      </dsp:spPr>
      <dsp:style>
        <a:lnRef idx="0">
          <a:scrgbClr r="0" g="0" b="0"/>
        </a:lnRef>
        <a:fillRef idx="1">
          <a:scrgbClr r="0" g="0" b="0"/>
        </a:fillRef>
        <a:effectRef idx="2">
          <a:scrgbClr r="0" g="0" b="0"/>
        </a:effectRef>
        <a:fontRef idx="minor"/>
      </dsp:style>
    </dsp:sp>
    <dsp:sp modelId="{559AD022-6B47-494A-989A-66B40C1EA3D9}">
      <dsp:nvSpPr>
        <dsp:cNvPr id="0" name=""/>
        <dsp:cNvSpPr/>
      </dsp:nvSpPr>
      <dsp:spPr>
        <a:xfrm>
          <a:off x="258977" y="1082040"/>
          <a:ext cx="3383756" cy="1442720"/>
        </a:xfrm>
        <a:prstGeom prst="round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dirty="0" smtClean="0">
              <a:latin typeface="Times New Roman" panose="02020603050405020304" pitchFamily="18" charset="0"/>
              <a:cs typeface="Times New Roman" panose="02020603050405020304" pitchFamily="18" charset="0"/>
            </a:rPr>
            <a:t>Processor reads (fetches) instructions from memory</a:t>
          </a:r>
        </a:p>
      </dsp:txBody>
      <dsp:txXfrm>
        <a:off x="329405" y="1152468"/>
        <a:ext cx="3242900" cy="1301864"/>
      </dsp:txXfrm>
    </dsp:sp>
    <dsp:sp modelId="{AA5A79E6-F2A8-FE46-95C5-F961763B77BB}">
      <dsp:nvSpPr>
        <dsp:cNvPr id="0" name=""/>
        <dsp:cNvSpPr/>
      </dsp:nvSpPr>
      <dsp:spPr>
        <a:xfrm>
          <a:off x="3824866" y="1148087"/>
          <a:ext cx="3383756" cy="1442720"/>
        </a:xfrm>
        <a:prstGeom prst="round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dirty="0" smtClean="0">
              <a:latin typeface="Times New Roman" panose="02020603050405020304" pitchFamily="18" charset="0"/>
              <a:cs typeface="Times New Roman" panose="02020603050405020304" pitchFamily="18" charset="0"/>
            </a:rPr>
            <a:t>Processor executes each instruction</a:t>
          </a:r>
        </a:p>
      </dsp:txBody>
      <dsp:txXfrm>
        <a:off x="3895294" y="1218515"/>
        <a:ext cx="3242900" cy="130186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63F472-A208-BC48-9954-72AE57388841}">
      <dsp:nvSpPr>
        <dsp:cNvPr id="0" name=""/>
        <dsp:cNvSpPr/>
      </dsp:nvSpPr>
      <dsp:spPr>
        <a:xfrm>
          <a:off x="32959" y="267220"/>
          <a:ext cx="2481635" cy="533963"/>
        </a:xfrm>
        <a:prstGeom prst="roundRect">
          <a:avLst/>
        </a:prstGeom>
        <a:solidFill>
          <a:schemeClr val="accent3">
            <a:lumMod val="75000"/>
          </a:schemeClr>
        </a:soli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n-US" sz="2000" b="1" kern="1200" dirty="0" smtClean="0">
              <a:solidFill>
                <a:schemeClr val="bg1"/>
              </a:solidFill>
              <a:latin typeface="Times New Roman" panose="02020603050405020304" pitchFamily="18" charset="0"/>
              <a:cs typeface="Times New Roman" panose="02020603050405020304" pitchFamily="18" charset="0"/>
            </a:rPr>
            <a:t>Hardware upgrades</a:t>
          </a:r>
          <a:endParaRPr lang="en-US" sz="2000" b="1" kern="1200" dirty="0">
            <a:solidFill>
              <a:schemeClr val="bg1"/>
            </a:solidFill>
            <a:latin typeface="Times New Roman" panose="02020603050405020304" pitchFamily="18" charset="0"/>
            <a:cs typeface="Times New Roman" panose="02020603050405020304" pitchFamily="18" charset="0"/>
          </a:endParaRPr>
        </a:p>
      </dsp:txBody>
      <dsp:txXfrm>
        <a:off x="59025" y="293286"/>
        <a:ext cx="2429503" cy="481831"/>
      </dsp:txXfrm>
    </dsp:sp>
    <dsp:sp modelId="{06E7AF27-17CB-6C41-9B00-422CDBA69BDA}">
      <dsp:nvSpPr>
        <dsp:cNvPr id="0" name=""/>
        <dsp:cNvSpPr/>
      </dsp:nvSpPr>
      <dsp:spPr>
        <a:xfrm>
          <a:off x="733874" y="757923"/>
          <a:ext cx="3256699" cy="553465"/>
        </a:xfrm>
        <a:prstGeom prst="round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n-US" sz="2000" b="1" kern="1200" dirty="0" smtClean="0">
              <a:solidFill>
                <a:schemeClr val="bg1"/>
              </a:solidFill>
              <a:latin typeface="Times New Roman" panose="02020603050405020304" pitchFamily="18" charset="0"/>
              <a:cs typeface="Times New Roman" panose="02020603050405020304" pitchFamily="18" charset="0"/>
            </a:rPr>
            <a:t>   New types of hardware</a:t>
          </a:r>
        </a:p>
      </dsp:txBody>
      <dsp:txXfrm>
        <a:off x="760892" y="784941"/>
        <a:ext cx="3202663" cy="499429"/>
      </dsp:txXfrm>
    </dsp:sp>
    <dsp:sp modelId="{54C39DF2-6921-BB4E-8411-E1AA720107FC}">
      <dsp:nvSpPr>
        <dsp:cNvPr id="0" name=""/>
        <dsp:cNvSpPr/>
      </dsp:nvSpPr>
      <dsp:spPr>
        <a:xfrm>
          <a:off x="1909431" y="1305970"/>
          <a:ext cx="2843326" cy="487614"/>
        </a:xfrm>
        <a:prstGeom prst="roundRect">
          <a:avLst/>
        </a:prstGeom>
        <a:solidFill>
          <a:schemeClr val="accent2">
            <a:lumMod val="75000"/>
          </a:schemeClr>
        </a:soli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n-US" sz="2000" b="1" kern="1200" dirty="0" smtClean="0">
              <a:solidFill>
                <a:schemeClr val="bg1"/>
              </a:solidFill>
              <a:latin typeface="Times New Roman" panose="02020603050405020304" pitchFamily="18" charset="0"/>
              <a:cs typeface="Times New Roman" panose="02020603050405020304" pitchFamily="18" charset="0"/>
            </a:rPr>
            <a:t>       New services</a:t>
          </a:r>
        </a:p>
      </dsp:txBody>
      <dsp:txXfrm>
        <a:off x="1933234" y="1329773"/>
        <a:ext cx="2795720" cy="440008"/>
      </dsp:txXfrm>
    </dsp:sp>
    <dsp:sp modelId="{87EED797-7526-BB4E-8C40-6D097D0CBF95}">
      <dsp:nvSpPr>
        <dsp:cNvPr id="0" name=""/>
        <dsp:cNvSpPr/>
      </dsp:nvSpPr>
      <dsp:spPr>
        <a:xfrm>
          <a:off x="2848388" y="1794741"/>
          <a:ext cx="2532823" cy="545605"/>
        </a:xfrm>
        <a:prstGeom prst="roundRect">
          <a:avLst/>
        </a:prstGeom>
        <a:solidFill>
          <a:schemeClr val="accent6"/>
        </a:soli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n-US" sz="2000" b="1" kern="1200" dirty="0" smtClean="0">
              <a:solidFill>
                <a:schemeClr val="bg1"/>
              </a:solidFill>
              <a:latin typeface="Times New Roman" panose="02020603050405020304" pitchFamily="18" charset="0"/>
              <a:cs typeface="Times New Roman" panose="02020603050405020304" pitchFamily="18" charset="0"/>
            </a:rPr>
            <a:t>           Fixes</a:t>
          </a:r>
        </a:p>
      </dsp:txBody>
      <dsp:txXfrm>
        <a:off x="2875022" y="1821375"/>
        <a:ext cx="2479555" cy="49233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74B0A6-A780-AC4D-A192-A17A96D7D56B}">
      <dsp:nvSpPr>
        <dsp:cNvPr id="0" name=""/>
        <dsp:cNvSpPr/>
      </dsp:nvSpPr>
      <dsp:spPr>
        <a:xfrm>
          <a:off x="162559" y="0"/>
          <a:ext cx="6990080" cy="4368800"/>
        </a:xfrm>
        <a:prstGeom prst="swooshArrow">
          <a:avLst>
            <a:gd name="adj1" fmla="val 25000"/>
            <a:gd name="adj2" fmla="val 25000"/>
          </a:avLst>
        </a:prstGeom>
        <a:solidFill>
          <a:schemeClr val="accent1">
            <a:tint val="40000"/>
            <a:hueOff val="0"/>
            <a:satOff val="0"/>
            <a:lumOff val="0"/>
            <a:alphaOff val="0"/>
          </a:schemeClr>
        </a:solidFill>
        <a:ln>
          <a:solidFill>
            <a:schemeClr val="accent1">
              <a:lumMod val="75000"/>
            </a:schemeClr>
          </a:solidFill>
        </a:ln>
        <a:effectLst>
          <a:outerShdw blurRad="57150" dist="38100" dir="5400000" algn="ctr" rotWithShape="0">
            <a:schemeClr val="accent1">
              <a:tint val="40000"/>
              <a:hueOff val="0"/>
              <a:satOff val="0"/>
              <a:lumOff val="0"/>
              <a:alphaOff val="0"/>
              <a:shade val="9000"/>
              <a:alpha val="48000"/>
              <a:satMod val="105000"/>
            </a:schemeClr>
          </a:outerShdw>
        </a:effectLst>
      </dsp:spPr>
      <dsp:style>
        <a:lnRef idx="0">
          <a:scrgbClr r="0" g="0" b="0"/>
        </a:lnRef>
        <a:fillRef idx="1">
          <a:scrgbClr r="0" g="0" b="0"/>
        </a:fillRef>
        <a:effectRef idx="2">
          <a:scrgbClr r="0" g="0" b="0"/>
        </a:effectRef>
        <a:fontRef idx="minor"/>
      </dsp:style>
    </dsp:sp>
    <dsp:sp modelId="{14244A61-2F42-FE4C-B4AE-14F538A72BD4}">
      <dsp:nvSpPr>
        <dsp:cNvPr id="0" name=""/>
        <dsp:cNvSpPr/>
      </dsp:nvSpPr>
      <dsp:spPr>
        <a:xfrm>
          <a:off x="851082" y="3248639"/>
          <a:ext cx="160771" cy="160771"/>
        </a:xfrm>
        <a:prstGeom prst="ellipse">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68990ADE-EECC-A843-9CB8-385F4DCE6884}">
      <dsp:nvSpPr>
        <dsp:cNvPr id="0" name=""/>
        <dsp:cNvSpPr/>
      </dsp:nvSpPr>
      <dsp:spPr>
        <a:xfrm>
          <a:off x="931468" y="3583026"/>
          <a:ext cx="1195303" cy="5317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190" tIns="0" rIns="0" bIns="0" numCol="1" spcCol="1270" anchor="t" anchorCtr="0">
          <a:noAutofit/>
        </a:bodyPr>
        <a:lstStyle/>
        <a:p>
          <a:pPr lvl="0" algn="l" defTabSz="800100">
            <a:lnSpc>
              <a:spcPct val="90000"/>
            </a:lnSpc>
            <a:spcBef>
              <a:spcPct val="0"/>
            </a:spcBef>
            <a:spcAft>
              <a:spcPct val="35000"/>
            </a:spcAft>
          </a:pPr>
          <a:r>
            <a:rPr lang="en-NZ" sz="1800" kern="1200" dirty="0" smtClean="0">
              <a:latin typeface="Times New Roman" panose="02020603050405020304" pitchFamily="18" charset="0"/>
              <a:cs typeface="Times New Roman" panose="02020603050405020304" pitchFamily="18" charset="0"/>
            </a:rPr>
            <a:t>Serial Processing</a:t>
          </a:r>
          <a:endParaRPr lang="en-US" sz="1800" kern="1200" dirty="0">
            <a:latin typeface="Times New Roman" panose="02020603050405020304" pitchFamily="18" charset="0"/>
            <a:cs typeface="Times New Roman" panose="02020603050405020304" pitchFamily="18" charset="0"/>
          </a:endParaRPr>
        </a:p>
      </dsp:txBody>
      <dsp:txXfrm>
        <a:off x="931468" y="3583026"/>
        <a:ext cx="1195303" cy="531771"/>
      </dsp:txXfrm>
    </dsp:sp>
    <dsp:sp modelId="{9AA8AB03-D64A-C342-B37C-4CCC9DA9EB94}">
      <dsp:nvSpPr>
        <dsp:cNvPr id="0" name=""/>
        <dsp:cNvSpPr/>
      </dsp:nvSpPr>
      <dsp:spPr>
        <a:xfrm>
          <a:off x="1986970" y="2232456"/>
          <a:ext cx="279603" cy="279603"/>
        </a:xfrm>
        <a:prstGeom prst="ellipse">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CD842123-1D21-A749-9096-4D7D760BAAD9}">
      <dsp:nvSpPr>
        <dsp:cNvPr id="0" name=""/>
        <dsp:cNvSpPr/>
      </dsp:nvSpPr>
      <dsp:spPr>
        <a:xfrm>
          <a:off x="2057398" y="2895591"/>
          <a:ext cx="1467916" cy="7974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156" tIns="0" rIns="0" bIns="0" numCol="1" spcCol="1270" anchor="t" anchorCtr="0">
          <a:noAutofit/>
        </a:bodyPr>
        <a:lstStyle/>
        <a:p>
          <a:pPr lvl="0" algn="l" defTabSz="800100">
            <a:lnSpc>
              <a:spcPct val="90000"/>
            </a:lnSpc>
            <a:spcBef>
              <a:spcPct val="0"/>
            </a:spcBef>
            <a:spcAft>
              <a:spcPct val="35000"/>
            </a:spcAft>
          </a:pPr>
          <a:r>
            <a:rPr lang="en-NZ" sz="1800" kern="1200" dirty="0" smtClean="0">
              <a:latin typeface="Times New Roman" panose="02020603050405020304" pitchFamily="18" charset="0"/>
              <a:cs typeface="Times New Roman" panose="02020603050405020304" pitchFamily="18" charset="0"/>
            </a:rPr>
            <a:t>Simple Batch Systems</a:t>
          </a:r>
        </a:p>
      </dsp:txBody>
      <dsp:txXfrm>
        <a:off x="2057398" y="2895591"/>
        <a:ext cx="1467916" cy="797458"/>
      </dsp:txXfrm>
    </dsp:sp>
    <dsp:sp modelId="{36778976-587A-8042-87A9-FC1C9FD954F8}">
      <dsp:nvSpPr>
        <dsp:cNvPr id="0" name=""/>
        <dsp:cNvSpPr/>
      </dsp:nvSpPr>
      <dsp:spPr>
        <a:xfrm>
          <a:off x="3437412" y="1483644"/>
          <a:ext cx="370474" cy="370474"/>
        </a:xfrm>
        <a:prstGeom prst="ellipse">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D9519E44-3DC2-2543-B587-8A3BE587954F}">
      <dsp:nvSpPr>
        <dsp:cNvPr id="0" name=""/>
        <dsp:cNvSpPr/>
      </dsp:nvSpPr>
      <dsp:spPr>
        <a:xfrm>
          <a:off x="3200403" y="2209796"/>
          <a:ext cx="2107194" cy="7036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6307" tIns="0" rIns="0" bIns="0" numCol="1" spcCol="1270" anchor="t" anchorCtr="0">
          <a:noAutofit/>
        </a:bodyPr>
        <a:lstStyle/>
        <a:p>
          <a:pPr lvl="0" algn="l" defTabSz="800100">
            <a:lnSpc>
              <a:spcPct val="90000"/>
            </a:lnSpc>
            <a:spcBef>
              <a:spcPct val="0"/>
            </a:spcBef>
            <a:spcAft>
              <a:spcPct val="35000"/>
            </a:spcAft>
          </a:pPr>
          <a:r>
            <a:rPr lang="en-NZ" sz="1800" kern="1200" dirty="0" smtClean="0">
              <a:latin typeface="Times New Roman" panose="02020603050405020304" pitchFamily="18" charset="0"/>
              <a:cs typeface="Times New Roman" panose="02020603050405020304" pitchFamily="18" charset="0"/>
            </a:rPr>
            <a:t>Multiprogrammed Batch Systems</a:t>
          </a:r>
        </a:p>
      </dsp:txBody>
      <dsp:txXfrm>
        <a:off x="3200403" y="2209796"/>
        <a:ext cx="2107194" cy="703679"/>
      </dsp:txXfrm>
    </dsp:sp>
    <dsp:sp modelId="{6C5317EB-E0BB-C646-8AC7-1B8FB3CE6475}">
      <dsp:nvSpPr>
        <dsp:cNvPr id="0" name=""/>
        <dsp:cNvSpPr/>
      </dsp:nvSpPr>
      <dsp:spPr>
        <a:xfrm>
          <a:off x="5017170" y="988222"/>
          <a:ext cx="496295" cy="496295"/>
        </a:xfrm>
        <a:prstGeom prst="ellipse">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9DBEC3F6-5D1C-984A-A8A3-A5F0342491D8}">
      <dsp:nvSpPr>
        <dsp:cNvPr id="0" name=""/>
        <dsp:cNvSpPr/>
      </dsp:nvSpPr>
      <dsp:spPr>
        <a:xfrm>
          <a:off x="5105396" y="1752594"/>
          <a:ext cx="1275282" cy="9988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2977" tIns="0" rIns="0" bIns="0" numCol="1" spcCol="1270" anchor="t" anchorCtr="0">
          <a:noAutofit/>
        </a:bodyPr>
        <a:lstStyle/>
        <a:p>
          <a:pPr lvl="0" algn="l" defTabSz="800100">
            <a:lnSpc>
              <a:spcPct val="90000"/>
            </a:lnSpc>
            <a:spcBef>
              <a:spcPct val="0"/>
            </a:spcBef>
            <a:spcAft>
              <a:spcPct val="35000"/>
            </a:spcAft>
          </a:pPr>
          <a:r>
            <a:rPr lang="en-NZ" sz="1800" kern="1200" dirty="0" smtClean="0">
              <a:latin typeface="Times New Roman" panose="02020603050405020304" pitchFamily="18" charset="0"/>
              <a:cs typeface="Times New Roman" panose="02020603050405020304" pitchFamily="18" charset="0"/>
            </a:rPr>
            <a:t>Time Sharing Systems</a:t>
          </a:r>
        </a:p>
      </dsp:txBody>
      <dsp:txXfrm>
        <a:off x="5105396" y="1752594"/>
        <a:ext cx="1275282" cy="99886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B009AE-7F49-DA49-A8EB-164A761D3040}">
      <dsp:nvSpPr>
        <dsp:cNvPr id="0" name=""/>
        <dsp:cNvSpPr/>
      </dsp:nvSpPr>
      <dsp:spPr>
        <a:xfrm>
          <a:off x="1535" y="935984"/>
          <a:ext cx="2190980" cy="1807100"/>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A6AE483D-B00D-D84D-9EEC-E6AB4B40590C}">
      <dsp:nvSpPr>
        <dsp:cNvPr id="0" name=""/>
        <dsp:cNvSpPr/>
      </dsp:nvSpPr>
      <dsp:spPr>
        <a:xfrm>
          <a:off x="1905012" y="1142991"/>
          <a:ext cx="2699402" cy="2699402"/>
        </a:xfrm>
        <a:prstGeom prst="leftCircularArrow">
          <a:avLst>
            <a:gd name="adj1" fmla="val 2869"/>
            <a:gd name="adj2" fmla="val 350713"/>
            <a:gd name="adj3" fmla="val 2782274"/>
            <a:gd name="adj4" fmla="val 9680539"/>
            <a:gd name="adj5" fmla="val 3347"/>
          </a:avLst>
        </a:prstGeom>
        <a:gradFill rotWithShape="0">
          <a:gsLst>
            <a:gs pos="0">
              <a:schemeClr val="accent1">
                <a:tint val="60000"/>
                <a:hueOff val="0"/>
                <a:satOff val="0"/>
                <a:lumOff val="0"/>
                <a:alphaOff val="0"/>
                <a:tint val="98000"/>
                <a:shade val="25000"/>
                <a:satMod val="250000"/>
              </a:schemeClr>
            </a:gs>
            <a:gs pos="68000">
              <a:schemeClr val="accent1">
                <a:tint val="60000"/>
                <a:hueOff val="0"/>
                <a:satOff val="0"/>
                <a:lumOff val="0"/>
                <a:alphaOff val="0"/>
                <a:tint val="86000"/>
                <a:satMod val="115000"/>
              </a:schemeClr>
            </a:gs>
            <a:gs pos="100000">
              <a:schemeClr val="accent1">
                <a:tint val="60000"/>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tint val="60000"/>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668D22A7-3D23-E343-9B18-CEB3F7AC4D5C}">
      <dsp:nvSpPr>
        <dsp:cNvPr id="0" name=""/>
        <dsp:cNvSpPr/>
      </dsp:nvSpPr>
      <dsp:spPr>
        <a:xfrm>
          <a:off x="304806" y="1295400"/>
          <a:ext cx="1918597" cy="1950731"/>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7625" tIns="31750" rIns="47625" bIns="31750" numCol="1" spcCol="1270" anchor="ctr" anchorCtr="0">
          <a:noAutofit/>
        </a:bodyPr>
        <a:lstStyle/>
        <a:p>
          <a:pPr lvl="0" algn="ctr" defTabSz="1111250" rtl="0">
            <a:lnSpc>
              <a:spcPct val="90000"/>
            </a:lnSpc>
            <a:spcBef>
              <a:spcPct val="0"/>
            </a:spcBef>
            <a:spcAft>
              <a:spcPct val="35000"/>
            </a:spcAft>
          </a:pPr>
          <a:r>
            <a:rPr lang="en-US" sz="2500" kern="1200" dirty="0" smtClean="0">
              <a:latin typeface="Times New Roman" panose="02020603050405020304" pitchFamily="18" charset="0"/>
              <a:cs typeface="Times New Roman" panose="02020603050405020304" pitchFamily="18" charset="0"/>
            </a:rPr>
            <a:t>Faster access time = greater cost per bit</a:t>
          </a:r>
          <a:endParaRPr lang="en-US" sz="2500" kern="1200" dirty="0">
            <a:latin typeface="Times New Roman" panose="02020603050405020304" pitchFamily="18" charset="0"/>
            <a:cs typeface="Times New Roman" panose="02020603050405020304" pitchFamily="18" charset="0"/>
          </a:endParaRPr>
        </a:p>
      </dsp:txBody>
      <dsp:txXfrm>
        <a:off x="361000" y="1351594"/>
        <a:ext cx="1806209" cy="1838343"/>
      </dsp:txXfrm>
    </dsp:sp>
    <dsp:sp modelId="{B1C4A6A7-0C4A-7F48-A212-F6E515565B43}">
      <dsp:nvSpPr>
        <dsp:cNvPr id="0" name=""/>
        <dsp:cNvSpPr/>
      </dsp:nvSpPr>
      <dsp:spPr>
        <a:xfrm>
          <a:off x="2804754" y="1469357"/>
          <a:ext cx="2190980" cy="1807100"/>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36ED39BC-97BF-9649-BAD0-0858DA0CB2F8}">
      <dsp:nvSpPr>
        <dsp:cNvPr id="0" name=""/>
        <dsp:cNvSpPr/>
      </dsp:nvSpPr>
      <dsp:spPr>
        <a:xfrm>
          <a:off x="4876810" y="457194"/>
          <a:ext cx="3099375" cy="3099375"/>
        </a:xfrm>
        <a:prstGeom prst="circularArrow">
          <a:avLst>
            <a:gd name="adj1" fmla="val 2499"/>
            <a:gd name="adj2" fmla="val 302829"/>
            <a:gd name="adj3" fmla="val 19063922"/>
            <a:gd name="adj4" fmla="val 12117772"/>
            <a:gd name="adj5" fmla="val 2915"/>
          </a:avLst>
        </a:prstGeom>
        <a:gradFill rotWithShape="0">
          <a:gsLst>
            <a:gs pos="0">
              <a:schemeClr val="accent1">
                <a:tint val="60000"/>
                <a:hueOff val="0"/>
                <a:satOff val="0"/>
                <a:lumOff val="0"/>
                <a:alphaOff val="0"/>
                <a:tint val="98000"/>
                <a:shade val="25000"/>
                <a:satMod val="250000"/>
              </a:schemeClr>
            </a:gs>
            <a:gs pos="68000">
              <a:schemeClr val="accent1">
                <a:tint val="60000"/>
                <a:hueOff val="0"/>
                <a:satOff val="0"/>
                <a:lumOff val="0"/>
                <a:alphaOff val="0"/>
                <a:tint val="86000"/>
                <a:satMod val="115000"/>
              </a:schemeClr>
            </a:gs>
            <a:gs pos="100000">
              <a:schemeClr val="accent1">
                <a:tint val="60000"/>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tint val="60000"/>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3B6DD367-37DE-6F46-A02B-7B831D8AB759}">
      <dsp:nvSpPr>
        <dsp:cNvPr id="0" name=""/>
        <dsp:cNvSpPr/>
      </dsp:nvSpPr>
      <dsp:spPr>
        <a:xfrm>
          <a:off x="2971794" y="990602"/>
          <a:ext cx="2600236" cy="1731703"/>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30480" rIns="45720" bIns="30480" numCol="1" spcCol="1270" anchor="ctr" anchorCtr="0">
          <a:noAutofit/>
        </a:bodyPr>
        <a:lstStyle/>
        <a:p>
          <a:pPr lvl="0" algn="ctr" defTabSz="1066800" rtl="0">
            <a:lnSpc>
              <a:spcPct val="90000"/>
            </a:lnSpc>
            <a:spcBef>
              <a:spcPct val="0"/>
            </a:spcBef>
            <a:spcAft>
              <a:spcPct val="35000"/>
            </a:spcAft>
          </a:pPr>
          <a:r>
            <a:rPr lang="en-US" sz="2400" kern="1200" dirty="0" smtClean="0">
              <a:latin typeface="Times New Roman" panose="02020603050405020304" pitchFamily="18" charset="0"/>
              <a:cs typeface="Times New Roman" panose="02020603050405020304" pitchFamily="18" charset="0"/>
            </a:rPr>
            <a:t>Greater capacity = smaller cost per bit</a:t>
          </a:r>
          <a:endParaRPr lang="en-US" sz="2400" kern="1200" dirty="0">
            <a:latin typeface="Times New Roman" panose="02020603050405020304" pitchFamily="18" charset="0"/>
            <a:cs typeface="Times New Roman" panose="02020603050405020304" pitchFamily="18" charset="0"/>
          </a:endParaRPr>
        </a:p>
      </dsp:txBody>
      <dsp:txXfrm>
        <a:off x="3022514" y="1041322"/>
        <a:ext cx="2498796" cy="1630263"/>
      </dsp:txXfrm>
    </dsp:sp>
    <dsp:sp modelId="{CDC9055E-B16C-434B-8EFE-433257F244D1}">
      <dsp:nvSpPr>
        <dsp:cNvPr id="0" name=""/>
        <dsp:cNvSpPr/>
      </dsp:nvSpPr>
      <dsp:spPr>
        <a:xfrm>
          <a:off x="5934322" y="1039413"/>
          <a:ext cx="2190980" cy="1807100"/>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A5CAA5E9-0C84-0F4A-B7F9-9A2FB183C957}">
      <dsp:nvSpPr>
        <dsp:cNvPr id="0" name=""/>
        <dsp:cNvSpPr/>
      </dsp:nvSpPr>
      <dsp:spPr>
        <a:xfrm>
          <a:off x="6248402" y="2057397"/>
          <a:ext cx="2275776" cy="1537016"/>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30480" rIns="45720" bIns="30480" numCol="1" spcCol="1270" anchor="ctr" anchorCtr="0">
          <a:noAutofit/>
        </a:bodyPr>
        <a:lstStyle/>
        <a:p>
          <a:pPr lvl="0" algn="ctr" defTabSz="1066800" rtl="0">
            <a:lnSpc>
              <a:spcPct val="90000"/>
            </a:lnSpc>
            <a:spcBef>
              <a:spcPct val="0"/>
            </a:spcBef>
            <a:spcAft>
              <a:spcPct val="35000"/>
            </a:spcAft>
          </a:pPr>
          <a:r>
            <a:rPr lang="en-US" sz="2400" kern="1200" dirty="0" smtClean="0">
              <a:latin typeface="Times New Roman" panose="02020603050405020304" pitchFamily="18" charset="0"/>
              <a:cs typeface="Times New Roman" panose="02020603050405020304" pitchFamily="18" charset="0"/>
            </a:rPr>
            <a:t>Greater capacity = slower access speed</a:t>
          </a:r>
          <a:endParaRPr lang="en-US" sz="2400" kern="1200" dirty="0">
            <a:latin typeface="Times New Roman" panose="02020603050405020304" pitchFamily="18" charset="0"/>
            <a:cs typeface="Times New Roman" panose="02020603050405020304" pitchFamily="18" charset="0"/>
          </a:endParaRPr>
        </a:p>
      </dsp:txBody>
      <dsp:txXfrm>
        <a:off x="6293420" y="2102415"/>
        <a:ext cx="2185740" cy="144698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A397E1-7C52-9E40-B934-14D19DD40891}">
      <dsp:nvSpPr>
        <dsp:cNvPr id="0" name=""/>
        <dsp:cNvSpPr/>
      </dsp:nvSpPr>
      <dsp:spPr>
        <a:xfrm>
          <a:off x="2707090" y="2287990"/>
          <a:ext cx="1367618" cy="1367618"/>
        </a:xfrm>
        <a:prstGeom prst="ellipse">
          <a:avLst/>
        </a:prstGeom>
        <a:solidFill>
          <a:schemeClr val="bg1">
            <a:alpha val="90000"/>
          </a:schemeClr>
        </a:solidFill>
        <a:ln>
          <a:solidFill>
            <a:schemeClr val="accent1">
              <a:alpha val="90000"/>
            </a:schemeClr>
          </a:solidFill>
        </a:ln>
        <a:effectLst>
          <a:glow rad="88900">
            <a:schemeClr val="accent1">
              <a:alpha val="75000"/>
            </a:schemeClr>
          </a:glow>
          <a:softEdge rad="50800"/>
        </a:effectLst>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NZ" sz="1600" kern="1200" dirty="0" smtClean="0">
              <a:solidFill>
                <a:schemeClr val="tx1"/>
              </a:solidFill>
            </a:rPr>
            <a:t>Main categories are:</a:t>
          </a:r>
          <a:endParaRPr lang="en-US" sz="1600" kern="1200" dirty="0">
            <a:solidFill>
              <a:schemeClr val="tx1"/>
            </a:solidFill>
          </a:endParaRPr>
        </a:p>
      </dsp:txBody>
      <dsp:txXfrm>
        <a:off x="2907373" y="2488273"/>
        <a:ext cx="967052" cy="967052"/>
      </dsp:txXfrm>
    </dsp:sp>
    <dsp:sp modelId="{0CE9912B-CB3D-474A-8CC6-7D0D15FCC68A}">
      <dsp:nvSpPr>
        <dsp:cNvPr id="0" name=""/>
        <dsp:cNvSpPr/>
      </dsp:nvSpPr>
      <dsp:spPr>
        <a:xfrm rot="16200000">
          <a:off x="3199412" y="1671822"/>
          <a:ext cx="382975" cy="531417"/>
        </a:xfrm>
        <a:prstGeom prst="rightArrow">
          <a:avLst>
            <a:gd name="adj1" fmla="val 60000"/>
            <a:gd name="adj2" fmla="val 50000"/>
          </a:avLst>
        </a:prstGeom>
        <a:solidFill>
          <a:schemeClr val="tx1">
            <a:lumMod val="85000"/>
            <a:lumOff val="15000"/>
            <a:alpha val="90000"/>
          </a:schemeClr>
        </a:solidFill>
        <a:ln>
          <a:noFill/>
        </a:ln>
        <a:effectLst>
          <a:outerShdw blurRad="57150" dist="38100" dir="5400000" algn="ctr" rotWithShape="0">
            <a:schemeClr val="accent1">
              <a:tint val="60000"/>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dirty="0"/>
        </a:p>
      </dsp:txBody>
      <dsp:txXfrm>
        <a:off x="3256858" y="1835551"/>
        <a:ext cx="268083" cy="318851"/>
      </dsp:txXfrm>
    </dsp:sp>
    <dsp:sp modelId="{BD27A3AF-D2CF-A047-B6F7-04098E8CD5CB}">
      <dsp:nvSpPr>
        <dsp:cNvPr id="0" name=""/>
        <dsp:cNvSpPr/>
      </dsp:nvSpPr>
      <dsp:spPr>
        <a:xfrm>
          <a:off x="2609403" y="2401"/>
          <a:ext cx="1562992" cy="1562992"/>
        </a:xfrm>
        <a:prstGeom prst="ellipse">
          <a:avLst/>
        </a:prstGeom>
        <a:solidFill>
          <a:schemeClr val="bg1">
            <a:alpha val="90000"/>
          </a:schemeClr>
        </a:solidFill>
        <a:ln>
          <a:solidFill>
            <a:schemeClr val="accent1">
              <a:alpha val="90000"/>
            </a:schemeClr>
          </a:solidFill>
        </a:ln>
        <a:effectLst>
          <a:glow rad="88900">
            <a:schemeClr val="accent1">
              <a:alpha val="75000"/>
            </a:schemeClr>
          </a:glow>
          <a:softEdge rad="50800"/>
        </a:effectLst>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NZ" sz="1800" kern="1200" dirty="0" smtClean="0">
              <a:solidFill>
                <a:schemeClr val="tx1"/>
              </a:solidFill>
            </a:rPr>
            <a:t>Cache size</a:t>
          </a:r>
        </a:p>
      </dsp:txBody>
      <dsp:txXfrm>
        <a:off x="2838298" y="231296"/>
        <a:ext cx="1105202" cy="1105202"/>
      </dsp:txXfrm>
    </dsp:sp>
    <dsp:sp modelId="{47B684DF-B714-1E42-B923-713D0524893F}">
      <dsp:nvSpPr>
        <dsp:cNvPr id="0" name=""/>
        <dsp:cNvSpPr/>
      </dsp:nvSpPr>
      <dsp:spPr>
        <a:xfrm rot="19800000">
          <a:off x="4095114" y="2188957"/>
          <a:ext cx="382975" cy="531417"/>
        </a:xfrm>
        <a:prstGeom prst="rightArrow">
          <a:avLst>
            <a:gd name="adj1" fmla="val 60000"/>
            <a:gd name="adj2" fmla="val 50000"/>
          </a:avLst>
        </a:prstGeom>
        <a:solidFill>
          <a:schemeClr val="tx1">
            <a:lumMod val="85000"/>
            <a:lumOff val="15000"/>
            <a:alpha val="90000"/>
          </a:schemeClr>
        </a:solidFill>
        <a:ln>
          <a:noFill/>
        </a:ln>
        <a:effectLst>
          <a:outerShdw blurRad="57150" dist="38100" dir="5400000" algn="ctr" rotWithShape="0">
            <a:schemeClr val="accent1">
              <a:tint val="60000"/>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dirty="0"/>
        </a:p>
      </dsp:txBody>
      <dsp:txXfrm>
        <a:off x="4102810" y="2323963"/>
        <a:ext cx="268083" cy="318851"/>
      </dsp:txXfrm>
    </dsp:sp>
    <dsp:sp modelId="{4B2B8829-71AB-AF43-83AA-885F4124C847}">
      <dsp:nvSpPr>
        <dsp:cNvPr id="0" name=""/>
        <dsp:cNvSpPr/>
      </dsp:nvSpPr>
      <dsp:spPr>
        <a:xfrm>
          <a:off x="4504181" y="1096352"/>
          <a:ext cx="1562992" cy="1562992"/>
        </a:xfrm>
        <a:prstGeom prst="ellipse">
          <a:avLst/>
        </a:prstGeom>
        <a:solidFill>
          <a:schemeClr val="bg1">
            <a:alpha val="90000"/>
          </a:schemeClr>
        </a:solidFill>
        <a:ln>
          <a:solidFill>
            <a:schemeClr val="accent1">
              <a:alpha val="90000"/>
            </a:schemeClr>
          </a:solidFill>
        </a:ln>
        <a:effectLst>
          <a:glow rad="88900">
            <a:schemeClr val="accent1">
              <a:alpha val="75000"/>
            </a:schemeClr>
          </a:glow>
          <a:softEdge rad="50800"/>
        </a:effectLst>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NZ" sz="1800" kern="1200" dirty="0" smtClean="0">
              <a:solidFill>
                <a:schemeClr val="tx1"/>
              </a:solidFill>
            </a:rPr>
            <a:t>Block size</a:t>
          </a:r>
        </a:p>
      </dsp:txBody>
      <dsp:txXfrm>
        <a:off x="4733076" y="1325247"/>
        <a:ext cx="1105202" cy="1105202"/>
      </dsp:txXfrm>
    </dsp:sp>
    <dsp:sp modelId="{289654D2-F4F8-B54C-BB11-89463C432F13}">
      <dsp:nvSpPr>
        <dsp:cNvPr id="0" name=""/>
        <dsp:cNvSpPr/>
      </dsp:nvSpPr>
      <dsp:spPr>
        <a:xfrm rot="1800000">
          <a:off x="4095114" y="3223225"/>
          <a:ext cx="382975" cy="531417"/>
        </a:xfrm>
        <a:prstGeom prst="rightArrow">
          <a:avLst>
            <a:gd name="adj1" fmla="val 60000"/>
            <a:gd name="adj2" fmla="val 50000"/>
          </a:avLst>
        </a:prstGeom>
        <a:solidFill>
          <a:schemeClr val="tx1">
            <a:lumMod val="85000"/>
            <a:lumOff val="15000"/>
            <a:alpha val="90000"/>
          </a:schemeClr>
        </a:solidFill>
        <a:ln>
          <a:noFill/>
        </a:ln>
        <a:effectLst>
          <a:outerShdw blurRad="57150" dist="38100" dir="5400000" algn="ctr" rotWithShape="0">
            <a:schemeClr val="accent1">
              <a:tint val="60000"/>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dirty="0"/>
        </a:p>
      </dsp:txBody>
      <dsp:txXfrm>
        <a:off x="4102810" y="3300785"/>
        <a:ext cx="268083" cy="318851"/>
      </dsp:txXfrm>
    </dsp:sp>
    <dsp:sp modelId="{B9FC0CC6-5794-8D44-9D5C-EF8A2B28FD16}">
      <dsp:nvSpPr>
        <dsp:cNvPr id="0" name=""/>
        <dsp:cNvSpPr/>
      </dsp:nvSpPr>
      <dsp:spPr>
        <a:xfrm>
          <a:off x="4504181" y="3284254"/>
          <a:ext cx="1562992" cy="1562992"/>
        </a:xfrm>
        <a:prstGeom prst="ellipse">
          <a:avLst/>
        </a:prstGeom>
        <a:solidFill>
          <a:schemeClr val="bg1">
            <a:alpha val="90000"/>
          </a:schemeClr>
        </a:solidFill>
        <a:ln>
          <a:solidFill>
            <a:schemeClr val="accent1">
              <a:alpha val="90000"/>
            </a:schemeClr>
          </a:solidFill>
        </a:ln>
        <a:effectLst>
          <a:glow rad="88900">
            <a:schemeClr val="accent1">
              <a:alpha val="75000"/>
            </a:schemeClr>
          </a:glow>
          <a:softEdge rad="50800"/>
        </a:effectLst>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NZ" sz="1800" kern="1200" dirty="0" smtClean="0">
              <a:solidFill>
                <a:schemeClr val="tx1"/>
              </a:solidFill>
            </a:rPr>
            <a:t>Mapping function</a:t>
          </a:r>
        </a:p>
      </dsp:txBody>
      <dsp:txXfrm>
        <a:off x="4733076" y="3513149"/>
        <a:ext cx="1105202" cy="1105202"/>
      </dsp:txXfrm>
    </dsp:sp>
    <dsp:sp modelId="{EECDA9A7-212F-1046-9A38-3512EA3050BC}">
      <dsp:nvSpPr>
        <dsp:cNvPr id="0" name=""/>
        <dsp:cNvSpPr/>
      </dsp:nvSpPr>
      <dsp:spPr>
        <a:xfrm rot="5400000">
          <a:off x="3199412" y="3740359"/>
          <a:ext cx="382975" cy="531417"/>
        </a:xfrm>
        <a:prstGeom prst="rightArrow">
          <a:avLst>
            <a:gd name="adj1" fmla="val 60000"/>
            <a:gd name="adj2" fmla="val 50000"/>
          </a:avLst>
        </a:prstGeom>
        <a:solidFill>
          <a:schemeClr val="tx1">
            <a:lumMod val="85000"/>
            <a:lumOff val="15000"/>
            <a:alpha val="90000"/>
          </a:schemeClr>
        </a:solidFill>
        <a:ln>
          <a:noFill/>
        </a:ln>
        <a:effectLst>
          <a:outerShdw blurRad="57150" dist="38100" dir="5400000" algn="ctr" rotWithShape="0">
            <a:schemeClr val="accent1">
              <a:tint val="60000"/>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dirty="0"/>
        </a:p>
      </dsp:txBody>
      <dsp:txXfrm>
        <a:off x="3256858" y="3789196"/>
        <a:ext cx="268083" cy="318851"/>
      </dsp:txXfrm>
    </dsp:sp>
    <dsp:sp modelId="{BCB8DC9A-CEC1-7E4E-9C78-9534F2EC03C1}">
      <dsp:nvSpPr>
        <dsp:cNvPr id="0" name=""/>
        <dsp:cNvSpPr/>
      </dsp:nvSpPr>
      <dsp:spPr>
        <a:xfrm>
          <a:off x="2514600" y="4378205"/>
          <a:ext cx="1752599" cy="1562992"/>
        </a:xfrm>
        <a:prstGeom prst="ellipse">
          <a:avLst/>
        </a:prstGeom>
        <a:solidFill>
          <a:schemeClr val="bg1">
            <a:alpha val="90000"/>
          </a:schemeClr>
        </a:solidFill>
        <a:ln>
          <a:solidFill>
            <a:schemeClr val="accent1">
              <a:alpha val="90000"/>
            </a:schemeClr>
          </a:solidFill>
        </a:ln>
        <a:effectLst>
          <a:glow rad="88900">
            <a:schemeClr val="accent1">
              <a:alpha val="75000"/>
            </a:schemeClr>
          </a:glow>
          <a:softEdge rad="50800"/>
        </a:effectLst>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NZ" sz="1600" kern="1200" dirty="0" smtClean="0">
              <a:solidFill>
                <a:schemeClr val="tx1"/>
              </a:solidFill>
            </a:rPr>
            <a:t>Replacement algorithm</a:t>
          </a:r>
        </a:p>
      </dsp:txBody>
      <dsp:txXfrm>
        <a:off x="2771262" y="4607100"/>
        <a:ext cx="1239275" cy="1105202"/>
      </dsp:txXfrm>
    </dsp:sp>
    <dsp:sp modelId="{99D146F3-C688-5848-9F3C-93A81D825FF9}">
      <dsp:nvSpPr>
        <dsp:cNvPr id="0" name=""/>
        <dsp:cNvSpPr/>
      </dsp:nvSpPr>
      <dsp:spPr>
        <a:xfrm rot="9000000">
          <a:off x="2303709" y="3223225"/>
          <a:ext cx="382975" cy="531417"/>
        </a:xfrm>
        <a:prstGeom prst="rightArrow">
          <a:avLst>
            <a:gd name="adj1" fmla="val 60000"/>
            <a:gd name="adj2" fmla="val 50000"/>
          </a:avLst>
        </a:prstGeom>
        <a:solidFill>
          <a:schemeClr val="tx1">
            <a:lumMod val="85000"/>
            <a:lumOff val="15000"/>
            <a:alpha val="90000"/>
          </a:schemeClr>
        </a:solidFill>
        <a:ln>
          <a:noFill/>
        </a:ln>
        <a:effectLst>
          <a:outerShdw blurRad="57150" dist="38100" dir="5400000" algn="ctr" rotWithShape="0">
            <a:schemeClr val="accent1">
              <a:tint val="60000"/>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dirty="0"/>
        </a:p>
      </dsp:txBody>
      <dsp:txXfrm rot="10800000">
        <a:off x="2410905" y="3300785"/>
        <a:ext cx="268083" cy="318851"/>
      </dsp:txXfrm>
    </dsp:sp>
    <dsp:sp modelId="{E2DB8AD2-B770-244C-848D-9975C9B2F8B3}">
      <dsp:nvSpPr>
        <dsp:cNvPr id="0" name=""/>
        <dsp:cNvSpPr/>
      </dsp:nvSpPr>
      <dsp:spPr>
        <a:xfrm>
          <a:off x="714625" y="3284254"/>
          <a:ext cx="1562992" cy="1562992"/>
        </a:xfrm>
        <a:prstGeom prst="ellipse">
          <a:avLst/>
        </a:prstGeom>
        <a:solidFill>
          <a:schemeClr val="bg1">
            <a:alpha val="90000"/>
          </a:schemeClr>
        </a:solidFill>
        <a:ln>
          <a:solidFill>
            <a:schemeClr val="accent1">
              <a:alpha val="90000"/>
            </a:schemeClr>
          </a:solidFill>
        </a:ln>
        <a:effectLst>
          <a:glow rad="88900">
            <a:schemeClr val="accent1">
              <a:alpha val="75000"/>
            </a:schemeClr>
          </a:glow>
          <a:softEdge rad="50800"/>
        </a:effectLst>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NZ" sz="1800" kern="1200" dirty="0" smtClean="0">
              <a:solidFill>
                <a:schemeClr val="tx1"/>
              </a:solidFill>
            </a:rPr>
            <a:t>Write policy</a:t>
          </a:r>
        </a:p>
      </dsp:txBody>
      <dsp:txXfrm>
        <a:off x="943520" y="3513149"/>
        <a:ext cx="1105202" cy="1105202"/>
      </dsp:txXfrm>
    </dsp:sp>
    <dsp:sp modelId="{1E9B6624-6511-B947-8BEE-05DEAFFDBF83}">
      <dsp:nvSpPr>
        <dsp:cNvPr id="0" name=""/>
        <dsp:cNvSpPr/>
      </dsp:nvSpPr>
      <dsp:spPr>
        <a:xfrm rot="12600000">
          <a:off x="2303709" y="2188957"/>
          <a:ext cx="382975" cy="531417"/>
        </a:xfrm>
        <a:prstGeom prst="rightArrow">
          <a:avLst>
            <a:gd name="adj1" fmla="val 60000"/>
            <a:gd name="adj2" fmla="val 50000"/>
          </a:avLst>
        </a:prstGeom>
        <a:solidFill>
          <a:schemeClr val="tx1">
            <a:lumMod val="85000"/>
            <a:lumOff val="15000"/>
            <a:alpha val="90000"/>
          </a:schemeClr>
        </a:solidFill>
        <a:ln>
          <a:noFill/>
        </a:ln>
        <a:effectLst>
          <a:outerShdw blurRad="57150" dist="38100" dir="5400000" algn="ctr" rotWithShape="0">
            <a:schemeClr val="accent1">
              <a:tint val="60000"/>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dirty="0"/>
        </a:p>
      </dsp:txBody>
      <dsp:txXfrm rot="10800000">
        <a:off x="2410905" y="2323963"/>
        <a:ext cx="268083" cy="318851"/>
      </dsp:txXfrm>
    </dsp:sp>
    <dsp:sp modelId="{0BE5F01D-D17C-D44A-A17A-17F1E6D7771F}">
      <dsp:nvSpPr>
        <dsp:cNvPr id="0" name=""/>
        <dsp:cNvSpPr/>
      </dsp:nvSpPr>
      <dsp:spPr>
        <a:xfrm>
          <a:off x="714625" y="1096352"/>
          <a:ext cx="1562992" cy="1562992"/>
        </a:xfrm>
        <a:prstGeom prst="ellipse">
          <a:avLst/>
        </a:prstGeom>
        <a:solidFill>
          <a:schemeClr val="bg1">
            <a:alpha val="90000"/>
          </a:schemeClr>
        </a:solidFill>
        <a:ln>
          <a:solidFill>
            <a:schemeClr val="accent1">
              <a:alpha val="90000"/>
            </a:schemeClr>
          </a:solidFill>
        </a:ln>
        <a:effectLst>
          <a:glow rad="88900">
            <a:schemeClr val="accent1">
              <a:alpha val="75000"/>
            </a:schemeClr>
          </a:glow>
          <a:softEdge rad="50800"/>
        </a:effectLst>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NZ" sz="1800" kern="1200" dirty="0" smtClean="0">
              <a:solidFill>
                <a:schemeClr val="tx1"/>
              </a:solidFill>
            </a:rPr>
            <a:t>Number of cache levels</a:t>
          </a:r>
        </a:p>
      </dsp:txBody>
      <dsp:txXfrm>
        <a:off x="943520" y="1325247"/>
        <a:ext cx="1105202" cy="110520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EF14F8-BE1F-AE4B-9370-44EBA265FE08}">
      <dsp:nvSpPr>
        <dsp:cNvPr id="0" name=""/>
        <dsp:cNvSpPr/>
      </dsp:nvSpPr>
      <dsp:spPr>
        <a:xfrm>
          <a:off x="395098" y="39508"/>
          <a:ext cx="3599857" cy="1584456"/>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35560" rIns="53340" bIns="35560" numCol="1" spcCol="1270" anchor="ctr" anchorCtr="0">
          <a:noAutofit/>
        </a:bodyPr>
        <a:lstStyle/>
        <a:p>
          <a:pPr lvl="0" algn="ctr" defTabSz="1244600" rtl="0">
            <a:lnSpc>
              <a:spcPct val="90000"/>
            </a:lnSpc>
            <a:spcBef>
              <a:spcPct val="0"/>
            </a:spcBef>
            <a:spcAft>
              <a:spcPct val="35000"/>
            </a:spcAft>
          </a:pPr>
          <a:r>
            <a:rPr lang="en-US" sz="2800" kern="1200" dirty="0" smtClean="0">
              <a:latin typeface="Times New Roman" panose="02020603050405020304" pitchFamily="18" charset="0"/>
              <a:cs typeface="Times New Roman" panose="02020603050405020304" pitchFamily="18" charset="0"/>
            </a:rPr>
            <a:t>Cache Size</a:t>
          </a:r>
          <a:endParaRPr lang="en-US" sz="2800" kern="1200" dirty="0">
            <a:latin typeface="Times New Roman" panose="02020603050405020304" pitchFamily="18" charset="0"/>
            <a:cs typeface="Times New Roman" panose="02020603050405020304" pitchFamily="18" charset="0"/>
          </a:endParaRPr>
        </a:p>
      </dsp:txBody>
      <dsp:txXfrm>
        <a:off x="441505" y="85915"/>
        <a:ext cx="3507043" cy="1491642"/>
      </dsp:txXfrm>
    </dsp:sp>
    <dsp:sp modelId="{E32D2D7E-4096-FD40-9D80-EE11084C1A83}">
      <dsp:nvSpPr>
        <dsp:cNvPr id="0" name=""/>
        <dsp:cNvSpPr/>
      </dsp:nvSpPr>
      <dsp:spPr>
        <a:xfrm>
          <a:off x="755083" y="1623965"/>
          <a:ext cx="351216" cy="1613939"/>
        </a:xfrm>
        <a:custGeom>
          <a:avLst/>
          <a:gdLst/>
          <a:ahLst/>
          <a:cxnLst/>
          <a:rect l="0" t="0" r="0" b="0"/>
          <a:pathLst>
            <a:path>
              <a:moveTo>
                <a:pt x="0" y="0"/>
              </a:moveTo>
              <a:lnTo>
                <a:pt x="0" y="1613939"/>
              </a:lnTo>
              <a:lnTo>
                <a:pt x="351216" y="1613939"/>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77FE7FAB-4550-4443-88EF-66D6C8D2A9ED}">
      <dsp:nvSpPr>
        <dsp:cNvPr id="0" name=""/>
        <dsp:cNvSpPr/>
      </dsp:nvSpPr>
      <dsp:spPr>
        <a:xfrm>
          <a:off x="1106299" y="2208609"/>
          <a:ext cx="3293744" cy="2058590"/>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3340" tIns="35560" rIns="53340" bIns="35560" numCol="1" spcCol="1270" anchor="ctr" anchorCtr="0">
          <a:noAutofit/>
        </a:bodyPr>
        <a:lstStyle/>
        <a:p>
          <a:pPr lvl="0" algn="ctr" defTabSz="1244600" rtl="0">
            <a:lnSpc>
              <a:spcPct val="90000"/>
            </a:lnSpc>
            <a:spcBef>
              <a:spcPct val="0"/>
            </a:spcBef>
            <a:spcAft>
              <a:spcPct val="35000"/>
            </a:spcAft>
          </a:pPr>
          <a:r>
            <a:rPr lang="en-US" sz="2800" kern="1200" dirty="0" smtClean="0">
              <a:latin typeface="Times New Roman" panose="02020603050405020304" pitchFamily="18" charset="0"/>
              <a:cs typeface="Times New Roman" panose="02020603050405020304" pitchFamily="18" charset="0"/>
            </a:rPr>
            <a:t>Small caches have significant impact on performance</a:t>
          </a:r>
          <a:endParaRPr lang="en-US" sz="2800" kern="1200" dirty="0">
            <a:latin typeface="Times New Roman" panose="02020603050405020304" pitchFamily="18" charset="0"/>
            <a:cs typeface="Times New Roman" panose="02020603050405020304" pitchFamily="18" charset="0"/>
          </a:endParaRPr>
        </a:p>
      </dsp:txBody>
      <dsp:txXfrm>
        <a:off x="1166593" y="2268903"/>
        <a:ext cx="3173156" cy="1938002"/>
      </dsp:txXfrm>
    </dsp:sp>
    <dsp:sp modelId="{048857E3-1096-6442-AF04-12B5D30D2C53}">
      <dsp:nvSpPr>
        <dsp:cNvPr id="0" name=""/>
        <dsp:cNvSpPr/>
      </dsp:nvSpPr>
      <dsp:spPr>
        <a:xfrm>
          <a:off x="4630113" y="3092"/>
          <a:ext cx="3047908" cy="1687776"/>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4775" tIns="69850" rIns="104775" bIns="69850" numCol="1" spcCol="1270" anchor="ctr" anchorCtr="0">
          <a:noAutofit/>
        </a:bodyPr>
        <a:lstStyle/>
        <a:p>
          <a:pPr lvl="0" algn="ctr" defTabSz="2444750" rtl="0">
            <a:lnSpc>
              <a:spcPct val="90000"/>
            </a:lnSpc>
            <a:spcBef>
              <a:spcPct val="0"/>
            </a:spcBef>
            <a:spcAft>
              <a:spcPct val="35000"/>
            </a:spcAft>
          </a:pPr>
          <a:r>
            <a:rPr lang="en-US" sz="5500" kern="1200" dirty="0" smtClean="0">
              <a:latin typeface="Times New Roman" panose="02020603050405020304" pitchFamily="18" charset="0"/>
              <a:cs typeface="Times New Roman" panose="02020603050405020304" pitchFamily="18" charset="0"/>
            </a:rPr>
            <a:t>Block Size</a:t>
          </a:r>
          <a:endParaRPr lang="en-US" sz="5500" kern="1200" dirty="0">
            <a:latin typeface="Times New Roman" panose="02020603050405020304" pitchFamily="18" charset="0"/>
            <a:cs typeface="Times New Roman" panose="02020603050405020304" pitchFamily="18" charset="0"/>
          </a:endParaRPr>
        </a:p>
      </dsp:txBody>
      <dsp:txXfrm>
        <a:off x="4679546" y="52525"/>
        <a:ext cx="2949042" cy="1588910"/>
      </dsp:txXfrm>
    </dsp:sp>
    <dsp:sp modelId="{D018A09F-8E79-8348-8335-D09F4154CCA4}">
      <dsp:nvSpPr>
        <dsp:cNvPr id="0" name=""/>
        <dsp:cNvSpPr/>
      </dsp:nvSpPr>
      <dsp:spPr>
        <a:xfrm>
          <a:off x="4934903" y="1690869"/>
          <a:ext cx="304790" cy="1543942"/>
        </a:xfrm>
        <a:custGeom>
          <a:avLst/>
          <a:gdLst/>
          <a:ahLst/>
          <a:cxnLst/>
          <a:rect l="0" t="0" r="0" b="0"/>
          <a:pathLst>
            <a:path>
              <a:moveTo>
                <a:pt x="0" y="0"/>
              </a:moveTo>
              <a:lnTo>
                <a:pt x="0" y="1543942"/>
              </a:lnTo>
              <a:lnTo>
                <a:pt x="304790" y="1543942"/>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FEB8D0ED-9830-E94A-81F4-6094924293A7}">
      <dsp:nvSpPr>
        <dsp:cNvPr id="0" name=""/>
        <dsp:cNvSpPr/>
      </dsp:nvSpPr>
      <dsp:spPr>
        <a:xfrm>
          <a:off x="5239694" y="2205516"/>
          <a:ext cx="3293744" cy="2058590"/>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3340" tIns="35560" rIns="53340" bIns="35560" numCol="1" spcCol="1270" anchor="ctr" anchorCtr="0">
          <a:noAutofit/>
        </a:bodyPr>
        <a:lstStyle/>
        <a:p>
          <a:pPr lvl="0" algn="ctr" defTabSz="1244600" rtl="0">
            <a:lnSpc>
              <a:spcPct val="90000"/>
            </a:lnSpc>
            <a:spcBef>
              <a:spcPct val="0"/>
            </a:spcBef>
            <a:spcAft>
              <a:spcPct val="35000"/>
            </a:spcAft>
          </a:pPr>
          <a:r>
            <a:rPr lang="en-US" sz="2800" kern="1200" dirty="0" smtClean="0">
              <a:latin typeface="Times New Roman" panose="02020603050405020304" pitchFamily="18" charset="0"/>
              <a:cs typeface="Times New Roman" panose="02020603050405020304" pitchFamily="18" charset="0"/>
            </a:rPr>
            <a:t>The unit of data exchanged between cache and main memory</a:t>
          </a:r>
          <a:endParaRPr lang="en-US" sz="2800" kern="1200" dirty="0">
            <a:latin typeface="Times New Roman" panose="02020603050405020304" pitchFamily="18" charset="0"/>
            <a:cs typeface="Times New Roman" panose="02020603050405020304" pitchFamily="18" charset="0"/>
          </a:endParaRPr>
        </a:p>
      </dsp:txBody>
      <dsp:txXfrm>
        <a:off x="5299988" y="2265810"/>
        <a:ext cx="3173156" cy="193800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70C3BB-810D-554B-B104-8B133CA4EB92}">
      <dsp:nvSpPr>
        <dsp:cNvPr id="0" name=""/>
        <dsp:cNvSpPr/>
      </dsp:nvSpPr>
      <dsp:spPr>
        <a:xfrm>
          <a:off x="4167" y="1207368"/>
          <a:ext cx="3552527" cy="1776263"/>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0">
            <a:lnSpc>
              <a:spcPct val="90000"/>
            </a:lnSpc>
            <a:spcBef>
              <a:spcPct val="0"/>
            </a:spcBef>
            <a:spcAft>
              <a:spcPct val="35000"/>
            </a:spcAft>
          </a:pPr>
          <a:r>
            <a:rPr lang="en-US" sz="2400" kern="1200" dirty="0" smtClean="0">
              <a:latin typeface="Times New Roman" panose="02020603050405020304" pitchFamily="18" charset="0"/>
              <a:cs typeface="Times New Roman" panose="02020603050405020304" pitchFamily="18" charset="0"/>
            </a:rPr>
            <a:t>Two constraints affect design:</a:t>
          </a:r>
          <a:endParaRPr lang="en-US" sz="2400" kern="1200" dirty="0">
            <a:latin typeface="Times New Roman" panose="02020603050405020304" pitchFamily="18" charset="0"/>
            <a:cs typeface="Times New Roman" panose="02020603050405020304" pitchFamily="18" charset="0"/>
          </a:endParaRPr>
        </a:p>
      </dsp:txBody>
      <dsp:txXfrm>
        <a:off x="56192" y="1259393"/>
        <a:ext cx="3448477" cy="1672213"/>
      </dsp:txXfrm>
    </dsp:sp>
    <dsp:sp modelId="{533F3058-1B00-BE4A-94CB-A60E74871AEF}">
      <dsp:nvSpPr>
        <dsp:cNvPr id="0" name=""/>
        <dsp:cNvSpPr/>
      </dsp:nvSpPr>
      <dsp:spPr>
        <a:xfrm rot="19457599">
          <a:off x="3392209" y="1546679"/>
          <a:ext cx="1749980" cy="76289"/>
        </a:xfrm>
        <a:custGeom>
          <a:avLst/>
          <a:gdLst/>
          <a:ahLst/>
          <a:cxnLst/>
          <a:rect l="0" t="0" r="0" b="0"/>
          <a:pathLst>
            <a:path>
              <a:moveTo>
                <a:pt x="0" y="38144"/>
              </a:moveTo>
              <a:lnTo>
                <a:pt x="1749980" y="38144"/>
              </a:lnTo>
            </a:path>
          </a:pathLst>
        </a:custGeom>
        <a:noFill/>
        <a:ln w="9525" cap="flat" cmpd="sng" algn="ctr">
          <a:solidFill>
            <a:schemeClr val="tx2"/>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n-US" sz="600" kern="1200" dirty="0">
            <a:latin typeface="Times New Roman" panose="02020603050405020304" pitchFamily="18" charset="0"/>
            <a:cs typeface="Times New Roman" panose="02020603050405020304" pitchFamily="18" charset="0"/>
          </a:endParaRPr>
        </a:p>
      </dsp:txBody>
      <dsp:txXfrm>
        <a:off x="4223450" y="1541074"/>
        <a:ext cx="87499" cy="87499"/>
      </dsp:txXfrm>
    </dsp:sp>
    <dsp:sp modelId="{6C1A5724-EEC5-5047-B6F3-8A3992529503}">
      <dsp:nvSpPr>
        <dsp:cNvPr id="0" name=""/>
        <dsp:cNvSpPr/>
      </dsp:nvSpPr>
      <dsp:spPr>
        <a:xfrm>
          <a:off x="4977705" y="186016"/>
          <a:ext cx="3552527" cy="1776263"/>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0">
            <a:lnSpc>
              <a:spcPct val="90000"/>
            </a:lnSpc>
            <a:spcBef>
              <a:spcPct val="0"/>
            </a:spcBef>
            <a:spcAft>
              <a:spcPct val="35000"/>
            </a:spcAft>
          </a:pPr>
          <a:r>
            <a:rPr lang="en-US" sz="2400" kern="1200" dirty="0" smtClean="0">
              <a:latin typeface="Times New Roman" panose="02020603050405020304" pitchFamily="18" charset="0"/>
              <a:cs typeface="Times New Roman" panose="02020603050405020304" pitchFamily="18" charset="0"/>
            </a:rPr>
            <a:t>When one block is read in, another may have to be replaced</a:t>
          </a:r>
          <a:endParaRPr lang="en-US" sz="2400" kern="1200" dirty="0">
            <a:latin typeface="Times New Roman" panose="02020603050405020304" pitchFamily="18" charset="0"/>
            <a:cs typeface="Times New Roman" panose="02020603050405020304" pitchFamily="18" charset="0"/>
          </a:endParaRPr>
        </a:p>
      </dsp:txBody>
      <dsp:txXfrm>
        <a:off x="5029730" y="238041"/>
        <a:ext cx="3448477" cy="1672213"/>
      </dsp:txXfrm>
    </dsp:sp>
    <dsp:sp modelId="{9C5F3BC6-5B99-9F4B-8BBC-0BBE9F5BB883}">
      <dsp:nvSpPr>
        <dsp:cNvPr id="0" name=""/>
        <dsp:cNvSpPr/>
      </dsp:nvSpPr>
      <dsp:spPr>
        <a:xfrm rot="2142401">
          <a:off x="3392209" y="2568031"/>
          <a:ext cx="1749980" cy="76289"/>
        </a:xfrm>
        <a:custGeom>
          <a:avLst/>
          <a:gdLst/>
          <a:ahLst/>
          <a:cxnLst/>
          <a:rect l="0" t="0" r="0" b="0"/>
          <a:pathLst>
            <a:path>
              <a:moveTo>
                <a:pt x="0" y="38144"/>
              </a:moveTo>
              <a:lnTo>
                <a:pt x="1749980" y="38144"/>
              </a:lnTo>
            </a:path>
          </a:pathLst>
        </a:custGeom>
        <a:noFill/>
        <a:ln w="9525" cap="flat" cmpd="sng" algn="ctr">
          <a:solidFill>
            <a:schemeClr val="tx2"/>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n-US" sz="600" kern="1200" dirty="0">
            <a:latin typeface="Times New Roman" panose="02020603050405020304" pitchFamily="18" charset="0"/>
            <a:cs typeface="Times New Roman" panose="02020603050405020304" pitchFamily="18" charset="0"/>
          </a:endParaRPr>
        </a:p>
      </dsp:txBody>
      <dsp:txXfrm>
        <a:off x="4223450" y="2562426"/>
        <a:ext cx="87499" cy="87499"/>
      </dsp:txXfrm>
    </dsp:sp>
    <dsp:sp modelId="{3E6C60F3-BE1E-8045-99EE-70301BF0D992}">
      <dsp:nvSpPr>
        <dsp:cNvPr id="0" name=""/>
        <dsp:cNvSpPr/>
      </dsp:nvSpPr>
      <dsp:spPr>
        <a:xfrm>
          <a:off x="4977705" y="2228719"/>
          <a:ext cx="3552527" cy="1776263"/>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0">
            <a:lnSpc>
              <a:spcPct val="90000"/>
            </a:lnSpc>
            <a:spcBef>
              <a:spcPct val="0"/>
            </a:spcBef>
            <a:spcAft>
              <a:spcPct val="35000"/>
            </a:spcAft>
          </a:pPr>
          <a:r>
            <a:rPr lang="en-US" sz="2400" kern="1200" dirty="0" smtClean="0">
              <a:latin typeface="Times New Roman" panose="02020603050405020304" pitchFamily="18" charset="0"/>
              <a:cs typeface="Times New Roman" panose="02020603050405020304" pitchFamily="18" charset="0"/>
            </a:rPr>
            <a:t>The more flexible the mapping function, the more complex is the circuitry required to search the cache </a:t>
          </a:r>
          <a:endParaRPr lang="en-US" sz="2400" kern="1200" dirty="0">
            <a:latin typeface="Times New Roman" panose="02020603050405020304" pitchFamily="18" charset="0"/>
            <a:cs typeface="Times New Roman" panose="02020603050405020304" pitchFamily="18" charset="0"/>
          </a:endParaRPr>
        </a:p>
      </dsp:txBody>
      <dsp:txXfrm>
        <a:off x="5029730" y="2280744"/>
        <a:ext cx="3448477" cy="1672213"/>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B4CDDF-D6CD-5B4D-9222-7B541575C81C}">
      <dsp:nvSpPr>
        <dsp:cNvPr id="0" name=""/>
        <dsp:cNvSpPr/>
      </dsp:nvSpPr>
      <dsp:spPr>
        <a:xfrm>
          <a:off x="0" y="1022546"/>
          <a:ext cx="8382000" cy="3413373"/>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50536" tIns="1353820" rIns="650536" bIns="170688" numCol="1" spcCol="1270" anchor="t" anchorCtr="0">
          <a:noAutofit/>
        </a:bodyPr>
        <a:lstStyle/>
        <a:p>
          <a:pPr marL="228600" lvl="1" indent="-228600" algn="l" defTabSz="1066800" rtl="0">
            <a:lnSpc>
              <a:spcPct val="90000"/>
            </a:lnSpc>
            <a:spcBef>
              <a:spcPct val="0"/>
            </a:spcBef>
            <a:spcAft>
              <a:spcPct val="15000"/>
            </a:spcAft>
            <a:buChar char="••"/>
          </a:pPr>
          <a:r>
            <a:rPr lang="en-US" sz="2400" kern="1200" dirty="0" smtClean="0">
              <a:latin typeface="Times New Roman" panose="02020603050405020304" pitchFamily="18" charset="0"/>
              <a:cs typeface="Times New Roman" panose="02020603050405020304" pitchFamily="18" charset="0"/>
            </a:rPr>
            <a:t>Can occur every time the block is updated</a:t>
          </a:r>
          <a:endParaRPr lang="en-US" sz="2400" kern="1200" dirty="0">
            <a:latin typeface="Times New Roman" panose="02020603050405020304" pitchFamily="18" charset="0"/>
            <a:cs typeface="Times New Roman" panose="02020603050405020304" pitchFamily="18" charset="0"/>
          </a:endParaRPr>
        </a:p>
        <a:p>
          <a:pPr marL="228600" lvl="1" indent="-228600" algn="l" defTabSz="1066800" rtl="0">
            <a:lnSpc>
              <a:spcPct val="90000"/>
            </a:lnSpc>
            <a:spcBef>
              <a:spcPct val="0"/>
            </a:spcBef>
            <a:spcAft>
              <a:spcPct val="15000"/>
            </a:spcAft>
            <a:buChar char="••"/>
          </a:pPr>
          <a:r>
            <a:rPr lang="en-US" sz="2400" kern="1200" dirty="0" smtClean="0">
              <a:latin typeface="Times New Roman" panose="02020603050405020304" pitchFamily="18" charset="0"/>
              <a:cs typeface="Times New Roman" panose="02020603050405020304" pitchFamily="18" charset="0"/>
            </a:rPr>
            <a:t>Can occur when the block is replaced</a:t>
          </a:r>
          <a:endParaRPr lang="en-US" sz="2400" kern="1200" dirty="0">
            <a:latin typeface="Times New Roman" panose="02020603050405020304" pitchFamily="18" charset="0"/>
            <a:cs typeface="Times New Roman" panose="02020603050405020304" pitchFamily="18" charset="0"/>
          </a:endParaRPr>
        </a:p>
        <a:p>
          <a:pPr marL="457200" lvl="2" indent="-228600" algn="l" defTabSz="977900" rtl="0">
            <a:lnSpc>
              <a:spcPct val="90000"/>
            </a:lnSpc>
            <a:spcBef>
              <a:spcPct val="0"/>
            </a:spcBef>
            <a:spcAft>
              <a:spcPct val="15000"/>
            </a:spcAft>
            <a:buChar char="••"/>
          </a:pPr>
          <a:r>
            <a:rPr lang="en-US" sz="2200" kern="1200" dirty="0" smtClean="0">
              <a:latin typeface="Times New Roman" panose="02020603050405020304" pitchFamily="18" charset="0"/>
              <a:cs typeface="Times New Roman" panose="02020603050405020304" pitchFamily="18" charset="0"/>
            </a:rPr>
            <a:t>Minimizes write operations</a:t>
          </a:r>
          <a:endParaRPr lang="en-US" sz="2200" kern="1200" dirty="0">
            <a:latin typeface="Times New Roman" panose="02020603050405020304" pitchFamily="18" charset="0"/>
            <a:cs typeface="Times New Roman" panose="02020603050405020304" pitchFamily="18" charset="0"/>
          </a:endParaRPr>
        </a:p>
        <a:p>
          <a:pPr marL="457200" lvl="2" indent="-228600" algn="l" defTabSz="977900" rtl="0">
            <a:lnSpc>
              <a:spcPct val="90000"/>
            </a:lnSpc>
            <a:spcBef>
              <a:spcPct val="0"/>
            </a:spcBef>
            <a:spcAft>
              <a:spcPct val="15000"/>
            </a:spcAft>
            <a:buChar char="••"/>
          </a:pPr>
          <a:r>
            <a:rPr lang="en-US" sz="2200" kern="1200" dirty="0" smtClean="0">
              <a:latin typeface="Times New Roman" panose="02020603050405020304" pitchFamily="18" charset="0"/>
              <a:cs typeface="Times New Roman" panose="02020603050405020304" pitchFamily="18" charset="0"/>
            </a:rPr>
            <a:t>Leaves main memory in an obsolete state</a:t>
          </a:r>
          <a:endParaRPr lang="en-US" sz="2200" kern="1200" dirty="0">
            <a:latin typeface="Times New Roman" panose="02020603050405020304" pitchFamily="18" charset="0"/>
            <a:cs typeface="Times New Roman" panose="02020603050405020304" pitchFamily="18" charset="0"/>
          </a:endParaRPr>
        </a:p>
      </dsp:txBody>
      <dsp:txXfrm>
        <a:off x="0" y="1022546"/>
        <a:ext cx="8382000" cy="3413373"/>
      </dsp:txXfrm>
    </dsp:sp>
    <dsp:sp modelId="{0EE621EE-7ADD-E344-84F4-86EEE9B48B86}">
      <dsp:nvSpPr>
        <dsp:cNvPr id="0" name=""/>
        <dsp:cNvSpPr/>
      </dsp:nvSpPr>
      <dsp:spPr>
        <a:xfrm>
          <a:off x="228598" y="793950"/>
          <a:ext cx="7231335" cy="1312497"/>
        </a:xfrm>
        <a:prstGeom prst="round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21774" tIns="0" rIns="221774" bIns="0" numCol="1" spcCol="1270" anchor="ctr" anchorCtr="0">
          <a:noAutofit/>
        </a:bodyPr>
        <a:lstStyle/>
        <a:p>
          <a:pPr lvl="0" algn="l" defTabSz="1155700" rtl="0">
            <a:lnSpc>
              <a:spcPct val="90000"/>
            </a:lnSpc>
            <a:spcBef>
              <a:spcPct val="0"/>
            </a:spcBef>
            <a:spcAft>
              <a:spcPct val="35000"/>
            </a:spcAft>
          </a:pPr>
          <a:r>
            <a:rPr lang="en-US" sz="2600" kern="1200" dirty="0" smtClean="0"/>
            <a:t>Dictates when the memory write operation takes place</a:t>
          </a:r>
          <a:endParaRPr lang="en-US" sz="2600" kern="1200" dirty="0"/>
        </a:p>
      </dsp:txBody>
      <dsp:txXfrm>
        <a:off x="292669" y="858021"/>
        <a:ext cx="7103193" cy="1184355"/>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40D052-5EFA-D046-A639-AD21F883913E}">
      <dsp:nvSpPr>
        <dsp:cNvPr id="0" name=""/>
        <dsp:cNvSpPr/>
      </dsp:nvSpPr>
      <dsp:spPr>
        <a:xfrm>
          <a:off x="147546" y="558743"/>
          <a:ext cx="3750596" cy="1845594"/>
        </a:xfrm>
        <a:prstGeom prst="chevron">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0640" tIns="20320" rIns="0" bIns="20320" numCol="1" spcCol="1270" anchor="ctr" anchorCtr="0">
          <a:noAutofit/>
        </a:bodyPr>
        <a:lstStyle/>
        <a:p>
          <a:pPr lvl="0" algn="ctr" defTabSz="1422400">
            <a:lnSpc>
              <a:spcPct val="90000"/>
            </a:lnSpc>
            <a:spcBef>
              <a:spcPct val="0"/>
            </a:spcBef>
            <a:spcAft>
              <a:spcPct val="35000"/>
            </a:spcAft>
          </a:pPr>
          <a:r>
            <a:rPr lang="en-US" sz="3200" b="1" kern="1200" dirty="0" smtClean="0">
              <a:solidFill>
                <a:schemeClr val="bg1"/>
              </a:solidFill>
              <a:latin typeface="Times New Roman" panose="02020603050405020304" pitchFamily="18" charset="0"/>
              <a:cs typeface="Times New Roman" panose="02020603050405020304" pitchFamily="18" charset="0"/>
            </a:rPr>
            <a:t>Secondary Memory</a:t>
          </a:r>
          <a:endParaRPr lang="en-US" sz="3200" kern="1200" dirty="0">
            <a:solidFill>
              <a:schemeClr val="bg1"/>
            </a:solidFill>
            <a:latin typeface="Times New Roman" panose="02020603050405020304" pitchFamily="18" charset="0"/>
            <a:cs typeface="Times New Roman" panose="02020603050405020304" pitchFamily="18" charset="0"/>
          </a:endParaRPr>
        </a:p>
      </dsp:txBody>
      <dsp:txXfrm>
        <a:off x="1070343" y="558743"/>
        <a:ext cx="1905002" cy="1845594"/>
      </dsp:txXfrm>
    </dsp:sp>
    <dsp:sp modelId="{F74A3067-0BE3-F34A-964B-C151F7DE1B35}">
      <dsp:nvSpPr>
        <dsp:cNvPr id="0" name=""/>
        <dsp:cNvSpPr/>
      </dsp:nvSpPr>
      <dsp:spPr>
        <a:xfrm>
          <a:off x="2670214" y="2666998"/>
          <a:ext cx="5058455" cy="3230083"/>
        </a:xfrm>
        <a:prstGeom prst="chevron">
          <a:avLst/>
        </a:prstGeom>
        <a:solidFill>
          <a:schemeClr val="bg1"/>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5560" tIns="17780" rIns="0" bIns="17780" numCol="1" spcCol="1270" anchor="t" anchorCtr="0">
          <a:noAutofit/>
        </a:bodyPr>
        <a:lstStyle/>
        <a:p>
          <a:pPr lvl="0" algn="l" defTabSz="1244600">
            <a:lnSpc>
              <a:spcPct val="90000"/>
            </a:lnSpc>
            <a:spcBef>
              <a:spcPct val="0"/>
            </a:spcBef>
            <a:spcAft>
              <a:spcPct val="35000"/>
            </a:spcAft>
          </a:pPr>
          <a:r>
            <a:rPr lang="en-US" sz="2800" b="0" i="0" kern="1200" dirty="0" smtClean="0">
              <a:solidFill>
                <a:schemeClr val="tx1"/>
              </a:solidFill>
              <a:latin typeface="Times New Roman" panose="02020603050405020304" pitchFamily="18" charset="0"/>
              <a:cs typeface="Times New Roman" panose="02020603050405020304" pitchFamily="18" charset="0"/>
            </a:rPr>
            <a:t>Also referred to as auxiliary memory</a:t>
          </a:r>
          <a:endParaRPr lang="en-US" sz="2800" b="0" i="0" kern="1200" dirty="0">
            <a:solidFill>
              <a:schemeClr val="tx1"/>
            </a:solidFill>
            <a:latin typeface="Times New Roman" panose="02020603050405020304" pitchFamily="18" charset="0"/>
            <a:cs typeface="Times New Roman" panose="02020603050405020304" pitchFamily="18" charset="0"/>
          </a:endParaRPr>
        </a:p>
        <a:p>
          <a:pPr marL="228600" lvl="1" indent="-228600" algn="l" defTabSz="977900">
            <a:lnSpc>
              <a:spcPct val="90000"/>
            </a:lnSpc>
            <a:spcBef>
              <a:spcPct val="0"/>
            </a:spcBef>
            <a:spcAft>
              <a:spcPct val="15000"/>
            </a:spcAft>
            <a:buChar char="••"/>
          </a:pPr>
          <a:r>
            <a:rPr lang="en-US" sz="2200" b="0" i="0" kern="1200" dirty="0" smtClean="0">
              <a:solidFill>
                <a:schemeClr val="tx1"/>
              </a:solidFill>
              <a:latin typeface="Times New Roman" panose="02020603050405020304" pitchFamily="18" charset="0"/>
              <a:cs typeface="Times New Roman" panose="02020603050405020304" pitchFamily="18" charset="0"/>
            </a:rPr>
            <a:t>External</a:t>
          </a:r>
        </a:p>
        <a:p>
          <a:pPr marL="228600" lvl="1" indent="-228600" algn="l" defTabSz="977900">
            <a:lnSpc>
              <a:spcPct val="90000"/>
            </a:lnSpc>
            <a:spcBef>
              <a:spcPct val="0"/>
            </a:spcBef>
            <a:spcAft>
              <a:spcPct val="15000"/>
            </a:spcAft>
            <a:buChar char="••"/>
          </a:pPr>
          <a:r>
            <a:rPr lang="en-US" sz="2200" b="0" i="0" kern="1200" dirty="0" smtClean="0">
              <a:solidFill>
                <a:schemeClr val="tx1"/>
              </a:solidFill>
              <a:latin typeface="Times New Roman" panose="02020603050405020304" pitchFamily="18" charset="0"/>
              <a:cs typeface="Times New Roman" panose="02020603050405020304" pitchFamily="18" charset="0"/>
            </a:rPr>
            <a:t>Nonvolatile</a:t>
          </a:r>
        </a:p>
        <a:p>
          <a:pPr marL="228600" lvl="1" indent="-228600" algn="l" defTabSz="977900">
            <a:lnSpc>
              <a:spcPct val="90000"/>
            </a:lnSpc>
            <a:spcBef>
              <a:spcPct val="0"/>
            </a:spcBef>
            <a:spcAft>
              <a:spcPct val="15000"/>
            </a:spcAft>
            <a:buChar char="••"/>
          </a:pPr>
          <a:r>
            <a:rPr lang="en-US" sz="2200" b="0" i="0" kern="1200" dirty="0" smtClean="0">
              <a:solidFill>
                <a:schemeClr val="tx1"/>
              </a:solidFill>
              <a:latin typeface="Times New Roman" panose="02020603050405020304" pitchFamily="18" charset="0"/>
              <a:cs typeface="Times New Roman" panose="02020603050405020304" pitchFamily="18" charset="0"/>
            </a:rPr>
            <a:t>Used to store program and data files</a:t>
          </a:r>
        </a:p>
      </dsp:txBody>
      <dsp:txXfrm>
        <a:off x="4285256" y="2666998"/>
        <a:ext cx="1828372" cy="3230083"/>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8965CA-124C-5841-A1D7-8FE02BBA98D1}">
      <dsp:nvSpPr>
        <dsp:cNvPr id="0" name=""/>
        <dsp:cNvSpPr/>
      </dsp:nvSpPr>
      <dsp:spPr>
        <a:xfrm>
          <a:off x="0" y="0"/>
          <a:ext cx="7848600" cy="2895600"/>
        </a:xfrm>
        <a:prstGeom prst="roundRect">
          <a:avLst>
            <a:gd name="adj" fmla="val 85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787631" numCol="1" spcCol="1270" anchor="t" anchorCtr="0">
          <a:noAutofit/>
        </a:bodyPr>
        <a:lstStyle/>
        <a:p>
          <a:pPr lvl="0" algn="l" defTabSz="1244600" rtl="0">
            <a:lnSpc>
              <a:spcPct val="90000"/>
            </a:lnSpc>
            <a:spcBef>
              <a:spcPct val="0"/>
            </a:spcBef>
            <a:spcAft>
              <a:spcPct val="35000"/>
            </a:spcAft>
          </a:pPr>
          <a:r>
            <a:rPr lang="en-US" sz="2800" kern="1200" dirty="0" smtClean="0">
              <a:latin typeface="Times New Roman" panose="02020603050405020304" pitchFamily="18" charset="0"/>
              <a:cs typeface="Times New Roman" panose="02020603050405020304" pitchFamily="18" charset="0"/>
            </a:rPr>
            <a:t>Three techniques are possible for I/O operations:</a:t>
          </a:r>
          <a:endParaRPr lang="en-US" sz="2800" kern="1200" dirty="0">
            <a:latin typeface="Times New Roman" panose="02020603050405020304" pitchFamily="18" charset="0"/>
            <a:cs typeface="Times New Roman" panose="02020603050405020304" pitchFamily="18" charset="0"/>
          </a:endParaRPr>
        </a:p>
      </dsp:txBody>
      <dsp:txXfrm>
        <a:off x="72088" y="72088"/>
        <a:ext cx="7704424" cy="2751424"/>
      </dsp:txXfrm>
    </dsp:sp>
    <dsp:sp modelId="{32606DC8-654F-EF46-B4B5-5C3B0D266A42}">
      <dsp:nvSpPr>
        <dsp:cNvPr id="0" name=""/>
        <dsp:cNvSpPr/>
      </dsp:nvSpPr>
      <dsp:spPr>
        <a:xfrm>
          <a:off x="196215" y="1219203"/>
          <a:ext cx="2263105" cy="1470653"/>
        </a:xfrm>
        <a:prstGeom prst="roundRect">
          <a:avLst>
            <a:gd name="adj" fmla="val 10500"/>
          </a:avLst>
        </a:prstGeom>
        <a:solidFill>
          <a:schemeClr val="bg1"/>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lvl="0" algn="ctr" defTabSz="1155700" rtl="0">
            <a:lnSpc>
              <a:spcPct val="90000"/>
            </a:lnSpc>
            <a:spcBef>
              <a:spcPct val="0"/>
            </a:spcBef>
            <a:spcAft>
              <a:spcPct val="35000"/>
            </a:spcAft>
          </a:pPr>
          <a:r>
            <a:rPr lang="en-US" sz="2600" kern="1200" dirty="0" smtClean="0">
              <a:latin typeface="Times New Roman" panose="02020603050405020304" pitchFamily="18" charset="0"/>
              <a:cs typeface="Times New Roman" panose="02020603050405020304" pitchFamily="18" charset="0"/>
            </a:rPr>
            <a:t>Programmed I/O</a:t>
          </a:r>
          <a:endParaRPr lang="en-US" sz="2600" kern="1200" dirty="0">
            <a:latin typeface="Times New Roman" panose="02020603050405020304" pitchFamily="18" charset="0"/>
            <a:cs typeface="Times New Roman" panose="02020603050405020304" pitchFamily="18" charset="0"/>
          </a:endParaRPr>
        </a:p>
      </dsp:txBody>
      <dsp:txXfrm>
        <a:off x="241443" y="1264431"/>
        <a:ext cx="2172649" cy="1380197"/>
      </dsp:txXfrm>
    </dsp:sp>
    <dsp:sp modelId="{33A2B240-3BDD-4F42-B776-19B257CDA092}">
      <dsp:nvSpPr>
        <dsp:cNvPr id="0" name=""/>
        <dsp:cNvSpPr/>
      </dsp:nvSpPr>
      <dsp:spPr>
        <a:xfrm>
          <a:off x="2500652" y="1219203"/>
          <a:ext cx="2431133" cy="1470653"/>
        </a:xfrm>
        <a:prstGeom prst="roundRect">
          <a:avLst>
            <a:gd name="adj" fmla="val 10500"/>
          </a:avLst>
        </a:prstGeom>
        <a:solidFill>
          <a:schemeClr val="bg1"/>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lvl="0" algn="ctr" defTabSz="1155700" rtl="0">
            <a:lnSpc>
              <a:spcPct val="90000"/>
            </a:lnSpc>
            <a:spcBef>
              <a:spcPct val="0"/>
            </a:spcBef>
            <a:spcAft>
              <a:spcPct val="35000"/>
            </a:spcAft>
          </a:pPr>
          <a:r>
            <a:rPr lang="en-US" sz="2600" kern="1200" dirty="0" smtClean="0">
              <a:latin typeface="Times New Roman" panose="02020603050405020304" pitchFamily="18" charset="0"/>
              <a:cs typeface="Times New Roman" panose="02020603050405020304" pitchFamily="18" charset="0"/>
            </a:rPr>
            <a:t>Interrupt-Driven I/O</a:t>
          </a:r>
          <a:endParaRPr lang="en-US" sz="2600" kern="1200" dirty="0">
            <a:latin typeface="Times New Roman" panose="02020603050405020304" pitchFamily="18" charset="0"/>
            <a:cs typeface="Times New Roman" panose="02020603050405020304" pitchFamily="18" charset="0"/>
          </a:endParaRPr>
        </a:p>
      </dsp:txBody>
      <dsp:txXfrm>
        <a:off x="2545880" y="1264431"/>
        <a:ext cx="2340677" cy="1380197"/>
      </dsp:txXfrm>
    </dsp:sp>
    <dsp:sp modelId="{0466B519-BD67-E64C-A017-BFF8956BF7B9}">
      <dsp:nvSpPr>
        <dsp:cNvPr id="0" name=""/>
        <dsp:cNvSpPr/>
      </dsp:nvSpPr>
      <dsp:spPr>
        <a:xfrm>
          <a:off x="4973117" y="1219203"/>
          <a:ext cx="2673791" cy="1470653"/>
        </a:xfrm>
        <a:prstGeom prst="roundRect">
          <a:avLst>
            <a:gd name="adj" fmla="val 10500"/>
          </a:avLst>
        </a:prstGeom>
        <a:solidFill>
          <a:schemeClr val="bg1"/>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lvl="0" algn="ctr" defTabSz="1155700" rtl="0">
            <a:lnSpc>
              <a:spcPct val="90000"/>
            </a:lnSpc>
            <a:spcBef>
              <a:spcPct val="0"/>
            </a:spcBef>
            <a:spcAft>
              <a:spcPct val="35000"/>
            </a:spcAft>
          </a:pPr>
          <a:r>
            <a:rPr lang="en-NZ" sz="2600" kern="1200" dirty="0" smtClean="0">
              <a:latin typeface="Times New Roman" panose="02020603050405020304" pitchFamily="18" charset="0"/>
              <a:cs typeface="Times New Roman" panose="02020603050405020304" pitchFamily="18" charset="0"/>
            </a:rPr>
            <a:t>Direct Memory Access (DMA)</a:t>
          </a:r>
          <a:endParaRPr lang="en-NZ" sz="2600" kern="1200" dirty="0">
            <a:latin typeface="Times New Roman" panose="02020603050405020304" pitchFamily="18" charset="0"/>
            <a:cs typeface="Times New Roman" panose="02020603050405020304" pitchFamily="18" charset="0"/>
          </a:endParaRPr>
        </a:p>
      </dsp:txBody>
      <dsp:txXfrm>
        <a:off x="5018345" y="1264431"/>
        <a:ext cx="2583335" cy="1380197"/>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E0227D-6B09-8B4F-AABA-B17EFB065008}">
      <dsp:nvSpPr>
        <dsp:cNvPr id="0" name=""/>
        <dsp:cNvSpPr/>
      </dsp:nvSpPr>
      <dsp:spPr>
        <a:xfrm>
          <a:off x="0" y="1371599"/>
          <a:ext cx="8610600" cy="1828800"/>
        </a:xfrm>
        <a:prstGeom prst="notchedRightArrow">
          <a:avLst/>
        </a:prstGeom>
        <a:solidFill>
          <a:srgbClr val="A4740A"/>
        </a:solidFill>
        <a:ln>
          <a:noFill/>
        </a:ln>
        <a:effectLst>
          <a:outerShdw blurRad="57150" dist="38100" dir="5400000" algn="ctr" rotWithShape="0">
            <a:schemeClr val="accent1">
              <a:tint val="40000"/>
              <a:hueOff val="0"/>
              <a:satOff val="0"/>
              <a:lumOff val="0"/>
              <a:alphaOff val="0"/>
              <a:shade val="9000"/>
              <a:alpha val="48000"/>
              <a:satMod val="105000"/>
            </a:schemeClr>
          </a:outerShdw>
        </a:effectLst>
      </dsp:spPr>
      <dsp:style>
        <a:lnRef idx="0">
          <a:scrgbClr r="0" g="0" b="0"/>
        </a:lnRef>
        <a:fillRef idx="1">
          <a:scrgbClr r="0" g="0" b="0"/>
        </a:fillRef>
        <a:effectRef idx="2">
          <a:scrgbClr r="0" g="0" b="0"/>
        </a:effectRef>
        <a:fontRef idx="minor"/>
      </dsp:style>
    </dsp:sp>
    <dsp:sp modelId="{D955B9FD-6178-B54D-A30E-A9A63325AAE2}">
      <dsp:nvSpPr>
        <dsp:cNvPr id="0" name=""/>
        <dsp:cNvSpPr/>
      </dsp:nvSpPr>
      <dsp:spPr>
        <a:xfrm>
          <a:off x="1623" y="0"/>
          <a:ext cx="1481418" cy="1828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b" anchorCtr="0">
          <a:noAutofit/>
        </a:bodyPr>
        <a:lstStyle/>
        <a:p>
          <a:pPr lvl="0" algn="ctr" defTabSz="711200" rtl="0">
            <a:lnSpc>
              <a:spcPct val="90000"/>
            </a:lnSpc>
            <a:spcBef>
              <a:spcPct val="0"/>
            </a:spcBef>
            <a:spcAft>
              <a:spcPct val="35000"/>
            </a:spcAft>
          </a:pPr>
          <a:r>
            <a:rPr lang="en-US" sz="1600" kern="1200" dirty="0" smtClean="0">
              <a:latin typeface="Times New Roman" panose="02020603050405020304" pitchFamily="18" charset="0"/>
              <a:cs typeface="Times New Roman" panose="02020603050405020304" pitchFamily="18" charset="0"/>
            </a:rPr>
            <a:t>Processor issues an I/O command to a module and then goes on to do some other useful work</a:t>
          </a:r>
          <a:endParaRPr lang="en-US" sz="1600" kern="1200" dirty="0">
            <a:latin typeface="Times New Roman" panose="02020603050405020304" pitchFamily="18" charset="0"/>
            <a:cs typeface="Times New Roman" panose="02020603050405020304" pitchFamily="18" charset="0"/>
          </a:endParaRPr>
        </a:p>
      </dsp:txBody>
      <dsp:txXfrm>
        <a:off x="1623" y="0"/>
        <a:ext cx="1481418" cy="1828800"/>
      </dsp:txXfrm>
    </dsp:sp>
    <dsp:sp modelId="{2351F15B-9FB1-1547-B73C-BBE34FD7E7E7}">
      <dsp:nvSpPr>
        <dsp:cNvPr id="0" name=""/>
        <dsp:cNvSpPr/>
      </dsp:nvSpPr>
      <dsp:spPr>
        <a:xfrm>
          <a:off x="513732" y="2057400"/>
          <a:ext cx="457200" cy="457200"/>
        </a:xfrm>
        <a:prstGeom prst="ellipse">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6C128C76-A1F9-894B-8511-9BE2FC724C06}">
      <dsp:nvSpPr>
        <dsp:cNvPr id="0" name=""/>
        <dsp:cNvSpPr/>
      </dsp:nvSpPr>
      <dsp:spPr>
        <a:xfrm>
          <a:off x="1557113" y="2743199"/>
          <a:ext cx="2134516" cy="1828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t" anchorCtr="0">
          <a:noAutofit/>
        </a:bodyPr>
        <a:lstStyle/>
        <a:p>
          <a:pPr lvl="0" algn="ctr" defTabSz="711200" rtl="0">
            <a:lnSpc>
              <a:spcPct val="90000"/>
            </a:lnSpc>
            <a:spcBef>
              <a:spcPct val="0"/>
            </a:spcBef>
            <a:spcAft>
              <a:spcPct val="35000"/>
            </a:spcAft>
          </a:pPr>
          <a:r>
            <a:rPr lang="en-US" sz="1600" kern="1200" dirty="0" smtClean="0">
              <a:latin typeface="Times New Roman" panose="02020603050405020304" pitchFamily="18" charset="0"/>
              <a:cs typeface="Times New Roman" panose="02020603050405020304" pitchFamily="18" charset="0"/>
            </a:rPr>
            <a:t>The I/O module will then interrupt the processor to request service when it is ready to exchange data with the processor</a:t>
          </a:r>
          <a:endParaRPr lang="en-US" sz="1600" kern="1200" dirty="0">
            <a:latin typeface="Times New Roman" panose="02020603050405020304" pitchFamily="18" charset="0"/>
            <a:cs typeface="Times New Roman" panose="02020603050405020304" pitchFamily="18" charset="0"/>
          </a:endParaRPr>
        </a:p>
      </dsp:txBody>
      <dsp:txXfrm>
        <a:off x="1557113" y="2743199"/>
        <a:ext cx="2134516" cy="1828800"/>
      </dsp:txXfrm>
    </dsp:sp>
    <dsp:sp modelId="{75F0CC56-C73E-D643-A82F-2E9DEC9EE171}">
      <dsp:nvSpPr>
        <dsp:cNvPr id="0" name=""/>
        <dsp:cNvSpPr/>
      </dsp:nvSpPr>
      <dsp:spPr>
        <a:xfrm>
          <a:off x="2395771" y="2057400"/>
          <a:ext cx="457200" cy="457200"/>
        </a:xfrm>
        <a:prstGeom prst="ellipse">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632F3586-5621-1748-B3C6-38FFD512AABB}">
      <dsp:nvSpPr>
        <dsp:cNvPr id="0" name=""/>
        <dsp:cNvSpPr/>
      </dsp:nvSpPr>
      <dsp:spPr>
        <a:xfrm>
          <a:off x="3765700" y="0"/>
          <a:ext cx="1635293" cy="1828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b" anchorCtr="0">
          <a:noAutofit/>
        </a:bodyPr>
        <a:lstStyle/>
        <a:p>
          <a:pPr lvl="0" algn="ctr" defTabSz="711200" rtl="0">
            <a:lnSpc>
              <a:spcPct val="90000"/>
            </a:lnSpc>
            <a:spcBef>
              <a:spcPct val="0"/>
            </a:spcBef>
            <a:spcAft>
              <a:spcPct val="35000"/>
            </a:spcAft>
          </a:pPr>
          <a:r>
            <a:rPr lang="en-NZ" sz="1600" kern="1200" dirty="0" smtClean="0">
              <a:latin typeface="Times New Roman" panose="02020603050405020304" pitchFamily="18" charset="0"/>
              <a:cs typeface="Times New Roman" panose="02020603050405020304" pitchFamily="18" charset="0"/>
            </a:rPr>
            <a:t>The processor executes the data transfer and then resumes its former processing</a:t>
          </a:r>
          <a:endParaRPr lang="en-NZ" sz="1600" kern="1200" dirty="0">
            <a:latin typeface="Times New Roman" panose="02020603050405020304" pitchFamily="18" charset="0"/>
            <a:cs typeface="Times New Roman" panose="02020603050405020304" pitchFamily="18" charset="0"/>
          </a:endParaRPr>
        </a:p>
      </dsp:txBody>
      <dsp:txXfrm>
        <a:off x="3765700" y="0"/>
        <a:ext cx="1635293" cy="1828800"/>
      </dsp:txXfrm>
    </dsp:sp>
    <dsp:sp modelId="{F68CDA0D-9016-434B-B8D3-7DF0FD7E4CBA}">
      <dsp:nvSpPr>
        <dsp:cNvPr id="0" name=""/>
        <dsp:cNvSpPr/>
      </dsp:nvSpPr>
      <dsp:spPr>
        <a:xfrm>
          <a:off x="4354747" y="2057400"/>
          <a:ext cx="457200" cy="457200"/>
        </a:xfrm>
        <a:prstGeom prst="ellipse">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56038B5B-54B4-FB46-B66D-2705D9B45E43}">
      <dsp:nvSpPr>
        <dsp:cNvPr id="0" name=""/>
        <dsp:cNvSpPr/>
      </dsp:nvSpPr>
      <dsp:spPr>
        <a:xfrm>
          <a:off x="5475064" y="2743199"/>
          <a:ext cx="2272851" cy="1828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t" anchorCtr="0">
          <a:noAutofit/>
        </a:bodyPr>
        <a:lstStyle/>
        <a:p>
          <a:pPr lvl="0" algn="ctr" defTabSz="711200" rtl="0">
            <a:lnSpc>
              <a:spcPct val="90000"/>
            </a:lnSpc>
            <a:spcBef>
              <a:spcPct val="0"/>
            </a:spcBef>
            <a:spcAft>
              <a:spcPct val="35000"/>
            </a:spcAft>
          </a:pPr>
          <a:r>
            <a:rPr lang="en-NZ" sz="1600" kern="1200" dirty="0" smtClean="0">
              <a:latin typeface="Times New Roman" panose="02020603050405020304" pitchFamily="18" charset="0"/>
              <a:cs typeface="Times New Roman" panose="02020603050405020304" pitchFamily="18" charset="0"/>
            </a:rPr>
            <a:t>More efficient than Programmed I/O but still requires active intervention of the processor to transfer data between memory and an I/O module</a:t>
          </a:r>
          <a:endParaRPr lang="en-NZ" sz="1600" kern="1200" dirty="0">
            <a:latin typeface="Times New Roman" panose="02020603050405020304" pitchFamily="18" charset="0"/>
            <a:cs typeface="Times New Roman" panose="02020603050405020304" pitchFamily="18" charset="0"/>
          </a:endParaRPr>
        </a:p>
      </dsp:txBody>
      <dsp:txXfrm>
        <a:off x="5475064" y="2743199"/>
        <a:ext cx="2272851" cy="1828800"/>
      </dsp:txXfrm>
    </dsp:sp>
    <dsp:sp modelId="{6D6C04DB-180D-B94C-B89C-1A29077FA773}">
      <dsp:nvSpPr>
        <dsp:cNvPr id="0" name=""/>
        <dsp:cNvSpPr/>
      </dsp:nvSpPr>
      <dsp:spPr>
        <a:xfrm>
          <a:off x="6382890" y="2057400"/>
          <a:ext cx="457200" cy="457200"/>
        </a:xfrm>
        <a:prstGeom prst="ellipse">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F374D4-E010-1448-9581-DAC9505B7743}">
      <dsp:nvSpPr>
        <dsp:cNvPr id="0" name=""/>
        <dsp:cNvSpPr/>
      </dsp:nvSpPr>
      <dsp:spPr>
        <a:xfrm>
          <a:off x="0" y="44415"/>
          <a:ext cx="8077200" cy="903929"/>
        </a:xfrm>
        <a:prstGeom prst="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w="9525" cap="flat" cmpd="sng" algn="ctr">
          <a:solidFill>
            <a:schemeClr val="accent1">
              <a:hueOff val="0"/>
              <a:satOff val="0"/>
              <a:lumOff val="0"/>
              <a:alphaOff val="0"/>
            </a:schemeClr>
          </a:solidFill>
          <a:prstDash val="solid"/>
        </a:ln>
        <a:effectLst>
          <a:outerShdw blurRad="57150" dist="38100" dir="5400000" algn="ctr" rotWithShape="0">
            <a:schemeClr val="accent1">
              <a:hueOff val="0"/>
              <a:satOff val="0"/>
              <a:lumOff val="0"/>
              <a:alphaOff val="0"/>
              <a:shade val="9000"/>
              <a:alpha val="48000"/>
              <a:satMod val="105000"/>
            </a:scheme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84912" tIns="105664" rIns="184912" bIns="105664" numCol="1" spcCol="1270" anchor="ctr" anchorCtr="0">
          <a:noAutofit/>
        </a:bodyPr>
        <a:lstStyle/>
        <a:p>
          <a:pPr lvl="0" algn="ctr" defTabSz="1155700" rtl="0">
            <a:lnSpc>
              <a:spcPct val="90000"/>
            </a:lnSpc>
            <a:spcBef>
              <a:spcPct val="0"/>
            </a:spcBef>
            <a:spcAft>
              <a:spcPct val="35000"/>
            </a:spcAft>
          </a:pPr>
          <a:r>
            <a:rPr lang="en-US" sz="2600" kern="1200" dirty="0" smtClean="0">
              <a:latin typeface="Times New Roman" panose="02020603050405020304" pitchFamily="18" charset="0"/>
              <a:cs typeface="Times New Roman" panose="02020603050405020304" pitchFamily="18" charset="0"/>
            </a:rPr>
            <a:t>When the processor wishes to read or write data it issues a command to the DMA module containing:</a:t>
          </a:r>
          <a:endParaRPr lang="en-US" sz="2600" kern="1200" dirty="0">
            <a:latin typeface="Times New Roman" panose="02020603050405020304" pitchFamily="18" charset="0"/>
            <a:cs typeface="Times New Roman" panose="02020603050405020304" pitchFamily="18" charset="0"/>
          </a:endParaRPr>
        </a:p>
      </dsp:txBody>
      <dsp:txXfrm>
        <a:off x="0" y="44415"/>
        <a:ext cx="8077200" cy="903929"/>
      </dsp:txXfrm>
    </dsp:sp>
    <dsp:sp modelId="{755BED14-B317-D644-AE61-61E59E10D292}">
      <dsp:nvSpPr>
        <dsp:cNvPr id="0" name=""/>
        <dsp:cNvSpPr/>
      </dsp:nvSpPr>
      <dsp:spPr>
        <a:xfrm>
          <a:off x="0" y="948344"/>
          <a:ext cx="8077200" cy="2283840"/>
        </a:xfrm>
        <a:prstGeom prst="rect">
          <a:avLst/>
        </a:prstGeom>
        <a:solidFill>
          <a:schemeClr val="bg1">
            <a:lumMod val="95000"/>
          </a:schemeClr>
        </a:solidFill>
        <a:ln w="9525" cap="flat" cmpd="sng" algn="ctr">
          <a:solidFill>
            <a:schemeClr val="accent1"/>
          </a:solidFill>
          <a:prstDash val="solid"/>
        </a:ln>
        <a:effectLst/>
      </dsp:spPr>
      <dsp:style>
        <a:lnRef idx="1">
          <a:scrgbClr r="0" g="0" b="0"/>
        </a:lnRef>
        <a:fillRef idx="1">
          <a:scrgbClr r="0" g="0" b="0"/>
        </a:fillRef>
        <a:effectRef idx="0">
          <a:scrgbClr r="0" g="0" b="0"/>
        </a:effectRef>
        <a:fontRef idx="minor"/>
      </dsp:style>
      <dsp:txBody>
        <a:bodyPr spcFirstLastPara="0" vert="horz" wrap="square" lIns="138684" tIns="138684" rIns="184912" bIns="208026" numCol="1" spcCol="1270" anchor="t" anchorCtr="0">
          <a:noAutofit/>
        </a:bodyPr>
        <a:lstStyle/>
        <a:p>
          <a:pPr marL="228600" lvl="1" indent="-228600" algn="l" defTabSz="1155700" rtl="0">
            <a:lnSpc>
              <a:spcPct val="90000"/>
            </a:lnSpc>
            <a:spcBef>
              <a:spcPct val="0"/>
            </a:spcBef>
            <a:spcAft>
              <a:spcPct val="15000"/>
            </a:spcAft>
            <a:buChar char="••"/>
          </a:pPr>
          <a:r>
            <a:rPr lang="en-US" sz="2600" kern="1200" dirty="0" smtClean="0">
              <a:latin typeface="Times New Roman" panose="02020603050405020304" pitchFamily="18" charset="0"/>
              <a:cs typeface="Times New Roman" panose="02020603050405020304" pitchFamily="18" charset="0"/>
            </a:rPr>
            <a:t>Whether a read or write is requested </a:t>
          </a:r>
          <a:endParaRPr lang="en-US" sz="2600" kern="1200" dirty="0">
            <a:latin typeface="Times New Roman" panose="02020603050405020304" pitchFamily="18" charset="0"/>
            <a:cs typeface="Times New Roman" panose="02020603050405020304" pitchFamily="18" charset="0"/>
          </a:endParaRPr>
        </a:p>
        <a:p>
          <a:pPr marL="228600" lvl="1" indent="-228600" algn="l" defTabSz="1155700" rtl="0">
            <a:lnSpc>
              <a:spcPct val="90000"/>
            </a:lnSpc>
            <a:spcBef>
              <a:spcPct val="0"/>
            </a:spcBef>
            <a:spcAft>
              <a:spcPct val="15000"/>
            </a:spcAft>
            <a:buChar char="••"/>
          </a:pPr>
          <a:r>
            <a:rPr lang="en-US" sz="2600" kern="1200" dirty="0" smtClean="0">
              <a:latin typeface="Times New Roman" panose="02020603050405020304" pitchFamily="18" charset="0"/>
              <a:cs typeface="Times New Roman" panose="02020603050405020304" pitchFamily="18" charset="0"/>
            </a:rPr>
            <a:t>The address of the I/O device involved</a:t>
          </a:r>
          <a:endParaRPr lang="en-US" sz="2600" kern="1200" dirty="0">
            <a:latin typeface="Times New Roman" panose="02020603050405020304" pitchFamily="18" charset="0"/>
            <a:cs typeface="Times New Roman" panose="02020603050405020304" pitchFamily="18" charset="0"/>
          </a:endParaRPr>
        </a:p>
        <a:p>
          <a:pPr marL="228600" lvl="1" indent="-228600" algn="l" defTabSz="1155700" rtl="0">
            <a:lnSpc>
              <a:spcPct val="90000"/>
            </a:lnSpc>
            <a:spcBef>
              <a:spcPct val="0"/>
            </a:spcBef>
            <a:spcAft>
              <a:spcPct val="15000"/>
            </a:spcAft>
            <a:buChar char="••"/>
          </a:pPr>
          <a:r>
            <a:rPr lang="en-US" sz="2600" kern="1200" dirty="0" smtClean="0">
              <a:latin typeface="Times New Roman" panose="02020603050405020304" pitchFamily="18" charset="0"/>
              <a:cs typeface="Times New Roman" panose="02020603050405020304" pitchFamily="18" charset="0"/>
            </a:rPr>
            <a:t>The starting location in memory to read/write</a:t>
          </a:r>
          <a:endParaRPr lang="en-US" sz="2600" kern="1200" dirty="0">
            <a:latin typeface="Times New Roman" panose="02020603050405020304" pitchFamily="18" charset="0"/>
            <a:cs typeface="Times New Roman" panose="02020603050405020304" pitchFamily="18" charset="0"/>
          </a:endParaRPr>
        </a:p>
        <a:p>
          <a:pPr marL="228600" lvl="1" indent="-228600" algn="l" defTabSz="1155700" rtl="0">
            <a:lnSpc>
              <a:spcPct val="90000"/>
            </a:lnSpc>
            <a:spcBef>
              <a:spcPct val="0"/>
            </a:spcBef>
            <a:spcAft>
              <a:spcPct val="15000"/>
            </a:spcAft>
            <a:buChar char="••"/>
          </a:pPr>
          <a:r>
            <a:rPr lang="en-US" sz="2600" kern="1200" dirty="0" smtClean="0">
              <a:latin typeface="Times New Roman" panose="02020603050405020304" pitchFamily="18" charset="0"/>
              <a:cs typeface="Times New Roman" panose="02020603050405020304" pitchFamily="18" charset="0"/>
            </a:rPr>
            <a:t>The number of words to be read/written</a:t>
          </a:r>
          <a:endParaRPr lang="en-US" sz="2600" kern="1200" dirty="0">
            <a:latin typeface="Times New Roman" panose="02020603050405020304" pitchFamily="18" charset="0"/>
            <a:cs typeface="Times New Roman" panose="02020603050405020304" pitchFamily="18" charset="0"/>
          </a:endParaRPr>
        </a:p>
        <a:p>
          <a:pPr marL="228600" lvl="1" indent="-228600" algn="l" defTabSz="1155700" rtl="0">
            <a:lnSpc>
              <a:spcPct val="90000"/>
            </a:lnSpc>
            <a:spcBef>
              <a:spcPct val="0"/>
            </a:spcBef>
            <a:spcAft>
              <a:spcPct val="15000"/>
            </a:spcAft>
            <a:buChar char="••"/>
          </a:pPr>
          <a:endParaRPr lang="en-NZ" sz="2600" kern="1200" dirty="0">
            <a:latin typeface="Times New Roman" panose="02020603050405020304" pitchFamily="18" charset="0"/>
            <a:cs typeface="Times New Roman" panose="02020603050405020304" pitchFamily="18" charset="0"/>
          </a:endParaRPr>
        </a:p>
      </dsp:txBody>
      <dsp:txXfrm>
        <a:off x="0" y="948344"/>
        <a:ext cx="8077200" cy="2283840"/>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156A5F-5C81-8041-AF06-2D774109E205}">
      <dsp:nvSpPr>
        <dsp:cNvPr id="0" name=""/>
        <dsp:cNvSpPr/>
      </dsp:nvSpPr>
      <dsp:spPr>
        <a:xfrm rot="5400000">
          <a:off x="125758" y="1481961"/>
          <a:ext cx="2312212" cy="279034"/>
        </a:xfrm>
        <a:prstGeom prst="rect">
          <a:avLst/>
        </a:prstGeom>
        <a:solidFill>
          <a:schemeClr val="bg1"/>
        </a:solidFill>
        <a:ln>
          <a:solidFill>
            <a:schemeClr val="accent1">
              <a:alpha val="90000"/>
            </a:schemeClr>
          </a:solidFill>
        </a:ln>
        <a:effectLst>
          <a:outerShdw blurRad="57150" dist="38100" dir="5400000" algn="ctr" rotWithShape="0">
            <a:schemeClr val="accent1">
              <a:tint val="60000"/>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4F0A6739-89F1-9D49-9BCE-093F07891350}">
      <dsp:nvSpPr>
        <dsp:cNvPr id="0" name=""/>
        <dsp:cNvSpPr/>
      </dsp:nvSpPr>
      <dsp:spPr>
        <a:xfrm>
          <a:off x="655248" y="2738"/>
          <a:ext cx="3100387" cy="1860232"/>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t" anchorCtr="0">
          <a:noAutofit/>
        </a:bodyPr>
        <a:lstStyle/>
        <a:p>
          <a:pPr lvl="0" algn="l" defTabSz="1022350" rtl="0">
            <a:lnSpc>
              <a:spcPct val="90000"/>
            </a:lnSpc>
            <a:spcBef>
              <a:spcPct val="0"/>
            </a:spcBef>
            <a:spcAft>
              <a:spcPct val="35000"/>
            </a:spcAft>
          </a:pPr>
          <a:r>
            <a:rPr lang="en-US" sz="2300" kern="1200" dirty="0" smtClean="0">
              <a:latin typeface="Times New Roman" panose="02020603050405020304" pitchFamily="18" charset="0"/>
              <a:cs typeface="Times New Roman" panose="02020603050405020304" pitchFamily="18" charset="0"/>
            </a:rPr>
            <a:t>Performance</a:t>
          </a:r>
          <a:endParaRPr lang="en-US" sz="2300" kern="1200" dirty="0">
            <a:latin typeface="Times New Roman" panose="02020603050405020304" pitchFamily="18" charset="0"/>
            <a:cs typeface="Times New Roman" panose="02020603050405020304" pitchFamily="18" charset="0"/>
          </a:endParaRPr>
        </a:p>
        <a:p>
          <a:pPr marL="171450" lvl="1" indent="-171450" algn="l" defTabSz="800100" rtl="0">
            <a:lnSpc>
              <a:spcPct val="90000"/>
            </a:lnSpc>
            <a:spcBef>
              <a:spcPct val="0"/>
            </a:spcBef>
            <a:spcAft>
              <a:spcPct val="15000"/>
            </a:spcAft>
            <a:buChar char="••"/>
          </a:pPr>
          <a:r>
            <a:rPr lang="en-US" sz="1800" kern="1200" dirty="0" smtClean="0">
              <a:latin typeface="Times New Roman" panose="02020603050405020304" pitchFamily="18" charset="0"/>
              <a:cs typeface="Times New Roman" panose="02020603050405020304" pitchFamily="18" charset="0"/>
            </a:rPr>
            <a:t>A system with multiple processors will yield greater performance if work can be done in parallel</a:t>
          </a:r>
          <a:endParaRPr lang="en-US" sz="1800" kern="1200" dirty="0">
            <a:latin typeface="Times New Roman" panose="02020603050405020304" pitchFamily="18" charset="0"/>
            <a:cs typeface="Times New Roman" panose="02020603050405020304" pitchFamily="18" charset="0"/>
          </a:endParaRPr>
        </a:p>
      </dsp:txBody>
      <dsp:txXfrm>
        <a:off x="709732" y="57222"/>
        <a:ext cx="2991419" cy="1751264"/>
      </dsp:txXfrm>
    </dsp:sp>
    <dsp:sp modelId="{2BE430A8-E5F4-514B-9379-D42B6BB62557}">
      <dsp:nvSpPr>
        <dsp:cNvPr id="0" name=""/>
        <dsp:cNvSpPr/>
      </dsp:nvSpPr>
      <dsp:spPr>
        <a:xfrm>
          <a:off x="1288404" y="2644606"/>
          <a:ext cx="4110437" cy="279034"/>
        </a:xfrm>
        <a:prstGeom prst="rect">
          <a:avLst/>
        </a:prstGeom>
        <a:solidFill>
          <a:schemeClr val="bg1"/>
        </a:solidFill>
        <a:ln>
          <a:solidFill>
            <a:schemeClr val="accent1">
              <a:alpha val="90000"/>
            </a:schemeClr>
          </a:solidFill>
        </a:ln>
        <a:effectLst>
          <a:outerShdw blurRad="57150" dist="38100" dir="5400000" algn="ctr" rotWithShape="0">
            <a:schemeClr val="accent1">
              <a:tint val="60000"/>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E085D1BB-EE4A-EF41-8C95-AA24FBC9B667}">
      <dsp:nvSpPr>
        <dsp:cNvPr id="0" name=""/>
        <dsp:cNvSpPr/>
      </dsp:nvSpPr>
      <dsp:spPr>
        <a:xfrm>
          <a:off x="655248" y="2328029"/>
          <a:ext cx="3100387" cy="1860232"/>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t" anchorCtr="0">
          <a:noAutofit/>
        </a:bodyPr>
        <a:lstStyle/>
        <a:p>
          <a:pPr lvl="0" algn="l" defTabSz="1022350" rtl="0">
            <a:lnSpc>
              <a:spcPct val="90000"/>
            </a:lnSpc>
            <a:spcBef>
              <a:spcPct val="0"/>
            </a:spcBef>
            <a:spcAft>
              <a:spcPct val="35000"/>
            </a:spcAft>
          </a:pPr>
          <a:r>
            <a:rPr lang="en-US" sz="2300" kern="1200" dirty="0" smtClean="0">
              <a:latin typeface="Times New Roman" panose="02020603050405020304" pitchFamily="18" charset="0"/>
              <a:cs typeface="Times New Roman" panose="02020603050405020304" pitchFamily="18" charset="0"/>
            </a:rPr>
            <a:t>Availability</a:t>
          </a:r>
          <a:endParaRPr lang="en-US" sz="2300" kern="1200" dirty="0">
            <a:latin typeface="Times New Roman" panose="02020603050405020304" pitchFamily="18" charset="0"/>
            <a:cs typeface="Times New Roman" panose="02020603050405020304" pitchFamily="18" charset="0"/>
          </a:endParaRPr>
        </a:p>
        <a:p>
          <a:pPr marL="171450" lvl="1" indent="-171450" algn="l" defTabSz="800100" rtl="0">
            <a:lnSpc>
              <a:spcPct val="90000"/>
            </a:lnSpc>
            <a:spcBef>
              <a:spcPct val="0"/>
            </a:spcBef>
            <a:spcAft>
              <a:spcPct val="15000"/>
            </a:spcAft>
            <a:buChar char="••"/>
          </a:pPr>
          <a:r>
            <a:rPr lang="en-US" sz="1800" kern="1200" dirty="0" smtClean="0">
              <a:latin typeface="Times New Roman" panose="02020603050405020304" pitchFamily="18" charset="0"/>
              <a:cs typeface="Times New Roman" panose="02020603050405020304" pitchFamily="18" charset="0"/>
            </a:rPr>
            <a:t>The failure of a single processor does not halt the machine</a:t>
          </a:r>
          <a:endParaRPr lang="en-US" sz="1800" kern="1200" dirty="0">
            <a:latin typeface="Times New Roman" panose="02020603050405020304" pitchFamily="18" charset="0"/>
            <a:cs typeface="Times New Roman" panose="02020603050405020304" pitchFamily="18" charset="0"/>
          </a:endParaRPr>
        </a:p>
      </dsp:txBody>
      <dsp:txXfrm>
        <a:off x="709732" y="2382513"/>
        <a:ext cx="2991419" cy="1751264"/>
      </dsp:txXfrm>
    </dsp:sp>
    <dsp:sp modelId="{E21EC75D-96AD-7C4A-8699-BE859CB688BE}">
      <dsp:nvSpPr>
        <dsp:cNvPr id="0" name=""/>
        <dsp:cNvSpPr/>
      </dsp:nvSpPr>
      <dsp:spPr>
        <a:xfrm rot="16200000">
          <a:off x="4249274" y="1481961"/>
          <a:ext cx="2312212" cy="279034"/>
        </a:xfrm>
        <a:prstGeom prst="rect">
          <a:avLst/>
        </a:prstGeom>
        <a:solidFill>
          <a:schemeClr val="bg1"/>
        </a:solidFill>
        <a:ln>
          <a:solidFill>
            <a:schemeClr val="accent1">
              <a:alpha val="90000"/>
            </a:schemeClr>
          </a:solidFill>
        </a:ln>
        <a:effectLst>
          <a:outerShdw blurRad="57150" dist="38100" dir="5400000" algn="ctr" rotWithShape="0">
            <a:schemeClr val="accent1">
              <a:tint val="60000"/>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9EEA4761-437E-2447-AEF1-80F6AEAAE1CD}">
      <dsp:nvSpPr>
        <dsp:cNvPr id="0" name=""/>
        <dsp:cNvSpPr/>
      </dsp:nvSpPr>
      <dsp:spPr>
        <a:xfrm>
          <a:off x="4778763" y="2328029"/>
          <a:ext cx="3100387" cy="1860232"/>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t" anchorCtr="0">
          <a:noAutofit/>
        </a:bodyPr>
        <a:lstStyle/>
        <a:p>
          <a:pPr lvl="0" algn="l" defTabSz="1022350" rtl="0">
            <a:lnSpc>
              <a:spcPct val="90000"/>
            </a:lnSpc>
            <a:spcBef>
              <a:spcPct val="0"/>
            </a:spcBef>
            <a:spcAft>
              <a:spcPct val="35000"/>
            </a:spcAft>
          </a:pPr>
          <a:r>
            <a:rPr lang="en-US" sz="2300" kern="1200" dirty="0" smtClean="0">
              <a:latin typeface="Times New Roman" panose="02020603050405020304" pitchFamily="18" charset="0"/>
              <a:cs typeface="Times New Roman" panose="02020603050405020304" pitchFamily="18" charset="0"/>
            </a:rPr>
            <a:t>Incremental Growth</a:t>
          </a:r>
          <a:endParaRPr lang="en-US" sz="2300" kern="1200" dirty="0">
            <a:latin typeface="Times New Roman" panose="02020603050405020304" pitchFamily="18" charset="0"/>
            <a:cs typeface="Times New Roman" panose="02020603050405020304" pitchFamily="18" charset="0"/>
          </a:endParaRPr>
        </a:p>
        <a:p>
          <a:pPr marL="171450" lvl="1" indent="-171450" algn="l" defTabSz="800100" rtl="0">
            <a:lnSpc>
              <a:spcPct val="90000"/>
            </a:lnSpc>
            <a:spcBef>
              <a:spcPct val="0"/>
            </a:spcBef>
            <a:spcAft>
              <a:spcPct val="15000"/>
            </a:spcAft>
            <a:buChar char="••"/>
          </a:pPr>
          <a:r>
            <a:rPr lang="en-US" sz="1800" kern="1200" dirty="0" smtClean="0">
              <a:latin typeface="Times New Roman" panose="02020603050405020304" pitchFamily="18" charset="0"/>
              <a:cs typeface="Times New Roman" panose="02020603050405020304" pitchFamily="18" charset="0"/>
            </a:rPr>
            <a:t>An additional processor can be added to enhance performance</a:t>
          </a:r>
          <a:endParaRPr lang="en-US" sz="1800" kern="1200" dirty="0">
            <a:latin typeface="Times New Roman" panose="02020603050405020304" pitchFamily="18" charset="0"/>
            <a:cs typeface="Times New Roman" panose="02020603050405020304" pitchFamily="18" charset="0"/>
          </a:endParaRPr>
        </a:p>
      </dsp:txBody>
      <dsp:txXfrm>
        <a:off x="4833247" y="2382513"/>
        <a:ext cx="2991419" cy="1751264"/>
      </dsp:txXfrm>
    </dsp:sp>
    <dsp:sp modelId="{90AC56CC-20EA-BC4D-9739-42C5F93BB9B9}">
      <dsp:nvSpPr>
        <dsp:cNvPr id="0" name=""/>
        <dsp:cNvSpPr/>
      </dsp:nvSpPr>
      <dsp:spPr>
        <a:xfrm>
          <a:off x="4778763" y="2738"/>
          <a:ext cx="3100387" cy="1860232"/>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t" anchorCtr="0">
          <a:noAutofit/>
        </a:bodyPr>
        <a:lstStyle/>
        <a:p>
          <a:pPr lvl="0" algn="l" defTabSz="1022350" rtl="0">
            <a:lnSpc>
              <a:spcPct val="90000"/>
            </a:lnSpc>
            <a:spcBef>
              <a:spcPct val="0"/>
            </a:spcBef>
            <a:spcAft>
              <a:spcPct val="35000"/>
            </a:spcAft>
          </a:pPr>
          <a:r>
            <a:rPr lang="en-US" sz="2300" kern="1200" dirty="0" smtClean="0">
              <a:latin typeface="Times New Roman" panose="02020603050405020304" pitchFamily="18" charset="0"/>
              <a:cs typeface="Times New Roman" panose="02020603050405020304" pitchFamily="18" charset="0"/>
            </a:rPr>
            <a:t>Scaling</a:t>
          </a:r>
          <a:endParaRPr lang="en-US" sz="2300" kern="1200" dirty="0">
            <a:latin typeface="Times New Roman" panose="02020603050405020304" pitchFamily="18" charset="0"/>
            <a:cs typeface="Times New Roman" panose="02020603050405020304" pitchFamily="18" charset="0"/>
          </a:endParaRPr>
        </a:p>
        <a:p>
          <a:pPr marL="171450" lvl="1" indent="-171450" algn="l" defTabSz="800100" rtl="0">
            <a:lnSpc>
              <a:spcPct val="90000"/>
            </a:lnSpc>
            <a:spcBef>
              <a:spcPct val="0"/>
            </a:spcBef>
            <a:spcAft>
              <a:spcPct val="15000"/>
            </a:spcAft>
            <a:buChar char="••"/>
          </a:pPr>
          <a:r>
            <a:rPr lang="en-US" sz="1800" kern="1200" dirty="0" smtClean="0">
              <a:latin typeface="Times New Roman" panose="02020603050405020304" pitchFamily="18" charset="0"/>
              <a:cs typeface="Times New Roman" panose="02020603050405020304" pitchFamily="18" charset="0"/>
            </a:rPr>
            <a:t>Vendors can offer a range of products with different price and performance characteristics</a:t>
          </a:r>
          <a:endParaRPr lang="en-US" sz="1800" kern="1200" dirty="0">
            <a:latin typeface="Times New Roman" panose="02020603050405020304" pitchFamily="18" charset="0"/>
            <a:cs typeface="Times New Roman" panose="02020603050405020304" pitchFamily="18" charset="0"/>
          </a:endParaRPr>
        </a:p>
      </dsp:txBody>
      <dsp:txXfrm>
        <a:off x="4833247" y="57222"/>
        <a:ext cx="2991419" cy="1751264"/>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B26FD4-9907-2748-832C-F91F21C962A7}">
      <dsp:nvSpPr>
        <dsp:cNvPr id="0" name=""/>
        <dsp:cNvSpPr/>
      </dsp:nvSpPr>
      <dsp:spPr>
        <a:xfrm>
          <a:off x="3683" y="0"/>
          <a:ext cx="7536433" cy="3581400"/>
        </a:xfrm>
        <a:prstGeom prst="roundRect">
          <a:avLst>
            <a:gd name="adj" fmla="val 10000"/>
          </a:avLst>
        </a:prstGeom>
        <a:solidFill>
          <a:schemeClr val="bg1"/>
        </a:solidFill>
        <a:ln>
          <a:noFill/>
        </a:ln>
        <a:effectLst>
          <a:outerShdw blurRad="57150" dist="38100" dir="5400000" algn="ctr" rotWithShape="0">
            <a:schemeClr val="accent1">
              <a:tint val="40000"/>
              <a:hueOff val="0"/>
              <a:satOff val="0"/>
              <a:lumOff val="0"/>
              <a:alphaOff val="0"/>
              <a:shade val="9000"/>
              <a:alpha val="48000"/>
              <a:satMod val="105000"/>
            </a:schemeClr>
          </a:outerShdw>
        </a:effectLst>
      </dsp:spPr>
      <dsp:style>
        <a:lnRef idx="0">
          <a:scrgbClr r="0" g="0" b="0"/>
        </a:lnRef>
        <a:fillRef idx="1">
          <a:scrgbClr r="0" g="0" b="0"/>
        </a:fillRef>
        <a:effectRef idx="2">
          <a:scrgbClr r="0" g="0" b="0"/>
        </a:effectRef>
        <a:fontRef idx="minor"/>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kern="1200" dirty="0" smtClean="0">
              <a:latin typeface="Times New Roman" panose="02020603050405020304" pitchFamily="18" charset="0"/>
              <a:cs typeface="Times New Roman" panose="02020603050405020304" pitchFamily="18" charset="0"/>
            </a:rPr>
            <a:t>A </a:t>
          </a:r>
          <a:r>
            <a:rPr lang="en-US" sz="2600" i="1" kern="1200" dirty="0" smtClean="0">
              <a:solidFill>
                <a:schemeClr val="accent1"/>
              </a:solidFill>
              <a:latin typeface="Times New Roman" panose="02020603050405020304" pitchFamily="18" charset="0"/>
              <a:cs typeface="Times New Roman" panose="02020603050405020304" pitchFamily="18" charset="0"/>
            </a:rPr>
            <a:t>process</a:t>
          </a:r>
          <a:r>
            <a:rPr lang="en-US" sz="2600" i="1" kern="1200" dirty="0" smtClean="0">
              <a:latin typeface="Times New Roman" panose="02020603050405020304" pitchFamily="18" charset="0"/>
              <a:cs typeface="Times New Roman" panose="02020603050405020304" pitchFamily="18" charset="0"/>
            </a:rPr>
            <a:t> </a:t>
          </a:r>
          <a:r>
            <a:rPr lang="en-US" sz="2600" kern="1200" dirty="0" smtClean="0">
              <a:latin typeface="Times New Roman" panose="02020603050405020304" pitchFamily="18" charset="0"/>
              <a:cs typeface="Times New Roman" panose="02020603050405020304" pitchFamily="18" charset="0"/>
            </a:rPr>
            <a:t>can be defined as:</a:t>
          </a:r>
          <a:endParaRPr lang="en-US" sz="2600" kern="1200" dirty="0">
            <a:latin typeface="Times New Roman" panose="02020603050405020304" pitchFamily="18" charset="0"/>
            <a:cs typeface="Times New Roman" panose="02020603050405020304" pitchFamily="18" charset="0"/>
          </a:endParaRPr>
        </a:p>
      </dsp:txBody>
      <dsp:txXfrm>
        <a:off x="3683" y="0"/>
        <a:ext cx="7536433" cy="1074420"/>
      </dsp:txXfrm>
    </dsp:sp>
    <dsp:sp modelId="{9F6B7AC7-BCB3-4244-B25A-23CDDD94424B}">
      <dsp:nvSpPr>
        <dsp:cNvPr id="0" name=""/>
        <dsp:cNvSpPr/>
      </dsp:nvSpPr>
      <dsp:spPr>
        <a:xfrm>
          <a:off x="685790" y="1065812"/>
          <a:ext cx="6172218" cy="580568"/>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bg1"/>
              </a:solidFill>
              <a:latin typeface="Times New Roman" panose="02020603050405020304" pitchFamily="18" charset="0"/>
              <a:cs typeface="Times New Roman" panose="02020603050405020304" pitchFamily="18" charset="0"/>
            </a:rPr>
            <a:t>A program in execution</a:t>
          </a:r>
        </a:p>
      </dsp:txBody>
      <dsp:txXfrm>
        <a:off x="702794" y="1082816"/>
        <a:ext cx="6138210" cy="546560"/>
      </dsp:txXfrm>
    </dsp:sp>
    <dsp:sp modelId="{F3F77B7A-035D-B349-9DB8-48C9B0CD4D14}">
      <dsp:nvSpPr>
        <dsp:cNvPr id="0" name=""/>
        <dsp:cNvSpPr/>
      </dsp:nvSpPr>
      <dsp:spPr>
        <a:xfrm>
          <a:off x="609612" y="1621140"/>
          <a:ext cx="6324574" cy="451914"/>
        </a:xfrm>
        <a:prstGeom prst="roundRect">
          <a:avLst>
            <a:gd name="adj" fmla="val 10000"/>
          </a:avLst>
        </a:prstGeom>
        <a:solidFill>
          <a:schemeClr val="accent6"/>
        </a:soli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bg1"/>
              </a:solidFill>
              <a:latin typeface="Times New Roman" panose="02020603050405020304" pitchFamily="18" charset="0"/>
              <a:cs typeface="Times New Roman" panose="02020603050405020304" pitchFamily="18" charset="0"/>
            </a:rPr>
            <a:t>An instance of a running program</a:t>
          </a:r>
        </a:p>
      </dsp:txBody>
      <dsp:txXfrm>
        <a:off x="622848" y="1634376"/>
        <a:ext cx="6298102" cy="425442"/>
      </dsp:txXfrm>
    </dsp:sp>
    <dsp:sp modelId="{3F65BAAA-18B9-4047-82A7-7018E03752A1}">
      <dsp:nvSpPr>
        <dsp:cNvPr id="0" name=""/>
        <dsp:cNvSpPr/>
      </dsp:nvSpPr>
      <dsp:spPr>
        <a:xfrm>
          <a:off x="304809" y="2067505"/>
          <a:ext cx="6934181" cy="464426"/>
        </a:xfrm>
        <a:prstGeom prst="roundRect">
          <a:avLst>
            <a:gd name="adj" fmla="val 10000"/>
          </a:avLst>
        </a:prstGeom>
        <a:solidFill>
          <a:schemeClr val="accent2">
            <a:lumMod val="75000"/>
          </a:schemeClr>
        </a:soli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bg1"/>
              </a:solidFill>
              <a:latin typeface="Times New Roman" panose="02020603050405020304" pitchFamily="18" charset="0"/>
              <a:cs typeface="Times New Roman" panose="02020603050405020304" pitchFamily="18" charset="0"/>
            </a:rPr>
            <a:t>The entity that can be assigned to, and executed on, a processor</a:t>
          </a:r>
        </a:p>
      </dsp:txBody>
      <dsp:txXfrm>
        <a:off x="318412" y="2081108"/>
        <a:ext cx="6906975" cy="437220"/>
      </dsp:txXfrm>
    </dsp:sp>
    <dsp:sp modelId="{A82AB75B-5168-3348-B180-A3053A31EAEA}">
      <dsp:nvSpPr>
        <dsp:cNvPr id="0" name=""/>
        <dsp:cNvSpPr/>
      </dsp:nvSpPr>
      <dsp:spPr>
        <a:xfrm>
          <a:off x="5" y="2533794"/>
          <a:ext cx="7543788" cy="759835"/>
        </a:xfrm>
        <a:prstGeom prst="roundRect">
          <a:avLst>
            <a:gd name="adj" fmla="val 10000"/>
          </a:avLst>
        </a:prstGeom>
        <a:solidFill>
          <a:schemeClr val="accent3">
            <a:lumMod val="75000"/>
          </a:schemeClr>
        </a:soli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NZ" sz="1800" kern="1200" dirty="0" smtClean="0">
              <a:solidFill>
                <a:schemeClr val="bg1"/>
              </a:solidFill>
              <a:latin typeface="Times New Roman" panose="02020603050405020304" pitchFamily="18" charset="0"/>
              <a:cs typeface="Times New Roman" panose="02020603050405020304" pitchFamily="18" charset="0"/>
            </a:rPr>
            <a:t>A unit of activity characterized by a single sequential thread of execution, a current state, and an associated set of system resources</a:t>
          </a:r>
          <a:endParaRPr lang="en-US" sz="1800" kern="1200" dirty="0">
            <a:solidFill>
              <a:schemeClr val="bg1"/>
            </a:solidFill>
            <a:latin typeface="Times New Roman" panose="02020603050405020304" pitchFamily="18" charset="0"/>
            <a:cs typeface="Times New Roman" panose="02020603050405020304" pitchFamily="18" charset="0"/>
          </a:endParaRPr>
        </a:p>
      </dsp:txBody>
      <dsp:txXfrm>
        <a:off x="22260" y="2556049"/>
        <a:ext cx="7499278" cy="715325"/>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78D5A0-86E1-7F4A-97F2-4E691D203110}">
      <dsp:nvSpPr>
        <dsp:cNvPr id="0" name=""/>
        <dsp:cNvSpPr/>
      </dsp:nvSpPr>
      <dsp:spPr>
        <a:xfrm>
          <a:off x="804" y="0"/>
          <a:ext cx="1423764" cy="3022600"/>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latin typeface="Times New Roman" panose="02020603050405020304" pitchFamily="18" charset="0"/>
              <a:cs typeface="Times New Roman" panose="02020603050405020304" pitchFamily="18" charset="0"/>
            </a:rPr>
            <a:t>Process isolation</a:t>
          </a:r>
          <a:endParaRPr lang="en-US" sz="1700" kern="1200" dirty="0">
            <a:latin typeface="Times New Roman" panose="02020603050405020304" pitchFamily="18" charset="0"/>
            <a:cs typeface="Times New Roman" panose="02020603050405020304" pitchFamily="18" charset="0"/>
          </a:endParaRPr>
        </a:p>
      </dsp:txBody>
      <dsp:txXfrm>
        <a:off x="42505" y="41701"/>
        <a:ext cx="1340362" cy="2939198"/>
      </dsp:txXfrm>
    </dsp:sp>
    <dsp:sp modelId="{0F6F9771-857A-ED4D-BB66-061A66D62E92}">
      <dsp:nvSpPr>
        <dsp:cNvPr id="0" name=""/>
        <dsp:cNvSpPr/>
      </dsp:nvSpPr>
      <dsp:spPr>
        <a:xfrm>
          <a:off x="1663761" y="0"/>
          <a:ext cx="1423764" cy="3022600"/>
        </a:xfrm>
        <a:prstGeom prst="roundRect">
          <a:avLst>
            <a:gd name="adj" fmla="val 10000"/>
          </a:avLst>
        </a:prstGeom>
        <a:solidFill>
          <a:schemeClr val="accent6"/>
        </a:soli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latin typeface="Times New Roman" panose="02020603050405020304" pitchFamily="18" charset="0"/>
              <a:cs typeface="Times New Roman" panose="02020603050405020304" pitchFamily="18" charset="0"/>
            </a:rPr>
            <a:t>Automatic allocation and management</a:t>
          </a:r>
        </a:p>
      </dsp:txBody>
      <dsp:txXfrm>
        <a:off x="1705462" y="41701"/>
        <a:ext cx="1340362" cy="2939198"/>
      </dsp:txXfrm>
    </dsp:sp>
    <dsp:sp modelId="{1822B451-F610-B34E-B470-4405426B9598}">
      <dsp:nvSpPr>
        <dsp:cNvPr id="0" name=""/>
        <dsp:cNvSpPr/>
      </dsp:nvSpPr>
      <dsp:spPr>
        <a:xfrm>
          <a:off x="3326717" y="0"/>
          <a:ext cx="1423764" cy="3022600"/>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latin typeface="Times New Roman" panose="02020603050405020304" pitchFamily="18" charset="0"/>
              <a:cs typeface="Times New Roman" panose="02020603050405020304" pitchFamily="18" charset="0"/>
            </a:rPr>
            <a:t>Support of modular programming</a:t>
          </a:r>
        </a:p>
      </dsp:txBody>
      <dsp:txXfrm>
        <a:off x="3368418" y="41701"/>
        <a:ext cx="1340362" cy="2939198"/>
      </dsp:txXfrm>
    </dsp:sp>
    <dsp:sp modelId="{687C7697-D43A-4A4A-B7E2-A030E8315BDD}">
      <dsp:nvSpPr>
        <dsp:cNvPr id="0" name=""/>
        <dsp:cNvSpPr/>
      </dsp:nvSpPr>
      <dsp:spPr>
        <a:xfrm>
          <a:off x="4989674" y="0"/>
          <a:ext cx="1423764" cy="3022600"/>
        </a:xfrm>
        <a:prstGeom prst="roundRect">
          <a:avLst>
            <a:gd name="adj" fmla="val 10000"/>
          </a:avLst>
        </a:prstGeom>
        <a:solidFill>
          <a:schemeClr val="accent6"/>
        </a:soli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latin typeface="Times New Roman" panose="02020603050405020304" pitchFamily="18" charset="0"/>
              <a:cs typeface="Times New Roman" panose="02020603050405020304" pitchFamily="18" charset="0"/>
            </a:rPr>
            <a:t>Protection and access control</a:t>
          </a:r>
        </a:p>
      </dsp:txBody>
      <dsp:txXfrm>
        <a:off x="5031375" y="41701"/>
        <a:ext cx="1340362" cy="2939198"/>
      </dsp:txXfrm>
    </dsp:sp>
    <dsp:sp modelId="{E23446C9-B403-3445-83E0-0F2AC82ADDC6}">
      <dsp:nvSpPr>
        <dsp:cNvPr id="0" name=""/>
        <dsp:cNvSpPr/>
      </dsp:nvSpPr>
      <dsp:spPr>
        <a:xfrm>
          <a:off x="6652631" y="0"/>
          <a:ext cx="1423764" cy="3022600"/>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latin typeface="Times New Roman" panose="02020603050405020304" pitchFamily="18" charset="0"/>
              <a:cs typeface="Times New Roman" panose="02020603050405020304" pitchFamily="18" charset="0"/>
            </a:rPr>
            <a:t>Long-term storage</a:t>
          </a:r>
        </a:p>
      </dsp:txBody>
      <dsp:txXfrm>
        <a:off x="6694332" y="41701"/>
        <a:ext cx="1340362" cy="2939198"/>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13DBDE-4A69-894C-B15F-8AA2C01DA60D}">
      <dsp:nvSpPr>
        <dsp:cNvPr id="0" name=""/>
        <dsp:cNvSpPr/>
      </dsp:nvSpPr>
      <dsp:spPr>
        <a:xfrm>
          <a:off x="1992494" y="98385"/>
          <a:ext cx="1699721" cy="1699721"/>
        </a:xfrm>
        <a:prstGeom prst="ellipse">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130" tIns="24130" rIns="24130" bIns="24130" numCol="1" spcCol="1270" anchor="ctr" anchorCtr="0">
          <a:noAutofit/>
        </a:bodyPr>
        <a:lstStyle/>
        <a:p>
          <a:pPr lvl="0" algn="ctr" defTabSz="1689100">
            <a:lnSpc>
              <a:spcPct val="90000"/>
            </a:lnSpc>
            <a:spcBef>
              <a:spcPct val="0"/>
            </a:spcBef>
            <a:spcAft>
              <a:spcPct val="35000"/>
            </a:spcAft>
          </a:pPr>
          <a:r>
            <a:rPr lang="en-US" sz="3800" kern="1200" dirty="0" smtClean="0">
              <a:latin typeface="Times New Roman" panose="02020603050405020304" pitchFamily="18" charset="0"/>
              <a:cs typeface="Times New Roman" panose="02020603050405020304" pitchFamily="18" charset="0"/>
            </a:rPr>
            <a:t>Main issues</a:t>
          </a:r>
          <a:endParaRPr lang="en-US" sz="3800" kern="1200" dirty="0">
            <a:latin typeface="Times New Roman" panose="02020603050405020304" pitchFamily="18" charset="0"/>
            <a:cs typeface="Times New Roman" panose="02020603050405020304" pitchFamily="18" charset="0"/>
          </a:endParaRPr>
        </a:p>
      </dsp:txBody>
      <dsp:txXfrm>
        <a:off x="2241412" y="347303"/>
        <a:ext cx="1201885" cy="1201885"/>
      </dsp:txXfrm>
    </dsp:sp>
    <dsp:sp modelId="{F452E337-9A8D-7147-A0DE-77B428363FE7}">
      <dsp:nvSpPr>
        <dsp:cNvPr id="0" name=""/>
        <dsp:cNvSpPr/>
      </dsp:nvSpPr>
      <dsp:spPr>
        <a:xfrm rot="327365">
          <a:off x="3687973" y="1018172"/>
          <a:ext cx="173309" cy="38238"/>
        </a:xfrm>
        <a:custGeom>
          <a:avLst/>
          <a:gdLst/>
          <a:ahLst/>
          <a:cxnLst/>
          <a:rect l="0" t="0" r="0" b="0"/>
          <a:pathLst>
            <a:path>
              <a:moveTo>
                <a:pt x="0" y="19119"/>
              </a:moveTo>
              <a:lnTo>
                <a:pt x="173309" y="19119"/>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latin typeface="Times New Roman" panose="02020603050405020304" pitchFamily="18" charset="0"/>
            <a:cs typeface="Times New Roman" panose="02020603050405020304" pitchFamily="18" charset="0"/>
          </a:endParaRPr>
        </a:p>
      </dsp:txBody>
      <dsp:txXfrm>
        <a:off x="3770295" y="1032959"/>
        <a:ext cx="8665" cy="8665"/>
      </dsp:txXfrm>
    </dsp:sp>
    <dsp:sp modelId="{94F6424C-41E0-984E-A840-F141E9ABE04C}">
      <dsp:nvSpPr>
        <dsp:cNvPr id="0" name=""/>
        <dsp:cNvSpPr/>
      </dsp:nvSpPr>
      <dsp:spPr>
        <a:xfrm>
          <a:off x="3853861" y="294319"/>
          <a:ext cx="2079642" cy="1699721"/>
        </a:xfrm>
        <a:prstGeom prst="ellipse">
          <a:avLst/>
        </a:prstGeom>
        <a:solidFill>
          <a:schemeClr val="accent2">
            <a:lumMod val="75000"/>
          </a:schemeClr>
        </a:soli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latin typeface="Times New Roman" panose="02020603050405020304" pitchFamily="18" charset="0"/>
              <a:cs typeface="Times New Roman" panose="02020603050405020304" pitchFamily="18" charset="0"/>
            </a:rPr>
            <a:t>Availability</a:t>
          </a:r>
        </a:p>
      </dsp:txBody>
      <dsp:txXfrm>
        <a:off x="4158418" y="543237"/>
        <a:ext cx="1470528" cy="1201885"/>
      </dsp:txXfrm>
    </dsp:sp>
    <dsp:sp modelId="{3FD92B4C-9502-B74A-AA65-6FC383529055}">
      <dsp:nvSpPr>
        <dsp:cNvPr id="0" name=""/>
        <dsp:cNvSpPr/>
      </dsp:nvSpPr>
      <dsp:spPr>
        <a:xfrm rot="2320876">
          <a:off x="3428155" y="1681453"/>
          <a:ext cx="707774" cy="38238"/>
        </a:xfrm>
        <a:custGeom>
          <a:avLst/>
          <a:gdLst/>
          <a:ahLst/>
          <a:cxnLst/>
          <a:rect l="0" t="0" r="0" b="0"/>
          <a:pathLst>
            <a:path>
              <a:moveTo>
                <a:pt x="0" y="19119"/>
              </a:moveTo>
              <a:lnTo>
                <a:pt x="707774" y="19119"/>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latin typeface="Times New Roman" panose="02020603050405020304" pitchFamily="18" charset="0"/>
            <a:cs typeface="Times New Roman" panose="02020603050405020304" pitchFamily="18" charset="0"/>
          </a:endParaRPr>
        </a:p>
      </dsp:txBody>
      <dsp:txXfrm>
        <a:off x="3764348" y="1682878"/>
        <a:ext cx="35388" cy="35388"/>
      </dsp:txXfrm>
    </dsp:sp>
    <dsp:sp modelId="{C9916E7F-8ABB-A14E-9130-280B36308A33}">
      <dsp:nvSpPr>
        <dsp:cNvPr id="0" name=""/>
        <dsp:cNvSpPr/>
      </dsp:nvSpPr>
      <dsp:spPr>
        <a:xfrm>
          <a:off x="3657986" y="1665857"/>
          <a:ext cx="2529066" cy="1895596"/>
        </a:xfrm>
        <a:prstGeom prst="ellipse">
          <a:avLst/>
        </a:prstGeom>
        <a:solidFill>
          <a:schemeClr val="accent6"/>
        </a:soli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smtClean="0">
              <a:latin typeface="Times New Roman" panose="02020603050405020304" pitchFamily="18" charset="0"/>
              <a:cs typeface="Times New Roman" panose="02020603050405020304" pitchFamily="18" charset="0"/>
            </a:rPr>
            <a:t>Confidentiality</a:t>
          </a:r>
        </a:p>
      </dsp:txBody>
      <dsp:txXfrm>
        <a:off x="4028359" y="1943461"/>
        <a:ext cx="1788320" cy="1340388"/>
      </dsp:txXfrm>
    </dsp:sp>
    <dsp:sp modelId="{306ED93E-92ED-334E-B4E5-D99A0B0B5198}">
      <dsp:nvSpPr>
        <dsp:cNvPr id="0" name=""/>
        <dsp:cNvSpPr/>
      </dsp:nvSpPr>
      <dsp:spPr>
        <a:xfrm rot="4517198">
          <a:off x="2701618" y="2213434"/>
          <a:ext cx="955978" cy="38238"/>
        </a:xfrm>
        <a:custGeom>
          <a:avLst/>
          <a:gdLst/>
          <a:ahLst/>
          <a:cxnLst/>
          <a:rect l="0" t="0" r="0" b="0"/>
          <a:pathLst>
            <a:path>
              <a:moveTo>
                <a:pt x="0" y="19119"/>
              </a:moveTo>
              <a:lnTo>
                <a:pt x="955978" y="19119"/>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latin typeface="Times New Roman" panose="02020603050405020304" pitchFamily="18" charset="0"/>
            <a:cs typeface="Times New Roman" panose="02020603050405020304" pitchFamily="18" charset="0"/>
          </a:endParaRPr>
        </a:p>
      </dsp:txBody>
      <dsp:txXfrm>
        <a:off x="3155707" y="2208654"/>
        <a:ext cx="47798" cy="47798"/>
      </dsp:txXfrm>
    </dsp:sp>
    <dsp:sp modelId="{EDE6F89A-43A7-0740-9CEB-C73D6525D483}">
      <dsp:nvSpPr>
        <dsp:cNvPr id="0" name=""/>
        <dsp:cNvSpPr/>
      </dsp:nvSpPr>
      <dsp:spPr>
        <a:xfrm>
          <a:off x="2666998" y="2667000"/>
          <a:ext cx="1699721" cy="1699721"/>
        </a:xfrm>
        <a:prstGeom prst="ellipse">
          <a:avLst/>
        </a:prstGeom>
        <a:solidFill>
          <a:schemeClr val="accent4">
            <a:lumMod val="75000"/>
          </a:schemeClr>
        </a:soli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NZ" sz="1600" kern="1200" dirty="0" smtClean="0">
              <a:latin typeface="Times New Roman" panose="02020603050405020304" pitchFamily="18" charset="0"/>
              <a:cs typeface="Times New Roman" panose="02020603050405020304" pitchFamily="18" charset="0"/>
            </a:rPr>
            <a:t>Data integrity</a:t>
          </a:r>
        </a:p>
      </dsp:txBody>
      <dsp:txXfrm>
        <a:off x="2915916" y="2915918"/>
        <a:ext cx="1201885" cy="1201885"/>
      </dsp:txXfrm>
    </dsp:sp>
    <dsp:sp modelId="{9EC72295-1CAF-A445-9BD4-028FD159EFBD}">
      <dsp:nvSpPr>
        <dsp:cNvPr id="0" name=""/>
        <dsp:cNvSpPr/>
      </dsp:nvSpPr>
      <dsp:spPr>
        <a:xfrm rot="6588374">
          <a:off x="2511161" y="1759089"/>
          <a:ext cx="64573" cy="38238"/>
        </a:xfrm>
        <a:custGeom>
          <a:avLst/>
          <a:gdLst/>
          <a:ahLst/>
          <a:cxnLst/>
          <a:rect l="0" t="0" r="0" b="0"/>
          <a:pathLst>
            <a:path>
              <a:moveTo>
                <a:pt x="0" y="19119"/>
              </a:moveTo>
              <a:lnTo>
                <a:pt x="64573" y="19119"/>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latin typeface="Times New Roman" panose="02020603050405020304" pitchFamily="18" charset="0"/>
            <a:cs typeface="Times New Roman" panose="02020603050405020304" pitchFamily="18" charset="0"/>
          </a:endParaRPr>
        </a:p>
      </dsp:txBody>
      <dsp:txXfrm rot="10800000">
        <a:off x="2541834" y="1776594"/>
        <a:ext cx="3228" cy="3228"/>
      </dsp:txXfrm>
    </dsp:sp>
    <dsp:sp modelId="{87964860-C4E5-2B42-9F24-23CD8074036C}">
      <dsp:nvSpPr>
        <dsp:cNvPr id="0" name=""/>
        <dsp:cNvSpPr/>
      </dsp:nvSpPr>
      <dsp:spPr>
        <a:xfrm>
          <a:off x="1208800" y="1763813"/>
          <a:ext cx="2022005" cy="1826095"/>
        </a:xfrm>
        <a:prstGeom prst="ellipse">
          <a:avLst/>
        </a:prstGeom>
        <a:solidFill>
          <a:schemeClr val="accent3">
            <a:lumMod val="75000"/>
          </a:schemeClr>
        </a:soli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NZ" sz="1600" kern="1200" dirty="0" smtClean="0">
              <a:latin typeface="Times New Roman" panose="02020603050405020304" pitchFamily="18" charset="0"/>
              <a:cs typeface="Times New Roman" panose="02020603050405020304" pitchFamily="18" charset="0"/>
            </a:rPr>
            <a:t>Authenticity</a:t>
          </a:r>
          <a:endParaRPr lang="en-US" sz="1600" kern="1200" dirty="0" smtClean="0">
            <a:latin typeface="Times New Roman" panose="02020603050405020304" pitchFamily="18" charset="0"/>
            <a:cs typeface="Times New Roman" panose="02020603050405020304" pitchFamily="18" charset="0"/>
          </a:endParaRPr>
        </a:p>
      </dsp:txBody>
      <dsp:txXfrm>
        <a:off x="1504916" y="2031238"/>
        <a:ext cx="1429773" cy="1291245"/>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C0398E-5DF1-F24E-9796-ADAD05B8C726}">
      <dsp:nvSpPr>
        <dsp:cNvPr id="0" name=""/>
        <dsp:cNvSpPr/>
      </dsp:nvSpPr>
      <dsp:spPr>
        <a:xfrm>
          <a:off x="2100042" y="289750"/>
          <a:ext cx="3605784" cy="3605784"/>
        </a:xfrm>
        <a:prstGeom prst="pie">
          <a:avLst>
            <a:gd name="adj1" fmla="val 16200000"/>
            <a:gd name="adj2" fmla="val 1800000"/>
          </a:avLst>
        </a:prstGeom>
        <a:solidFill>
          <a:schemeClr val="accent6"/>
        </a:soli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b="1" i="0" kern="1200" dirty="0" smtClean="0">
              <a:latin typeface="Times New Roman" panose="02020603050405020304" pitchFamily="18" charset="0"/>
              <a:cs typeface="Times New Roman" panose="02020603050405020304" pitchFamily="18" charset="0"/>
            </a:rPr>
            <a:t>Fairness</a:t>
          </a:r>
          <a:endParaRPr lang="en-US" sz="1800" b="1" i="0" kern="1200" dirty="0">
            <a:latin typeface="Times New Roman" panose="02020603050405020304" pitchFamily="18" charset="0"/>
            <a:cs typeface="Times New Roman" panose="02020603050405020304" pitchFamily="18" charset="0"/>
          </a:endParaRPr>
        </a:p>
      </dsp:txBody>
      <dsp:txXfrm>
        <a:off x="4060473" y="955103"/>
        <a:ext cx="1223391" cy="1201928"/>
      </dsp:txXfrm>
    </dsp:sp>
    <dsp:sp modelId="{71C7C1E5-AC56-8D4C-B0F8-41E32D153D9D}">
      <dsp:nvSpPr>
        <dsp:cNvPr id="0" name=""/>
        <dsp:cNvSpPr/>
      </dsp:nvSpPr>
      <dsp:spPr>
        <a:xfrm>
          <a:off x="1914173" y="397065"/>
          <a:ext cx="3605784" cy="3605784"/>
        </a:xfrm>
        <a:prstGeom prst="pie">
          <a:avLst>
            <a:gd name="adj1" fmla="val 1800000"/>
            <a:gd name="adj2" fmla="val 900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b="1" i="0" kern="1200" dirty="0" smtClean="0">
              <a:latin typeface="Times New Roman" panose="02020603050405020304" pitchFamily="18" charset="0"/>
              <a:cs typeface="Times New Roman" panose="02020603050405020304" pitchFamily="18" charset="0"/>
            </a:rPr>
            <a:t>Differential responsiveness</a:t>
          </a:r>
        </a:p>
      </dsp:txBody>
      <dsp:txXfrm>
        <a:off x="2901471" y="2672143"/>
        <a:ext cx="1631188" cy="1116076"/>
      </dsp:txXfrm>
    </dsp:sp>
    <dsp:sp modelId="{DB3E713C-5D2F-BA4F-A01C-1C230AC4E998}">
      <dsp:nvSpPr>
        <dsp:cNvPr id="0" name=""/>
        <dsp:cNvSpPr/>
      </dsp:nvSpPr>
      <dsp:spPr>
        <a:xfrm>
          <a:off x="1914173" y="397065"/>
          <a:ext cx="3605784" cy="3605784"/>
        </a:xfrm>
        <a:prstGeom prst="pie">
          <a:avLst>
            <a:gd name="adj1" fmla="val 9000000"/>
            <a:gd name="adj2" fmla="val 16200000"/>
          </a:avLst>
        </a:prstGeom>
        <a:solidFill>
          <a:schemeClr val="accent3">
            <a:lumMod val="75000"/>
          </a:schemeClr>
        </a:soli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b="1" i="0" kern="1200" dirty="0" smtClean="0">
              <a:latin typeface="Times New Roman" panose="02020603050405020304" pitchFamily="18" charset="0"/>
              <a:cs typeface="Times New Roman" panose="02020603050405020304" pitchFamily="18" charset="0"/>
            </a:rPr>
            <a:t>Efficiency</a:t>
          </a:r>
        </a:p>
      </dsp:txBody>
      <dsp:txXfrm>
        <a:off x="2300507" y="1105344"/>
        <a:ext cx="1223391" cy="1201928"/>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ABB729-FAEA-4D42-9064-64C0C1BA4D27}">
      <dsp:nvSpPr>
        <dsp:cNvPr id="0" name=""/>
        <dsp:cNvSpPr/>
      </dsp:nvSpPr>
      <dsp:spPr>
        <a:xfrm>
          <a:off x="0" y="1319300"/>
          <a:ext cx="7620000" cy="28224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91397" tIns="1332992" rIns="591397" bIns="128016" numCol="1" spcCol="1270" anchor="t" anchorCtr="0">
          <a:noAutofit/>
        </a:bodyPr>
        <a:lstStyle/>
        <a:p>
          <a:pPr marL="171450" lvl="1" indent="-171450" algn="l" defTabSz="800100">
            <a:lnSpc>
              <a:spcPct val="90000"/>
            </a:lnSpc>
            <a:spcBef>
              <a:spcPct val="0"/>
            </a:spcBef>
            <a:spcAft>
              <a:spcPct val="15000"/>
            </a:spcAft>
            <a:buChar char="••"/>
          </a:pPr>
          <a:r>
            <a:rPr lang="en-NZ" sz="1800" kern="1200" dirty="0" smtClean="0">
              <a:latin typeface="Times New Roman" panose="02020603050405020304" pitchFamily="18" charset="0"/>
              <a:cs typeface="Times New Roman" panose="02020603050405020304" pitchFamily="18" charset="0"/>
            </a:rPr>
            <a:t>Microkernel architecture</a:t>
          </a:r>
        </a:p>
        <a:p>
          <a:pPr marL="171450" lvl="1" indent="-171450" algn="l" defTabSz="800100">
            <a:lnSpc>
              <a:spcPct val="90000"/>
            </a:lnSpc>
            <a:spcBef>
              <a:spcPct val="0"/>
            </a:spcBef>
            <a:spcAft>
              <a:spcPct val="15000"/>
            </a:spcAft>
            <a:buChar char="••"/>
          </a:pPr>
          <a:r>
            <a:rPr lang="en-NZ" sz="1800" kern="1200" dirty="0" smtClean="0">
              <a:latin typeface="Times New Roman" panose="02020603050405020304" pitchFamily="18" charset="0"/>
              <a:cs typeface="Times New Roman" panose="02020603050405020304" pitchFamily="18" charset="0"/>
            </a:rPr>
            <a:t>Multithreading</a:t>
          </a:r>
        </a:p>
        <a:p>
          <a:pPr marL="171450" lvl="1" indent="-171450" algn="l" defTabSz="800100">
            <a:lnSpc>
              <a:spcPct val="90000"/>
            </a:lnSpc>
            <a:spcBef>
              <a:spcPct val="0"/>
            </a:spcBef>
            <a:spcAft>
              <a:spcPct val="15000"/>
            </a:spcAft>
            <a:buChar char="••"/>
          </a:pPr>
          <a:r>
            <a:rPr lang="en-NZ" sz="1800" kern="1200" dirty="0" smtClean="0">
              <a:latin typeface="Times New Roman" panose="02020603050405020304" pitchFamily="18" charset="0"/>
              <a:cs typeface="Times New Roman" panose="02020603050405020304" pitchFamily="18" charset="0"/>
            </a:rPr>
            <a:t>Symmetric multiprocessing</a:t>
          </a:r>
        </a:p>
        <a:p>
          <a:pPr marL="171450" lvl="1" indent="-171450" algn="l" defTabSz="800100">
            <a:lnSpc>
              <a:spcPct val="90000"/>
            </a:lnSpc>
            <a:spcBef>
              <a:spcPct val="0"/>
            </a:spcBef>
            <a:spcAft>
              <a:spcPct val="15000"/>
            </a:spcAft>
            <a:buChar char="••"/>
          </a:pPr>
          <a:r>
            <a:rPr lang="en-NZ" sz="1800" kern="1200" dirty="0" smtClean="0">
              <a:latin typeface="Times New Roman" panose="02020603050405020304" pitchFamily="18" charset="0"/>
              <a:cs typeface="Times New Roman" panose="02020603050405020304" pitchFamily="18" charset="0"/>
            </a:rPr>
            <a:t>Distributed operating systems</a:t>
          </a:r>
        </a:p>
        <a:p>
          <a:pPr marL="171450" lvl="1" indent="-171450" algn="l" defTabSz="800100">
            <a:lnSpc>
              <a:spcPct val="90000"/>
            </a:lnSpc>
            <a:spcBef>
              <a:spcPct val="0"/>
            </a:spcBef>
            <a:spcAft>
              <a:spcPct val="15000"/>
            </a:spcAft>
            <a:buChar char="••"/>
          </a:pPr>
          <a:r>
            <a:rPr lang="en-NZ" sz="1800" kern="1200" dirty="0" smtClean="0">
              <a:latin typeface="Times New Roman" panose="02020603050405020304" pitchFamily="18" charset="0"/>
              <a:cs typeface="Times New Roman" panose="02020603050405020304" pitchFamily="18" charset="0"/>
            </a:rPr>
            <a:t>Object-oriented design</a:t>
          </a:r>
        </a:p>
      </dsp:txBody>
      <dsp:txXfrm>
        <a:off x="0" y="1319300"/>
        <a:ext cx="7620000" cy="2822400"/>
      </dsp:txXfrm>
    </dsp:sp>
    <dsp:sp modelId="{83794904-62F1-3248-BF0D-6CBE7893EADB}">
      <dsp:nvSpPr>
        <dsp:cNvPr id="0" name=""/>
        <dsp:cNvSpPr/>
      </dsp:nvSpPr>
      <dsp:spPr>
        <a:xfrm>
          <a:off x="76200" y="1320603"/>
          <a:ext cx="7536262" cy="942032"/>
        </a:xfrm>
        <a:prstGeom prst="round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01613" tIns="0" rIns="201613" bIns="0" numCol="1" spcCol="1270" anchor="ctr" anchorCtr="0">
          <a:noAutofit/>
        </a:bodyPr>
        <a:lstStyle/>
        <a:p>
          <a:pPr lvl="0" algn="l" defTabSz="977900">
            <a:lnSpc>
              <a:spcPct val="90000"/>
            </a:lnSpc>
            <a:spcBef>
              <a:spcPct val="0"/>
            </a:spcBef>
            <a:spcAft>
              <a:spcPct val="35000"/>
            </a:spcAft>
          </a:pPr>
          <a:r>
            <a:rPr lang="en-NZ" sz="2200" kern="1200" dirty="0" smtClean="0">
              <a:latin typeface="Times New Roman" panose="02020603050405020304" pitchFamily="18" charset="0"/>
              <a:cs typeface="Times New Roman" panose="02020603050405020304" pitchFamily="18" charset="0"/>
            </a:rPr>
            <a:t>Different approaches and design elements have been tried:</a:t>
          </a:r>
          <a:endParaRPr lang="en-US" sz="2200" kern="1200" dirty="0">
            <a:latin typeface="Times New Roman" panose="02020603050405020304" pitchFamily="18" charset="0"/>
            <a:cs typeface="Times New Roman" panose="02020603050405020304" pitchFamily="18" charset="0"/>
          </a:endParaRPr>
        </a:p>
      </dsp:txBody>
      <dsp:txXfrm>
        <a:off x="122186" y="1366589"/>
        <a:ext cx="7444290" cy="850060"/>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8BA974-D1D0-7C45-8BAD-1585AF825221}">
      <dsp:nvSpPr>
        <dsp:cNvPr id="0" name=""/>
        <dsp:cNvSpPr/>
      </dsp:nvSpPr>
      <dsp:spPr>
        <a:xfrm>
          <a:off x="1128963" y="18"/>
          <a:ext cx="2071431" cy="1523962"/>
        </a:xfrm>
        <a:prstGeom prst="ellipse">
          <a:avLst/>
        </a:prstGeom>
        <a:solidFill>
          <a:schemeClr val="bg1"/>
        </a:solidFill>
        <a:ln>
          <a:solidFill>
            <a:schemeClr val="accent6">
              <a:alpha val="90000"/>
            </a:schemeClr>
          </a:solidFill>
        </a:ln>
        <a:effectLst/>
      </dsp:spPr>
      <dsp:style>
        <a:lnRef idx="0">
          <a:scrgbClr r="0" g="0" b="0"/>
        </a:lnRef>
        <a:fillRef idx="3">
          <a:scrgbClr r="0" g="0" b="0"/>
        </a:fillRef>
        <a:effectRef idx="0">
          <a:scrgbClr r="0" g="0" b="0"/>
        </a:effectRef>
        <a:fontRef idx="minor">
          <a:schemeClr val="tx1"/>
        </a:fontRef>
      </dsp:style>
      <dsp:txBody>
        <a:bodyPr spcFirstLastPara="0" vert="horz" wrap="square" lIns="83869" tIns="22860" rIns="83869" bIns="22860" numCol="1" spcCol="1270" anchor="ctr" anchorCtr="0">
          <a:noAutofit/>
        </a:bodyPr>
        <a:lstStyle/>
        <a:p>
          <a:pPr lvl="0" algn="ctr" defTabSz="800100">
            <a:lnSpc>
              <a:spcPct val="90000"/>
            </a:lnSpc>
            <a:spcBef>
              <a:spcPct val="0"/>
            </a:spcBef>
            <a:spcAft>
              <a:spcPct val="35000"/>
            </a:spcAft>
          </a:pPr>
          <a:r>
            <a:rPr lang="en-US" sz="1800" kern="1200" dirty="0" smtClean="0">
              <a:latin typeface="Times New Roman" panose="02020603050405020304" pitchFamily="18" charset="0"/>
              <a:cs typeface="Times New Roman" panose="02020603050405020304" pitchFamily="18" charset="0"/>
            </a:rPr>
            <a:t>Address space management</a:t>
          </a:r>
        </a:p>
      </dsp:txBody>
      <dsp:txXfrm>
        <a:off x="1432317" y="223197"/>
        <a:ext cx="1464723" cy="1077604"/>
      </dsp:txXfrm>
    </dsp:sp>
    <dsp:sp modelId="{0C1E7BE6-80C6-3C42-B6EA-D548FFF8D7E8}">
      <dsp:nvSpPr>
        <dsp:cNvPr id="0" name=""/>
        <dsp:cNvSpPr/>
      </dsp:nvSpPr>
      <dsp:spPr>
        <a:xfrm>
          <a:off x="2895602" y="18"/>
          <a:ext cx="2666995" cy="1523962"/>
        </a:xfrm>
        <a:prstGeom prst="ellipse">
          <a:avLst/>
        </a:prstGeom>
        <a:solidFill>
          <a:schemeClr val="bg1"/>
        </a:solidFill>
        <a:ln>
          <a:solidFill>
            <a:schemeClr val="accent6">
              <a:alpha val="90000"/>
            </a:schemeClr>
          </a:solidFill>
        </a:ln>
        <a:effectLst/>
      </dsp:spPr>
      <dsp:style>
        <a:lnRef idx="0">
          <a:scrgbClr r="0" g="0" b="0"/>
        </a:lnRef>
        <a:fillRef idx="3">
          <a:scrgbClr r="0" g="0" b="0"/>
        </a:fillRef>
        <a:effectRef idx="0">
          <a:scrgbClr r="0" g="0" b="0"/>
        </a:effectRef>
        <a:fontRef idx="minor">
          <a:schemeClr val="tx1"/>
        </a:fontRef>
      </dsp:style>
      <dsp:txBody>
        <a:bodyPr spcFirstLastPara="0" vert="horz" wrap="square" lIns="83869" tIns="22860" rIns="83869" bIns="22860" numCol="1" spcCol="1270" anchor="ctr" anchorCtr="0">
          <a:noAutofit/>
        </a:bodyPr>
        <a:lstStyle/>
        <a:p>
          <a:pPr lvl="0" algn="ctr" defTabSz="800100">
            <a:lnSpc>
              <a:spcPct val="90000"/>
            </a:lnSpc>
            <a:spcBef>
              <a:spcPct val="0"/>
            </a:spcBef>
            <a:spcAft>
              <a:spcPct val="35000"/>
            </a:spcAft>
          </a:pPr>
          <a:r>
            <a:rPr lang="en-US" sz="1800" kern="1200" dirty="0" smtClean="0">
              <a:latin typeface="Times New Roman" panose="02020603050405020304" pitchFamily="18" charset="0"/>
              <a:cs typeface="Times New Roman" panose="02020603050405020304" pitchFamily="18" charset="0"/>
            </a:rPr>
            <a:t>Interprocess communication (IPC)</a:t>
          </a:r>
        </a:p>
      </dsp:txBody>
      <dsp:txXfrm>
        <a:off x="3286174" y="223197"/>
        <a:ext cx="1885851" cy="1077604"/>
      </dsp:txXfrm>
    </dsp:sp>
    <dsp:sp modelId="{3D639D55-9910-DA41-B3AE-143CA9255248}">
      <dsp:nvSpPr>
        <dsp:cNvPr id="0" name=""/>
        <dsp:cNvSpPr/>
      </dsp:nvSpPr>
      <dsp:spPr>
        <a:xfrm>
          <a:off x="5257805" y="18"/>
          <a:ext cx="2071431" cy="1523962"/>
        </a:xfrm>
        <a:prstGeom prst="ellipse">
          <a:avLst/>
        </a:prstGeom>
        <a:solidFill>
          <a:schemeClr val="bg1"/>
        </a:solidFill>
        <a:ln>
          <a:solidFill>
            <a:schemeClr val="accent6">
              <a:alpha val="90000"/>
            </a:schemeClr>
          </a:solidFill>
        </a:ln>
        <a:effectLst/>
      </dsp:spPr>
      <dsp:style>
        <a:lnRef idx="0">
          <a:scrgbClr r="0" g="0" b="0"/>
        </a:lnRef>
        <a:fillRef idx="3">
          <a:scrgbClr r="0" g="0" b="0"/>
        </a:fillRef>
        <a:effectRef idx="0">
          <a:scrgbClr r="0" g="0" b="0"/>
        </a:effectRef>
        <a:fontRef idx="minor">
          <a:schemeClr val="tx1"/>
        </a:fontRef>
      </dsp:style>
      <dsp:txBody>
        <a:bodyPr spcFirstLastPara="0" vert="horz" wrap="square" lIns="83869" tIns="22860" rIns="83869" bIns="22860" numCol="1" spcCol="1270" anchor="ctr" anchorCtr="0">
          <a:noAutofit/>
        </a:bodyPr>
        <a:lstStyle/>
        <a:p>
          <a:pPr lvl="0" algn="ctr" defTabSz="800100">
            <a:lnSpc>
              <a:spcPct val="90000"/>
            </a:lnSpc>
            <a:spcBef>
              <a:spcPct val="0"/>
            </a:spcBef>
            <a:spcAft>
              <a:spcPct val="35000"/>
            </a:spcAft>
          </a:pPr>
          <a:r>
            <a:rPr lang="en-US" sz="1800" kern="1200" dirty="0" smtClean="0">
              <a:latin typeface="Times New Roman" panose="02020603050405020304" pitchFamily="18" charset="0"/>
              <a:cs typeface="Times New Roman" panose="02020603050405020304" pitchFamily="18" charset="0"/>
            </a:rPr>
            <a:t>Basic scheduling</a:t>
          </a:r>
        </a:p>
      </dsp:txBody>
      <dsp:txXfrm>
        <a:off x="5561159" y="223197"/>
        <a:ext cx="1464723" cy="1077604"/>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2EC200-AA31-FF49-9439-3332FF002BCA}">
      <dsp:nvSpPr>
        <dsp:cNvPr id="0" name=""/>
        <dsp:cNvSpPr/>
      </dsp:nvSpPr>
      <dsp:spPr>
        <a:xfrm>
          <a:off x="670823" y="644"/>
          <a:ext cx="2603998" cy="1548110"/>
        </a:xfrm>
        <a:prstGeom prst="ellipse">
          <a:avLst/>
        </a:prstGeom>
        <a:solidFill>
          <a:schemeClr val="accent6"/>
        </a:solidFill>
        <a:ln>
          <a:solidFill>
            <a:schemeClr val="bg1">
              <a:alpha val="90000"/>
            </a:schemeClr>
          </a:solidFill>
        </a:ln>
        <a:effectLst/>
      </dsp:spPr>
      <dsp:style>
        <a:lnRef idx="0">
          <a:scrgbClr r="0" g="0" b="0"/>
        </a:lnRef>
        <a:fillRef idx="3">
          <a:scrgbClr r="0" g="0" b="0"/>
        </a:fillRef>
        <a:effectRef idx="0">
          <a:scrgbClr r="0" g="0" b="0"/>
        </a:effectRef>
        <a:fontRef idx="minor">
          <a:schemeClr val="tx1"/>
        </a:fontRef>
      </dsp:style>
      <dsp:txBody>
        <a:bodyPr spcFirstLastPara="0" vert="horz" wrap="square" lIns="85198" tIns="22860" rIns="85198" bIns="2286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bg1"/>
              </a:solidFill>
              <a:latin typeface="Times New Roman" panose="02020603050405020304" pitchFamily="18" charset="0"/>
              <a:cs typeface="Times New Roman" panose="02020603050405020304" pitchFamily="18" charset="0"/>
            </a:rPr>
            <a:t>Simplifies implementation</a:t>
          </a:r>
          <a:endParaRPr lang="en-US" sz="1800" kern="1200" dirty="0">
            <a:solidFill>
              <a:schemeClr val="bg1"/>
            </a:solidFill>
            <a:latin typeface="Times New Roman" panose="02020603050405020304" pitchFamily="18" charset="0"/>
            <a:cs typeface="Times New Roman" panose="02020603050405020304" pitchFamily="18" charset="0"/>
          </a:endParaRPr>
        </a:p>
      </dsp:txBody>
      <dsp:txXfrm>
        <a:off x="1052170" y="227359"/>
        <a:ext cx="1841304" cy="1094680"/>
      </dsp:txXfrm>
    </dsp:sp>
    <dsp:sp modelId="{8F15053A-8F42-F340-900D-93E5ADC1CDED}">
      <dsp:nvSpPr>
        <dsp:cNvPr id="0" name=""/>
        <dsp:cNvSpPr/>
      </dsp:nvSpPr>
      <dsp:spPr>
        <a:xfrm>
          <a:off x="2965200" y="644"/>
          <a:ext cx="2603998" cy="1548110"/>
        </a:xfrm>
        <a:prstGeom prst="ellipse">
          <a:avLst/>
        </a:prstGeom>
        <a:solidFill>
          <a:schemeClr val="accent6"/>
        </a:solidFill>
        <a:ln>
          <a:solidFill>
            <a:schemeClr val="bg1">
              <a:alpha val="90000"/>
            </a:schemeClr>
          </a:solidFill>
        </a:ln>
        <a:effectLst/>
      </dsp:spPr>
      <dsp:style>
        <a:lnRef idx="0">
          <a:scrgbClr r="0" g="0" b="0"/>
        </a:lnRef>
        <a:fillRef idx="3">
          <a:scrgbClr r="0" g="0" b="0"/>
        </a:fillRef>
        <a:effectRef idx="0">
          <a:scrgbClr r="0" g="0" b="0"/>
        </a:effectRef>
        <a:fontRef idx="minor">
          <a:schemeClr val="tx1"/>
        </a:fontRef>
      </dsp:style>
      <dsp:txBody>
        <a:bodyPr spcFirstLastPara="0" vert="horz" wrap="square" lIns="85198" tIns="22860" rIns="85198" bIns="2286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bg1"/>
              </a:solidFill>
              <a:latin typeface="Times New Roman" panose="02020603050405020304" pitchFamily="18" charset="0"/>
              <a:cs typeface="Times New Roman" panose="02020603050405020304" pitchFamily="18" charset="0"/>
            </a:rPr>
            <a:t>Provides flexibility</a:t>
          </a:r>
        </a:p>
      </dsp:txBody>
      <dsp:txXfrm>
        <a:off x="3346547" y="227359"/>
        <a:ext cx="1841304" cy="1094680"/>
      </dsp:txXfrm>
    </dsp:sp>
    <dsp:sp modelId="{F7CF12E1-CFEB-A84D-AE77-A9FCC92CF154}">
      <dsp:nvSpPr>
        <dsp:cNvPr id="0" name=""/>
        <dsp:cNvSpPr/>
      </dsp:nvSpPr>
      <dsp:spPr>
        <a:xfrm>
          <a:off x="5259577" y="644"/>
          <a:ext cx="2603998" cy="1548110"/>
        </a:xfrm>
        <a:prstGeom prst="ellipse">
          <a:avLst/>
        </a:prstGeom>
        <a:solidFill>
          <a:schemeClr val="accent6"/>
        </a:solidFill>
        <a:ln>
          <a:solidFill>
            <a:schemeClr val="bg1">
              <a:alpha val="90000"/>
            </a:schemeClr>
          </a:solidFill>
        </a:ln>
        <a:effectLst/>
      </dsp:spPr>
      <dsp:style>
        <a:lnRef idx="0">
          <a:scrgbClr r="0" g="0" b="0"/>
        </a:lnRef>
        <a:fillRef idx="3">
          <a:scrgbClr r="0" g="0" b="0"/>
        </a:fillRef>
        <a:effectRef idx="0">
          <a:scrgbClr r="0" g="0" b="0"/>
        </a:effectRef>
        <a:fontRef idx="minor">
          <a:schemeClr val="tx1"/>
        </a:fontRef>
      </dsp:style>
      <dsp:txBody>
        <a:bodyPr spcFirstLastPara="0" vert="horz" wrap="square" lIns="85198" tIns="22860" rIns="85198" bIns="2286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bg1"/>
              </a:solidFill>
              <a:latin typeface="Times New Roman" panose="02020603050405020304" pitchFamily="18" charset="0"/>
              <a:cs typeface="Times New Roman" panose="02020603050405020304" pitchFamily="18" charset="0"/>
            </a:rPr>
            <a:t>Well suited to a distributed environment</a:t>
          </a:r>
        </a:p>
      </dsp:txBody>
      <dsp:txXfrm>
        <a:off x="5640924" y="227359"/>
        <a:ext cx="1841304" cy="1094680"/>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C69178-22B8-9A46-B715-E75926BB8B5B}">
      <dsp:nvSpPr>
        <dsp:cNvPr id="0" name=""/>
        <dsp:cNvSpPr/>
      </dsp:nvSpPr>
      <dsp:spPr>
        <a:xfrm>
          <a:off x="459205" y="2120"/>
          <a:ext cx="1827014" cy="913507"/>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35560" rIns="53340" bIns="35560" numCol="1" spcCol="1270" anchor="ctr" anchorCtr="0">
          <a:noAutofit/>
        </a:bodyPr>
        <a:lstStyle/>
        <a:p>
          <a:pPr lvl="0" algn="ctr" defTabSz="1244600">
            <a:lnSpc>
              <a:spcPct val="90000"/>
            </a:lnSpc>
            <a:spcBef>
              <a:spcPct val="0"/>
            </a:spcBef>
            <a:spcAft>
              <a:spcPct val="35000"/>
            </a:spcAft>
          </a:pPr>
          <a:r>
            <a:rPr lang="en-US" sz="2800" kern="1200" dirty="0" smtClean="0">
              <a:latin typeface="Times New Roman" panose="02020603050405020304" pitchFamily="18" charset="0"/>
              <a:cs typeface="Times New Roman" panose="02020603050405020304" pitchFamily="18" charset="0"/>
            </a:rPr>
            <a:t>Thread</a:t>
          </a:r>
          <a:endParaRPr lang="en-US" sz="2800" kern="1200" dirty="0">
            <a:latin typeface="Times New Roman" panose="02020603050405020304" pitchFamily="18" charset="0"/>
            <a:cs typeface="Times New Roman" panose="02020603050405020304" pitchFamily="18" charset="0"/>
          </a:endParaRPr>
        </a:p>
      </dsp:txBody>
      <dsp:txXfrm>
        <a:off x="485961" y="28876"/>
        <a:ext cx="1773502" cy="859995"/>
      </dsp:txXfrm>
    </dsp:sp>
    <dsp:sp modelId="{70DB075D-49E4-384F-AC84-2700D41F9557}">
      <dsp:nvSpPr>
        <dsp:cNvPr id="0" name=""/>
        <dsp:cNvSpPr/>
      </dsp:nvSpPr>
      <dsp:spPr>
        <a:xfrm>
          <a:off x="641907" y="915627"/>
          <a:ext cx="182701" cy="685130"/>
        </a:xfrm>
        <a:custGeom>
          <a:avLst/>
          <a:gdLst/>
          <a:ahLst/>
          <a:cxnLst/>
          <a:rect l="0" t="0" r="0" b="0"/>
          <a:pathLst>
            <a:path>
              <a:moveTo>
                <a:pt x="0" y="0"/>
              </a:moveTo>
              <a:lnTo>
                <a:pt x="0" y="685130"/>
              </a:lnTo>
              <a:lnTo>
                <a:pt x="182701" y="685130"/>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D55C73F2-96C9-4A43-BACD-1027DE69678F}">
      <dsp:nvSpPr>
        <dsp:cNvPr id="0" name=""/>
        <dsp:cNvSpPr/>
      </dsp:nvSpPr>
      <dsp:spPr>
        <a:xfrm>
          <a:off x="824608" y="1144004"/>
          <a:ext cx="1461611" cy="913507"/>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en-US" sz="1400" kern="1200" dirty="0" err="1" smtClean="0">
              <a:latin typeface="Times New Roman" panose="02020603050405020304" pitchFamily="18" charset="0"/>
              <a:cs typeface="Times New Roman" panose="02020603050405020304" pitchFamily="18" charset="0"/>
            </a:rPr>
            <a:t>Dispatchable</a:t>
          </a:r>
          <a:r>
            <a:rPr lang="en-US" sz="1400" kern="1200" dirty="0" smtClean="0">
              <a:latin typeface="Times New Roman" panose="02020603050405020304" pitchFamily="18" charset="0"/>
              <a:cs typeface="Times New Roman" panose="02020603050405020304" pitchFamily="18" charset="0"/>
            </a:rPr>
            <a:t> unit of work</a:t>
          </a:r>
        </a:p>
      </dsp:txBody>
      <dsp:txXfrm>
        <a:off x="851364" y="1170760"/>
        <a:ext cx="1408099" cy="859995"/>
      </dsp:txXfrm>
    </dsp:sp>
    <dsp:sp modelId="{007794ED-14E1-4C4E-9F41-DBEDCA5E6E4B}">
      <dsp:nvSpPr>
        <dsp:cNvPr id="0" name=""/>
        <dsp:cNvSpPr/>
      </dsp:nvSpPr>
      <dsp:spPr>
        <a:xfrm>
          <a:off x="641907" y="915627"/>
          <a:ext cx="182701" cy="1827014"/>
        </a:xfrm>
        <a:custGeom>
          <a:avLst/>
          <a:gdLst/>
          <a:ahLst/>
          <a:cxnLst/>
          <a:rect l="0" t="0" r="0" b="0"/>
          <a:pathLst>
            <a:path>
              <a:moveTo>
                <a:pt x="0" y="0"/>
              </a:moveTo>
              <a:lnTo>
                <a:pt x="0" y="1827014"/>
              </a:lnTo>
              <a:lnTo>
                <a:pt x="182701" y="1827014"/>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3EB19167-C06B-3D43-95DC-5591451994F2}">
      <dsp:nvSpPr>
        <dsp:cNvPr id="0" name=""/>
        <dsp:cNvSpPr/>
      </dsp:nvSpPr>
      <dsp:spPr>
        <a:xfrm>
          <a:off x="824608" y="2285888"/>
          <a:ext cx="1461611" cy="913507"/>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en-US" sz="1400" kern="1200" dirty="0" smtClean="0">
              <a:latin typeface="Times New Roman" panose="02020603050405020304" pitchFamily="18" charset="0"/>
              <a:cs typeface="Times New Roman" panose="02020603050405020304" pitchFamily="18" charset="0"/>
            </a:rPr>
            <a:t>Includes a processor context and its own data area for a stack</a:t>
          </a:r>
        </a:p>
      </dsp:txBody>
      <dsp:txXfrm>
        <a:off x="851364" y="2312644"/>
        <a:ext cx="1408099" cy="859995"/>
      </dsp:txXfrm>
    </dsp:sp>
    <dsp:sp modelId="{D69AF46E-018E-184E-A8EB-7F494F6F7656}">
      <dsp:nvSpPr>
        <dsp:cNvPr id="0" name=""/>
        <dsp:cNvSpPr/>
      </dsp:nvSpPr>
      <dsp:spPr>
        <a:xfrm>
          <a:off x="641907" y="915627"/>
          <a:ext cx="182701" cy="2968897"/>
        </a:xfrm>
        <a:custGeom>
          <a:avLst/>
          <a:gdLst/>
          <a:ahLst/>
          <a:cxnLst/>
          <a:rect l="0" t="0" r="0" b="0"/>
          <a:pathLst>
            <a:path>
              <a:moveTo>
                <a:pt x="0" y="0"/>
              </a:moveTo>
              <a:lnTo>
                <a:pt x="0" y="2968897"/>
              </a:lnTo>
              <a:lnTo>
                <a:pt x="182701" y="2968897"/>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F53D4CAA-16AD-AD4F-BD06-5ABB6C0B68B7}">
      <dsp:nvSpPr>
        <dsp:cNvPr id="0" name=""/>
        <dsp:cNvSpPr/>
      </dsp:nvSpPr>
      <dsp:spPr>
        <a:xfrm>
          <a:off x="824608" y="3427772"/>
          <a:ext cx="1461611" cy="913507"/>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en-US" sz="1400" kern="1200" dirty="0" smtClean="0">
              <a:latin typeface="Times New Roman" panose="02020603050405020304" pitchFamily="18" charset="0"/>
              <a:cs typeface="Times New Roman" panose="02020603050405020304" pitchFamily="18" charset="0"/>
            </a:rPr>
            <a:t>Executes sequentially and is interruptible</a:t>
          </a:r>
        </a:p>
      </dsp:txBody>
      <dsp:txXfrm>
        <a:off x="851364" y="3454528"/>
        <a:ext cx="1408099" cy="859995"/>
      </dsp:txXfrm>
    </dsp:sp>
    <dsp:sp modelId="{680DD321-0D2C-544A-A659-DAE0FFF4B98C}">
      <dsp:nvSpPr>
        <dsp:cNvPr id="0" name=""/>
        <dsp:cNvSpPr/>
      </dsp:nvSpPr>
      <dsp:spPr>
        <a:xfrm>
          <a:off x="2742973" y="2120"/>
          <a:ext cx="1827014" cy="913507"/>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35560" rIns="53340" bIns="35560" numCol="1" spcCol="1270" anchor="ctr" anchorCtr="0">
          <a:noAutofit/>
        </a:bodyPr>
        <a:lstStyle/>
        <a:p>
          <a:pPr lvl="0" algn="ctr" defTabSz="1244600">
            <a:lnSpc>
              <a:spcPct val="90000"/>
            </a:lnSpc>
            <a:spcBef>
              <a:spcPct val="0"/>
            </a:spcBef>
            <a:spcAft>
              <a:spcPct val="35000"/>
            </a:spcAft>
          </a:pPr>
          <a:r>
            <a:rPr lang="en-US" sz="2800" kern="1200" dirty="0" smtClean="0">
              <a:latin typeface="Times New Roman" panose="02020603050405020304" pitchFamily="18" charset="0"/>
              <a:cs typeface="Times New Roman" panose="02020603050405020304" pitchFamily="18" charset="0"/>
            </a:rPr>
            <a:t>Process </a:t>
          </a:r>
        </a:p>
      </dsp:txBody>
      <dsp:txXfrm>
        <a:off x="2769729" y="28876"/>
        <a:ext cx="1773502" cy="859995"/>
      </dsp:txXfrm>
    </dsp:sp>
    <dsp:sp modelId="{3DFE519A-F357-8645-9863-FAD7360ABC32}">
      <dsp:nvSpPr>
        <dsp:cNvPr id="0" name=""/>
        <dsp:cNvSpPr/>
      </dsp:nvSpPr>
      <dsp:spPr>
        <a:xfrm>
          <a:off x="2925674" y="915627"/>
          <a:ext cx="182701" cy="685130"/>
        </a:xfrm>
        <a:custGeom>
          <a:avLst/>
          <a:gdLst/>
          <a:ahLst/>
          <a:cxnLst/>
          <a:rect l="0" t="0" r="0" b="0"/>
          <a:pathLst>
            <a:path>
              <a:moveTo>
                <a:pt x="0" y="0"/>
              </a:moveTo>
              <a:lnTo>
                <a:pt x="0" y="685130"/>
              </a:lnTo>
              <a:lnTo>
                <a:pt x="182701" y="685130"/>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E8B68C31-F541-7E46-9BCE-19D3E33B20D0}">
      <dsp:nvSpPr>
        <dsp:cNvPr id="0" name=""/>
        <dsp:cNvSpPr/>
      </dsp:nvSpPr>
      <dsp:spPr>
        <a:xfrm>
          <a:off x="3108376" y="1144004"/>
          <a:ext cx="1461611" cy="913507"/>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en-US" sz="1400" kern="1200" dirty="0" smtClean="0">
              <a:latin typeface="Times New Roman" panose="02020603050405020304" pitchFamily="18" charset="0"/>
              <a:cs typeface="Times New Roman" panose="02020603050405020304" pitchFamily="18" charset="0"/>
            </a:rPr>
            <a:t>A collection of one or more threads and associated system resources</a:t>
          </a:r>
        </a:p>
      </dsp:txBody>
      <dsp:txXfrm>
        <a:off x="3135132" y="1170760"/>
        <a:ext cx="1408099" cy="859995"/>
      </dsp:txXfrm>
    </dsp:sp>
    <dsp:sp modelId="{0D6CD3F8-80FA-8D4C-8AC4-BDF02B990BDB}">
      <dsp:nvSpPr>
        <dsp:cNvPr id="0" name=""/>
        <dsp:cNvSpPr/>
      </dsp:nvSpPr>
      <dsp:spPr>
        <a:xfrm>
          <a:off x="2925674" y="915627"/>
          <a:ext cx="108510" cy="2557373"/>
        </a:xfrm>
        <a:custGeom>
          <a:avLst/>
          <a:gdLst/>
          <a:ahLst/>
          <a:cxnLst/>
          <a:rect l="0" t="0" r="0" b="0"/>
          <a:pathLst>
            <a:path>
              <a:moveTo>
                <a:pt x="0" y="0"/>
              </a:moveTo>
              <a:lnTo>
                <a:pt x="0" y="2557373"/>
              </a:lnTo>
              <a:lnTo>
                <a:pt x="108510" y="2557373"/>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5786958D-E7AD-3240-857D-E925EFFC0510}">
      <dsp:nvSpPr>
        <dsp:cNvPr id="0" name=""/>
        <dsp:cNvSpPr/>
      </dsp:nvSpPr>
      <dsp:spPr>
        <a:xfrm>
          <a:off x="3034184" y="2602602"/>
          <a:ext cx="1918817" cy="1740797"/>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en-US" sz="1400" kern="1200" dirty="0" smtClean="0">
              <a:latin typeface="Times New Roman" panose="02020603050405020304" pitchFamily="18" charset="0"/>
              <a:cs typeface="Times New Roman" panose="02020603050405020304" pitchFamily="18" charset="0"/>
            </a:rPr>
            <a:t>By breaking a single application into multiple threads, a programmer has greater control over the modularity of the application and the timing of application-related events</a:t>
          </a:r>
        </a:p>
      </dsp:txBody>
      <dsp:txXfrm>
        <a:off x="3085170" y="2653588"/>
        <a:ext cx="1816845" cy="1638825"/>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A1816B-4E7E-2E48-8BDA-C4A334EFB13D}">
      <dsp:nvSpPr>
        <dsp:cNvPr id="0" name=""/>
        <dsp:cNvSpPr/>
      </dsp:nvSpPr>
      <dsp:spPr>
        <a:xfrm>
          <a:off x="1898544" y="2027"/>
          <a:ext cx="2454380" cy="981752"/>
        </a:xfrm>
        <a:prstGeom prst="chevron">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400" tIns="12700" rIns="0" bIns="12700" numCol="1" spcCol="1270" anchor="ctr" anchorCtr="0">
          <a:noAutofit/>
        </a:bodyPr>
        <a:lstStyle/>
        <a:p>
          <a:pPr lvl="0" algn="ctr" defTabSz="889000" rtl="0">
            <a:lnSpc>
              <a:spcPct val="90000"/>
            </a:lnSpc>
            <a:spcBef>
              <a:spcPct val="0"/>
            </a:spcBef>
            <a:spcAft>
              <a:spcPct val="35000"/>
            </a:spcAft>
          </a:pPr>
          <a:r>
            <a:rPr lang="en-US" sz="2000" b="1" kern="1200" dirty="0" smtClean="0">
              <a:solidFill>
                <a:schemeClr val="bg1"/>
              </a:solidFill>
              <a:latin typeface="Times New Roman" panose="02020603050405020304" pitchFamily="18" charset="0"/>
              <a:cs typeface="Times New Roman" panose="02020603050405020304" pitchFamily="18" charset="0"/>
            </a:rPr>
            <a:t>Performance</a:t>
          </a:r>
          <a:endParaRPr lang="en-US" sz="2000" kern="1200" dirty="0">
            <a:solidFill>
              <a:schemeClr val="bg1"/>
            </a:solidFill>
            <a:latin typeface="Times New Roman" panose="02020603050405020304" pitchFamily="18" charset="0"/>
            <a:cs typeface="Times New Roman" panose="02020603050405020304" pitchFamily="18" charset="0"/>
          </a:endParaRPr>
        </a:p>
      </dsp:txBody>
      <dsp:txXfrm>
        <a:off x="2389420" y="2027"/>
        <a:ext cx="1472628" cy="981752"/>
      </dsp:txXfrm>
    </dsp:sp>
    <dsp:sp modelId="{D1409364-D0A8-404B-A03C-74C180546E0E}">
      <dsp:nvSpPr>
        <dsp:cNvPr id="0" name=""/>
        <dsp:cNvSpPr/>
      </dsp:nvSpPr>
      <dsp:spPr>
        <a:xfrm>
          <a:off x="4033855" y="85476"/>
          <a:ext cx="4414473" cy="814854"/>
        </a:xfrm>
        <a:prstGeom prst="chevron">
          <a:avLst/>
        </a:prstGeom>
        <a:solidFill>
          <a:schemeClr val="accent6"/>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2860" tIns="11430" rIns="0" bIns="11430" numCol="1" spcCol="1270" anchor="ctr" anchorCtr="0">
          <a:noAutofit/>
        </a:bodyPr>
        <a:lstStyle/>
        <a:p>
          <a:pPr lvl="0" algn="ctr" defTabSz="800100" rtl="0">
            <a:lnSpc>
              <a:spcPct val="90000"/>
            </a:lnSpc>
            <a:spcBef>
              <a:spcPct val="0"/>
            </a:spcBef>
            <a:spcAft>
              <a:spcPct val="35000"/>
            </a:spcAft>
          </a:pPr>
          <a:r>
            <a:rPr lang="en-US" sz="1800" kern="1200" dirty="0" smtClean="0">
              <a:solidFill>
                <a:schemeClr val="bg1"/>
              </a:solidFill>
              <a:latin typeface="Times New Roman" panose="02020603050405020304" pitchFamily="18" charset="0"/>
              <a:cs typeface="Times New Roman" panose="02020603050405020304" pitchFamily="18" charset="0"/>
            </a:rPr>
            <a:t>More than one process can be running simultaneously, each on a different processor</a:t>
          </a:r>
          <a:endParaRPr lang="en-US" sz="1800" kern="1200" dirty="0">
            <a:solidFill>
              <a:schemeClr val="bg1"/>
            </a:solidFill>
            <a:latin typeface="Times New Roman" panose="02020603050405020304" pitchFamily="18" charset="0"/>
            <a:cs typeface="Times New Roman" panose="02020603050405020304" pitchFamily="18" charset="0"/>
          </a:endParaRPr>
        </a:p>
      </dsp:txBody>
      <dsp:txXfrm>
        <a:off x="4441282" y="85476"/>
        <a:ext cx="3599619" cy="814854"/>
      </dsp:txXfrm>
    </dsp:sp>
    <dsp:sp modelId="{6EE4EF73-36EE-7D42-A45F-E6E41F881006}">
      <dsp:nvSpPr>
        <dsp:cNvPr id="0" name=""/>
        <dsp:cNvSpPr/>
      </dsp:nvSpPr>
      <dsp:spPr>
        <a:xfrm>
          <a:off x="1898544" y="1121225"/>
          <a:ext cx="2454380" cy="981752"/>
        </a:xfrm>
        <a:prstGeom prst="chevron">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400" tIns="12700" rIns="0" bIns="12700" numCol="1" spcCol="1270" anchor="ctr" anchorCtr="0">
          <a:noAutofit/>
        </a:bodyPr>
        <a:lstStyle/>
        <a:p>
          <a:pPr lvl="0" algn="ctr" defTabSz="889000" rtl="0">
            <a:lnSpc>
              <a:spcPct val="90000"/>
            </a:lnSpc>
            <a:spcBef>
              <a:spcPct val="0"/>
            </a:spcBef>
            <a:spcAft>
              <a:spcPct val="35000"/>
            </a:spcAft>
          </a:pPr>
          <a:r>
            <a:rPr lang="en-US" sz="2000" b="1" kern="1200" dirty="0" smtClean="0">
              <a:solidFill>
                <a:schemeClr val="bg1"/>
              </a:solidFill>
              <a:latin typeface="Times New Roman" panose="02020603050405020304" pitchFamily="18" charset="0"/>
              <a:cs typeface="Times New Roman" panose="02020603050405020304" pitchFamily="18" charset="0"/>
            </a:rPr>
            <a:t>Availability</a:t>
          </a:r>
          <a:endParaRPr lang="en-US" sz="2000" kern="1200" dirty="0">
            <a:solidFill>
              <a:schemeClr val="bg1"/>
            </a:solidFill>
            <a:latin typeface="Times New Roman" panose="02020603050405020304" pitchFamily="18" charset="0"/>
            <a:cs typeface="Times New Roman" panose="02020603050405020304" pitchFamily="18" charset="0"/>
          </a:endParaRPr>
        </a:p>
      </dsp:txBody>
      <dsp:txXfrm>
        <a:off x="2389420" y="1121225"/>
        <a:ext cx="1472628" cy="981752"/>
      </dsp:txXfrm>
    </dsp:sp>
    <dsp:sp modelId="{65CA66AD-A686-A64E-B74D-33DC4C582B00}">
      <dsp:nvSpPr>
        <dsp:cNvPr id="0" name=""/>
        <dsp:cNvSpPr/>
      </dsp:nvSpPr>
      <dsp:spPr>
        <a:xfrm>
          <a:off x="4033855" y="1204674"/>
          <a:ext cx="4262156" cy="814854"/>
        </a:xfrm>
        <a:prstGeom prst="chevron">
          <a:avLst/>
        </a:prstGeom>
        <a:solidFill>
          <a:schemeClr val="accent6"/>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2860" tIns="11430" rIns="0" bIns="11430" numCol="1" spcCol="1270" anchor="ctr" anchorCtr="0">
          <a:noAutofit/>
        </a:bodyPr>
        <a:lstStyle/>
        <a:p>
          <a:pPr lvl="0" algn="ctr" defTabSz="800100" rtl="0">
            <a:lnSpc>
              <a:spcPct val="90000"/>
            </a:lnSpc>
            <a:spcBef>
              <a:spcPct val="0"/>
            </a:spcBef>
            <a:spcAft>
              <a:spcPct val="35000"/>
            </a:spcAft>
          </a:pPr>
          <a:r>
            <a:rPr lang="en-US" sz="1800" kern="1200" dirty="0" smtClean="0">
              <a:solidFill>
                <a:schemeClr val="bg1"/>
              </a:solidFill>
              <a:latin typeface="Times New Roman" panose="02020603050405020304" pitchFamily="18" charset="0"/>
              <a:cs typeface="Times New Roman" panose="02020603050405020304" pitchFamily="18" charset="0"/>
            </a:rPr>
            <a:t>Failure of a single process does not halt the system</a:t>
          </a:r>
          <a:endParaRPr lang="en-US" sz="1800" kern="1200" dirty="0">
            <a:solidFill>
              <a:schemeClr val="bg1"/>
            </a:solidFill>
            <a:latin typeface="Times New Roman" panose="02020603050405020304" pitchFamily="18" charset="0"/>
            <a:cs typeface="Times New Roman" panose="02020603050405020304" pitchFamily="18" charset="0"/>
          </a:endParaRPr>
        </a:p>
      </dsp:txBody>
      <dsp:txXfrm>
        <a:off x="4441282" y="1204674"/>
        <a:ext cx="3447302" cy="814854"/>
      </dsp:txXfrm>
    </dsp:sp>
    <dsp:sp modelId="{8F9EA938-DC97-864B-99D0-4FC17442E668}">
      <dsp:nvSpPr>
        <dsp:cNvPr id="0" name=""/>
        <dsp:cNvSpPr/>
      </dsp:nvSpPr>
      <dsp:spPr>
        <a:xfrm>
          <a:off x="1898544" y="2240422"/>
          <a:ext cx="2454380" cy="981752"/>
        </a:xfrm>
        <a:prstGeom prst="chevron">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400" tIns="12700" rIns="0" bIns="12700" numCol="1" spcCol="1270" anchor="ctr" anchorCtr="0">
          <a:noAutofit/>
        </a:bodyPr>
        <a:lstStyle/>
        <a:p>
          <a:pPr lvl="0" algn="ctr" defTabSz="889000" rtl="0">
            <a:lnSpc>
              <a:spcPct val="90000"/>
            </a:lnSpc>
            <a:spcBef>
              <a:spcPct val="0"/>
            </a:spcBef>
            <a:spcAft>
              <a:spcPct val="35000"/>
            </a:spcAft>
          </a:pPr>
          <a:r>
            <a:rPr lang="en-US" sz="2000" b="1" kern="1200" dirty="0" smtClean="0">
              <a:solidFill>
                <a:schemeClr val="bg1"/>
              </a:solidFill>
              <a:latin typeface="Times New Roman" panose="02020603050405020304" pitchFamily="18" charset="0"/>
              <a:cs typeface="Times New Roman" panose="02020603050405020304" pitchFamily="18" charset="0"/>
            </a:rPr>
            <a:t>Incremental Growth</a:t>
          </a:r>
          <a:endParaRPr lang="en-US" sz="2000" kern="1200" dirty="0">
            <a:solidFill>
              <a:schemeClr val="bg1"/>
            </a:solidFill>
            <a:latin typeface="Times New Roman" panose="02020603050405020304" pitchFamily="18" charset="0"/>
            <a:cs typeface="Times New Roman" panose="02020603050405020304" pitchFamily="18" charset="0"/>
          </a:endParaRPr>
        </a:p>
      </dsp:txBody>
      <dsp:txXfrm>
        <a:off x="2389420" y="2240422"/>
        <a:ext cx="1472628" cy="981752"/>
      </dsp:txXfrm>
    </dsp:sp>
    <dsp:sp modelId="{8F69CEFB-EA93-B34B-B0E2-B6DC3736F014}">
      <dsp:nvSpPr>
        <dsp:cNvPr id="0" name=""/>
        <dsp:cNvSpPr/>
      </dsp:nvSpPr>
      <dsp:spPr>
        <a:xfrm>
          <a:off x="4033855" y="2323871"/>
          <a:ext cx="4050009" cy="814854"/>
        </a:xfrm>
        <a:prstGeom prst="chevron">
          <a:avLst/>
        </a:prstGeom>
        <a:solidFill>
          <a:schemeClr val="accent6"/>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2860" tIns="11430" rIns="0" bIns="11430" numCol="1" spcCol="1270" anchor="ctr" anchorCtr="0">
          <a:noAutofit/>
        </a:bodyPr>
        <a:lstStyle/>
        <a:p>
          <a:pPr lvl="0" algn="ctr" defTabSz="800100" rtl="0">
            <a:lnSpc>
              <a:spcPct val="90000"/>
            </a:lnSpc>
            <a:spcBef>
              <a:spcPct val="0"/>
            </a:spcBef>
            <a:spcAft>
              <a:spcPct val="35000"/>
            </a:spcAft>
          </a:pPr>
          <a:r>
            <a:rPr lang="en-US" sz="1800" kern="1200" dirty="0" smtClean="0">
              <a:solidFill>
                <a:schemeClr val="bg1"/>
              </a:solidFill>
              <a:latin typeface="Times New Roman" panose="02020603050405020304" pitchFamily="18" charset="0"/>
              <a:cs typeface="Times New Roman" panose="02020603050405020304" pitchFamily="18" charset="0"/>
            </a:rPr>
            <a:t>Performance of a system can be enhanced by adding an additional processor</a:t>
          </a:r>
          <a:endParaRPr lang="en-US" sz="1800" kern="1200" dirty="0">
            <a:solidFill>
              <a:schemeClr val="bg1"/>
            </a:solidFill>
            <a:latin typeface="Times New Roman" panose="02020603050405020304" pitchFamily="18" charset="0"/>
            <a:cs typeface="Times New Roman" panose="02020603050405020304" pitchFamily="18" charset="0"/>
          </a:endParaRPr>
        </a:p>
      </dsp:txBody>
      <dsp:txXfrm>
        <a:off x="4441282" y="2323871"/>
        <a:ext cx="3235155" cy="814854"/>
      </dsp:txXfrm>
    </dsp:sp>
    <dsp:sp modelId="{875511A4-5AA0-AD4B-9347-384E886407FB}">
      <dsp:nvSpPr>
        <dsp:cNvPr id="0" name=""/>
        <dsp:cNvSpPr/>
      </dsp:nvSpPr>
      <dsp:spPr>
        <a:xfrm>
          <a:off x="1898544" y="3359620"/>
          <a:ext cx="2454380" cy="981752"/>
        </a:xfrm>
        <a:prstGeom prst="chevron">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400" tIns="12700" rIns="0" bIns="12700" numCol="1" spcCol="1270" anchor="ctr" anchorCtr="0">
          <a:noAutofit/>
        </a:bodyPr>
        <a:lstStyle/>
        <a:p>
          <a:pPr lvl="0" algn="ctr" defTabSz="889000" rtl="0">
            <a:lnSpc>
              <a:spcPct val="90000"/>
            </a:lnSpc>
            <a:spcBef>
              <a:spcPct val="0"/>
            </a:spcBef>
            <a:spcAft>
              <a:spcPct val="35000"/>
            </a:spcAft>
          </a:pPr>
          <a:r>
            <a:rPr lang="en-US" sz="2000" b="1" kern="1200" dirty="0" smtClean="0">
              <a:solidFill>
                <a:schemeClr val="bg1"/>
              </a:solidFill>
              <a:latin typeface="Times New Roman" panose="02020603050405020304" pitchFamily="18" charset="0"/>
              <a:cs typeface="Times New Roman" panose="02020603050405020304" pitchFamily="18" charset="0"/>
            </a:rPr>
            <a:t>Scaling</a:t>
          </a:r>
          <a:endParaRPr lang="en-US" sz="2000" kern="1200" dirty="0">
            <a:solidFill>
              <a:schemeClr val="bg1"/>
            </a:solidFill>
            <a:latin typeface="Times New Roman" panose="02020603050405020304" pitchFamily="18" charset="0"/>
            <a:cs typeface="Times New Roman" panose="02020603050405020304" pitchFamily="18" charset="0"/>
          </a:endParaRPr>
        </a:p>
      </dsp:txBody>
      <dsp:txXfrm>
        <a:off x="2389420" y="3359620"/>
        <a:ext cx="1472628" cy="981752"/>
      </dsp:txXfrm>
    </dsp:sp>
    <dsp:sp modelId="{C6ADD55F-E00F-2644-A5F1-6B69A1D16E1D}">
      <dsp:nvSpPr>
        <dsp:cNvPr id="0" name=""/>
        <dsp:cNvSpPr/>
      </dsp:nvSpPr>
      <dsp:spPr>
        <a:xfrm>
          <a:off x="4033855" y="3443069"/>
          <a:ext cx="4506999" cy="814854"/>
        </a:xfrm>
        <a:prstGeom prst="chevron">
          <a:avLst/>
        </a:prstGeom>
        <a:solidFill>
          <a:schemeClr val="accent6"/>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2860" tIns="11430" rIns="0" bIns="11430" numCol="1" spcCol="1270" anchor="ctr" anchorCtr="0">
          <a:noAutofit/>
        </a:bodyPr>
        <a:lstStyle/>
        <a:p>
          <a:pPr lvl="0" algn="ctr" defTabSz="800100" rtl="0">
            <a:lnSpc>
              <a:spcPct val="90000"/>
            </a:lnSpc>
            <a:spcBef>
              <a:spcPct val="0"/>
            </a:spcBef>
            <a:spcAft>
              <a:spcPct val="35000"/>
            </a:spcAft>
          </a:pPr>
          <a:r>
            <a:rPr lang="en-US" sz="1800" kern="1200" dirty="0" smtClean="0">
              <a:solidFill>
                <a:schemeClr val="bg1"/>
              </a:solidFill>
              <a:latin typeface="Times New Roman" panose="02020603050405020304" pitchFamily="18" charset="0"/>
              <a:cs typeface="Times New Roman" panose="02020603050405020304" pitchFamily="18" charset="0"/>
            </a:rPr>
            <a:t>Vendors can offer a range of products based on the number of processors configured in the system </a:t>
          </a:r>
          <a:endParaRPr lang="en-US" sz="1800" kern="1200" dirty="0">
            <a:solidFill>
              <a:schemeClr val="bg1"/>
            </a:solidFill>
            <a:latin typeface="Times New Roman" panose="02020603050405020304" pitchFamily="18" charset="0"/>
            <a:cs typeface="Times New Roman" panose="02020603050405020304" pitchFamily="18" charset="0"/>
          </a:endParaRPr>
        </a:p>
      </dsp:txBody>
      <dsp:txXfrm>
        <a:off x="4441282" y="3443069"/>
        <a:ext cx="3692145" cy="814854"/>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38DD00-D819-5547-BD5D-CE7DAC71FD55}">
      <dsp:nvSpPr>
        <dsp:cNvPr id="0" name=""/>
        <dsp:cNvSpPr/>
      </dsp:nvSpPr>
      <dsp:spPr>
        <a:xfrm>
          <a:off x="1023" y="0"/>
          <a:ext cx="2660302" cy="4343400"/>
        </a:xfrm>
        <a:prstGeom prst="roundRect">
          <a:avLst>
            <a:gd name="adj" fmla="val 10000"/>
          </a:avLst>
        </a:prstGeom>
        <a:solidFill>
          <a:schemeClr val="accent1">
            <a:tint val="40000"/>
            <a:hueOff val="0"/>
            <a:satOff val="0"/>
            <a:lumOff val="0"/>
            <a:alphaOff val="0"/>
          </a:schemeClr>
        </a:solidFill>
        <a:ln w="12700">
          <a:solidFill>
            <a:schemeClr val="accent1"/>
          </a:solidFill>
        </a:ln>
        <a:effectLst>
          <a:outerShdw blurRad="57150" dist="38100" dir="5400000" algn="ctr" rotWithShape="0">
            <a:schemeClr val="accent1">
              <a:tint val="40000"/>
              <a:hueOff val="0"/>
              <a:satOff val="0"/>
              <a:lumOff val="0"/>
              <a:alphaOff val="0"/>
              <a:shade val="9000"/>
              <a:alpha val="48000"/>
              <a:satMod val="105000"/>
            </a:schemeClr>
          </a:outerShdw>
        </a:effectLst>
      </dsp:spPr>
      <dsp:style>
        <a:lnRef idx="0">
          <a:scrgbClr r="0" g="0" b="0"/>
        </a:lnRef>
        <a:fillRef idx="1">
          <a:scrgbClr r="0" g="0" b="0"/>
        </a:fillRef>
        <a:effectRef idx="2">
          <a:scrgbClr r="0" g="0" b="0"/>
        </a:effectRef>
        <a:fontRef idx="minor"/>
      </dsp:style>
      <dsp:txBody>
        <a:bodyPr spcFirstLastPara="0" vert="horz" wrap="square" lIns="102870" tIns="102870" rIns="102870" bIns="102870" numCol="1" spcCol="1270" anchor="ctr" anchorCtr="0">
          <a:noAutofit/>
        </a:bodyPr>
        <a:lstStyle/>
        <a:p>
          <a:pPr lvl="0" algn="ctr" defTabSz="1200150" rtl="0">
            <a:lnSpc>
              <a:spcPct val="90000"/>
            </a:lnSpc>
            <a:spcBef>
              <a:spcPct val="0"/>
            </a:spcBef>
            <a:spcAft>
              <a:spcPct val="35000"/>
            </a:spcAft>
          </a:pPr>
          <a:r>
            <a:rPr lang="en-US" sz="2700" kern="1200" dirty="0" smtClean="0">
              <a:latin typeface="Times New Roman" panose="02020603050405020304" pitchFamily="18" charset="0"/>
              <a:cs typeface="Times New Roman" panose="02020603050405020304" pitchFamily="18" charset="0"/>
            </a:rPr>
            <a:t>Spatial (physical) redundancy</a:t>
          </a:r>
          <a:endParaRPr lang="en-US" sz="2700" kern="1200" dirty="0">
            <a:latin typeface="Times New Roman" panose="02020603050405020304" pitchFamily="18" charset="0"/>
            <a:cs typeface="Times New Roman" panose="02020603050405020304" pitchFamily="18" charset="0"/>
          </a:endParaRPr>
        </a:p>
      </dsp:txBody>
      <dsp:txXfrm>
        <a:off x="1023" y="0"/>
        <a:ext cx="2660302" cy="1303020"/>
      </dsp:txXfrm>
    </dsp:sp>
    <dsp:sp modelId="{03B02F74-04D8-DF40-9F8A-1BB68BC7DF56}">
      <dsp:nvSpPr>
        <dsp:cNvPr id="0" name=""/>
        <dsp:cNvSpPr/>
      </dsp:nvSpPr>
      <dsp:spPr>
        <a:xfrm>
          <a:off x="267053" y="1303020"/>
          <a:ext cx="2128242" cy="2823210"/>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3180" tIns="32385" rIns="43180" bIns="32385" numCol="1" spcCol="1270" anchor="ctr" anchorCtr="0">
          <a:noAutofit/>
        </a:bodyPr>
        <a:lstStyle/>
        <a:p>
          <a:pPr lvl="0" algn="ctr" defTabSz="755650" rtl="0">
            <a:lnSpc>
              <a:spcPct val="90000"/>
            </a:lnSpc>
            <a:spcBef>
              <a:spcPct val="0"/>
            </a:spcBef>
            <a:spcAft>
              <a:spcPct val="35000"/>
            </a:spcAft>
          </a:pPr>
          <a:r>
            <a:rPr lang="en-US" sz="1700" kern="1200" dirty="0" smtClean="0">
              <a:latin typeface="Times New Roman" panose="02020603050405020304" pitchFamily="18" charset="0"/>
              <a:cs typeface="Times New Roman" panose="02020603050405020304" pitchFamily="18" charset="0"/>
            </a:rPr>
            <a:t>Involves the use of multiple components that either perform the same function simultaneously or are configured so that one component is available as a backup in case of the failure of another component</a:t>
          </a:r>
          <a:endParaRPr lang="en-US" sz="1700" kern="1200" dirty="0">
            <a:latin typeface="Times New Roman" panose="02020603050405020304" pitchFamily="18" charset="0"/>
            <a:cs typeface="Times New Roman" panose="02020603050405020304" pitchFamily="18" charset="0"/>
          </a:endParaRPr>
        </a:p>
      </dsp:txBody>
      <dsp:txXfrm>
        <a:off x="329387" y="1365354"/>
        <a:ext cx="2003574" cy="2698542"/>
      </dsp:txXfrm>
    </dsp:sp>
    <dsp:sp modelId="{EC5E2396-5F6C-E04C-B050-7AF0A937A669}">
      <dsp:nvSpPr>
        <dsp:cNvPr id="0" name=""/>
        <dsp:cNvSpPr/>
      </dsp:nvSpPr>
      <dsp:spPr>
        <a:xfrm>
          <a:off x="2860848" y="0"/>
          <a:ext cx="2660302" cy="4343400"/>
        </a:xfrm>
        <a:prstGeom prst="roundRect">
          <a:avLst>
            <a:gd name="adj" fmla="val 10000"/>
          </a:avLst>
        </a:prstGeom>
        <a:solidFill>
          <a:schemeClr val="accent1">
            <a:tint val="40000"/>
            <a:hueOff val="0"/>
            <a:satOff val="0"/>
            <a:lumOff val="0"/>
            <a:alphaOff val="0"/>
          </a:schemeClr>
        </a:solidFill>
        <a:ln w="12700">
          <a:solidFill>
            <a:schemeClr val="accent1"/>
          </a:solidFill>
        </a:ln>
        <a:effectLst>
          <a:outerShdw blurRad="57150" dist="38100" dir="5400000" algn="ctr" rotWithShape="0">
            <a:schemeClr val="accent1">
              <a:tint val="40000"/>
              <a:hueOff val="0"/>
              <a:satOff val="0"/>
              <a:lumOff val="0"/>
              <a:alphaOff val="0"/>
              <a:shade val="9000"/>
              <a:alpha val="48000"/>
              <a:satMod val="105000"/>
            </a:schemeClr>
          </a:outerShdw>
        </a:effectLst>
      </dsp:spPr>
      <dsp:style>
        <a:lnRef idx="0">
          <a:scrgbClr r="0" g="0" b="0"/>
        </a:lnRef>
        <a:fillRef idx="1">
          <a:scrgbClr r="0" g="0" b="0"/>
        </a:fillRef>
        <a:effectRef idx="2">
          <a:scrgbClr r="0" g="0" b="0"/>
        </a:effectRef>
        <a:fontRef idx="minor"/>
      </dsp:style>
      <dsp:txBody>
        <a:bodyPr spcFirstLastPara="0" vert="horz" wrap="square" lIns="102870" tIns="102870" rIns="102870" bIns="102870" numCol="1" spcCol="1270" anchor="ctr" anchorCtr="0">
          <a:noAutofit/>
        </a:bodyPr>
        <a:lstStyle/>
        <a:p>
          <a:pPr lvl="0" algn="ctr" defTabSz="1200150" rtl="0">
            <a:lnSpc>
              <a:spcPct val="90000"/>
            </a:lnSpc>
            <a:spcBef>
              <a:spcPct val="0"/>
            </a:spcBef>
            <a:spcAft>
              <a:spcPct val="35000"/>
            </a:spcAft>
          </a:pPr>
          <a:r>
            <a:rPr lang="en-US" sz="2700" kern="1200" dirty="0" smtClean="0">
              <a:latin typeface="Times New Roman" panose="02020603050405020304" pitchFamily="18" charset="0"/>
              <a:cs typeface="Times New Roman" panose="02020603050405020304" pitchFamily="18" charset="0"/>
            </a:rPr>
            <a:t>Temporal redundancy</a:t>
          </a:r>
          <a:endParaRPr lang="en-US" sz="2700" kern="1200" dirty="0">
            <a:latin typeface="Times New Roman" panose="02020603050405020304" pitchFamily="18" charset="0"/>
            <a:cs typeface="Times New Roman" panose="02020603050405020304" pitchFamily="18" charset="0"/>
          </a:endParaRPr>
        </a:p>
      </dsp:txBody>
      <dsp:txXfrm>
        <a:off x="2860848" y="0"/>
        <a:ext cx="2660302" cy="1303020"/>
      </dsp:txXfrm>
    </dsp:sp>
    <dsp:sp modelId="{10C5BC51-8126-084E-A9A0-64FC1C1F5974}">
      <dsp:nvSpPr>
        <dsp:cNvPr id="0" name=""/>
        <dsp:cNvSpPr/>
      </dsp:nvSpPr>
      <dsp:spPr>
        <a:xfrm>
          <a:off x="3126878" y="1304292"/>
          <a:ext cx="2128242" cy="1309594"/>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3180" tIns="32385" rIns="43180" bIns="32385" numCol="1" spcCol="1270" anchor="ctr" anchorCtr="0">
          <a:noAutofit/>
        </a:bodyPr>
        <a:lstStyle/>
        <a:p>
          <a:pPr lvl="0" algn="ctr" defTabSz="755650" rtl="0">
            <a:lnSpc>
              <a:spcPct val="90000"/>
            </a:lnSpc>
            <a:spcBef>
              <a:spcPct val="0"/>
            </a:spcBef>
            <a:spcAft>
              <a:spcPct val="35000"/>
            </a:spcAft>
          </a:pPr>
          <a:r>
            <a:rPr lang="en-US" sz="1700" kern="1200" dirty="0" smtClean="0">
              <a:latin typeface="Times New Roman" panose="02020603050405020304" pitchFamily="18" charset="0"/>
              <a:cs typeface="Times New Roman" panose="02020603050405020304" pitchFamily="18" charset="0"/>
            </a:rPr>
            <a:t>Involves repeating a function or operation when an error is detected</a:t>
          </a:r>
          <a:endParaRPr lang="en-US" sz="1700" kern="1200" dirty="0">
            <a:latin typeface="Times New Roman" panose="02020603050405020304" pitchFamily="18" charset="0"/>
            <a:cs typeface="Times New Roman" panose="02020603050405020304" pitchFamily="18" charset="0"/>
          </a:endParaRPr>
        </a:p>
      </dsp:txBody>
      <dsp:txXfrm>
        <a:off x="3165235" y="1342649"/>
        <a:ext cx="2051528" cy="1232880"/>
      </dsp:txXfrm>
    </dsp:sp>
    <dsp:sp modelId="{4CC97207-4D38-9F4E-B2FB-AD5EBD87C94E}">
      <dsp:nvSpPr>
        <dsp:cNvPr id="0" name=""/>
        <dsp:cNvSpPr/>
      </dsp:nvSpPr>
      <dsp:spPr>
        <a:xfrm>
          <a:off x="3126878" y="2815363"/>
          <a:ext cx="2128242" cy="1309594"/>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3180" tIns="32385" rIns="43180" bIns="32385" numCol="1" spcCol="1270" anchor="ctr" anchorCtr="0">
          <a:noAutofit/>
        </a:bodyPr>
        <a:lstStyle/>
        <a:p>
          <a:pPr lvl="0" algn="ctr" defTabSz="755650" rtl="0">
            <a:lnSpc>
              <a:spcPct val="90000"/>
            </a:lnSpc>
            <a:spcBef>
              <a:spcPct val="0"/>
            </a:spcBef>
            <a:spcAft>
              <a:spcPct val="35000"/>
            </a:spcAft>
          </a:pPr>
          <a:r>
            <a:rPr lang="en-US" sz="1700" kern="1200" dirty="0" smtClean="0">
              <a:latin typeface="Times New Roman" panose="02020603050405020304" pitchFamily="18" charset="0"/>
              <a:cs typeface="Times New Roman" panose="02020603050405020304" pitchFamily="18" charset="0"/>
            </a:rPr>
            <a:t>Is effective with temporary faults but not useful for permanent faults</a:t>
          </a:r>
          <a:endParaRPr lang="en-US" sz="1700" kern="1200" dirty="0">
            <a:latin typeface="Times New Roman" panose="02020603050405020304" pitchFamily="18" charset="0"/>
            <a:cs typeface="Times New Roman" panose="02020603050405020304" pitchFamily="18" charset="0"/>
          </a:endParaRPr>
        </a:p>
      </dsp:txBody>
      <dsp:txXfrm>
        <a:off x="3165235" y="2853720"/>
        <a:ext cx="2051528" cy="1232880"/>
      </dsp:txXfrm>
    </dsp:sp>
    <dsp:sp modelId="{0EE6DFAF-F810-5447-A5DF-341A95B7104C}">
      <dsp:nvSpPr>
        <dsp:cNvPr id="0" name=""/>
        <dsp:cNvSpPr/>
      </dsp:nvSpPr>
      <dsp:spPr>
        <a:xfrm>
          <a:off x="5720674" y="0"/>
          <a:ext cx="2660302" cy="4343400"/>
        </a:xfrm>
        <a:prstGeom prst="roundRect">
          <a:avLst>
            <a:gd name="adj" fmla="val 10000"/>
          </a:avLst>
        </a:prstGeom>
        <a:solidFill>
          <a:schemeClr val="accent1">
            <a:tint val="40000"/>
            <a:hueOff val="0"/>
            <a:satOff val="0"/>
            <a:lumOff val="0"/>
            <a:alphaOff val="0"/>
          </a:schemeClr>
        </a:solidFill>
        <a:ln w="12700">
          <a:solidFill>
            <a:schemeClr val="accent1"/>
          </a:solidFill>
        </a:ln>
        <a:effectLst>
          <a:outerShdw blurRad="57150" dist="38100" dir="5400000" algn="ctr" rotWithShape="0">
            <a:schemeClr val="accent1">
              <a:tint val="40000"/>
              <a:hueOff val="0"/>
              <a:satOff val="0"/>
              <a:lumOff val="0"/>
              <a:alphaOff val="0"/>
              <a:shade val="9000"/>
              <a:alpha val="48000"/>
              <a:satMod val="105000"/>
            </a:schemeClr>
          </a:outerShdw>
        </a:effectLst>
      </dsp:spPr>
      <dsp:style>
        <a:lnRef idx="0">
          <a:scrgbClr r="0" g="0" b="0"/>
        </a:lnRef>
        <a:fillRef idx="1">
          <a:scrgbClr r="0" g="0" b="0"/>
        </a:fillRef>
        <a:effectRef idx="2">
          <a:scrgbClr r="0" g="0" b="0"/>
        </a:effectRef>
        <a:fontRef idx="minor"/>
      </dsp:style>
      <dsp:txBody>
        <a:bodyPr spcFirstLastPara="0" vert="horz" wrap="square" lIns="102870" tIns="102870" rIns="102870" bIns="102870" numCol="1" spcCol="1270" anchor="ctr" anchorCtr="0">
          <a:noAutofit/>
        </a:bodyPr>
        <a:lstStyle/>
        <a:p>
          <a:pPr lvl="0" algn="ctr" defTabSz="1200150" rtl="0">
            <a:lnSpc>
              <a:spcPct val="90000"/>
            </a:lnSpc>
            <a:spcBef>
              <a:spcPct val="0"/>
            </a:spcBef>
            <a:spcAft>
              <a:spcPct val="35000"/>
            </a:spcAft>
          </a:pPr>
          <a:r>
            <a:rPr lang="en-US" sz="2700" kern="1200" dirty="0" smtClean="0">
              <a:latin typeface="Times New Roman" panose="02020603050405020304" pitchFamily="18" charset="0"/>
              <a:cs typeface="Times New Roman" panose="02020603050405020304" pitchFamily="18" charset="0"/>
            </a:rPr>
            <a:t>Information redundancy</a:t>
          </a:r>
          <a:endParaRPr lang="en-US" sz="2700" kern="1200" dirty="0">
            <a:latin typeface="Times New Roman" panose="02020603050405020304" pitchFamily="18" charset="0"/>
            <a:cs typeface="Times New Roman" panose="02020603050405020304" pitchFamily="18" charset="0"/>
          </a:endParaRPr>
        </a:p>
      </dsp:txBody>
      <dsp:txXfrm>
        <a:off x="5720674" y="0"/>
        <a:ext cx="2660302" cy="1303020"/>
      </dsp:txXfrm>
    </dsp:sp>
    <dsp:sp modelId="{CDDF43EB-A280-B44D-8803-BFAECDEAE584}">
      <dsp:nvSpPr>
        <dsp:cNvPr id="0" name=""/>
        <dsp:cNvSpPr/>
      </dsp:nvSpPr>
      <dsp:spPr>
        <a:xfrm>
          <a:off x="5986704" y="1303020"/>
          <a:ext cx="2128242" cy="2823210"/>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3180" tIns="32385" rIns="43180" bIns="32385" numCol="1" spcCol="1270" anchor="ctr" anchorCtr="0">
          <a:noAutofit/>
        </a:bodyPr>
        <a:lstStyle/>
        <a:p>
          <a:pPr lvl="0" algn="ctr" defTabSz="755650" rtl="0">
            <a:lnSpc>
              <a:spcPct val="90000"/>
            </a:lnSpc>
            <a:spcBef>
              <a:spcPct val="0"/>
            </a:spcBef>
            <a:spcAft>
              <a:spcPct val="35000"/>
            </a:spcAft>
          </a:pPr>
          <a:r>
            <a:rPr lang="en-US" sz="1700" kern="1200" dirty="0" smtClean="0">
              <a:latin typeface="Times New Roman" panose="02020603050405020304" pitchFamily="18" charset="0"/>
              <a:cs typeface="Times New Roman" panose="02020603050405020304" pitchFamily="18" charset="0"/>
            </a:rPr>
            <a:t>Provides fault tolerance by replicating or coding data in such a way that bit errors can be both detected and corrected</a:t>
          </a:r>
          <a:endParaRPr lang="en-US" sz="1700" kern="1200" dirty="0">
            <a:latin typeface="Times New Roman" panose="02020603050405020304" pitchFamily="18" charset="0"/>
            <a:cs typeface="Times New Roman" panose="02020603050405020304" pitchFamily="18" charset="0"/>
          </a:endParaRPr>
        </a:p>
      </dsp:txBody>
      <dsp:txXfrm>
        <a:off x="6049038" y="1365354"/>
        <a:ext cx="2003574" cy="2698542"/>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BBB033-098B-874D-86E2-F7E6A1FCCA9C}">
      <dsp:nvSpPr>
        <dsp:cNvPr id="0" name=""/>
        <dsp:cNvSpPr/>
      </dsp:nvSpPr>
      <dsp:spPr>
        <a:xfrm>
          <a:off x="0" y="1214797"/>
          <a:ext cx="1603879" cy="916819"/>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600" b="1" kern="1200" dirty="0" smtClean="0">
              <a:latin typeface="Times New Roman" panose="02020603050405020304" pitchFamily="18" charset="0"/>
              <a:cs typeface="Times New Roman" panose="02020603050405020304" pitchFamily="18" charset="0"/>
            </a:rPr>
            <a:t>Simultaneous concurrent processes or threads</a:t>
          </a:r>
          <a:endParaRPr lang="en-US" sz="1600" kern="1200" dirty="0">
            <a:latin typeface="Times New Roman" panose="02020603050405020304" pitchFamily="18" charset="0"/>
            <a:cs typeface="Times New Roman" panose="02020603050405020304" pitchFamily="18" charset="0"/>
          </a:endParaRPr>
        </a:p>
      </dsp:txBody>
      <dsp:txXfrm>
        <a:off x="26853" y="1241650"/>
        <a:ext cx="1550173" cy="863113"/>
      </dsp:txXfrm>
    </dsp:sp>
    <dsp:sp modelId="{E3ED8868-6417-A346-9D8B-83023FB15D3C}">
      <dsp:nvSpPr>
        <dsp:cNvPr id="0" name=""/>
        <dsp:cNvSpPr/>
      </dsp:nvSpPr>
      <dsp:spPr>
        <a:xfrm>
          <a:off x="160387" y="2131617"/>
          <a:ext cx="167715" cy="1120558"/>
        </a:xfrm>
        <a:custGeom>
          <a:avLst/>
          <a:gdLst/>
          <a:ahLst/>
          <a:cxnLst/>
          <a:rect l="0" t="0" r="0" b="0"/>
          <a:pathLst>
            <a:path>
              <a:moveTo>
                <a:pt x="0" y="0"/>
              </a:moveTo>
              <a:lnTo>
                <a:pt x="0" y="1120558"/>
              </a:lnTo>
              <a:lnTo>
                <a:pt x="167715" y="1120558"/>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E26FC7CB-FC61-E246-8BE5-826CA9D5A0A9}">
      <dsp:nvSpPr>
        <dsp:cNvPr id="0" name=""/>
        <dsp:cNvSpPr/>
      </dsp:nvSpPr>
      <dsp:spPr>
        <a:xfrm>
          <a:off x="328103" y="2177268"/>
          <a:ext cx="1472680" cy="2149814"/>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600" kern="1200" dirty="0" smtClean="0">
              <a:latin typeface="Times New Roman" panose="02020603050405020304" pitchFamily="18" charset="0"/>
              <a:cs typeface="Times New Roman" panose="02020603050405020304" pitchFamily="18" charset="0"/>
            </a:rPr>
            <a:t>Kernel routines need to be reentrant to allow several processors to execute the same kernel code simultaneously</a:t>
          </a:r>
          <a:endParaRPr lang="en-US" sz="1600" kern="1200" dirty="0">
            <a:latin typeface="Times New Roman" panose="02020603050405020304" pitchFamily="18" charset="0"/>
            <a:cs typeface="Times New Roman" panose="02020603050405020304" pitchFamily="18" charset="0"/>
          </a:endParaRPr>
        </a:p>
      </dsp:txBody>
      <dsp:txXfrm>
        <a:off x="371236" y="2220401"/>
        <a:ext cx="1386414" cy="2063548"/>
      </dsp:txXfrm>
    </dsp:sp>
    <dsp:sp modelId="{928E9B85-F95F-0A4D-B01A-FAA0C04D08A8}">
      <dsp:nvSpPr>
        <dsp:cNvPr id="0" name=""/>
        <dsp:cNvSpPr/>
      </dsp:nvSpPr>
      <dsp:spPr>
        <a:xfrm>
          <a:off x="1795009" y="1238746"/>
          <a:ext cx="1169222" cy="508020"/>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600" b="1" kern="1200" dirty="0" smtClean="0">
              <a:latin typeface="Times New Roman" panose="02020603050405020304" pitchFamily="18" charset="0"/>
              <a:cs typeface="Times New Roman" panose="02020603050405020304" pitchFamily="18" charset="0"/>
            </a:rPr>
            <a:t>Scheduling</a:t>
          </a:r>
          <a:endParaRPr lang="en-US" sz="1600" kern="1200" dirty="0">
            <a:latin typeface="Times New Roman" panose="02020603050405020304" pitchFamily="18" charset="0"/>
            <a:cs typeface="Times New Roman" panose="02020603050405020304" pitchFamily="18" charset="0"/>
          </a:endParaRPr>
        </a:p>
      </dsp:txBody>
      <dsp:txXfrm>
        <a:off x="1809888" y="1253625"/>
        <a:ext cx="1139464" cy="478262"/>
      </dsp:txXfrm>
    </dsp:sp>
    <dsp:sp modelId="{56A42574-112F-F040-A0EA-3834A89B47EC}">
      <dsp:nvSpPr>
        <dsp:cNvPr id="0" name=""/>
        <dsp:cNvSpPr/>
      </dsp:nvSpPr>
      <dsp:spPr>
        <a:xfrm>
          <a:off x="1911931" y="1746766"/>
          <a:ext cx="116922" cy="1236565"/>
        </a:xfrm>
        <a:custGeom>
          <a:avLst/>
          <a:gdLst/>
          <a:ahLst/>
          <a:cxnLst/>
          <a:rect l="0" t="0" r="0" b="0"/>
          <a:pathLst>
            <a:path>
              <a:moveTo>
                <a:pt x="0" y="0"/>
              </a:moveTo>
              <a:lnTo>
                <a:pt x="0" y="1236565"/>
              </a:lnTo>
              <a:lnTo>
                <a:pt x="116922" y="1236565"/>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E7927819-7273-1D4F-8666-58E261183BF4}">
      <dsp:nvSpPr>
        <dsp:cNvPr id="0" name=""/>
        <dsp:cNvSpPr/>
      </dsp:nvSpPr>
      <dsp:spPr>
        <a:xfrm>
          <a:off x="2028853" y="1841440"/>
          <a:ext cx="1357636" cy="2283784"/>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600" kern="1200" dirty="0" smtClean="0">
              <a:latin typeface="Times New Roman" panose="02020603050405020304" pitchFamily="18" charset="0"/>
              <a:cs typeface="Times New Roman" panose="02020603050405020304" pitchFamily="18" charset="0"/>
            </a:rPr>
            <a:t>Any processor may perform scheduling, which complicates the task of enforcing a scheduling policy</a:t>
          </a:r>
          <a:endParaRPr lang="en-US" sz="1600" kern="1200" dirty="0">
            <a:latin typeface="Times New Roman" panose="02020603050405020304" pitchFamily="18" charset="0"/>
            <a:cs typeface="Times New Roman" panose="02020603050405020304" pitchFamily="18" charset="0"/>
          </a:endParaRPr>
        </a:p>
      </dsp:txBody>
      <dsp:txXfrm>
        <a:off x="2068617" y="1881204"/>
        <a:ext cx="1278108" cy="2204256"/>
      </dsp:txXfrm>
    </dsp:sp>
    <dsp:sp modelId="{7D87930C-06A0-324F-A5FB-AE995B6F9475}">
      <dsp:nvSpPr>
        <dsp:cNvPr id="0" name=""/>
        <dsp:cNvSpPr/>
      </dsp:nvSpPr>
      <dsp:spPr>
        <a:xfrm>
          <a:off x="3590181" y="998961"/>
          <a:ext cx="1593146" cy="610199"/>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600" b="1" kern="1200" dirty="0" smtClean="0">
              <a:latin typeface="Times New Roman" panose="02020603050405020304" pitchFamily="18" charset="0"/>
              <a:cs typeface="Times New Roman" panose="02020603050405020304" pitchFamily="18" charset="0"/>
            </a:rPr>
            <a:t>Synchronization</a:t>
          </a:r>
          <a:endParaRPr lang="en-US" sz="1600" kern="1200" dirty="0">
            <a:latin typeface="Times New Roman" panose="02020603050405020304" pitchFamily="18" charset="0"/>
            <a:cs typeface="Times New Roman" panose="02020603050405020304" pitchFamily="18" charset="0"/>
          </a:endParaRPr>
        </a:p>
      </dsp:txBody>
      <dsp:txXfrm>
        <a:off x="3608053" y="1016833"/>
        <a:ext cx="1557402" cy="574455"/>
      </dsp:txXfrm>
    </dsp:sp>
    <dsp:sp modelId="{CA7A6154-558A-3E4E-B569-99648CCD0383}">
      <dsp:nvSpPr>
        <dsp:cNvPr id="0" name=""/>
        <dsp:cNvSpPr/>
      </dsp:nvSpPr>
      <dsp:spPr>
        <a:xfrm>
          <a:off x="3749496" y="1609161"/>
          <a:ext cx="161383" cy="1402187"/>
        </a:xfrm>
        <a:custGeom>
          <a:avLst/>
          <a:gdLst/>
          <a:ahLst/>
          <a:cxnLst/>
          <a:rect l="0" t="0" r="0" b="0"/>
          <a:pathLst>
            <a:path>
              <a:moveTo>
                <a:pt x="0" y="0"/>
              </a:moveTo>
              <a:lnTo>
                <a:pt x="0" y="1402187"/>
              </a:lnTo>
              <a:lnTo>
                <a:pt x="161383" y="1402187"/>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F8F41A71-083D-3540-B421-42793CF68D4D}">
      <dsp:nvSpPr>
        <dsp:cNvPr id="0" name=""/>
        <dsp:cNvSpPr/>
      </dsp:nvSpPr>
      <dsp:spPr>
        <a:xfrm>
          <a:off x="3910880" y="1790354"/>
          <a:ext cx="1700465" cy="2441987"/>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600" kern="1200" dirty="0" smtClean="0">
              <a:latin typeface="Times New Roman" panose="02020603050405020304" pitchFamily="18" charset="0"/>
              <a:cs typeface="Times New Roman" panose="02020603050405020304" pitchFamily="18" charset="0"/>
            </a:rPr>
            <a:t>With multiple active processes having potential access to shared address spaces or shared I/O resources, care must be taken to provide effective synchronization</a:t>
          </a:r>
          <a:endParaRPr lang="en-US" sz="1600" kern="1200" dirty="0">
            <a:latin typeface="Times New Roman" panose="02020603050405020304" pitchFamily="18" charset="0"/>
            <a:cs typeface="Times New Roman" panose="02020603050405020304" pitchFamily="18" charset="0"/>
          </a:endParaRPr>
        </a:p>
      </dsp:txBody>
      <dsp:txXfrm>
        <a:off x="3960685" y="1840159"/>
        <a:ext cx="1600855" cy="2342377"/>
      </dsp:txXfrm>
    </dsp:sp>
    <dsp:sp modelId="{F3501B9F-2370-6940-A77C-F30D50C22A16}">
      <dsp:nvSpPr>
        <dsp:cNvPr id="0" name=""/>
        <dsp:cNvSpPr/>
      </dsp:nvSpPr>
      <dsp:spPr>
        <a:xfrm>
          <a:off x="5669558" y="1430629"/>
          <a:ext cx="1317428" cy="502624"/>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600" b="1" kern="1200" dirty="0" smtClean="0">
              <a:latin typeface="Times New Roman" panose="02020603050405020304" pitchFamily="18" charset="0"/>
              <a:cs typeface="Times New Roman" panose="02020603050405020304" pitchFamily="18" charset="0"/>
            </a:rPr>
            <a:t>Memory management</a:t>
          </a:r>
          <a:endParaRPr lang="en-US" sz="1600" kern="1200" dirty="0">
            <a:latin typeface="Times New Roman" panose="02020603050405020304" pitchFamily="18" charset="0"/>
            <a:cs typeface="Times New Roman" panose="02020603050405020304" pitchFamily="18" charset="0"/>
          </a:endParaRPr>
        </a:p>
      </dsp:txBody>
      <dsp:txXfrm>
        <a:off x="5684279" y="1445350"/>
        <a:ext cx="1287986" cy="473182"/>
      </dsp:txXfrm>
    </dsp:sp>
    <dsp:sp modelId="{AD04DFED-755B-6749-8AC3-4C207875CB01}">
      <dsp:nvSpPr>
        <dsp:cNvPr id="0" name=""/>
        <dsp:cNvSpPr/>
      </dsp:nvSpPr>
      <dsp:spPr>
        <a:xfrm>
          <a:off x="5755581" y="1933254"/>
          <a:ext cx="91440" cy="1287738"/>
        </a:xfrm>
        <a:custGeom>
          <a:avLst/>
          <a:gdLst/>
          <a:ahLst/>
          <a:cxnLst/>
          <a:rect l="0" t="0" r="0" b="0"/>
          <a:pathLst>
            <a:path>
              <a:moveTo>
                <a:pt x="45720" y="0"/>
              </a:moveTo>
              <a:lnTo>
                <a:pt x="45720" y="1287738"/>
              </a:lnTo>
              <a:lnTo>
                <a:pt x="57865" y="1287738"/>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05F242F4-2600-5940-A614-2DA85E5F1AAD}">
      <dsp:nvSpPr>
        <dsp:cNvPr id="0" name=""/>
        <dsp:cNvSpPr/>
      </dsp:nvSpPr>
      <dsp:spPr>
        <a:xfrm>
          <a:off x="5813446" y="2293967"/>
          <a:ext cx="1051712" cy="1854051"/>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600" kern="1200" dirty="0" smtClean="0">
              <a:latin typeface="Times New Roman" panose="02020603050405020304" pitchFamily="18" charset="0"/>
              <a:cs typeface="Times New Roman" panose="02020603050405020304" pitchFamily="18" charset="0"/>
            </a:rPr>
            <a:t>The reuse of physical pages is the biggest problem of concern</a:t>
          </a:r>
          <a:endParaRPr lang="en-US" sz="1600" kern="1200" dirty="0">
            <a:latin typeface="Times New Roman" panose="02020603050405020304" pitchFamily="18" charset="0"/>
            <a:cs typeface="Times New Roman" panose="02020603050405020304" pitchFamily="18" charset="0"/>
          </a:endParaRPr>
        </a:p>
      </dsp:txBody>
      <dsp:txXfrm>
        <a:off x="5844250" y="2324771"/>
        <a:ext cx="990104" cy="1792443"/>
      </dsp:txXfrm>
    </dsp:sp>
    <dsp:sp modelId="{C49E4D76-4FDD-B444-9BBB-C61EA22E2950}">
      <dsp:nvSpPr>
        <dsp:cNvPr id="0" name=""/>
        <dsp:cNvSpPr/>
      </dsp:nvSpPr>
      <dsp:spPr>
        <a:xfrm>
          <a:off x="7027567" y="1238746"/>
          <a:ext cx="1365393" cy="757787"/>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600" b="1" kern="1200" dirty="0" smtClean="0">
              <a:latin typeface="Times New Roman" panose="02020603050405020304" pitchFamily="18" charset="0"/>
              <a:cs typeface="Times New Roman" panose="02020603050405020304" pitchFamily="18" charset="0"/>
            </a:rPr>
            <a:t>Reliability and fault tolerance</a:t>
          </a:r>
          <a:endParaRPr lang="en-US" sz="1600" kern="1200" dirty="0">
            <a:latin typeface="Times New Roman" panose="02020603050405020304" pitchFamily="18" charset="0"/>
            <a:cs typeface="Times New Roman" panose="02020603050405020304" pitchFamily="18" charset="0"/>
          </a:endParaRPr>
        </a:p>
      </dsp:txBody>
      <dsp:txXfrm>
        <a:off x="7049762" y="1260941"/>
        <a:ext cx="1321003" cy="713397"/>
      </dsp:txXfrm>
    </dsp:sp>
    <dsp:sp modelId="{761D829C-1A3D-A544-9740-C515EBF69C9C}">
      <dsp:nvSpPr>
        <dsp:cNvPr id="0" name=""/>
        <dsp:cNvSpPr/>
      </dsp:nvSpPr>
      <dsp:spPr>
        <a:xfrm>
          <a:off x="7030030" y="1996533"/>
          <a:ext cx="91440" cy="1245860"/>
        </a:xfrm>
        <a:custGeom>
          <a:avLst/>
          <a:gdLst/>
          <a:ahLst/>
          <a:cxnLst/>
          <a:rect l="0" t="0" r="0" b="0"/>
          <a:pathLst>
            <a:path>
              <a:moveTo>
                <a:pt x="134075" y="0"/>
              </a:moveTo>
              <a:lnTo>
                <a:pt x="45720" y="1245860"/>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C68B9DD7-46CF-5944-85DC-F784C37E24D7}">
      <dsp:nvSpPr>
        <dsp:cNvPr id="0" name=""/>
        <dsp:cNvSpPr/>
      </dsp:nvSpPr>
      <dsp:spPr>
        <a:xfrm>
          <a:off x="7075750" y="2272120"/>
          <a:ext cx="1231970" cy="194054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600" kern="1200" dirty="0" smtClean="0">
              <a:latin typeface="Times New Roman" panose="02020603050405020304" pitchFamily="18" charset="0"/>
              <a:cs typeface="Times New Roman" panose="02020603050405020304" pitchFamily="18" charset="0"/>
            </a:rPr>
            <a:t>The OS should provide graceful degradation in the face of processor failure</a:t>
          </a:r>
          <a:endParaRPr lang="en-US" sz="1600" kern="1200" dirty="0">
            <a:latin typeface="Times New Roman" panose="02020603050405020304" pitchFamily="18" charset="0"/>
            <a:cs typeface="Times New Roman" panose="02020603050405020304" pitchFamily="18" charset="0"/>
          </a:endParaRPr>
        </a:p>
      </dsp:txBody>
      <dsp:txXfrm>
        <a:off x="7111833" y="2308203"/>
        <a:ext cx="1159804" cy="1868382"/>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47DFC4-F116-384B-8311-1DA47811EBA8}">
      <dsp:nvSpPr>
        <dsp:cNvPr id="0" name=""/>
        <dsp:cNvSpPr/>
      </dsp:nvSpPr>
      <dsp:spPr>
        <a:xfrm>
          <a:off x="711199" y="0"/>
          <a:ext cx="4064000" cy="4064000"/>
        </a:xfrm>
        <a:prstGeom prst="triangle">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28D6FE2A-06A0-8946-BE62-371410770D3A}">
      <dsp:nvSpPr>
        <dsp:cNvPr id="0" name=""/>
        <dsp:cNvSpPr/>
      </dsp:nvSpPr>
      <dsp:spPr>
        <a:xfrm>
          <a:off x="2743199" y="408582"/>
          <a:ext cx="2641600" cy="962025"/>
        </a:xfrm>
        <a:prstGeom prst="roundRect">
          <a:avLst/>
        </a:prstGeom>
        <a:solidFill>
          <a:schemeClr val="lt1">
            <a:alpha val="90000"/>
            <a:hueOff val="0"/>
            <a:satOff val="0"/>
            <a:lumOff val="0"/>
            <a:alphaOff val="0"/>
          </a:schemeClr>
        </a:solidFill>
        <a:ln w="9525" cap="flat" cmpd="sng" algn="ctr">
          <a:solidFill>
            <a:schemeClr val="accent6"/>
          </a:solidFill>
          <a:prstDash val="solid"/>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latin typeface="Times New Roman" panose="02020603050405020304" pitchFamily="18" charset="0"/>
              <a:cs typeface="Times New Roman" panose="02020603050405020304" pitchFamily="18" charset="0"/>
            </a:rPr>
            <a:t>Hardware parallelism within each core processor, known as instruction level parallelism</a:t>
          </a:r>
          <a:endParaRPr lang="en-US" sz="1400" kern="1200" dirty="0">
            <a:latin typeface="Times New Roman" panose="02020603050405020304" pitchFamily="18" charset="0"/>
            <a:cs typeface="Times New Roman" panose="02020603050405020304" pitchFamily="18" charset="0"/>
          </a:endParaRPr>
        </a:p>
      </dsp:txBody>
      <dsp:txXfrm>
        <a:off x="2790161" y="455544"/>
        <a:ext cx="2547676" cy="868101"/>
      </dsp:txXfrm>
    </dsp:sp>
    <dsp:sp modelId="{8F1D499D-8424-A849-9418-80D6BBCB722D}">
      <dsp:nvSpPr>
        <dsp:cNvPr id="0" name=""/>
        <dsp:cNvSpPr/>
      </dsp:nvSpPr>
      <dsp:spPr>
        <a:xfrm>
          <a:off x="2743199" y="1490860"/>
          <a:ext cx="2641600" cy="962025"/>
        </a:xfrm>
        <a:prstGeom prst="roundRect">
          <a:avLst/>
        </a:prstGeom>
        <a:solidFill>
          <a:schemeClr val="lt1">
            <a:alpha val="90000"/>
            <a:hueOff val="0"/>
            <a:satOff val="0"/>
            <a:lumOff val="0"/>
            <a:alphaOff val="0"/>
          </a:schemeClr>
        </a:solidFill>
        <a:ln w="9525" cap="flat" cmpd="sng" algn="ctr">
          <a:solidFill>
            <a:schemeClr val="accent6"/>
          </a:solidFill>
          <a:prstDash val="solid"/>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latin typeface="Times New Roman" panose="02020603050405020304" pitchFamily="18" charset="0"/>
              <a:cs typeface="Times New Roman" panose="02020603050405020304" pitchFamily="18" charset="0"/>
            </a:rPr>
            <a:t>Potential for multiprogramming and multithreaded execution within each processor</a:t>
          </a:r>
        </a:p>
      </dsp:txBody>
      <dsp:txXfrm>
        <a:off x="2790161" y="1537822"/>
        <a:ext cx="2547676" cy="868101"/>
      </dsp:txXfrm>
    </dsp:sp>
    <dsp:sp modelId="{59D77581-3DD3-234B-9639-73587DAE796F}">
      <dsp:nvSpPr>
        <dsp:cNvPr id="0" name=""/>
        <dsp:cNvSpPr/>
      </dsp:nvSpPr>
      <dsp:spPr>
        <a:xfrm>
          <a:off x="2743199" y="2573139"/>
          <a:ext cx="2641600" cy="962025"/>
        </a:xfrm>
        <a:prstGeom prst="roundRect">
          <a:avLst/>
        </a:prstGeom>
        <a:solidFill>
          <a:schemeClr val="lt1">
            <a:alpha val="90000"/>
            <a:hueOff val="0"/>
            <a:satOff val="0"/>
            <a:lumOff val="0"/>
            <a:alphaOff val="0"/>
          </a:schemeClr>
        </a:solidFill>
        <a:ln w="9525" cap="flat" cmpd="sng" algn="ctr">
          <a:solidFill>
            <a:schemeClr val="accent6"/>
          </a:solidFill>
          <a:prstDash val="solid"/>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latin typeface="Times New Roman" panose="02020603050405020304" pitchFamily="18" charset="0"/>
              <a:cs typeface="Times New Roman" panose="02020603050405020304" pitchFamily="18" charset="0"/>
            </a:rPr>
            <a:t>Potential for a single application to execute in concurrent                   processes or threads across multiple cores</a:t>
          </a:r>
          <a:endParaRPr lang="en-US" sz="1400" kern="1200" dirty="0">
            <a:latin typeface="Times New Roman" panose="02020603050405020304" pitchFamily="18" charset="0"/>
            <a:cs typeface="Times New Roman" panose="02020603050405020304" pitchFamily="18" charset="0"/>
          </a:endParaRPr>
        </a:p>
      </dsp:txBody>
      <dsp:txXfrm>
        <a:off x="2790161" y="2620101"/>
        <a:ext cx="2547676" cy="868101"/>
      </dsp:txXfrm>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54FD5F-A063-654C-9F26-21A8E998F6A0}">
      <dsp:nvSpPr>
        <dsp:cNvPr id="0" name=""/>
        <dsp:cNvSpPr/>
      </dsp:nvSpPr>
      <dsp:spPr>
        <a:xfrm rot="16200000">
          <a:off x="-1329980" y="1334318"/>
          <a:ext cx="4191000" cy="1522362"/>
        </a:xfrm>
        <a:prstGeom prst="flowChartManualOperation">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8900" tIns="0" rIns="90473" bIns="0" numCol="1" spcCol="1270" anchor="t" anchorCtr="0">
          <a:noAutofit/>
        </a:bodyPr>
        <a:lstStyle/>
        <a:p>
          <a:pPr lvl="0" algn="l" defTabSz="622300" rtl="0">
            <a:lnSpc>
              <a:spcPct val="90000"/>
            </a:lnSpc>
            <a:spcBef>
              <a:spcPct val="0"/>
            </a:spcBef>
            <a:spcAft>
              <a:spcPct val="35000"/>
            </a:spcAft>
          </a:pPr>
          <a:r>
            <a:rPr lang="en-US" sz="1400" kern="1200" dirty="0" smtClean="0">
              <a:latin typeface="Times New Roman" panose="02020603050405020304" pitchFamily="18" charset="0"/>
              <a:cs typeface="Times New Roman" panose="02020603050405020304" pitchFamily="18" charset="0"/>
            </a:rPr>
            <a:t>I/O manager</a:t>
          </a:r>
          <a:endParaRPr lang="en-US" sz="1400" kern="1200" dirty="0">
            <a:latin typeface="Times New Roman" panose="02020603050405020304" pitchFamily="18" charset="0"/>
            <a:cs typeface="Times New Roman" panose="02020603050405020304" pitchFamily="18" charset="0"/>
          </a:endParaRPr>
        </a:p>
        <a:p>
          <a:pPr marL="57150" lvl="1" indent="-57150" algn="l" defTabSz="488950" rtl="0">
            <a:lnSpc>
              <a:spcPct val="90000"/>
            </a:lnSpc>
            <a:spcBef>
              <a:spcPct val="0"/>
            </a:spcBef>
            <a:spcAft>
              <a:spcPct val="15000"/>
            </a:spcAft>
            <a:buChar char="••"/>
          </a:pPr>
          <a:r>
            <a:rPr lang="en-US" sz="1100" kern="1200" dirty="0" smtClean="0">
              <a:latin typeface="Times New Roman" panose="02020603050405020304" pitchFamily="18" charset="0"/>
              <a:cs typeface="Times New Roman" panose="02020603050405020304" pitchFamily="18" charset="0"/>
            </a:rPr>
            <a:t>Provides a framework through which I/O devices are accessible to applications, and is responsible for dispatching to the appropriate device drivers for further processing</a:t>
          </a:r>
          <a:endParaRPr lang="en-US" sz="1100" kern="1200" dirty="0">
            <a:latin typeface="Times New Roman" panose="02020603050405020304" pitchFamily="18" charset="0"/>
            <a:cs typeface="Times New Roman" panose="02020603050405020304" pitchFamily="18" charset="0"/>
          </a:endParaRPr>
        </a:p>
      </dsp:txBody>
      <dsp:txXfrm rot="5400000">
        <a:off x="4339" y="838199"/>
        <a:ext cx="1522362" cy="2514600"/>
      </dsp:txXfrm>
    </dsp:sp>
    <dsp:sp modelId="{B0E0A647-3513-BA4E-9FEF-6F0B2097D17C}">
      <dsp:nvSpPr>
        <dsp:cNvPr id="0" name=""/>
        <dsp:cNvSpPr/>
      </dsp:nvSpPr>
      <dsp:spPr>
        <a:xfrm rot="16200000">
          <a:off x="306559" y="1334318"/>
          <a:ext cx="4191000" cy="1522362"/>
        </a:xfrm>
        <a:prstGeom prst="flowChartManualOperation">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8900" tIns="0" rIns="90473" bIns="0" numCol="1" spcCol="1270" anchor="t" anchorCtr="0">
          <a:noAutofit/>
        </a:bodyPr>
        <a:lstStyle/>
        <a:p>
          <a:pPr lvl="0" algn="l" defTabSz="622300" rtl="0">
            <a:lnSpc>
              <a:spcPct val="90000"/>
            </a:lnSpc>
            <a:spcBef>
              <a:spcPct val="0"/>
            </a:spcBef>
            <a:spcAft>
              <a:spcPct val="35000"/>
            </a:spcAft>
          </a:pPr>
          <a:r>
            <a:rPr lang="en-US" sz="1400" kern="1200" dirty="0" smtClean="0">
              <a:latin typeface="Times New Roman" panose="02020603050405020304" pitchFamily="18" charset="0"/>
              <a:cs typeface="Times New Roman" panose="02020603050405020304" pitchFamily="18" charset="0"/>
            </a:rPr>
            <a:t>Cache manager</a:t>
          </a:r>
          <a:endParaRPr lang="en-US" sz="1400" kern="1200" dirty="0">
            <a:latin typeface="Times New Roman" panose="02020603050405020304" pitchFamily="18" charset="0"/>
            <a:cs typeface="Times New Roman" panose="02020603050405020304" pitchFamily="18" charset="0"/>
          </a:endParaRPr>
        </a:p>
        <a:p>
          <a:pPr marL="57150" lvl="1" indent="-57150" algn="l" defTabSz="488950" rtl="0">
            <a:lnSpc>
              <a:spcPct val="90000"/>
            </a:lnSpc>
            <a:spcBef>
              <a:spcPct val="0"/>
            </a:spcBef>
            <a:spcAft>
              <a:spcPct val="15000"/>
            </a:spcAft>
            <a:buChar char="••"/>
          </a:pPr>
          <a:r>
            <a:rPr lang="en-US" sz="1100" kern="1200" dirty="0" smtClean="0">
              <a:latin typeface="Times New Roman" panose="02020603050405020304" pitchFamily="18" charset="0"/>
              <a:cs typeface="Times New Roman" panose="02020603050405020304" pitchFamily="18" charset="0"/>
            </a:rPr>
            <a:t>Improves the performance of file-based I/O by causing recently referenced file data to reside in main memory for quick access, and by deferring disk writes by holding the updates in memory for a short time before sending them to the disk in more efficient batches</a:t>
          </a:r>
          <a:endParaRPr lang="en-US" sz="1100" kern="1200" dirty="0">
            <a:latin typeface="Times New Roman" panose="02020603050405020304" pitchFamily="18" charset="0"/>
            <a:cs typeface="Times New Roman" panose="02020603050405020304" pitchFamily="18" charset="0"/>
          </a:endParaRPr>
        </a:p>
      </dsp:txBody>
      <dsp:txXfrm rot="5400000">
        <a:off x="1640878" y="838199"/>
        <a:ext cx="1522362" cy="2514600"/>
      </dsp:txXfrm>
    </dsp:sp>
    <dsp:sp modelId="{EECA2A92-489E-7643-AE68-612C17767659}">
      <dsp:nvSpPr>
        <dsp:cNvPr id="0" name=""/>
        <dsp:cNvSpPr/>
      </dsp:nvSpPr>
      <dsp:spPr>
        <a:xfrm rot="16200000">
          <a:off x="1943100" y="1334318"/>
          <a:ext cx="4191000" cy="1522362"/>
        </a:xfrm>
        <a:prstGeom prst="flowChartManualOperation">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8900" tIns="0" rIns="90473" bIns="0" numCol="1" spcCol="1270" anchor="t" anchorCtr="0">
          <a:noAutofit/>
        </a:bodyPr>
        <a:lstStyle/>
        <a:p>
          <a:pPr lvl="0" algn="l" defTabSz="622300" rtl="0">
            <a:lnSpc>
              <a:spcPct val="90000"/>
            </a:lnSpc>
            <a:spcBef>
              <a:spcPct val="0"/>
            </a:spcBef>
            <a:spcAft>
              <a:spcPct val="35000"/>
            </a:spcAft>
          </a:pPr>
          <a:r>
            <a:rPr lang="en-US" sz="1400" kern="1200" dirty="0" smtClean="0">
              <a:latin typeface="Times New Roman" panose="02020603050405020304" pitchFamily="18" charset="0"/>
              <a:cs typeface="Times New Roman" panose="02020603050405020304" pitchFamily="18" charset="0"/>
            </a:rPr>
            <a:t>Object manager</a:t>
          </a:r>
          <a:endParaRPr lang="en-US" sz="1400" kern="1200" dirty="0">
            <a:latin typeface="Times New Roman" panose="02020603050405020304" pitchFamily="18" charset="0"/>
            <a:cs typeface="Times New Roman" panose="02020603050405020304" pitchFamily="18" charset="0"/>
          </a:endParaRPr>
        </a:p>
        <a:p>
          <a:pPr marL="57150" lvl="1" indent="-57150" algn="l" defTabSz="488950" rtl="0">
            <a:lnSpc>
              <a:spcPct val="90000"/>
            </a:lnSpc>
            <a:spcBef>
              <a:spcPct val="0"/>
            </a:spcBef>
            <a:spcAft>
              <a:spcPct val="15000"/>
            </a:spcAft>
            <a:buChar char="••"/>
          </a:pPr>
          <a:r>
            <a:rPr lang="en-US" sz="1100" kern="1200" dirty="0" smtClean="0">
              <a:latin typeface="Times New Roman" panose="02020603050405020304" pitchFamily="18" charset="0"/>
              <a:cs typeface="Times New Roman" panose="02020603050405020304" pitchFamily="18" charset="0"/>
            </a:rPr>
            <a:t>Creates, manages, and deletes Windows Executive objects that are used to represent resources such as processes, threads, and synchronization objects and enforces uniform rules for retaining, naming, and setting the security of objects</a:t>
          </a:r>
          <a:endParaRPr lang="en-US" sz="1100" kern="1200" dirty="0">
            <a:latin typeface="Times New Roman" panose="02020603050405020304" pitchFamily="18" charset="0"/>
            <a:cs typeface="Times New Roman" panose="02020603050405020304" pitchFamily="18" charset="0"/>
          </a:endParaRPr>
        </a:p>
      </dsp:txBody>
      <dsp:txXfrm rot="5400000">
        <a:off x="3277419" y="838199"/>
        <a:ext cx="1522362" cy="2514600"/>
      </dsp:txXfrm>
    </dsp:sp>
    <dsp:sp modelId="{7DFB218D-8EAD-AD43-A457-B4C9F0F6E7E1}">
      <dsp:nvSpPr>
        <dsp:cNvPr id="0" name=""/>
        <dsp:cNvSpPr/>
      </dsp:nvSpPr>
      <dsp:spPr>
        <a:xfrm rot="16200000">
          <a:off x="3579640" y="1334318"/>
          <a:ext cx="4191000" cy="1522362"/>
        </a:xfrm>
        <a:prstGeom prst="flowChartManualOperation">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8900" tIns="0" rIns="90473" bIns="0" numCol="1" spcCol="1270" anchor="t" anchorCtr="0">
          <a:noAutofit/>
        </a:bodyPr>
        <a:lstStyle/>
        <a:p>
          <a:pPr lvl="0" algn="l" defTabSz="622300" rtl="0">
            <a:lnSpc>
              <a:spcPct val="90000"/>
            </a:lnSpc>
            <a:spcBef>
              <a:spcPct val="0"/>
            </a:spcBef>
            <a:spcAft>
              <a:spcPct val="35000"/>
            </a:spcAft>
          </a:pPr>
          <a:r>
            <a:rPr lang="en-US" sz="1400" kern="1200" dirty="0" smtClean="0">
              <a:latin typeface="Times New Roman" panose="02020603050405020304" pitchFamily="18" charset="0"/>
              <a:cs typeface="Times New Roman" panose="02020603050405020304" pitchFamily="18" charset="0"/>
            </a:rPr>
            <a:t>Plug-and-play manager</a:t>
          </a:r>
          <a:endParaRPr lang="en-US" sz="1400" kern="1200" dirty="0">
            <a:latin typeface="Times New Roman" panose="02020603050405020304" pitchFamily="18" charset="0"/>
            <a:cs typeface="Times New Roman" panose="02020603050405020304" pitchFamily="18" charset="0"/>
          </a:endParaRPr>
        </a:p>
        <a:p>
          <a:pPr marL="57150" lvl="1" indent="-57150" algn="l" defTabSz="488950" rtl="0">
            <a:lnSpc>
              <a:spcPct val="90000"/>
            </a:lnSpc>
            <a:spcBef>
              <a:spcPct val="0"/>
            </a:spcBef>
            <a:spcAft>
              <a:spcPct val="15000"/>
            </a:spcAft>
            <a:buChar char="••"/>
          </a:pPr>
          <a:r>
            <a:rPr lang="en-US" sz="1100" kern="1200" dirty="0" smtClean="0">
              <a:latin typeface="Times New Roman" panose="02020603050405020304" pitchFamily="18" charset="0"/>
              <a:cs typeface="Times New Roman" panose="02020603050405020304" pitchFamily="18" charset="0"/>
            </a:rPr>
            <a:t>Determines which drivers are required to support a particular device and loads those drivers</a:t>
          </a:r>
          <a:endParaRPr lang="en-US" sz="1100" kern="1200" dirty="0">
            <a:latin typeface="Times New Roman" panose="02020603050405020304" pitchFamily="18" charset="0"/>
            <a:cs typeface="Times New Roman" panose="02020603050405020304" pitchFamily="18" charset="0"/>
          </a:endParaRPr>
        </a:p>
      </dsp:txBody>
      <dsp:txXfrm rot="5400000">
        <a:off x="4913959" y="838199"/>
        <a:ext cx="1522362" cy="2514600"/>
      </dsp:txXfrm>
    </dsp:sp>
    <dsp:sp modelId="{F593B0C3-5937-CB48-8D1E-1E10E016C9E2}">
      <dsp:nvSpPr>
        <dsp:cNvPr id="0" name=""/>
        <dsp:cNvSpPr/>
      </dsp:nvSpPr>
      <dsp:spPr>
        <a:xfrm rot="16200000">
          <a:off x="5216180" y="1334318"/>
          <a:ext cx="4191000" cy="1522362"/>
        </a:xfrm>
        <a:prstGeom prst="flowChartManualOperation">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8900" tIns="0" rIns="90473" bIns="0" numCol="1" spcCol="1270" anchor="t" anchorCtr="0">
          <a:noAutofit/>
        </a:bodyPr>
        <a:lstStyle/>
        <a:p>
          <a:pPr lvl="0" algn="l" defTabSz="622300" rtl="0">
            <a:lnSpc>
              <a:spcPct val="90000"/>
            </a:lnSpc>
            <a:spcBef>
              <a:spcPct val="0"/>
            </a:spcBef>
            <a:spcAft>
              <a:spcPct val="35000"/>
            </a:spcAft>
          </a:pPr>
          <a:r>
            <a:rPr lang="en-US" sz="1400" kern="1200" dirty="0" smtClean="0">
              <a:latin typeface="Times New Roman" panose="02020603050405020304" pitchFamily="18" charset="0"/>
              <a:cs typeface="Times New Roman" panose="02020603050405020304" pitchFamily="18" charset="0"/>
            </a:rPr>
            <a:t>Power manager</a:t>
          </a:r>
          <a:endParaRPr lang="en-US" sz="1400" kern="1200" dirty="0">
            <a:latin typeface="Times New Roman" panose="02020603050405020304" pitchFamily="18" charset="0"/>
            <a:cs typeface="Times New Roman" panose="02020603050405020304" pitchFamily="18" charset="0"/>
          </a:endParaRPr>
        </a:p>
        <a:p>
          <a:pPr marL="57150" lvl="1" indent="-57150" algn="l" defTabSz="488950" rtl="0">
            <a:lnSpc>
              <a:spcPct val="90000"/>
            </a:lnSpc>
            <a:spcBef>
              <a:spcPct val="0"/>
            </a:spcBef>
            <a:spcAft>
              <a:spcPct val="15000"/>
            </a:spcAft>
            <a:buChar char="••"/>
          </a:pPr>
          <a:r>
            <a:rPr lang="en-US" sz="1100" kern="1200" dirty="0" smtClean="0">
              <a:latin typeface="Times New Roman" panose="02020603050405020304" pitchFamily="18" charset="0"/>
              <a:cs typeface="Times New Roman" panose="02020603050405020304" pitchFamily="18" charset="0"/>
            </a:rPr>
            <a:t>Coordinates power management among devices</a:t>
          </a:r>
          <a:endParaRPr lang="en-US" sz="1100" kern="1200" dirty="0">
            <a:latin typeface="Times New Roman" panose="02020603050405020304" pitchFamily="18" charset="0"/>
            <a:cs typeface="Times New Roman" panose="02020603050405020304" pitchFamily="18" charset="0"/>
          </a:endParaRPr>
        </a:p>
      </dsp:txBody>
      <dsp:txXfrm rot="5400000">
        <a:off x="6550499" y="838199"/>
        <a:ext cx="1522362" cy="2514600"/>
      </dsp:txXfrm>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5D9C87-BAED-6245-9C3E-E91B891099BC}">
      <dsp:nvSpPr>
        <dsp:cNvPr id="0" name=""/>
        <dsp:cNvSpPr/>
      </dsp:nvSpPr>
      <dsp:spPr>
        <a:xfrm rot="16200000">
          <a:off x="-1329980" y="1334318"/>
          <a:ext cx="4191000" cy="1522362"/>
        </a:xfrm>
        <a:prstGeom prst="flowChartManualOperation">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8900" tIns="0" rIns="91423" bIns="0" numCol="1" spcCol="1270" anchor="t" anchorCtr="0">
          <a:noAutofit/>
        </a:bodyPr>
        <a:lstStyle/>
        <a:p>
          <a:pPr lvl="0" algn="l" defTabSz="622300" rtl="0">
            <a:lnSpc>
              <a:spcPct val="90000"/>
            </a:lnSpc>
            <a:spcBef>
              <a:spcPct val="0"/>
            </a:spcBef>
            <a:spcAft>
              <a:spcPct val="35000"/>
            </a:spcAft>
          </a:pPr>
          <a:r>
            <a:rPr lang="en-US" sz="1400" kern="1200" dirty="0" smtClean="0">
              <a:latin typeface="Times New Roman" panose="02020603050405020304" pitchFamily="18" charset="0"/>
              <a:cs typeface="Times New Roman" panose="02020603050405020304" pitchFamily="18" charset="0"/>
            </a:rPr>
            <a:t>Security reference monitor</a:t>
          </a:r>
          <a:endParaRPr lang="en-US" sz="1400" kern="1200" dirty="0">
            <a:latin typeface="Times New Roman" panose="02020603050405020304" pitchFamily="18" charset="0"/>
            <a:cs typeface="Times New Roman" panose="02020603050405020304" pitchFamily="18" charset="0"/>
          </a:endParaRPr>
        </a:p>
        <a:p>
          <a:pPr marL="57150" lvl="1" indent="-57150" algn="l" defTabSz="488950" rtl="0">
            <a:lnSpc>
              <a:spcPct val="90000"/>
            </a:lnSpc>
            <a:spcBef>
              <a:spcPct val="0"/>
            </a:spcBef>
            <a:spcAft>
              <a:spcPct val="15000"/>
            </a:spcAft>
            <a:buChar char="••"/>
          </a:pPr>
          <a:r>
            <a:rPr lang="en-US" sz="1100" kern="1200" dirty="0" smtClean="0">
              <a:latin typeface="Times New Roman" panose="02020603050405020304" pitchFamily="18" charset="0"/>
              <a:cs typeface="Times New Roman" panose="02020603050405020304" pitchFamily="18" charset="0"/>
            </a:rPr>
            <a:t>Enforces access-validation and audit-generation rules</a:t>
          </a:r>
          <a:endParaRPr lang="en-US" sz="1100" kern="1200" dirty="0">
            <a:latin typeface="Times New Roman" panose="02020603050405020304" pitchFamily="18" charset="0"/>
            <a:cs typeface="Times New Roman" panose="02020603050405020304" pitchFamily="18" charset="0"/>
          </a:endParaRPr>
        </a:p>
      </dsp:txBody>
      <dsp:txXfrm rot="5400000">
        <a:off x="4339" y="838199"/>
        <a:ext cx="1522362" cy="2514600"/>
      </dsp:txXfrm>
    </dsp:sp>
    <dsp:sp modelId="{C03E2E29-9236-C349-98E8-4C3FFDF26986}">
      <dsp:nvSpPr>
        <dsp:cNvPr id="0" name=""/>
        <dsp:cNvSpPr/>
      </dsp:nvSpPr>
      <dsp:spPr>
        <a:xfrm rot="16200000">
          <a:off x="306559" y="1334318"/>
          <a:ext cx="4191000" cy="1522362"/>
        </a:xfrm>
        <a:prstGeom prst="flowChartManualOperation">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8900" tIns="0" rIns="91423" bIns="0" numCol="1" spcCol="1270" anchor="t" anchorCtr="0">
          <a:noAutofit/>
        </a:bodyPr>
        <a:lstStyle/>
        <a:p>
          <a:pPr lvl="0" algn="l" defTabSz="622300" rtl="0">
            <a:lnSpc>
              <a:spcPct val="90000"/>
            </a:lnSpc>
            <a:spcBef>
              <a:spcPct val="0"/>
            </a:spcBef>
            <a:spcAft>
              <a:spcPct val="35000"/>
            </a:spcAft>
          </a:pPr>
          <a:r>
            <a:rPr lang="en-US" sz="1400" kern="1200" dirty="0" smtClean="0">
              <a:latin typeface="Times New Roman" panose="02020603050405020304" pitchFamily="18" charset="0"/>
              <a:cs typeface="Times New Roman" panose="02020603050405020304" pitchFamily="18" charset="0"/>
            </a:rPr>
            <a:t>Virtual memory manager</a:t>
          </a:r>
          <a:endParaRPr lang="en-US" sz="1400" kern="1200" dirty="0">
            <a:latin typeface="Times New Roman" panose="02020603050405020304" pitchFamily="18" charset="0"/>
            <a:cs typeface="Times New Roman" panose="02020603050405020304" pitchFamily="18" charset="0"/>
          </a:endParaRPr>
        </a:p>
        <a:p>
          <a:pPr marL="57150" lvl="1" indent="-57150" algn="l" defTabSz="488950" rtl="0">
            <a:lnSpc>
              <a:spcPct val="90000"/>
            </a:lnSpc>
            <a:spcBef>
              <a:spcPct val="0"/>
            </a:spcBef>
            <a:spcAft>
              <a:spcPct val="15000"/>
            </a:spcAft>
            <a:buChar char="••"/>
          </a:pPr>
          <a:r>
            <a:rPr lang="en-US" sz="1100" kern="1200" dirty="0" smtClean="0">
              <a:latin typeface="Times New Roman" panose="02020603050405020304" pitchFamily="18" charset="0"/>
              <a:cs typeface="Times New Roman" panose="02020603050405020304" pitchFamily="18" charset="0"/>
            </a:rPr>
            <a:t>Manages virtual addresses, physical memory, and the paging files on disk and controls the memory management hardware and data structures which map virtual addresses in the process’s address space to physical pages in the computer’s memory</a:t>
          </a:r>
          <a:endParaRPr lang="en-US" sz="1100" kern="1200" dirty="0">
            <a:latin typeface="Times New Roman" panose="02020603050405020304" pitchFamily="18" charset="0"/>
            <a:cs typeface="Times New Roman" panose="02020603050405020304" pitchFamily="18" charset="0"/>
          </a:endParaRPr>
        </a:p>
      </dsp:txBody>
      <dsp:txXfrm rot="5400000">
        <a:off x="1640878" y="838199"/>
        <a:ext cx="1522362" cy="2514600"/>
      </dsp:txXfrm>
    </dsp:sp>
    <dsp:sp modelId="{3BF8DB05-B871-1B49-A988-36C6E90B883D}">
      <dsp:nvSpPr>
        <dsp:cNvPr id="0" name=""/>
        <dsp:cNvSpPr/>
      </dsp:nvSpPr>
      <dsp:spPr>
        <a:xfrm rot="16200000">
          <a:off x="1943100" y="1334318"/>
          <a:ext cx="4191000" cy="1522362"/>
        </a:xfrm>
        <a:prstGeom prst="flowChartManualOperation">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8900" tIns="0" rIns="91423" bIns="0" numCol="1" spcCol="1270" anchor="t" anchorCtr="0">
          <a:noAutofit/>
        </a:bodyPr>
        <a:lstStyle/>
        <a:p>
          <a:pPr lvl="0" algn="l" defTabSz="622300" rtl="0">
            <a:lnSpc>
              <a:spcPct val="90000"/>
            </a:lnSpc>
            <a:spcBef>
              <a:spcPct val="0"/>
            </a:spcBef>
            <a:spcAft>
              <a:spcPct val="35000"/>
            </a:spcAft>
          </a:pPr>
          <a:r>
            <a:rPr lang="en-US" sz="1400" kern="1200" dirty="0" smtClean="0">
              <a:latin typeface="Times New Roman" panose="02020603050405020304" pitchFamily="18" charset="0"/>
              <a:cs typeface="Times New Roman" panose="02020603050405020304" pitchFamily="18" charset="0"/>
            </a:rPr>
            <a:t>Process/thread manager</a:t>
          </a:r>
          <a:endParaRPr lang="en-US" sz="1400" kern="1200" dirty="0">
            <a:latin typeface="Times New Roman" panose="02020603050405020304" pitchFamily="18" charset="0"/>
            <a:cs typeface="Times New Roman" panose="02020603050405020304" pitchFamily="18" charset="0"/>
          </a:endParaRPr>
        </a:p>
        <a:p>
          <a:pPr marL="57150" lvl="1" indent="-57150" algn="l" defTabSz="488950" rtl="0">
            <a:lnSpc>
              <a:spcPct val="90000"/>
            </a:lnSpc>
            <a:spcBef>
              <a:spcPct val="0"/>
            </a:spcBef>
            <a:spcAft>
              <a:spcPct val="15000"/>
            </a:spcAft>
            <a:buChar char="••"/>
          </a:pPr>
          <a:r>
            <a:rPr lang="en-US" sz="1100" kern="1200" dirty="0" smtClean="0">
              <a:latin typeface="Times New Roman" panose="02020603050405020304" pitchFamily="18" charset="0"/>
              <a:cs typeface="Times New Roman" panose="02020603050405020304" pitchFamily="18" charset="0"/>
            </a:rPr>
            <a:t>Creates, manages, and deletes process and thread objects</a:t>
          </a:r>
          <a:endParaRPr lang="en-US" sz="1100" kern="1200" dirty="0">
            <a:latin typeface="Times New Roman" panose="02020603050405020304" pitchFamily="18" charset="0"/>
            <a:cs typeface="Times New Roman" panose="02020603050405020304" pitchFamily="18" charset="0"/>
          </a:endParaRPr>
        </a:p>
      </dsp:txBody>
      <dsp:txXfrm rot="5400000">
        <a:off x="3277419" y="838199"/>
        <a:ext cx="1522362" cy="2514600"/>
      </dsp:txXfrm>
    </dsp:sp>
    <dsp:sp modelId="{1DEC84B1-8C3E-CA4F-96DA-C0B0F5D2CF57}">
      <dsp:nvSpPr>
        <dsp:cNvPr id="0" name=""/>
        <dsp:cNvSpPr/>
      </dsp:nvSpPr>
      <dsp:spPr>
        <a:xfrm rot="16200000">
          <a:off x="3579640" y="1334318"/>
          <a:ext cx="4191000" cy="1522362"/>
        </a:xfrm>
        <a:prstGeom prst="flowChartManualOperation">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8900" tIns="0" rIns="91423" bIns="0" numCol="1" spcCol="1270" anchor="t" anchorCtr="0">
          <a:noAutofit/>
        </a:bodyPr>
        <a:lstStyle/>
        <a:p>
          <a:pPr lvl="0" algn="l" defTabSz="622300" rtl="0">
            <a:lnSpc>
              <a:spcPct val="90000"/>
            </a:lnSpc>
            <a:spcBef>
              <a:spcPct val="0"/>
            </a:spcBef>
            <a:spcAft>
              <a:spcPct val="35000"/>
            </a:spcAft>
          </a:pPr>
          <a:r>
            <a:rPr lang="en-US" sz="1400" kern="1200" dirty="0" smtClean="0">
              <a:latin typeface="Times New Roman" panose="02020603050405020304" pitchFamily="18" charset="0"/>
              <a:cs typeface="Times New Roman" panose="02020603050405020304" pitchFamily="18" charset="0"/>
            </a:rPr>
            <a:t>Configuration manager</a:t>
          </a:r>
          <a:endParaRPr lang="en-US" sz="1400" kern="1200" dirty="0">
            <a:latin typeface="Times New Roman" panose="02020603050405020304" pitchFamily="18" charset="0"/>
            <a:cs typeface="Times New Roman" panose="02020603050405020304" pitchFamily="18" charset="0"/>
          </a:endParaRPr>
        </a:p>
        <a:p>
          <a:pPr marL="57150" lvl="1" indent="-57150" algn="l" defTabSz="488950" rtl="0">
            <a:lnSpc>
              <a:spcPct val="90000"/>
            </a:lnSpc>
            <a:spcBef>
              <a:spcPct val="0"/>
            </a:spcBef>
            <a:spcAft>
              <a:spcPct val="15000"/>
            </a:spcAft>
            <a:buChar char="••"/>
          </a:pPr>
          <a:r>
            <a:rPr lang="en-US" sz="1100" kern="1200" dirty="0" smtClean="0">
              <a:latin typeface="Times New Roman" panose="02020603050405020304" pitchFamily="18" charset="0"/>
              <a:cs typeface="Times New Roman" panose="02020603050405020304" pitchFamily="18" charset="0"/>
            </a:rPr>
            <a:t>Responsible for implementing and managing the system registry, which is the repository for both system-wide and per-user settings of various parameters</a:t>
          </a:r>
          <a:endParaRPr lang="en-US" sz="1100" kern="1200" dirty="0">
            <a:latin typeface="Times New Roman" panose="02020603050405020304" pitchFamily="18" charset="0"/>
            <a:cs typeface="Times New Roman" panose="02020603050405020304" pitchFamily="18" charset="0"/>
          </a:endParaRPr>
        </a:p>
      </dsp:txBody>
      <dsp:txXfrm rot="5400000">
        <a:off x="4913959" y="838199"/>
        <a:ext cx="1522362" cy="2514600"/>
      </dsp:txXfrm>
    </dsp:sp>
    <dsp:sp modelId="{09A39B4F-1B19-3E44-8679-B53D430020DF}">
      <dsp:nvSpPr>
        <dsp:cNvPr id="0" name=""/>
        <dsp:cNvSpPr/>
      </dsp:nvSpPr>
      <dsp:spPr>
        <a:xfrm rot="16200000">
          <a:off x="5216180" y="1334318"/>
          <a:ext cx="4191000" cy="1522362"/>
        </a:xfrm>
        <a:prstGeom prst="flowChartManualOperation">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8900" tIns="0" rIns="91423" bIns="0" numCol="1" spcCol="1270" anchor="t" anchorCtr="0">
          <a:noAutofit/>
        </a:bodyPr>
        <a:lstStyle/>
        <a:p>
          <a:pPr lvl="0" algn="l" defTabSz="622300" rtl="0">
            <a:lnSpc>
              <a:spcPct val="90000"/>
            </a:lnSpc>
            <a:spcBef>
              <a:spcPct val="0"/>
            </a:spcBef>
            <a:spcAft>
              <a:spcPct val="35000"/>
            </a:spcAft>
          </a:pPr>
          <a:r>
            <a:rPr lang="en-US" sz="1400" kern="1200" dirty="0" smtClean="0">
              <a:latin typeface="Times New Roman" panose="02020603050405020304" pitchFamily="18" charset="0"/>
              <a:cs typeface="Times New Roman" panose="02020603050405020304" pitchFamily="18" charset="0"/>
            </a:rPr>
            <a:t>Advanced local procedure call (ALPC) facility</a:t>
          </a:r>
          <a:endParaRPr lang="en-US" sz="1400" kern="1200" dirty="0">
            <a:latin typeface="Times New Roman" panose="02020603050405020304" pitchFamily="18" charset="0"/>
            <a:cs typeface="Times New Roman" panose="02020603050405020304" pitchFamily="18" charset="0"/>
          </a:endParaRPr>
        </a:p>
        <a:p>
          <a:pPr marL="57150" lvl="1" indent="-57150" algn="l" defTabSz="488950" rtl="0">
            <a:lnSpc>
              <a:spcPct val="90000"/>
            </a:lnSpc>
            <a:spcBef>
              <a:spcPct val="0"/>
            </a:spcBef>
            <a:spcAft>
              <a:spcPct val="15000"/>
            </a:spcAft>
            <a:buChar char="••"/>
          </a:pPr>
          <a:r>
            <a:rPr lang="en-US" sz="1100" kern="1200" dirty="0" smtClean="0">
              <a:latin typeface="Times New Roman" panose="02020603050405020304" pitchFamily="18" charset="0"/>
              <a:cs typeface="Times New Roman" panose="02020603050405020304" pitchFamily="18" charset="0"/>
            </a:rPr>
            <a:t>Implements an efficient cross-process procedure call mechanism for communication between local processes implementing services and subsystems</a:t>
          </a:r>
          <a:endParaRPr lang="en-US" sz="1100" kern="1200" dirty="0">
            <a:latin typeface="Times New Roman" panose="02020603050405020304" pitchFamily="18" charset="0"/>
            <a:cs typeface="Times New Roman" panose="02020603050405020304" pitchFamily="18" charset="0"/>
          </a:endParaRPr>
        </a:p>
        <a:p>
          <a:pPr marL="57150" lvl="1" indent="-57150" algn="l" defTabSz="488950" rtl="0">
            <a:lnSpc>
              <a:spcPct val="90000"/>
            </a:lnSpc>
            <a:spcBef>
              <a:spcPct val="0"/>
            </a:spcBef>
            <a:spcAft>
              <a:spcPct val="15000"/>
            </a:spcAft>
            <a:buChar char="••"/>
          </a:pPr>
          <a:endParaRPr lang="en-US" sz="1100" kern="1200" dirty="0">
            <a:latin typeface="Times New Roman" panose="02020603050405020304" pitchFamily="18" charset="0"/>
            <a:cs typeface="Times New Roman" panose="02020603050405020304" pitchFamily="18" charset="0"/>
          </a:endParaRPr>
        </a:p>
      </dsp:txBody>
      <dsp:txXfrm rot="5400000">
        <a:off x="6550499" y="838199"/>
        <a:ext cx="1522362" cy="2514600"/>
      </dsp:txXfrm>
    </dsp:sp>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D89846-0CAB-624F-AD7A-98CBEC05E19D}">
      <dsp:nvSpPr>
        <dsp:cNvPr id="0" name=""/>
        <dsp:cNvSpPr/>
      </dsp:nvSpPr>
      <dsp:spPr>
        <a:xfrm rot="5400000">
          <a:off x="5256169" y="-2206757"/>
          <a:ext cx="679916" cy="5266944"/>
        </a:xfrm>
        <a:prstGeom prst="round2SameRect">
          <a:avLst/>
        </a:prstGeom>
        <a:solidFill>
          <a:schemeClr val="bg1"/>
        </a:solidFill>
        <a:ln w="9525" cap="flat" cmpd="sng" algn="ctr">
          <a:solidFill>
            <a:schemeClr val="tx1"/>
          </a:solidFill>
          <a:prstDash val="solid"/>
        </a:ln>
        <a:effectLst/>
      </dsp:spPr>
      <dsp:style>
        <a:lnRef idx="1">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Char char="••"/>
          </a:pPr>
          <a:r>
            <a:rPr lang="en-US" sz="1500" kern="1200" dirty="0" smtClean="0">
              <a:latin typeface="Times New Roman" panose="02020603050405020304" pitchFamily="18" charset="0"/>
              <a:cs typeface="Times New Roman" panose="02020603050405020304" pitchFamily="18" charset="0"/>
            </a:rPr>
            <a:t>User-mode services needed to manage the system</a:t>
          </a:r>
        </a:p>
      </dsp:txBody>
      <dsp:txXfrm rot="-5400000">
        <a:off x="2962656" y="119947"/>
        <a:ext cx="5233753" cy="613534"/>
      </dsp:txXfrm>
    </dsp:sp>
    <dsp:sp modelId="{C1A08A7E-6C9B-0541-B51C-5088875BE9D1}">
      <dsp:nvSpPr>
        <dsp:cNvPr id="0" name=""/>
        <dsp:cNvSpPr/>
      </dsp:nvSpPr>
      <dsp:spPr>
        <a:xfrm>
          <a:off x="0" y="1767"/>
          <a:ext cx="2962656" cy="849895"/>
        </a:xfrm>
        <a:prstGeom prst="round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0" tIns="47625" rIns="95250" bIns="47625" numCol="1" spcCol="1270" anchor="ctr" anchorCtr="0">
          <a:noAutofit/>
        </a:bodyPr>
        <a:lstStyle/>
        <a:p>
          <a:pPr lvl="0" algn="ctr" defTabSz="1111250">
            <a:lnSpc>
              <a:spcPct val="90000"/>
            </a:lnSpc>
            <a:spcBef>
              <a:spcPct val="0"/>
            </a:spcBef>
            <a:spcAft>
              <a:spcPct val="35000"/>
            </a:spcAft>
          </a:pPr>
          <a:r>
            <a:rPr lang="en-US" sz="2500" kern="1200" dirty="0" smtClean="0">
              <a:latin typeface="Times New Roman" panose="02020603050405020304" pitchFamily="18" charset="0"/>
              <a:cs typeface="Times New Roman" panose="02020603050405020304" pitchFamily="18" charset="0"/>
            </a:rPr>
            <a:t>Special System Processes</a:t>
          </a:r>
          <a:endParaRPr lang="en-US" sz="2500" kern="1200" dirty="0">
            <a:latin typeface="Times New Roman" panose="02020603050405020304" pitchFamily="18" charset="0"/>
            <a:cs typeface="Times New Roman" panose="02020603050405020304" pitchFamily="18" charset="0"/>
          </a:endParaRPr>
        </a:p>
      </dsp:txBody>
      <dsp:txXfrm>
        <a:off x="41488" y="43255"/>
        <a:ext cx="2879680" cy="766919"/>
      </dsp:txXfrm>
    </dsp:sp>
    <dsp:sp modelId="{3D3B3A51-0609-BC47-A3FE-19B79722289A}">
      <dsp:nvSpPr>
        <dsp:cNvPr id="0" name=""/>
        <dsp:cNvSpPr/>
      </dsp:nvSpPr>
      <dsp:spPr>
        <a:xfrm rot="5400000">
          <a:off x="5256169" y="-1314367"/>
          <a:ext cx="679916" cy="5266944"/>
        </a:xfrm>
        <a:prstGeom prst="round2SameRect">
          <a:avLst/>
        </a:prstGeom>
        <a:solidFill>
          <a:schemeClr val="bg1"/>
        </a:solidFill>
        <a:ln w="9525" cap="flat" cmpd="sng" algn="ctr">
          <a:solidFill>
            <a:schemeClr val="tx1"/>
          </a:solidFill>
          <a:prstDash val="solid"/>
        </a:ln>
        <a:effectLst/>
      </dsp:spPr>
      <dsp:style>
        <a:lnRef idx="1">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Char char="••"/>
          </a:pPr>
          <a:r>
            <a:rPr lang="en-US" sz="1500" kern="1200" dirty="0" smtClean="0">
              <a:latin typeface="Times New Roman" panose="02020603050405020304" pitchFamily="18" charset="0"/>
              <a:cs typeface="Times New Roman" panose="02020603050405020304" pitchFamily="18" charset="0"/>
            </a:rPr>
            <a:t>The printer spooler, event logger, and user-mode components that cooperate with device drivers, and various network services</a:t>
          </a:r>
        </a:p>
      </dsp:txBody>
      <dsp:txXfrm rot="-5400000">
        <a:off x="2962656" y="1012337"/>
        <a:ext cx="5233753" cy="613534"/>
      </dsp:txXfrm>
    </dsp:sp>
    <dsp:sp modelId="{D4A0A511-6EB0-9840-AF7C-078E6D2A4228}">
      <dsp:nvSpPr>
        <dsp:cNvPr id="0" name=""/>
        <dsp:cNvSpPr/>
      </dsp:nvSpPr>
      <dsp:spPr>
        <a:xfrm>
          <a:off x="0" y="894157"/>
          <a:ext cx="2962656" cy="849895"/>
        </a:xfrm>
        <a:prstGeom prst="round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0" tIns="47625" rIns="95250" bIns="47625" numCol="1" spcCol="1270" anchor="ctr" anchorCtr="0">
          <a:noAutofit/>
        </a:bodyPr>
        <a:lstStyle/>
        <a:p>
          <a:pPr lvl="0" algn="ctr" defTabSz="1111250">
            <a:lnSpc>
              <a:spcPct val="90000"/>
            </a:lnSpc>
            <a:spcBef>
              <a:spcPct val="0"/>
            </a:spcBef>
            <a:spcAft>
              <a:spcPct val="35000"/>
            </a:spcAft>
          </a:pPr>
          <a:r>
            <a:rPr lang="en-US" sz="2500" kern="1200" dirty="0" smtClean="0">
              <a:latin typeface="Times New Roman" panose="02020603050405020304" pitchFamily="18" charset="0"/>
              <a:cs typeface="Times New Roman" panose="02020603050405020304" pitchFamily="18" charset="0"/>
            </a:rPr>
            <a:t>Service Processes</a:t>
          </a:r>
        </a:p>
      </dsp:txBody>
      <dsp:txXfrm>
        <a:off x="41488" y="935645"/>
        <a:ext cx="2879680" cy="766919"/>
      </dsp:txXfrm>
    </dsp:sp>
    <dsp:sp modelId="{A2940A86-0651-3E4B-BF37-142D1239C5C0}">
      <dsp:nvSpPr>
        <dsp:cNvPr id="0" name=""/>
        <dsp:cNvSpPr/>
      </dsp:nvSpPr>
      <dsp:spPr>
        <a:xfrm rot="5400000">
          <a:off x="5256169" y="-421976"/>
          <a:ext cx="679916" cy="5266944"/>
        </a:xfrm>
        <a:prstGeom prst="round2SameRect">
          <a:avLst/>
        </a:prstGeom>
        <a:solidFill>
          <a:schemeClr val="bg1"/>
        </a:solidFill>
        <a:ln w="9525" cap="flat" cmpd="sng" algn="ctr">
          <a:solidFill>
            <a:schemeClr val="tx1"/>
          </a:solidFill>
          <a:prstDash val="solid"/>
        </a:ln>
        <a:effectLst/>
      </dsp:spPr>
      <dsp:style>
        <a:lnRef idx="1">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Char char="••"/>
          </a:pPr>
          <a:r>
            <a:rPr lang="en-US" sz="1500" kern="1200" dirty="0" smtClean="0">
              <a:latin typeface="Times New Roman" panose="02020603050405020304" pitchFamily="18" charset="0"/>
              <a:cs typeface="Times New Roman" panose="02020603050405020304" pitchFamily="18" charset="0"/>
            </a:rPr>
            <a:t>Provide different OS personalities (environments)</a:t>
          </a:r>
        </a:p>
      </dsp:txBody>
      <dsp:txXfrm rot="-5400000">
        <a:off x="2962656" y="1904728"/>
        <a:ext cx="5233753" cy="613534"/>
      </dsp:txXfrm>
    </dsp:sp>
    <dsp:sp modelId="{6C6A6EB6-A3C0-094A-8C25-716C3AB1B48B}">
      <dsp:nvSpPr>
        <dsp:cNvPr id="0" name=""/>
        <dsp:cNvSpPr/>
      </dsp:nvSpPr>
      <dsp:spPr>
        <a:xfrm>
          <a:off x="0" y="1786547"/>
          <a:ext cx="2962656" cy="849895"/>
        </a:xfrm>
        <a:prstGeom prst="round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0" tIns="47625" rIns="95250" bIns="47625" numCol="1" spcCol="1270" anchor="ctr" anchorCtr="0">
          <a:noAutofit/>
        </a:bodyPr>
        <a:lstStyle/>
        <a:p>
          <a:pPr lvl="0" algn="ctr" defTabSz="1111250">
            <a:lnSpc>
              <a:spcPct val="90000"/>
            </a:lnSpc>
            <a:spcBef>
              <a:spcPct val="0"/>
            </a:spcBef>
            <a:spcAft>
              <a:spcPct val="35000"/>
            </a:spcAft>
          </a:pPr>
          <a:r>
            <a:rPr lang="en-US" sz="2500" kern="1200" dirty="0" smtClean="0">
              <a:latin typeface="Times New Roman" panose="02020603050405020304" pitchFamily="18" charset="0"/>
              <a:cs typeface="Times New Roman" panose="02020603050405020304" pitchFamily="18" charset="0"/>
            </a:rPr>
            <a:t>Environment Subsystems</a:t>
          </a:r>
        </a:p>
      </dsp:txBody>
      <dsp:txXfrm>
        <a:off x="41488" y="1828035"/>
        <a:ext cx="2879680" cy="766919"/>
      </dsp:txXfrm>
    </dsp:sp>
    <dsp:sp modelId="{AFA9C005-9D3B-124D-AB66-7542353341D6}">
      <dsp:nvSpPr>
        <dsp:cNvPr id="0" name=""/>
        <dsp:cNvSpPr/>
      </dsp:nvSpPr>
      <dsp:spPr>
        <a:xfrm rot="5400000">
          <a:off x="5256169" y="470413"/>
          <a:ext cx="679916" cy="5266944"/>
        </a:xfrm>
        <a:prstGeom prst="round2SameRect">
          <a:avLst/>
        </a:prstGeom>
        <a:solidFill>
          <a:schemeClr val="bg1"/>
        </a:solidFill>
        <a:ln w="9525" cap="flat" cmpd="sng" algn="ctr">
          <a:solidFill>
            <a:schemeClr val="tx1"/>
          </a:solidFill>
          <a:prstDash val="solid"/>
        </a:ln>
        <a:effectLst/>
      </dsp:spPr>
      <dsp:style>
        <a:lnRef idx="1">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Char char="••"/>
          </a:pPr>
          <a:r>
            <a:rPr lang="en-US" sz="1500" kern="1200" dirty="0" smtClean="0">
              <a:latin typeface="Times New Roman" panose="02020603050405020304" pitchFamily="18" charset="0"/>
              <a:cs typeface="Times New Roman" panose="02020603050405020304" pitchFamily="18" charset="0"/>
            </a:rPr>
            <a:t>Executables (EXEs) and DLLs that provide the functionality users run to make use of the system</a:t>
          </a:r>
        </a:p>
      </dsp:txBody>
      <dsp:txXfrm rot="-5400000">
        <a:off x="2962656" y="2797118"/>
        <a:ext cx="5233753" cy="613534"/>
      </dsp:txXfrm>
    </dsp:sp>
    <dsp:sp modelId="{047BC7DF-D681-324D-BCF9-F46B6E83FD61}">
      <dsp:nvSpPr>
        <dsp:cNvPr id="0" name=""/>
        <dsp:cNvSpPr/>
      </dsp:nvSpPr>
      <dsp:spPr>
        <a:xfrm>
          <a:off x="0" y="2678937"/>
          <a:ext cx="2962656" cy="849895"/>
        </a:xfrm>
        <a:prstGeom prst="round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0" tIns="47625" rIns="95250" bIns="47625" numCol="1" spcCol="1270" anchor="ctr" anchorCtr="0">
          <a:noAutofit/>
        </a:bodyPr>
        <a:lstStyle/>
        <a:p>
          <a:pPr lvl="0" algn="ctr" defTabSz="1111250">
            <a:lnSpc>
              <a:spcPct val="90000"/>
            </a:lnSpc>
            <a:spcBef>
              <a:spcPct val="0"/>
            </a:spcBef>
            <a:spcAft>
              <a:spcPct val="35000"/>
            </a:spcAft>
          </a:pPr>
          <a:r>
            <a:rPr lang="en-US" sz="2500" kern="1200" dirty="0" smtClean="0">
              <a:latin typeface="Times New Roman" panose="02020603050405020304" pitchFamily="18" charset="0"/>
              <a:cs typeface="Times New Roman" panose="02020603050405020304" pitchFamily="18" charset="0"/>
            </a:rPr>
            <a:t>User Applications</a:t>
          </a:r>
        </a:p>
      </dsp:txBody>
      <dsp:txXfrm>
        <a:off x="41488" y="2720425"/>
        <a:ext cx="2879680" cy="766919"/>
      </dsp:txXfrm>
    </dsp:sp>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419B6-5385-4C43-A730-8D5A92A765BC}">
      <dsp:nvSpPr>
        <dsp:cNvPr id="0" name=""/>
        <dsp:cNvSpPr/>
      </dsp:nvSpPr>
      <dsp:spPr>
        <a:xfrm>
          <a:off x="1295396" y="1904999"/>
          <a:ext cx="1895723" cy="1253276"/>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NZ" sz="1800" kern="1200" dirty="0" smtClean="0"/>
            <a:t>Encapsulation</a:t>
          </a:r>
          <a:endParaRPr lang="en-US" sz="1800" kern="1200" dirty="0"/>
        </a:p>
      </dsp:txBody>
      <dsp:txXfrm>
        <a:off x="1332103" y="1941706"/>
        <a:ext cx="1822309" cy="1179862"/>
      </dsp:txXfrm>
    </dsp:sp>
    <dsp:sp modelId="{567D39B1-81B5-B240-A941-543A6A353B03}">
      <dsp:nvSpPr>
        <dsp:cNvPr id="0" name=""/>
        <dsp:cNvSpPr/>
      </dsp:nvSpPr>
      <dsp:spPr>
        <a:xfrm>
          <a:off x="3352806" y="2971798"/>
          <a:ext cx="1895723" cy="1202471"/>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NZ" sz="1800" kern="1200" dirty="0" smtClean="0"/>
            <a:t>Object class and instance</a:t>
          </a:r>
        </a:p>
      </dsp:txBody>
      <dsp:txXfrm>
        <a:off x="3388025" y="3007017"/>
        <a:ext cx="1825285" cy="1132033"/>
      </dsp:txXfrm>
    </dsp:sp>
    <dsp:sp modelId="{E4CA8CC2-9DB2-6B45-BECF-477FE30C4CFB}">
      <dsp:nvSpPr>
        <dsp:cNvPr id="0" name=""/>
        <dsp:cNvSpPr/>
      </dsp:nvSpPr>
      <dsp:spPr>
        <a:xfrm>
          <a:off x="5029193" y="1676399"/>
          <a:ext cx="1895723" cy="1134940"/>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NZ" sz="1800" kern="1200" dirty="0" smtClean="0"/>
            <a:t>Inheritance</a:t>
          </a:r>
        </a:p>
      </dsp:txBody>
      <dsp:txXfrm>
        <a:off x="5062434" y="1709640"/>
        <a:ext cx="1829241" cy="1068458"/>
      </dsp:txXfrm>
    </dsp:sp>
    <dsp:sp modelId="{0B17E3EA-7981-644D-85A5-208D13CE977A}">
      <dsp:nvSpPr>
        <dsp:cNvPr id="0" name=""/>
        <dsp:cNvSpPr/>
      </dsp:nvSpPr>
      <dsp:spPr>
        <a:xfrm>
          <a:off x="6400806" y="2895600"/>
          <a:ext cx="1895723" cy="1202471"/>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NZ" sz="1800" kern="1200" dirty="0" smtClean="0"/>
            <a:t>Polymorphism</a:t>
          </a:r>
        </a:p>
      </dsp:txBody>
      <dsp:txXfrm>
        <a:off x="6436025" y="2930819"/>
        <a:ext cx="1825285" cy="1132033"/>
      </dsp:txXfrm>
    </dsp:sp>
  </dsp:spTree>
</dsp:drawing>
</file>

<file path=ppt/diagrams/drawing3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874539-F86A-694A-B6AF-81E34BF25D21}">
      <dsp:nvSpPr>
        <dsp:cNvPr id="0" name=""/>
        <dsp:cNvSpPr/>
      </dsp:nvSpPr>
      <dsp:spPr>
        <a:xfrm>
          <a:off x="2020" y="0"/>
          <a:ext cx="1982948" cy="2938238"/>
        </a:xfrm>
        <a:prstGeom prst="roundRect">
          <a:avLst>
            <a:gd name="adj" fmla="val 10000"/>
          </a:avLst>
        </a:prstGeom>
        <a:solidFill>
          <a:schemeClr val="bg1"/>
        </a:solidFill>
        <a:ln>
          <a:solidFill>
            <a:schemeClr val="accent1"/>
          </a:solidFill>
        </a:ln>
        <a:effectLst>
          <a:outerShdw blurRad="57150" dist="38100" dir="5400000" algn="ctr" rotWithShape="0">
            <a:schemeClr val="accent1">
              <a:tint val="40000"/>
              <a:hueOff val="0"/>
              <a:satOff val="0"/>
              <a:lumOff val="0"/>
              <a:alphaOff val="0"/>
              <a:shade val="9000"/>
              <a:alpha val="48000"/>
              <a:satMod val="105000"/>
            </a:schemeClr>
          </a:outerShdw>
        </a:effectLst>
      </dsp:spPr>
      <dsp:style>
        <a:lnRef idx="0">
          <a:scrgbClr r="0" g="0" b="0"/>
        </a:lnRef>
        <a:fillRef idx="1">
          <a:scrgbClr r="0" g="0" b="0"/>
        </a:fillRef>
        <a:effectRef idx="2">
          <a:scrgbClr r="0" g="0" b="0"/>
        </a:effectRef>
        <a:fontRef idx="minor"/>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smtClean="0">
              <a:latin typeface="Times New Roman" panose="02020603050405020304" pitchFamily="18" charset="0"/>
              <a:cs typeface="Times New Roman" panose="02020603050405020304" pitchFamily="18" charset="0"/>
            </a:rPr>
            <a:t>Activity Manager</a:t>
          </a:r>
          <a:endParaRPr lang="en-US" sz="2500" kern="1200" dirty="0" smtClean="0">
            <a:latin typeface="Times New Roman" panose="02020603050405020304" pitchFamily="18" charset="0"/>
            <a:cs typeface="Times New Roman" panose="02020603050405020304" pitchFamily="18" charset="0"/>
          </a:endParaRPr>
        </a:p>
      </dsp:txBody>
      <dsp:txXfrm>
        <a:off x="2020" y="0"/>
        <a:ext cx="1982948" cy="881471"/>
      </dsp:txXfrm>
    </dsp:sp>
    <dsp:sp modelId="{E8968D2F-0510-D44A-BC93-8EF57B3C69C5}">
      <dsp:nvSpPr>
        <dsp:cNvPr id="0" name=""/>
        <dsp:cNvSpPr/>
      </dsp:nvSpPr>
      <dsp:spPr>
        <a:xfrm>
          <a:off x="200315" y="882332"/>
          <a:ext cx="1586358" cy="885918"/>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3020" tIns="24765" rIns="33020" bIns="24765" numCol="1" spcCol="1270" anchor="ctr" anchorCtr="0">
          <a:noAutofit/>
        </a:bodyPr>
        <a:lstStyle/>
        <a:p>
          <a:pPr lvl="0" algn="ctr" defTabSz="577850">
            <a:lnSpc>
              <a:spcPct val="90000"/>
            </a:lnSpc>
            <a:spcBef>
              <a:spcPct val="0"/>
            </a:spcBef>
            <a:spcAft>
              <a:spcPct val="35000"/>
            </a:spcAft>
          </a:pPr>
          <a:r>
            <a:rPr lang="en-US" sz="1300" kern="1200" smtClean="0">
              <a:latin typeface="Times New Roman" panose="02020603050405020304" pitchFamily="18" charset="0"/>
              <a:cs typeface="Times New Roman" panose="02020603050405020304" pitchFamily="18" charset="0"/>
            </a:rPr>
            <a:t>Manages lifecycle of applications</a:t>
          </a:r>
          <a:endParaRPr lang="en-US" sz="1300" kern="1200" dirty="0" smtClean="0">
            <a:latin typeface="Times New Roman" panose="02020603050405020304" pitchFamily="18" charset="0"/>
            <a:cs typeface="Times New Roman" panose="02020603050405020304" pitchFamily="18" charset="0"/>
          </a:endParaRPr>
        </a:p>
      </dsp:txBody>
      <dsp:txXfrm>
        <a:off x="226263" y="908280"/>
        <a:ext cx="1534462" cy="834022"/>
      </dsp:txXfrm>
    </dsp:sp>
    <dsp:sp modelId="{BC2816DA-04B2-9E4E-B78F-444CE05A69C6}">
      <dsp:nvSpPr>
        <dsp:cNvPr id="0" name=""/>
        <dsp:cNvSpPr/>
      </dsp:nvSpPr>
      <dsp:spPr>
        <a:xfrm>
          <a:off x="200315" y="1904546"/>
          <a:ext cx="1586358" cy="885918"/>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3020" tIns="24765" rIns="33020" bIns="24765" numCol="1" spcCol="1270" anchor="ctr" anchorCtr="0">
          <a:noAutofit/>
        </a:bodyPr>
        <a:lstStyle/>
        <a:p>
          <a:pPr lvl="0" algn="ctr" defTabSz="577850">
            <a:lnSpc>
              <a:spcPct val="90000"/>
            </a:lnSpc>
            <a:spcBef>
              <a:spcPct val="0"/>
            </a:spcBef>
            <a:spcAft>
              <a:spcPct val="35000"/>
            </a:spcAft>
          </a:pPr>
          <a:r>
            <a:rPr lang="en-US" sz="1300" kern="1200" smtClean="0">
              <a:latin typeface="Times New Roman" panose="02020603050405020304" pitchFamily="18" charset="0"/>
              <a:cs typeface="Times New Roman" panose="02020603050405020304" pitchFamily="18" charset="0"/>
            </a:rPr>
            <a:t>Responsible for starting, stopping, and resuming the various applications</a:t>
          </a:r>
          <a:endParaRPr lang="en-US" sz="1300" kern="1200" dirty="0" smtClean="0">
            <a:latin typeface="Times New Roman" panose="02020603050405020304" pitchFamily="18" charset="0"/>
            <a:cs typeface="Times New Roman" panose="02020603050405020304" pitchFamily="18" charset="0"/>
          </a:endParaRPr>
        </a:p>
      </dsp:txBody>
      <dsp:txXfrm>
        <a:off x="226263" y="1930494"/>
        <a:ext cx="1534462" cy="834022"/>
      </dsp:txXfrm>
    </dsp:sp>
    <dsp:sp modelId="{E937577D-D63E-D545-A654-18633016B1C8}">
      <dsp:nvSpPr>
        <dsp:cNvPr id="0" name=""/>
        <dsp:cNvSpPr/>
      </dsp:nvSpPr>
      <dsp:spPr>
        <a:xfrm>
          <a:off x="2133690" y="0"/>
          <a:ext cx="1982948" cy="2938238"/>
        </a:xfrm>
        <a:prstGeom prst="roundRect">
          <a:avLst>
            <a:gd name="adj" fmla="val 10000"/>
          </a:avLst>
        </a:prstGeom>
        <a:solidFill>
          <a:schemeClr val="bg1"/>
        </a:solidFill>
        <a:ln>
          <a:solidFill>
            <a:schemeClr val="accent1"/>
          </a:solidFill>
        </a:ln>
        <a:effectLst>
          <a:outerShdw blurRad="57150" dist="38100" dir="5400000" algn="ctr" rotWithShape="0">
            <a:schemeClr val="accent1">
              <a:tint val="40000"/>
              <a:hueOff val="0"/>
              <a:satOff val="0"/>
              <a:lumOff val="0"/>
              <a:alphaOff val="0"/>
              <a:shade val="9000"/>
              <a:alpha val="48000"/>
              <a:satMod val="105000"/>
            </a:schemeClr>
          </a:outerShdw>
        </a:effectLst>
      </dsp:spPr>
      <dsp:style>
        <a:lnRef idx="0">
          <a:scrgbClr r="0" g="0" b="0"/>
        </a:lnRef>
        <a:fillRef idx="1">
          <a:scrgbClr r="0" g="0" b="0"/>
        </a:fillRef>
        <a:effectRef idx="2">
          <a:scrgbClr r="0" g="0" b="0"/>
        </a:effectRef>
        <a:fontRef idx="minor"/>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latin typeface="Times New Roman" panose="02020603050405020304" pitchFamily="18" charset="0"/>
              <a:cs typeface="Times New Roman" panose="02020603050405020304" pitchFamily="18" charset="0"/>
            </a:rPr>
            <a:t>Window Manager</a:t>
          </a:r>
        </a:p>
      </dsp:txBody>
      <dsp:txXfrm>
        <a:off x="2133690" y="0"/>
        <a:ext cx="1982948" cy="881471"/>
      </dsp:txXfrm>
    </dsp:sp>
    <dsp:sp modelId="{BF1A4E88-6386-8348-B5B0-708499D9C251}">
      <dsp:nvSpPr>
        <dsp:cNvPr id="0" name=""/>
        <dsp:cNvSpPr/>
      </dsp:nvSpPr>
      <dsp:spPr>
        <a:xfrm>
          <a:off x="2331985" y="882332"/>
          <a:ext cx="1586358" cy="885918"/>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3020" tIns="24765" rIns="33020" bIns="24765" numCol="1" spcCol="1270" anchor="ctr" anchorCtr="0">
          <a:noAutofit/>
        </a:bodyPr>
        <a:lstStyle/>
        <a:p>
          <a:pPr lvl="0" algn="ctr" defTabSz="577850">
            <a:lnSpc>
              <a:spcPct val="90000"/>
            </a:lnSpc>
            <a:spcBef>
              <a:spcPct val="0"/>
            </a:spcBef>
            <a:spcAft>
              <a:spcPct val="35000"/>
            </a:spcAft>
          </a:pPr>
          <a:r>
            <a:rPr lang="en-US" sz="1300" kern="1200" smtClean="0">
              <a:latin typeface="Times New Roman" panose="02020603050405020304" pitchFamily="18" charset="0"/>
              <a:cs typeface="Times New Roman" panose="02020603050405020304" pitchFamily="18" charset="0"/>
            </a:rPr>
            <a:t>Java abstraction of the underlying Surface Manager</a:t>
          </a:r>
          <a:endParaRPr lang="en-US" sz="1300" kern="1200" dirty="0" smtClean="0">
            <a:latin typeface="Times New Roman" panose="02020603050405020304" pitchFamily="18" charset="0"/>
            <a:cs typeface="Times New Roman" panose="02020603050405020304" pitchFamily="18" charset="0"/>
          </a:endParaRPr>
        </a:p>
      </dsp:txBody>
      <dsp:txXfrm>
        <a:off x="2357933" y="908280"/>
        <a:ext cx="1534462" cy="834022"/>
      </dsp:txXfrm>
    </dsp:sp>
    <dsp:sp modelId="{C805681F-A538-EC4A-988B-C65CFB7A1CDA}">
      <dsp:nvSpPr>
        <dsp:cNvPr id="0" name=""/>
        <dsp:cNvSpPr/>
      </dsp:nvSpPr>
      <dsp:spPr>
        <a:xfrm>
          <a:off x="2331985" y="1904546"/>
          <a:ext cx="1586358" cy="885918"/>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3020" tIns="24765" rIns="33020" bIns="24765" numCol="1" spcCol="1270" anchor="ctr" anchorCtr="0">
          <a:noAutofit/>
        </a:bodyPr>
        <a:lstStyle/>
        <a:p>
          <a:pPr lvl="0" algn="ctr" defTabSz="577850">
            <a:lnSpc>
              <a:spcPct val="90000"/>
            </a:lnSpc>
            <a:spcBef>
              <a:spcPct val="0"/>
            </a:spcBef>
            <a:spcAft>
              <a:spcPct val="35000"/>
            </a:spcAft>
          </a:pPr>
          <a:r>
            <a:rPr lang="en-US" sz="1300" kern="1200" smtClean="0">
              <a:latin typeface="Times New Roman" panose="02020603050405020304" pitchFamily="18" charset="0"/>
              <a:cs typeface="Times New Roman" panose="02020603050405020304" pitchFamily="18" charset="0"/>
            </a:rPr>
            <a:t>Allows applications to declare their client area and use features like the status bar</a:t>
          </a:r>
          <a:endParaRPr lang="en-US" sz="1300" kern="1200" dirty="0" smtClean="0">
            <a:latin typeface="Times New Roman" panose="02020603050405020304" pitchFamily="18" charset="0"/>
            <a:cs typeface="Times New Roman" panose="02020603050405020304" pitchFamily="18" charset="0"/>
          </a:endParaRPr>
        </a:p>
      </dsp:txBody>
      <dsp:txXfrm>
        <a:off x="2357933" y="1930494"/>
        <a:ext cx="1534462" cy="834022"/>
      </dsp:txXfrm>
    </dsp:sp>
    <dsp:sp modelId="{F28D6A49-0FFD-304E-B715-45811ED0CC0F}">
      <dsp:nvSpPr>
        <dsp:cNvPr id="0" name=""/>
        <dsp:cNvSpPr/>
      </dsp:nvSpPr>
      <dsp:spPr>
        <a:xfrm>
          <a:off x="4265360" y="0"/>
          <a:ext cx="1982948" cy="2938238"/>
        </a:xfrm>
        <a:prstGeom prst="roundRect">
          <a:avLst>
            <a:gd name="adj" fmla="val 10000"/>
          </a:avLst>
        </a:prstGeom>
        <a:solidFill>
          <a:schemeClr val="bg1"/>
        </a:solidFill>
        <a:ln>
          <a:solidFill>
            <a:schemeClr val="accent1"/>
          </a:solidFill>
        </a:ln>
        <a:effectLst>
          <a:outerShdw blurRad="57150" dist="38100" dir="5400000" algn="ctr" rotWithShape="0">
            <a:schemeClr val="accent1">
              <a:tint val="40000"/>
              <a:hueOff val="0"/>
              <a:satOff val="0"/>
              <a:lumOff val="0"/>
              <a:alphaOff val="0"/>
              <a:shade val="9000"/>
              <a:alpha val="48000"/>
              <a:satMod val="105000"/>
            </a:schemeClr>
          </a:outerShdw>
        </a:effectLst>
      </dsp:spPr>
      <dsp:style>
        <a:lnRef idx="0">
          <a:scrgbClr r="0" g="0" b="0"/>
        </a:lnRef>
        <a:fillRef idx="1">
          <a:scrgbClr r="0" g="0" b="0"/>
        </a:fillRef>
        <a:effectRef idx="2">
          <a:scrgbClr r="0" g="0" b="0"/>
        </a:effectRef>
        <a:fontRef idx="minor"/>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smtClean="0">
              <a:latin typeface="Times New Roman" panose="02020603050405020304" pitchFamily="18" charset="0"/>
              <a:cs typeface="Times New Roman" panose="02020603050405020304" pitchFamily="18" charset="0"/>
            </a:rPr>
            <a:t>Package Manager</a:t>
          </a:r>
          <a:endParaRPr lang="en-US" sz="2500" kern="1200" dirty="0" smtClean="0">
            <a:latin typeface="Times New Roman" panose="02020603050405020304" pitchFamily="18" charset="0"/>
            <a:cs typeface="Times New Roman" panose="02020603050405020304" pitchFamily="18" charset="0"/>
          </a:endParaRPr>
        </a:p>
      </dsp:txBody>
      <dsp:txXfrm>
        <a:off x="4265360" y="0"/>
        <a:ext cx="1982948" cy="881471"/>
      </dsp:txXfrm>
    </dsp:sp>
    <dsp:sp modelId="{BC3CB562-00B8-B74B-B35D-619B7EA87303}">
      <dsp:nvSpPr>
        <dsp:cNvPr id="0" name=""/>
        <dsp:cNvSpPr/>
      </dsp:nvSpPr>
      <dsp:spPr>
        <a:xfrm>
          <a:off x="4463655" y="881471"/>
          <a:ext cx="1586358" cy="1909854"/>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3020" tIns="24765" rIns="33020" bIns="24765" numCol="1" spcCol="1270" anchor="ctr" anchorCtr="0">
          <a:noAutofit/>
        </a:bodyPr>
        <a:lstStyle/>
        <a:p>
          <a:pPr lvl="0" algn="ctr" defTabSz="577850">
            <a:lnSpc>
              <a:spcPct val="90000"/>
            </a:lnSpc>
            <a:spcBef>
              <a:spcPct val="0"/>
            </a:spcBef>
            <a:spcAft>
              <a:spcPct val="35000"/>
            </a:spcAft>
          </a:pPr>
          <a:r>
            <a:rPr lang="en-US" sz="1300" kern="1200" smtClean="0">
              <a:latin typeface="Times New Roman" panose="02020603050405020304" pitchFamily="18" charset="0"/>
              <a:cs typeface="Times New Roman" panose="02020603050405020304" pitchFamily="18" charset="0"/>
            </a:rPr>
            <a:t>Installs and removes applications</a:t>
          </a:r>
          <a:endParaRPr lang="en-US" sz="1300" kern="1200" dirty="0" smtClean="0">
            <a:latin typeface="Times New Roman" panose="02020603050405020304" pitchFamily="18" charset="0"/>
            <a:cs typeface="Times New Roman" panose="02020603050405020304" pitchFamily="18" charset="0"/>
          </a:endParaRPr>
        </a:p>
      </dsp:txBody>
      <dsp:txXfrm>
        <a:off x="4510118" y="927934"/>
        <a:ext cx="1493432" cy="1816928"/>
      </dsp:txXfrm>
    </dsp:sp>
    <dsp:sp modelId="{6B3E1B29-9F75-D445-AE27-DBD529393966}">
      <dsp:nvSpPr>
        <dsp:cNvPr id="0" name=""/>
        <dsp:cNvSpPr/>
      </dsp:nvSpPr>
      <dsp:spPr>
        <a:xfrm>
          <a:off x="6397030" y="0"/>
          <a:ext cx="1982948" cy="2938238"/>
        </a:xfrm>
        <a:prstGeom prst="roundRect">
          <a:avLst>
            <a:gd name="adj" fmla="val 10000"/>
          </a:avLst>
        </a:prstGeom>
        <a:solidFill>
          <a:schemeClr val="bg1"/>
        </a:solidFill>
        <a:ln>
          <a:solidFill>
            <a:schemeClr val="accent1"/>
          </a:solidFill>
        </a:ln>
        <a:effectLst>
          <a:outerShdw blurRad="57150" dist="38100" dir="5400000" algn="ctr" rotWithShape="0">
            <a:schemeClr val="accent1">
              <a:tint val="40000"/>
              <a:hueOff val="0"/>
              <a:satOff val="0"/>
              <a:lumOff val="0"/>
              <a:alphaOff val="0"/>
              <a:shade val="9000"/>
              <a:alpha val="48000"/>
              <a:satMod val="105000"/>
            </a:schemeClr>
          </a:outerShdw>
        </a:effectLst>
      </dsp:spPr>
      <dsp:style>
        <a:lnRef idx="0">
          <a:scrgbClr r="0" g="0" b="0"/>
        </a:lnRef>
        <a:fillRef idx="1">
          <a:scrgbClr r="0" g="0" b="0"/>
        </a:fillRef>
        <a:effectRef idx="2">
          <a:scrgbClr r="0" g="0" b="0"/>
        </a:effectRef>
        <a:fontRef idx="minor"/>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smtClean="0">
              <a:latin typeface="Times New Roman" panose="02020603050405020304" pitchFamily="18" charset="0"/>
              <a:cs typeface="Times New Roman" panose="02020603050405020304" pitchFamily="18" charset="0"/>
            </a:rPr>
            <a:t>Telephony Manager</a:t>
          </a:r>
          <a:endParaRPr lang="en-US" sz="2500" kern="1200" dirty="0" smtClean="0">
            <a:latin typeface="Times New Roman" panose="02020603050405020304" pitchFamily="18" charset="0"/>
            <a:cs typeface="Times New Roman" panose="02020603050405020304" pitchFamily="18" charset="0"/>
          </a:endParaRPr>
        </a:p>
      </dsp:txBody>
      <dsp:txXfrm>
        <a:off x="6397030" y="0"/>
        <a:ext cx="1982948" cy="881471"/>
      </dsp:txXfrm>
    </dsp:sp>
    <dsp:sp modelId="{333A6489-4EB0-0645-8B89-684A3E6BEA5F}">
      <dsp:nvSpPr>
        <dsp:cNvPr id="0" name=""/>
        <dsp:cNvSpPr/>
      </dsp:nvSpPr>
      <dsp:spPr>
        <a:xfrm>
          <a:off x="6595325" y="881471"/>
          <a:ext cx="1586358" cy="1909854"/>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3020" tIns="24765" rIns="33020" bIns="24765" numCol="1" spcCol="1270" anchor="ctr" anchorCtr="0">
          <a:noAutofit/>
        </a:bodyPr>
        <a:lstStyle/>
        <a:p>
          <a:pPr lvl="0" algn="ctr" defTabSz="577850">
            <a:lnSpc>
              <a:spcPct val="90000"/>
            </a:lnSpc>
            <a:spcBef>
              <a:spcPct val="0"/>
            </a:spcBef>
            <a:spcAft>
              <a:spcPct val="35000"/>
            </a:spcAft>
          </a:pPr>
          <a:r>
            <a:rPr lang="en-US" sz="1300" kern="1200" dirty="0" smtClean="0">
              <a:latin typeface="Times New Roman" panose="02020603050405020304" pitchFamily="18" charset="0"/>
              <a:cs typeface="Times New Roman" panose="02020603050405020304" pitchFamily="18" charset="0"/>
            </a:rPr>
            <a:t>Allows interaction with phone, SMS, and MMS services</a:t>
          </a:r>
        </a:p>
      </dsp:txBody>
      <dsp:txXfrm>
        <a:off x="6641788" y="927934"/>
        <a:ext cx="1493432" cy="1816928"/>
      </dsp:txXfrm>
    </dsp:sp>
  </dsp:spTree>
</dsp:drawing>
</file>

<file path=ppt/diagrams/drawing3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346757-DB9D-8841-B556-FE0AB6829E41}">
      <dsp:nvSpPr>
        <dsp:cNvPr id="0" name=""/>
        <dsp:cNvSpPr/>
      </dsp:nvSpPr>
      <dsp:spPr>
        <a:xfrm>
          <a:off x="3234" y="0"/>
          <a:ext cx="1277949" cy="4419600"/>
        </a:xfrm>
        <a:prstGeom prst="roundRect">
          <a:avLst>
            <a:gd name="adj" fmla="val 10000"/>
          </a:avLst>
        </a:prstGeom>
        <a:solidFill>
          <a:schemeClr val="bg1"/>
        </a:solidFill>
        <a:ln w="12700">
          <a:solidFill>
            <a:schemeClr val="accent1"/>
          </a:solidFill>
        </a:ln>
        <a:effectLst>
          <a:outerShdw blurRad="57150" dist="38100" dir="5400000" algn="ctr" rotWithShape="0">
            <a:schemeClr val="accent1">
              <a:tint val="40000"/>
              <a:hueOff val="0"/>
              <a:satOff val="0"/>
              <a:lumOff val="0"/>
              <a:alphaOff val="0"/>
              <a:shade val="9000"/>
              <a:alpha val="48000"/>
              <a:satMod val="105000"/>
            </a:schemeClr>
          </a:outerShdw>
        </a:effectLst>
      </dsp:spPr>
      <dsp:style>
        <a:lnRef idx="0">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n-US" sz="1800" kern="1200" dirty="0" smtClean="0">
              <a:latin typeface="Times New Roman" panose="02020603050405020304" pitchFamily="18" charset="0"/>
              <a:cs typeface="Times New Roman" panose="02020603050405020304" pitchFamily="18" charset="0"/>
            </a:rPr>
            <a:t>Content Providers</a:t>
          </a:r>
          <a:endParaRPr lang="en-US" sz="1800" kern="1200" dirty="0">
            <a:latin typeface="Times New Roman" panose="02020603050405020304" pitchFamily="18" charset="0"/>
            <a:cs typeface="Times New Roman" panose="02020603050405020304" pitchFamily="18" charset="0"/>
          </a:endParaRPr>
        </a:p>
      </dsp:txBody>
      <dsp:txXfrm>
        <a:off x="3234" y="0"/>
        <a:ext cx="1277949" cy="1325880"/>
      </dsp:txXfrm>
    </dsp:sp>
    <dsp:sp modelId="{FA3D58C4-9039-044B-834A-24B82B33254C}">
      <dsp:nvSpPr>
        <dsp:cNvPr id="0" name=""/>
        <dsp:cNvSpPr/>
      </dsp:nvSpPr>
      <dsp:spPr>
        <a:xfrm>
          <a:off x="131029" y="1325880"/>
          <a:ext cx="1022359" cy="2872740"/>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3020" tIns="24765" rIns="33020" bIns="24765" numCol="1" spcCol="1270" anchor="ctr" anchorCtr="0">
          <a:noAutofit/>
        </a:bodyPr>
        <a:lstStyle/>
        <a:p>
          <a:pPr lvl="0" algn="ctr" defTabSz="577850" rtl="0">
            <a:lnSpc>
              <a:spcPct val="90000"/>
            </a:lnSpc>
            <a:spcBef>
              <a:spcPct val="0"/>
            </a:spcBef>
            <a:spcAft>
              <a:spcPct val="35000"/>
            </a:spcAft>
          </a:pPr>
          <a:r>
            <a:rPr lang="en-US" sz="1300" kern="1200" dirty="0" smtClean="0">
              <a:latin typeface="Times New Roman" panose="02020603050405020304" pitchFamily="18" charset="0"/>
              <a:cs typeface="Times New Roman" panose="02020603050405020304" pitchFamily="18" charset="0"/>
            </a:rPr>
            <a:t>These functions encapsulate application data that need to be shared between applications such as contacts</a:t>
          </a:r>
          <a:endParaRPr lang="en-US" sz="1300" kern="1200" dirty="0">
            <a:latin typeface="Times New Roman" panose="02020603050405020304" pitchFamily="18" charset="0"/>
            <a:cs typeface="Times New Roman" panose="02020603050405020304" pitchFamily="18" charset="0"/>
          </a:endParaRPr>
        </a:p>
      </dsp:txBody>
      <dsp:txXfrm>
        <a:off x="160973" y="1355824"/>
        <a:ext cx="962471" cy="2812852"/>
      </dsp:txXfrm>
    </dsp:sp>
    <dsp:sp modelId="{422DBCAE-4680-DC47-BC73-ED9FC555B590}">
      <dsp:nvSpPr>
        <dsp:cNvPr id="0" name=""/>
        <dsp:cNvSpPr/>
      </dsp:nvSpPr>
      <dsp:spPr>
        <a:xfrm>
          <a:off x="1377030" y="0"/>
          <a:ext cx="1277949" cy="4419600"/>
        </a:xfrm>
        <a:prstGeom prst="roundRect">
          <a:avLst>
            <a:gd name="adj" fmla="val 10000"/>
          </a:avLst>
        </a:prstGeom>
        <a:solidFill>
          <a:schemeClr val="bg1"/>
        </a:solidFill>
        <a:ln w="12700">
          <a:solidFill>
            <a:schemeClr val="accent1"/>
          </a:solidFill>
        </a:ln>
        <a:effectLst>
          <a:outerShdw blurRad="57150" dist="38100" dir="5400000" algn="ctr" rotWithShape="0">
            <a:schemeClr val="accent1">
              <a:tint val="40000"/>
              <a:hueOff val="0"/>
              <a:satOff val="0"/>
              <a:lumOff val="0"/>
              <a:alphaOff val="0"/>
              <a:shade val="9000"/>
              <a:alpha val="48000"/>
              <a:satMod val="105000"/>
            </a:schemeClr>
          </a:outerShdw>
        </a:effectLst>
      </dsp:spPr>
      <dsp:style>
        <a:lnRef idx="0">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n-US" sz="1800" kern="1200" dirty="0" smtClean="0">
              <a:latin typeface="Times New Roman" panose="02020603050405020304" pitchFamily="18" charset="0"/>
              <a:cs typeface="Times New Roman" panose="02020603050405020304" pitchFamily="18" charset="0"/>
            </a:rPr>
            <a:t>Resource Manager</a:t>
          </a:r>
          <a:endParaRPr lang="en-US" sz="1800" kern="1200" dirty="0">
            <a:latin typeface="Times New Roman" panose="02020603050405020304" pitchFamily="18" charset="0"/>
            <a:cs typeface="Times New Roman" panose="02020603050405020304" pitchFamily="18" charset="0"/>
          </a:endParaRPr>
        </a:p>
      </dsp:txBody>
      <dsp:txXfrm>
        <a:off x="1377030" y="0"/>
        <a:ext cx="1277949" cy="1325880"/>
      </dsp:txXfrm>
    </dsp:sp>
    <dsp:sp modelId="{BCFEDE62-6A64-F340-B544-6721BB666B90}">
      <dsp:nvSpPr>
        <dsp:cNvPr id="0" name=""/>
        <dsp:cNvSpPr/>
      </dsp:nvSpPr>
      <dsp:spPr>
        <a:xfrm>
          <a:off x="1504825" y="1325880"/>
          <a:ext cx="1022359" cy="2872740"/>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3020" tIns="24765" rIns="33020" bIns="24765" numCol="1" spcCol="1270" anchor="ctr" anchorCtr="0">
          <a:noAutofit/>
        </a:bodyPr>
        <a:lstStyle/>
        <a:p>
          <a:pPr lvl="0" algn="ctr" defTabSz="577850" rtl="0">
            <a:lnSpc>
              <a:spcPct val="90000"/>
            </a:lnSpc>
            <a:spcBef>
              <a:spcPct val="0"/>
            </a:spcBef>
            <a:spcAft>
              <a:spcPct val="35000"/>
            </a:spcAft>
          </a:pPr>
          <a:r>
            <a:rPr lang="en-US" sz="1300" kern="1200" dirty="0" smtClean="0">
              <a:latin typeface="Times New Roman" panose="02020603050405020304" pitchFamily="18" charset="0"/>
              <a:cs typeface="Times New Roman" panose="02020603050405020304" pitchFamily="18" charset="0"/>
            </a:rPr>
            <a:t>Manages application resources, such as localized strings and bitmaps</a:t>
          </a:r>
          <a:endParaRPr lang="en-US" sz="1300" kern="1200" dirty="0">
            <a:latin typeface="Times New Roman" panose="02020603050405020304" pitchFamily="18" charset="0"/>
            <a:cs typeface="Times New Roman" panose="02020603050405020304" pitchFamily="18" charset="0"/>
          </a:endParaRPr>
        </a:p>
      </dsp:txBody>
      <dsp:txXfrm>
        <a:off x="1534769" y="1355824"/>
        <a:ext cx="962471" cy="2812852"/>
      </dsp:txXfrm>
    </dsp:sp>
    <dsp:sp modelId="{DFF1BFD8-19A5-494E-A2D7-5C2601F74006}">
      <dsp:nvSpPr>
        <dsp:cNvPr id="0" name=""/>
        <dsp:cNvSpPr/>
      </dsp:nvSpPr>
      <dsp:spPr>
        <a:xfrm>
          <a:off x="2750826" y="0"/>
          <a:ext cx="1277949" cy="4419600"/>
        </a:xfrm>
        <a:prstGeom prst="roundRect">
          <a:avLst>
            <a:gd name="adj" fmla="val 10000"/>
          </a:avLst>
        </a:prstGeom>
        <a:solidFill>
          <a:schemeClr val="bg1"/>
        </a:solidFill>
        <a:ln w="12700">
          <a:solidFill>
            <a:schemeClr val="accent1"/>
          </a:solidFill>
        </a:ln>
        <a:effectLst>
          <a:outerShdw blurRad="57150" dist="38100" dir="5400000" algn="ctr" rotWithShape="0">
            <a:schemeClr val="accent1">
              <a:tint val="40000"/>
              <a:hueOff val="0"/>
              <a:satOff val="0"/>
              <a:lumOff val="0"/>
              <a:alphaOff val="0"/>
              <a:shade val="9000"/>
              <a:alpha val="48000"/>
              <a:satMod val="105000"/>
            </a:schemeClr>
          </a:outerShdw>
        </a:effectLst>
      </dsp:spPr>
      <dsp:style>
        <a:lnRef idx="0">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n-US" sz="1800" kern="1200" dirty="0" smtClean="0">
              <a:latin typeface="Times New Roman" panose="02020603050405020304" pitchFamily="18" charset="0"/>
              <a:cs typeface="Times New Roman" panose="02020603050405020304" pitchFamily="18" charset="0"/>
            </a:rPr>
            <a:t>View System</a:t>
          </a:r>
          <a:endParaRPr lang="en-US" sz="1800" kern="1200" dirty="0">
            <a:latin typeface="Times New Roman" panose="02020603050405020304" pitchFamily="18" charset="0"/>
            <a:cs typeface="Times New Roman" panose="02020603050405020304" pitchFamily="18" charset="0"/>
          </a:endParaRPr>
        </a:p>
      </dsp:txBody>
      <dsp:txXfrm>
        <a:off x="2750826" y="0"/>
        <a:ext cx="1277949" cy="1325880"/>
      </dsp:txXfrm>
    </dsp:sp>
    <dsp:sp modelId="{AD93195C-FCDE-1E4A-99C1-8818449203C8}">
      <dsp:nvSpPr>
        <dsp:cNvPr id="0" name=""/>
        <dsp:cNvSpPr/>
      </dsp:nvSpPr>
      <dsp:spPr>
        <a:xfrm>
          <a:off x="2878621" y="1325880"/>
          <a:ext cx="1022359" cy="2872740"/>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3020" tIns="24765" rIns="33020" bIns="24765" numCol="1" spcCol="1270" anchor="ctr" anchorCtr="0">
          <a:noAutofit/>
        </a:bodyPr>
        <a:lstStyle/>
        <a:p>
          <a:pPr lvl="0" algn="ctr" defTabSz="577850" rtl="0">
            <a:lnSpc>
              <a:spcPct val="90000"/>
            </a:lnSpc>
            <a:spcBef>
              <a:spcPct val="0"/>
            </a:spcBef>
            <a:spcAft>
              <a:spcPct val="35000"/>
            </a:spcAft>
          </a:pPr>
          <a:r>
            <a:rPr lang="en-US" sz="1300" kern="1200" dirty="0" smtClean="0">
              <a:latin typeface="Times New Roman" panose="02020603050405020304" pitchFamily="18" charset="0"/>
              <a:cs typeface="Times New Roman" panose="02020603050405020304" pitchFamily="18" charset="0"/>
            </a:rPr>
            <a:t>Provides the user interface (UI) primitives as well as UI Events</a:t>
          </a:r>
          <a:endParaRPr lang="en-US" sz="1300" kern="1200" dirty="0">
            <a:latin typeface="Times New Roman" panose="02020603050405020304" pitchFamily="18" charset="0"/>
            <a:cs typeface="Times New Roman" panose="02020603050405020304" pitchFamily="18" charset="0"/>
          </a:endParaRPr>
        </a:p>
      </dsp:txBody>
      <dsp:txXfrm>
        <a:off x="2908565" y="1355824"/>
        <a:ext cx="962471" cy="2812852"/>
      </dsp:txXfrm>
    </dsp:sp>
    <dsp:sp modelId="{AF1B39D9-021C-6745-94F4-C4F79932323A}">
      <dsp:nvSpPr>
        <dsp:cNvPr id="0" name=""/>
        <dsp:cNvSpPr/>
      </dsp:nvSpPr>
      <dsp:spPr>
        <a:xfrm>
          <a:off x="4124623" y="0"/>
          <a:ext cx="1277949" cy="4419600"/>
        </a:xfrm>
        <a:prstGeom prst="roundRect">
          <a:avLst>
            <a:gd name="adj" fmla="val 10000"/>
          </a:avLst>
        </a:prstGeom>
        <a:solidFill>
          <a:schemeClr val="bg1"/>
        </a:solidFill>
        <a:ln w="12700">
          <a:solidFill>
            <a:schemeClr val="accent1"/>
          </a:solidFill>
        </a:ln>
        <a:effectLst>
          <a:outerShdw blurRad="57150" dist="38100" dir="5400000" algn="ctr" rotWithShape="0">
            <a:schemeClr val="accent1">
              <a:tint val="40000"/>
              <a:hueOff val="0"/>
              <a:satOff val="0"/>
              <a:lumOff val="0"/>
              <a:alphaOff val="0"/>
              <a:shade val="9000"/>
              <a:alpha val="48000"/>
              <a:satMod val="105000"/>
            </a:schemeClr>
          </a:outerShdw>
        </a:effectLst>
      </dsp:spPr>
      <dsp:style>
        <a:lnRef idx="0">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n-US" sz="1800" kern="1200" dirty="0" smtClean="0">
              <a:latin typeface="Times New Roman" panose="02020603050405020304" pitchFamily="18" charset="0"/>
              <a:cs typeface="Times New Roman" panose="02020603050405020304" pitchFamily="18" charset="0"/>
            </a:rPr>
            <a:t>Location Manager</a:t>
          </a:r>
          <a:endParaRPr lang="en-US" sz="1800" kern="1200" dirty="0">
            <a:latin typeface="Times New Roman" panose="02020603050405020304" pitchFamily="18" charset="0"/>
            <a:cs typeface="Times New Roman" panose="02020603050405020304" pitchFamily="18" charset="0"/>
          </a:endParaRPr>
        </a:p>
      </dsp:txBody>
      <dsp:txXfrm>
        <a:off x="4124623" y="0"/>
        <a:ext cx="1277949" cy="1325880"/>
      </dsp:txXfrm>
    </dsp:sp>
    <dsp:sp modelId="{AFE7CE7E-084B-0445-B704-3AA0B536146E}">
      <dsp:nvSpPr>
        <dsp:cNvPr id="0" name=""/>
        <dsp:cNvSpPr/>
      </dsp:nvSpPr>
      <dsp:spPr>
        <a:xfrm>
          <a:off x="4252418" y="1325880"/>
          <a:ext cx="1022359" cy="2872740"/>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3020" tIns="24765" rIns="33020" bIns="24765" numCol="1" spcCol="1270" anchor="ctr" anchorCtr="0">
          <a:noAutofit/>
        </a:bodyPr>
        <a:lstStyle/>
        <a:p>
          <a:pPr lvl="0" algn="ctr" defTabSz="577850" rtl="0">
            <a:lnSpc>
              <a:spcPct val="90000"/>
            </a:lnSpc>
            <a:spcBef>
              <a:spcPct val="0"/>
            </a:spcBef>
            <a:spcAft>
              <a:spcPct val="35000"/>
            </a:spcAft>
          </a:pPr>
          <a:r>
            <a:rPr lang="en-US" sz="1300" kern="1200" dirty="0" smtClean="0">
              <a:latin typeface="Times New Roman" panose="02020603050405020304" pitchFamily="18" charset="0"/>
              <a:cs typeface="Times New Roman" panose="02020603050405020304" pitchFamily="18" charset="0"/>
            </a:rPr>
            <a:t>Allows developers to tap into location-based services, whether by GPS, cell tower IDs, or local Wi-Fi databases</a:t>
          </a:r>
          <a:endParaRPr lang="en-US" sz="1300" kern="1200" dirty="0">
            <a:latin typeface="Times New Roman" panose="02020603050405020304" pitchFamily="18" charset="0"/>
            <a:cs typeface="Times New Roman" panose="02020603050405020304" pitchFamily="18" charset="0"/>
          </a:endParaRPr>
        </a:p>
      </dsp:txBody>
      <dsp:txXfrm>
        <a:off x="4282362" y="1355824"/>
        <a:ext cx="962471" cy="2812852"/>
      </dsp:txXfrm>
    </dsp:sp>
    <dsp:sp modelId="{ACFE2649-D816-474B-BB14-47D1576A7FC7}">
      <dsp:nvSpPr>
        <dsp:cNvPr id="0" name=""/>
        <dsp:cNvSpPr/>
      </dsp:nvSpPr>
      <dsp:spPr>
        <a:xfrm>
          <a:off x="5498419" y="0"/>
          <a:ext cx="1277949" cy="4419600"/>
        </a:xfrm>
        <a:prstGeom prst="roundRect">
          <a:avLst>
            <a:gd name="adj" fmla="val 10000"/>
          </a:avLst>
        </a:prstGeom>
        <a:solidFill>
          <a:schemeClr val="bg1"/>
        </a:solidFill>
        <a:ln w="12700">
          <a:solidFill>
            <a:schemeClr val="accent1"/>
          </a:solidFill>
        </a:ln>
        <a:effectLst>
          <a:outerShdw blurRad="57150" dist="38100" dir="5400000" algn="ctr" rotWithShape="0">
            <a:schemeClr val="accent1">
              <a:tint val="40000"/>
              <a:hueOff val="0"/>
              <a:satOff val="0"/>
              <a:lumOff val="0"/>
              <a:alphaOff val="0"/>
              <a:shade val="9000"/>
              <a:alpha val="48000"/>
              <a:satMod val="105000"/>
            </a:schemeClr>
          </a:outerShdw>
        </a:effectLst>
      </dsp:spPr>
      <dsp:style>
        <a:lnRef idx="0">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n-US" sz="1800" kern="1200" dirty="0" smtClean="0">
              <a:latin typeface="Times New Roman" panose="02020603050405020304" pitchFamily="18" charset="0"/>
              <a:cs typeface="Times New Roman" panose="02020603050405020304" pitchFamily="18" charset="0"/>
            </a:rPr>
            <a:t>Notification Manager</a:t>
          </a:r>
          <a:endParaRPr lang="en-US" sz="1800" kern="1200" dirty="0">
            <a:latin typeface="Times New Roman" panose="02020603050405020304" pitchFamily="18" charset="0"/>
            <a:cs typeface="Times New Roman" panose="02020603050405020304" pitchFamily="18" charset="0"/>
          </a:endParaRPr>
        </a:p>
      </dsp:txBody>
      <dsp:txXfrm>
        <a:off x="5498419" y="0"/>
        <a:ext cx="1277949" cy="1325880"/>
      </dsp:txXfrm>
    </dsp:sp>
    <dsp:sp modelId="{89406270-5B39-AD49-8F92-964492861722}">
      <dsp:nvSpPr>
        <dsp:cNvPr id="0" name=""/>
        <dsp:cNvSpPr/>
      </dsp:nvSpPr>
      <dsp:spPr>
        <a:xfrm>
          <a:off x="5626214" y="1325880"/>
          <a:ext cx="1022359" cy="2872740"/>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3020" tIns="24765" rIns="33020" bIns="24765" numCol="1" spcCol="1270" anchor="ctr" anchorCtr="0">
          <a:noAutofit/>
        </a:bodyPr>
        <a:lstStyle/>
        <a:p>
          <a:pPr lvl="0" algn="ctr" defTabSz="577850" rtl="0">
            <a:lnSpc>
              <a:spcPct val="90000"/>
            </a:lnSpc>
            <a:spcBef>
              <a:spcPct val="0"/>
            </a:spcBef>
            <a:spcAft>
              <a:spcPct val="35000"/>
            </a:spcAft>
          </a:pPr>
          <a:r>
            <a:rPr lang="en-US" sz="1300" kern="1200" dirty="0" smtClean="0">
              <a:latin typeface="Times New Roman" panose="02020603050405020304" pitchFamily="18" charset="0"/>
              <a:cs typeface="Times New Roman" panose="02020603050405020304" pitchFamily="18" charset="0"/>
            </a:rPr>
            <a:t>Manages events, such as arriving messages and appointments</a:t>
          </a:r>
          <a:endParaRPr lang="en-US" sz="1300" kern="1200" dirty="0">
            <a:latin typeface="Times New Roman" panose="02020603050405020304" pitchFamily="18" charset="0"/>
            <a:cs typeface="Times New Roman" panose="02020603050405020304" pitchFamily="18" charset="0"/>
          </a:endParaRPr>
        </a:p>
      </dsp:txBody>
      <dsp:txXfrm>
        <a:off x="5656158" y="1355824"/>
        <a:ext cx="962471" cy="2812852"/>
      </dsp:txXfrm>
    </dsp:sp>
    <dsp:sp modelId="{5C9A40CF-CB00-2B41-BE3C-AE6D386C9E29}">
      <dsp:nvSpPr>
        <dsp:cNvPr id="0" name=""/>
        <dsp:cNvSpPr/>
      </dsp:nvSpPr>
      <dsp:spPr>
        <a:xfrm>
          <a:off x="6872215" y="0"/>
          <a:ext cx="1277949" cy="4419600"/>
        </a:xfrm>
        <a:prstGeom prst="roundRect">
          <a:avLst>
            <a:gd name="adj" fmla="val 10000"/>
          </a:avLst>
        </a:prstGeom>
        <a:solidFill>
          <a:schemeClr val="bg1"/>
        </a:solidFill>
        <a:ln w="12700">
          <a:solidFill>
            <a:schemeClr val="accent1"/>
          </a:solidFill>
        </a:ln>
        <a:effectLst>
          <a:outerShdw blurRad="57150" dist="38100" dir="5400000" algn="ctr" rotWithShape="0">
            <a:schemeClr val="accent1">
              <a:tint val="40000"/>
              <a:hueOff val="0"/>
              <a:satOff val="0"/>
              <a:lumOff val="0"/>
              <a:alphaOff val="0"/>
              <a:shade val="9000"/>
              <a:alpha val="48000"/>
              <a:satMod val="105000"/>
            </a:schemeClr>
          </a:outerShdw>
        </a:effectLst>
      </dsp:spPr>
      <dsp:style>
        <a:lnRef idx="0">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n-US" sz="1800" kern="1200" dirty="0" smtClean="0">
              <a:latin typeface="Times New Roman" panose="02020603050405020304" pitchFamily="18" charset="0"/>
              <a:cs typeface="Times New Roman" panose="02020603050405020304" pitchFamily="18" charset="0"/>
            </a:rPr>
            <a:t>XMPP</a:t>
          </a:r>
          <a:endParaRPr lang="en-US" sz="1800" kern="1200" dirty="0">
            <a:latin typeface="Times New Roman" panose="02020603050405020304" pitchFamily="18" charset="0"/>
            <a:cs typeface="Times New Roman" panose="02020603050405020304" pitchFamily="18" charset="0"/>
          </a:endParaRPr>
        </a:p>
      </dsp:txBody>
      <dsp:txXfrm>
        <a:off x="6872215" y="0"/>
        <a:ext cx="1277949" cy="1325880"/>
      </dsp:txXfrm>
    </dsp:sp>
    <dsp:sp modelId="{4BAB5E6A-692D-2E47-8D98-CF9B97694100}">
      <dsp:nvSpPr>
        <dsp:cNvPr id="0" name=""/>
        <dsp:cNvSpPr/>
      </dsp:nvSpPr>
      <dsp:spPr>
        <a:xfrm>
          <a:off x="7000010" y="1325880"/>
          <a:ext cx="1022359" cy="2872740"/>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3020" tIns="24765" rIns="33020" bIns="24765" numCol="1" spcCol="1270" anchor="ctr" anchorCtr="0">
          <a:noAutofit/>
        </a:bodyPr>
        <a:lstStyle/>
        <a:p>
          <a:pPr lvl="0" algn="ctr" defTabSz="577850" rtl="0">
            <a:lnSpc>
              <a:spcPct val="90000"/>
            </a:lnSpc>
            <a:spcBef>
              <a:spcPct val="0"/>
            </a:spcBef>
            <a:spcAft>
              <a:spcPct val="35000"/>
            </a:spcAft>
          </a:pPr>
          <a:r>
            <a:rPr lang="en-US" sz="1300" kern="1200" dirty="0" smtClean="0">
              <a:latin typeface="Times New Roman" panose="02020603050405020304" pitchFamily="18" charset="0"/>
              <a:cs typeface="Times New Roman" panose="02020603050405020304" pitchFamily="18" charset="0"/>
            </a:rPr>
            <a:t>Provides standardized messaging functions between applications</a:t>
          </a:r>
          <a:endParaRPr lang="en-US" sz="1300" kern="1200" dirty="0">
            <a:latin typeface="Times New Roman" panose="02020603050405020304" pitchFamily="18" charset="0"/>
            <a:cs typeface="Times New Roman" panose="02020603050405020304" pitchFamily="18" charset="0"/>
          </a:endParaRPr>
        </a:p>
      </dsp:txBody>
      <dsp:txXfrm>
        <a:off x="7029954" y="1355824"/>
        <a:ext cx="962471" cy="2812852"/>
      </dsp:txXfrm>
    </dsp:sp>
  </dsp:spTree>
</dsp:drawing>
</file>

<file path=ppt/diagrams/drawing3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B74FB8-A17F-DB4D-89BA-9DA080589CF9}">
      <dsp:nvSpPr>
        <dsp:cNvPr id="0" name=""/>
        <dsp:cNvSpPr/>
      </dsp:nvSpPr>
      <dsp:spPr>
        <a:xfrm>
          <a:off x="0" y="0"/>
          <a:ext cx="3840162" cy="3840162"/>
        </a:xfrm>
        <a:prstGeom prst="pie">
          <a:avLst>
            <a:gd name="adj1" fmla="val 5400000"/>
            <a:gd name="adj2" fmla="val 1620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07A6B9EE-2643-ED42-8451-9AF5B87A7FAF}">
      <dsp:nvSpPr>
        <dsp:cNvPr id="0" name=""/>
        <dsp:cNvSpPr/>
      </dsp:nvSpPr>
      <dsp:spPr>
        <a:xfrm>
          <a:off x="1920081" y="0"/>
          <a:ext cx="5955414" cy="3840162"/>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kern="1200" dirty="0" smtClean="0">
              <a:latin typeface="Times New Roman" panose="02020603050405020304" pitchFamily="18" charset="0"/>
              <a:cs typeface="Times New Roman" panose="02020603050405020304" pitchFamily="18" charset="0"/>
            </a:rPr>
            <a:t>An activity is a single visual user interface component, including things such as menu selections, icons, and checkboxes</a:t>
          </a:r>
          <a:endParaRPr lang="en-US" sz="2400" kern="1200" dirty="0">
            <a:latin typeface="Times New Roman" panose="02020603050405020304" pitchFamily="18" charset="0"/>
            <a:cs typeface="Times New Roman" panose="02020603050405020304" pitchFamily="18" charset="0"/>
          </a:endParaRPr>
        </a:p>
      </dsp:txBody>
      <dsp:txXfrm>
        <a:off x="1920081" y="0"/>
        <a:ext cx="5955414" cy="1152051"/>
      </dsp:txXfrm>
    </dsp:sp>
    <dsp:sp modelId="{D5ECF5E7-5902-E945-985A-D0312BF183FC}">
      <dsp:nvSpPr>
        <dsp:cNvPr id="0" name=""/>
        <dsp:cNvSpPr/>
      </dsp:nvSpPr>
      <dsp:spPr>
        <a:xfrm>
          <a:off x="672029" y="1152051"/>
          <a:ext cx="2496103" cy="2496103"/>
        </a:xfrm>
        <a:prstGeom prst="pie">
          <a:avLst>
            <a:gd name="adj1" fmla="val 5400000"/>
            <a:gd name="adj2" fmla="val 16200000"/>
          </a:avLst>
        </a:prstGeom>
        <a:solidFill>
          <a:schemeClr val="accent2"/>
        </a:soli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BFDE17E6-F79D-5C4B-BAFE-E6D6326FB705}">
      <dsp:nvSpPr>
        <dsp:cNvPr id="0" name=""/>
        <dsp:cNvSpPr/>
      </dsp:nvSpPr>
      <dsp:spPr>
        <a:xfrm>
          <a:off x="1920081" y="1152051"/>
          <a:ext cx="5955414" cy="2496103"/>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kern="1200" dirty="0" smtClean="0">
              <a:latin typeface="Times New Roman" panose="02020603050405020304" pitchFamily="18" charset="0"/>
              <a:cs typeface="Times New Roman" panose="02020603050405020304" pitchFamily="18" charset="0"/>
            </a:rPr>
            <a:t>Every screen in an application is an extension of the Activity class</a:t>
          </a:r>
          <a:endParaRPr lang="en-US" sz="2400" kern="1200" dirty="0">
            <a:latin typeface="Times New Roman" panose="02020603050405020304" pitchFamily="18" charset="0"/>
            <a:cs typeface="Times New Roman" panose="02020603050405020304" pitchFamily="18" charset="0"/>
          </a:endParaRPr>
        </a:p>
      </dsp:txBody>
      <dsp:txXfrm>
        <a:off x="1920081" y="1152051"/>
        <a:ext cx="5955414" cy="1152047"/>
      </dsp:txXfrm>
    </dsp:sp>
    <dsp:sp modelId="{3E80D4D7-B2B0-AD44-A848-95513A42DEE5}">
      <dsp:nvSpPr>
        <dsp:cNvPr id="0" name=""/>
        <dsp:cNvSpPr/>
      </dsp:nvSpPr>
      <dsp:spPr>
        <a:xfrm>
          <a:off x="1344057" y="2304098"/>
          <a:ext cx="1152047" cy="1152047"/>
        </a:xfrm>
        <a:prstGeom prst="pie">
          <a:avLst>
            <a:gd name="adj1" fmla="val 5400000"/>
            <a:gd name="adj2" fmla="val 1620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4B7D2438-C557-5446-98B4-1704A8B39B68}">
      <dsp:nvSpPr>
        <dsp:cNvPr id="0" name=""/>
        <dsp:cNvSpPr/>
      </dsp:nvSpPr>
      <dsp:spPr>
        <a:xfrm>
          <a:off x="1920081" y="2304098"/>
          <a:ext cx="5955414" cy="1152047"/>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kern="1200" dirty="0" smtClean="0">
              <a:latin typeface="Times New Roman" panose="02020603050405020304" pitchFamily="18" charset="0"/>
              <a:cs typeface="Times New Roman" panose="02020603050405020304" pitchFamily="18" charset="0"/>
            </a:rPr>
            <a:t>Activities use Views to form graphical user interfaces that display information and respond to user actions</a:t>
          </a:r>
          <a:endParaRPr lang="en-US" sz="2400" kern="1200" dirty="0">
            <a:latin typeface="Times New Roman" panose="02020603050405020304" pitchFamily="18" charset="0"/>
            <a:cs typeface="Times New Roman" panose="02020603050405020304" pitchFamily="18" charset="0"/>
          </a:endParaRPr>
        </a:p>
      </dsp:txBody>
      <dsp:txXfrm>
        <a:off x="1920081" y="2304098"/>
        <a:ext cx="5955414" cy="1152047"/>
      </dsp:txXfrm>
    </dsp:sp>
  </dsp:spTree>
</dsp:drawing>
</file>

<file path=ppt/diagrams/drawing3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E4A990-5AA0-034B-8CCF-8670DC0A0746}">
      <dsp:nvSpPr>
        <dsp:cNvPr id="0" name=""/>
        <dsp:cNvSpPr/>
      </dsp:nvSpPr>
      <dsp:spPr>
        <a:xfrm>
          <a:off x="0" y="6515"/>
          <a:ext cx="5257800" cy="748800"/>
        </a:xfrm>
        <a:prstGeom prst="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w="9525" cap="flat" cmpd="sng" algn="ctr">
          <a:solidFill>
            <a:schemeClr val="accent1">
              <a:hueOff val="0"/>
              <a:satOff val="0"/>
              <a:lumOff val="0"/>
              <a:alphaOff val="0"/>
            </a:schemeClr>
          </a:solidFill>
          <a:prstDash val="solid"/>
        </a:ln>
        <a:effectLst>
          <a:outerShdw blurRad="57150" dist="38100" dir="5400000" algn="ctr" rotWithShape="0">
            <a:schemeClr val="accent1">
              <a:hueOff val="0"/>
              <a:satOff val="0"/>
              <a:lumOff val="0"/>
              <a:alphaOff val="0"/>
              <a:shade val="9000"/>
              <a:alpha val="48000"/>
              <a:satMod val="105000"/>
            </a:scheme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84912" tIns="105664" rIns="184912" bIns="105664" numCol="1" spcCol="1270" anchor="ctr" anchorCtr="0">
          <a:noAutofit/>
        </a:bodyPr>
        <a:lstStyle/>
        <a:p>
          <a:pPr lvl="0" algn="ctr" defTabSz="1155700">
            <a:lnSpc>
              <a:spcPct val="90000"/>
            </a:lnSpc>
            <a:spcBef>
              <a:spcPct val="0"/>
            </a:spcBef>
            <a:spcAft>
              <a:spcPct val="35000"/>
            </a:spcAft>
          </a:pPr>
          <a:r>
            <a:rPr lang="en-US" sz="2600" kern="1200" dirty="0" smtClean="0">
              <a:latin typeface="Times New Roman" panose="02020603050405020304" pitchFamily="18" charset="0"/>
              <a:cs typeface="Times New Roman" panose="02020603050405020304" pitchFamily="18" charset="0"/>
            </a:rPr>
            <a:t>Main objectives of an OS:</a:t>
          </a:r>
          <a:endParaRPr lang="en-US" sz="2600" kern="1200" dirty="0">
            <a:latin typeface="Times New Roman" panose="02020603050405020304" pitchFamily="18" charset="0"/>
            <a:cs typeface="Times New Roman" panose="02020603050405020304" pitchFamily="18" charset="0"/>
          </a:endParaRPr>
        </a:p>
      </dsp:txBody>
      <dsp:txXfrm>
        <a:off x="0" y="6515"/>
        <a:ext cx="5257800" cy="748800"/>
      </dsp:txXfrm>
    </dsp:sp>
    <dsp:sp modelId="{D90CF14F-E010-5649-9AC4-6BBF9E914CA0}">
      <dsp:nvSpPr>
        <dsp:cNvPr id="0" name=""/>
        <dsp:cNvSpPr/>
      </dsp:nvSpPr>
      <dsp:spPr>
        <a:xfrm>
          <a:off x="0" y="755315"/>
          <a:ext cx="5257800" cy="1498769"/>
        </a:xfrm>
        <a:prstGeom prst="rect">
          <a:avLst/>
        </a:prstGeom>
        <a:solidFill>
          <a:schemeClr val="bg1"/>
        </a:solidFill>
        <a:ln w="9525" cap="flat" cmpd="sng" algn="ctr">
          <a:solidFill>
            <a:schemeClr val="accent1">
              <a:lumMod val="7500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38684" tIns="138684" rIns="184912" bIns="208026" numCol="1" spcCol="1270" anchor="t" anchorCtr="0">
          <a:noAutofit/>
        </a:bodyPr>
        <a:lstStyle/>
        <a:p>
          <a:pPr marL="228600" lvl="1" indent="-228600" algn="l" defTabSz="1155700">
            <a:lnSpc>
              <a:spcPct val="90000"/>
            </a:lnSpc>
            <a:spcBef>
              <a:spcPct val="0"/>
            </a:spcBef>
            <a:spcAft>
              <a:spcPct val="15000"/>
            </a:spcAft>
            <a:buChar char="••"/>
          </a:pPr>
          <a:r>
            <a:rPr lang="en-US" sz="2600" kern="1200" dirty="0" smtClean="0">
              <a:latin typeface="Times New Roman" panose="02020603050405020304" pitchFamily="18" charset="0"/>
              <a:cs typeface="Times New Roman" panose="02020603050405020304" pitchFamily="18" charset="0"/>
            </a:rPr>
            <a:t>Convenience</a:t>
          </a:r>
        </a:p>
        <a:p>
          <a:pPr marL="228600" lvl="1" indent="-228600" algn="l" defTabSz="1155700">
            <a:lnSpc>
              <a:spcPct val="90000"/>
            </a:lnSpc>
            <a:spcBef>
              <a:spcPct val="0"/>
            </a:spcBef>
            <a:spcAft>
              <a:spcPct val="15000"/>
            </a:spcAft>
            <a:buChar char="••"/>
          </a:pPr>
          <a:r>
            <a:rPr lang="en-US" sz="2600" kern="1200" dirty="0" smtClean="0">
              <a:latin typeface="Times New Roman" panose="02020603050405020304" pitchFamily="18" charset="0"/>
              <a:cs typeface="Times New Roman" panose="02020603050405020304" pitchFamily="18" charset="0"/>
            </a:rPr>
            <a:t>Efficiency</a:t>
          </a:r>
        </a:p>
        <a:p>
          <a:pPr marL="228600" lvl="1" indent="-228600" algn="l" defTabSz="1155700">
            <a:lnSpc>
              <a:spcPct val="90000"/>
            </a:lnSpc>
            <a:spcBef>
              <a:spcPct val="0"/>
            </a:spcBef>
            <a:spcAft>
              <a:spcPct val="15000"/>
            </a:spcAft>
            <a:buChar char="••"/>
          </a:pPr>
          <a:r>
            <a:rPr lang="en-US" sz="2600" kern="1200" dirty="0" smtClean="0">
              <a:latin typeface="Times New Roman" panose="02020603050405020304" pitchFamily="18" charset="0"/>
              <a:cs typeface="Times New Roman" panose="02020603050405020304" pitchFamily="18" charset="0"/>
            </a:rPr>
            <a:t>Ability to evolve</a:t>
          </a:r>
        </a:p>
      </dsp:txBody>
      <dsp:txXfrm>
        <a:off x="0" y="755315"/>
        <a:ext cx="5257800" cy="1498769"/>
      </dsp:txXfrm>
    </dsp:sp>
  </dsp:spTree>
</dsp:drawing>
</file>

<file path=ppt/diagrams/drawing3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0F1619-2A2E-4440-879E-1CD49AE3B62E}">
      <dsp:nvSpPr>
        <dsp:cNvPr id="0" name=""/>
        <dsp:cNvSpPr/>
      </dsp:nvSpPr>
      <dsp:spPr>
        <a:xfrm>
          <a:off x="40" y="266096"/>
          <a:ext cx="3881177" cy="1395567"/>
        </a:xfrm>
        <a:prstGeom prst="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w="9525" cap="flat" cmpd="sng" algn="ctr">
          <a:solidFill>
            <a:schemeClr val="accent1">
              <a:hueOff val="0"/>
              <a:satOff val="0"/>
              <a:lumOff val="0"/>
              <a:alphaOff val="0"/>
            </a:schemeClr>
          </a:solidFill>
          <a:prstDash val="solid"/>
        </a:ln>
        <a:effectLst>
          <a:outerShdw blurRad="57150" dist="38100" dir="5400000" algn="ctr" rotWithShape="0">
            <a:schemeClr val="accent1">
              <a:hueOff val="0"/>
              <a:satOff val="0"/>
              <a:lumOff val="0"/>
              <a:alphaOff val="0"/>
              <a:shade val="9000"/>
              <a:alpha val="48000"/>
              <a:satMod val="105000"/>
            </a:scheme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206248" tIns="117856" rIns="206248" bIns="117856" numCol="1" spcCol="1270" anchor="ctr" anchorCtr="0">
          <a:noAutofit/>
        </a:bodyPr>
        <a:lstStyle/>
        <a:p>
          <a:pPr lvl="0" algn="ctr" defTabSz="1289050" rtl="0">
            <a:lnSpc>
              <a:spcPct val="90000"/>
            </a:lnSpc>
            <a:spcBef>
              <a:spcPct val="0"/>
            </a:spcBef>
            <a:spcAft>
              <a:spcPct val="35000"/>
            </a:spcAft>
          </a:pPr>
          <a:r>
            <a:rPr lang="en-NZ" sz="2900" kern="1200" dirty="0" smtClean="0">
              <a:latin typeface="Times New Roman" panose="02020603050405020304" pitchFamily="18" charset="0"/>
              <a:cs typeface="Times New Roman" panose="02020603050405020304" pitchFamily="18" charset="0"/>
            </a:rPr>
            <a:t>An interrupt occurs while another interrupt is being processed</a:t>
          </a:r>
          <a:endParaRPr lang="en-NZ" sz="2900" kern="1200" dirty="0">
            <a:latin typeface="Times New Roman" panose="02020603050405020304" pitchFamily="18" charset="0"/>
            <a:cs typeface="Times New Roman" panose="02020603050405020304" pitchFamily="18" charset="0"/>
          </a:endParaRPr>
        </a:p>
      </dsp:txBody>
      <dsp:txXfrm>
        <a:off x="40" y="266096"/>
        <a:ext cx="3881177" cy="1395567"/>
      </dsp:txXfrm>
    </dsp:sp>
    <dsp:sp modelId="{EAEBF06E-CDBA-5D42-ACA0-CDB013F15D32}">
      <dsp:nvSpPr>
        <dsp:cNvPr id="0" name=""/>
        <dsp:cNvSpPr/>
      </dsp:nvSpPr>
      <dsp:spPr>
        <a:xfrm>
          <a:off x="40" y="1661664"/>
          <a:ext cx="3881177" cy="1806038"/>
        </a:xfrm>
        <a:prstGeom prst="rect">
          <a:avLst/>
        </a:prstGeom>
        <a:solidFill>
          <a:schemeClr val="bg1"/>
        </a:solidFill>
        <a:ln w="9525" cap="flat" cmpd="sng" algn="ctr">
          <a:solidFill>
            <a:schemeClr val="accent1"/>
          </a:solidFill>
          <a:prstDash val="solid"/>
        </a:ln>
        <a:effectLst/>
      </dsp:spPr>
      <dsp:style>
        <a:lnRef idx="1">
          <a:scrgbClr r="0" g="0" b="0"/>
        </a:lnRef>
        <a:fillRef idx="1">
          <a:scrgbClr r="0" g="0" b="0"/>
        </a:fillRef>
        <a:effectRef idx="0">
          <a:scrgbClr r="0" g="0" b="0"/>
        </a:effectRef>
        <a:fontRef idx="minor"/>
      </dsp:style>
      <dsp:txBody>
        <a:bodyPr spcFirstLastPara="0" vert="horz" wrap="square" lIns="138684" tIns="138684" rIns="184912" bIns="208026" numCol="1" spcCol="1270" anchor="t" anchorCtr="0">
          <a:noAutofit/>
        </a:bodyPr>
        <a:lstStyle/>
        <a:p>
          <a:pPr marL="228600" lvl="1" indent="-228600" algn="l" defTabSz="1155700" rtl="0">
            <a:lnSpc>
              <a:spcPct val="90000"/>
            </a:lnSpc>
            <a:spcBef>
              <a:spcPct val="0"/>
            </a:spcBef>
            <a:spcAft>
              <a:spcPct val="15000"/>
            </a:spcAft>
            <a:buChar char="••"/>
          </a:pPr>
          <a:r>
            <a:rPr lang="en-US" sz="2600" kern="1200" dirty="0" smtClean="0">
              <a:latin typeface="Times New Roman" panose="02020603050405020304" pitchFamily="18" charset="0"/>
              <a:cs typeface="Times New Roman" panose="02020603050405020304" pitchFamily="18" charset="0"/>
            </a:rPr>
            <a:t>e.g. receiving data from a communications line and printing results at the same time</a:t>
          </a:r>
          <a:endParaRPr lang="en-US" sz="2600" kern="1200" dirty="0">
            <a:latin typeface="Times New Roman" panose="02020603050405020304" pitchFamily="18" charset="0"/>
            <a:cs typeface="Times New Roman" panose="02020603050405020304" pitchFamily="18" charset="0"/>
          </a:endParaRPr>
        </a:p>
      </dsp:txBody>
      <dsp:txXfrm>
        <a:off x="40" y="1661664"/>
        <a:ext cx="3881177" cy="1806038"/>
      </dsp:txXfrm>
    </dsp:sp>
    <dsp:sp modelId="{05EE9C55-7598-D34F-BE05-E40A82C0CF1B}">
      <dsp:nvSpPr>
        <dsp:cNvPr id="0" name=""/>
        <dsp:cNvSpPr/>
      </dsp:nvSpPr>
      <dsp:spPr>
        <a:xfrm>
          <a:off x="4424582" y="266096"/>
          <a:ext cx="3881177" cy="1395567"/>
        </a:xfrm>
        <a:prstGeom prst="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w="9525" cap="flat" cmpd="sng" algn="ctr">
          <a:solidFill>
            <a:schemeClr val="accent1">
              <a:hueOff val="0"/>
              <a:satOff val="0"/>
              <a:lumOff val="0"/>
              <a:alphaOff val="0"/>
            </a:schemeClr>
          </a:solidFill>
          <a:prstDash val="solid"/>
        </a:ln>
        <a:effectLst>
          <a:outerShdw blurRad="57150" dist="38100" dir="5400000" algn="ctr" rotWithShape="0">
            <a:schemeClr val="accent1">
              <a:hueOff val="0"/>
              <a:satOff val="0"/>
              <a:lumOff val="0"/>
              <a:alphaOff val="0"/>
              <a:shade val="9000"/>
              <a:alpha val="48000"/>
              <a:satMod val="105000"/>
            </a:scheme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206248" tIns="117856" rIns="206248" bIns="117856" numCol="1" spcCol="1270" anchor="ctr" anchorCtr="0">
          <a:noAutofit/>
        </a:bodyPr>
        <a:lstStyle/>
        <a:p>
          <a:pPr lvl="0" algn="ctr" defTabSz="1289050" rtl="0">
            <a:lnSpc>
              <a:spcPct val="90000"/>
            </a:lnSpc>
            <a:spcBef>
              <a:spcPct val="0"/>
            </a:spcBef>
            <a:spcAft>
              <a:spcPct val="35000"/>
            </a:spcAft>
          </a:pPr>
          <a:r>
            <a:rPr lang="en-NZ" sz="2900" kern="1200" dirty="0" smtClean="0">
              <a:latin typeface="Times New Roman" panose="02020603050405020304" pitchFamily="18" charset="0"/>
              <a:cs typeface="Times New Roman" panose="02020603050405020304" pitchFamily="18" charset="0"/>
            </a:rPr>
            <a:t>Two approaches:</a:t>
          </a:r>
          <a:endParaRPr lang="en-NZ" sz="2900" kern="1200" dirty="0">
            <a:latin typeface="Times New Roman" panose="02020603050405020304" pitchFamily="18" charset="0"/>
            <a:cs typeface="Times New Roman" panose="02020603050405020304" pitchFamily="18" charset="0"/>
          </a:endParaRPr>
        </a:p>
      </dsp:txBody>
      <dsp:txXfrm>
        <a:off x="4424582" y="266096"/>
        <a:ext cx="3881177" cy="1395567"/>
      </dsp:txXfrm>
    </dsp:sp>
    <dsp:sp modelId="{2584F76F-3CB1-A44A-BC5D-6B2AE9488314}">
      <dsp:nvSpPr>
        <dsp:cNvPr id="0" name=""/>
        <dsp:cNvSpPr/>
      </dsp:nvSpPr>
      <dsp:spPr>
        <a:xfrm>
          <a:off x="4424582" y="1661664"/>
          <a:ext cx="3881177" cy="1806038"/>
        </a:xfrm>
        <a:prstGeom prst="rect">
          <a:avLst/>
        </a:prstGeom>
        <a:solidFill>
          <a:schemeClr val="bg1"/>
        </a:solidFill>
        <a:ln w="9525" cap="flat" cmpd="sng" algn="ctr">
          <a:solidFill>
            <a:schemeClr val="accent1"/>
          </a:solidFill>
          <a:prstDash val="solid"/>
        </a:ln>
        <a:effectLst/>
      </dsp:spPr>
      <dsp:style>
        <a:lnRef idx="1">
          <a:scrgbClr r="0" g="0" b="0"/>
        </a:lnRef>
        <a:fillRef idx="1">
          <a:scrgbClr r="0" g="0" b="0"/>
        </a:fillRef>
        <a:effectRef idx="0">
          <a:scrgbClr r="0" g="0" b="0"/>
        </a:effectRef>
        <a:fontRef idx="minor"/>
      </dsp:style>
      <dsp:txBody>
        <a:bodyPr spcFirstLastPara="0" vert="horz" wrap="square" lIns="138684" tIns="138684" rIns="184912" bIns="208026" numCol="1" spcCol="1270" anchor="t" anchorCtr="0">
          <a:noAutofit/>
        </a:bodyPr>
        <a:lstStyle/>
        <a:p>
          <a:pPr marL="228600" lvl="1" indent="-228600" algn="l" defTabSz="1155700" rtl="0">
            <a:lnSpc>
              <a:spcPct val="90000"/>
            </a:lnSpc>
            <a:spcBef>
              <a:spcPct val="0"/>
            </a:spcBef>
            <a:spcAft>
              <a:spcPct val="15000"/>
            </a:spcAft>
            <a:buChar char="••"/>
          </a:pPr>
          <a:r>
            <a:rPr lang="en-NZ" sz="2600" kern="1200" dirty="0" smtClean="0">
              <a:latin typeface="Times New Roman" panose="02020603050405020304" pitchFamily="18" charset="0"/>
              <a:cs typeface="Times New Roman" panose="02020603050405020304" pitchFamily="18" charset="0"/>
            </a:rPr>
            <a:t>Disable interrupts while an interrupt is being processed</a:t>
          </a:r>
          <a:endParaRPr lang="en-NZ" sz="2600" kern="1200" dirty="0">
            <a:latin typeface="Times New Roman" panose="02020603050405020304" pitchFamily="18" charset="0"/>
            <a:cs typeface="Times New Roman" panose="02020603050405020304" pitchFamily="18" charset="0"/>
          </a:endParaRPr>
        </a:p>
        <a:p>
          <a:pPr marL="228600" lvl="1" indent="-228600" algn="l" defTabSz="1155700" rtl="0">
            <a:lnSpc>
              <a:spcPct val="90000"/>
            </a:lnSpc>
            <a:spcBef>
              <a:spcPct val="0"/>
            </a:spcBef>
            <a:spcAft>
              <a:spcPct val="15000"/>
            </a:spcAft>
            <a:buChar char="••"/>
          </a:pPr>
          <a:r>
            <a:rPr lang="en-US" sz="2600" kern="1200" dirty="0" smtClean="0">
              <a:latin typeface="Times New Roman" panose="02020603050405020304" pitchFamily="18" charset="0"/>
              <a:cs typeface="Times New Roman" panose="02020603050405020304" pitchFamily="18" charset="0"/>
            </a:rPr>
            <a:t>Use a priority scheme</a:t>
          </a:r>
          <a:endParaRPr lang="en-US" sz="2600" kern="1200" dirty="0">
            <a:latin typeface="Times New Roman" panose="02020603050405020304" pitchFamily="18" charset="0"/>
            <a:cs typeface="Times New Roman" panose="02020603050405020304" pitchFamily="18" charset="0"/>
          </a:endParaRPr>
        </a:p>
      </dsp:txBody>
      <dsp:txXfrm>
        <a:off x="4424582" y="1661664"/>
        <a:ext cx="3881177" cy="1806038"/>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2">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5">
  <dgm:title val=""/>
  <dgm:desc val=""/>
  <dgm:catLst>
    <dgm:cat type="hierarchy" pri="6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resOf/>
    <dgm:shape xmlns:r="http://schemas.openxmlformats.org/officeDocument/2006/relationships" r:blip="">
      <dgm:adjLst/>
    </dgm:shape>
    <dgm:choose name="Name0">
      <dgm:if name="Name1" axis="ch" ptType="node" func="cnt" op="gte" val="2">
        <dgm:choose name="Name2">
          <dgm:if name="Name3" func="var" arg="dir" op="equ" val="norm">
            <dgm:constrLst>
              <dgm:constr type="l" for="ch" forName="hierFlow"/>
              <dgm:constr type="t" for="ch" forName="hierFlow" refType="h" fact="0.3"/>
              <dgm:constr type="r" for="ch" forName="hierFlow" refType="w" fact="0.98"/>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if>
          <dgm:else name="Name4">
            <dgm:constrLst>
              <dgm:constr type="l" for="ch" forName="hierFlow" refType="w" fact="0.02"/>
              <dgm:constr type="t" for="ch" forName="hierFlow" refType="h" fact="0.3"/>
              <dgm:constr type="r" for="ch" forName="hierFlow" refType="w"/>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ruleLst/>
    <dgm:layoutNode name="hierFlow">
      <dgm:choose name="Name6">
        <dgm:if name="Name7" func="var" arg="dir" op="equ" val="norm">
          <dgm:alg type="lin">
            <dgm:param type="linDir" val="fromL"/>
            <dgm:param type="nodeVertAlign" val="mid"/>
            <dgm:param type="vertAlign" val="mid"/>
            <dgm:param type="nodeHorzAlign" val="l"/>
            <dgm:param type="horzAlign" val="l"/>
            <dgm:param type="fallback" val="2D"/>
          </dgm:alg>
        </dgm:if>
        <dgm:else name="Name8">
          <dgm:alg type="lin">
            <dgm:param type="linDir" val="fromR"/>
            <dgm:param type="nodeVertAlign" val="mid"/>
            <dgm:param type="vertAlign" val="mid"/>
            <dgm:param type="nodeHorzAlign" val="r"/>
            <dgm:param type="horzAlign" val="r"/>
            <dgm:param type="fallback" val="2D"/>
          </dgm:alg>
        </dgm:else>
      </dgm:choose>
      <dgm:shape xmlns:r="http://schemas.openxmlformats.org/officeDocument/2006/relationships" r:blip="">
        <dgm:adjLst/>
      </dgm:shape>
      <dgm:presOf/>
      <dgm:constrLst>
        <dgm:constr type="primFontSz" for="des" ptType="node" op="equ" val="65"/>
        <dgm:constr type="primFontSz" for="des" forName="connTx" op="equ" val="55"/>
        <dgm:constr type="primFontSz" for="des" forName="connTx" refType="primFontSz" refFor="des" refPtType="node" op="lte" fact="0.8"/>
      </dgm:constrLst>
      <dgm:ruleLst/>
      <dgm:choose name="Name9">
        <dgm:if name="Name10" axis="ch" ptType="node" func="cnt" op="gte" val="2">
          <dgm:layoutNode name="firstBuf">
            <dgm:alg type="sp"/>
            <dgm:shape xmlns:r="http://schemas.openxmlformats.org/officeDocument/2006/relationships" r:blip="">
              <dgm:adjLst/>
            </dgm:shape>
            <dgm:presOf/>
            <dgm:constrLst/>
            <dgm:ruleLst/>
          </dgm:layoutNode>
        </dgm:if>
        <dgm:else name="Name11"/>
      </dgm:choose>
      <dgm:layoutNode name="hierChild1">
        <dgm:varLst>
          <dgm:chPref val="1"/>
          <dgm:animOne val="branch"/>
          <dgm:animLvl val="lvl"/>
        </dgm:varLst>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constrLst/>
        <dgm:ruleLst/>
        <dgm:forEach name="Name15" axis="ch" cnt="3">
          <dgm:forEach name="Name16" axis="self" ptType="node">
            <dgm:layoutNode name="Name17">
              <dgm:choose name="Name18">
                <dgm:if name="Name19" func="var" arg="dir" op="equ" val="norm">
                  <dgm:alg type="hierRoot">
                    <dgm:param type="hierAlign" val="lCtrCh"/>
                  </dgm:alg>
                </dgm:if>
                <dgm:else name="Name20">
                  <dgm:alg type="hierRoot">
                    <dgm:param type="hierAlign" val="rCtrCh"/>
                  </dgm:alg>
                </dgm:else>
              </dgm:choose>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2">
                <dgm:choose name="Name21">
                  <dgm:if name="Name22" func="var" arg="dir" op="equ" val="norm">
                    <dgm:alg type="hierChild">
                      <dgm:param type="linDir" val="fromT"/>
                      <dgm:param type="chAlign" val="l"/>
                    </dgm:alg>
                  </dgm:if>
                  <dgm:else name="Name23">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24" axis="self" ptType="parTrans" cnt="1">
                    <dgm:layoutNode name="Name25">
                      <dgm:choose name="Name26">
                        <dgm:if name="Name27" func="var" arg="dir" op="equ" val="norm">
                          <dgm:alg type="conn">
                            <dgm:param type="dim" val="1D"/>
                            <dgm:param type="begPts" val="midR"/>
                            <dgm:param type="endPts" val="midL"/>
                            <dgm:param type="endSty" val="noArr"/>
                          </dgm:alg>
                        </dgm:if>
                        <dgm:else name="Name28">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29" axis="self" ptType="node">
                    <dgm:layoutNode name="Name30">
                      <dgm:choose name="Name31">
                        <dgm:if name="Name32" func="var" arg="dir" op="equ" val="norm">
                          <dgm:alg type="hierRoot">
                            <dgm:param type="hierAlign" val="lCtrCh"/>
                          </dgm:alg>
                        </dgm:if>
                        <dgm:else name="Name33">
                          <dgm:alg type="hierRoot">
                            <dgm:param type="hierAlign" val="rCtrCh"/>
                          </dgm:alg>
                        </dgm:else>
                      </dgm:choose>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3">
                        <dgm:choose name="Name34">
                          <dgm:if name="Name35" func="var" arg="dir" op="equ" val="norm">
                            <dgm:alg type="hierChild">
                              <dgm:param type="linDir" val="fromT"/>
                              <dgm:param type="chAlign" val="l"/>
                            </dgm:alg>
                          </dgm:if>
                          <dgm:else name="Name36">
                            <dgm:alg type="hierChild">
                              <dgm:param type="linDir" val="fromT"/>
                              <dgm:param type="chAlign" val="r"/>
                            </dgm:alg>
                          </dgm:else>
                        </dgm:choose>
                        <dgm:shape xmlns:r="http://schemas.openxmlformats.org/officeDocument/2006/relationships" r:blip="">
                          <dgm:adjLst/>
                        </dgm:shape>
                        <dgm:presOf/>
                        <dgm:constrLst/>
                        <dgm:ruleLst/>
                        <dgm:forEach name="Name37" ref="repeat"/>
                      </dgm:layoutNode>
                    </dgm:layoutNode>
                  </dgm:forEach>
                </dgm:forEach>
              </dgm:layoutNode>
            </dgm:layoutNode>
          </dgm:forEach>
        </dgm:forEach>
      </dgm:layoutNode>
    </dgm:layoutNode>
    <dgm:layoutNode name="bgShapesFlow">
      <dgm:choose name="Name38">
        <dgm:if name="Name39" func="var" arg="dir" op="equ" val="norm">
          <dgm:alg type="lin">
            <dgm:param type="linDir" val="fromL"/>
            <dgm:param type="nodeVertAlign" val="mid"/>
            <dgm:param type="vertAlign" val="mid"/>
            <dgm:param type="nodeHorzAlign" val="l"/>
            <dgm:param type="horzAlign" val="l"/>
          </dgm:alg>
        </dgm:if>
        <dgm:else name="Name40">
          <dgm:alg type="lin">
            <dgm:param type="linDir" val="fromR"/>
            <dgm:param type="nodeVertAlign" val="mid"/>
            <dgm:param type="vertAlign" val="mid"/>
            <dgm:param type="nodeHorzAlign" val="r"/>
            <dgm:param type="horzAlign" val="r"/>
          </dgm:alg>
        </dgm:else>
      </dgm:choose>
      <dgm:shape xmlns:r="http://schemas.openxmlformats.org/officeDocument/2006/relationships" r:blip="">
        <dgm:adjLst/>
      </dgm:shape>
      <dgm:presOf/>
      <dgm:constrLst>
        <dgm:constr type="w" for="ch" forName="rectComp" refType="w"/>
        <dgm:constr type="h" for="ch" forName="rectComp" refType="h"/>
        <dgm:constr type="h" for="des" forName="bgRect" refType="h"/>
        <dgm:constr type="primFontSz" for="des" forName="bgRectTx" op="equ" val="65"/>
      </dgm:constrLst>
      <dgm:ruleLst/>
      <dgm:forEach name="Name41" axis="ch" ptType="node" st="2">
        <dgm:layoutNode name="rectComp">
          <dgm:alg type="composite"/>
          <dgm:shape xmlns:r="http://schemas.openxmlformats.org/officeDocument/2006/relationships" r:blip="">
            <dgm:adjLst/>
          </dgm:shape>
          <dgm:presOf/>
          <dgm:constrLst>
            <dgm:constr type="userA"/>
            <dgm:constr type="l" for="ch" forName="bgRect"/>
            <dgm:constr type="t" for="ch" forName="bgRect"/>
            <dgm:constr type="w" for="ch" forName="bgRect" refType="userA" fact="1.2"/>
            <dgm:constr type="l" for="ch" forName="bgRectTx"/>
            <dgm:constr type="t" for="ch" forName="bgRectTx"/>
            <dgm:constr type="h" for="ch" forName="bgRectTx" refType="h" refFor="ch" refForName="bgRect" fact="0.3"/>
            <dgm:constr type="w" for="ch" forName="bgRectTx" refType="w" refFor="ch" refForName="bgRect" op="equ"/>
          </dgm:constrLst>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shape xmlns:r="http://schemas.openxmlformats.org/officeDocument/2006/relationships" type="rect" r:blip="" zOrderOff="-999" hideGeom="1">
              <dgm:adjLst/>
            </dgm:shape>
            <dgm:presOf axis="desOrSelf" ptType="node"/>
            <dgm:constrLst/>
            <dgm:ruleLst>
              <dgm:rule type="primFontSz" val="5" fact="NaN" max="NaN"/>
            </dgm:ruleLst>
          </dgm:layoutNode>
        </dgm:layoutNode>
        <dgm:choose name="Name42">
          <dgm:if name="Name43" axis="self" ptType="node" func="revPos" op="gte" val="2">
            <dgm:layoutNode name="spComp">
              <dgm:alg type="composite"/>
              <dgm:shape xmlns:r="http://schemas.openxmlformats.org/officeDocument/2006/relationships" r:blip="">
                <dgm:adjLst/>
              </dgm:shape>
              <dgm:presOf/>
              <dgm:constrLst>
                <dgm:constr type="userA"/>
                <dgm:constr type="userB"/>
                <dgm:constr type="l" for="ch" forName="hSp"/>
                <dgm:constr type="t" for="ch" forName="hSp"/>
                <dgm:constr type="w" for="ch" forName="hSp" refType="userB"/>
                <dgm:constr type="wOff" for="ch" forName="hSp" refType="userA" fact="-0.2"/>
              </dgm:constrLst>
              <dgm:ruleLst/>
              <dgm:layoutNode name="hSp">
                <dgm:alg type="sp"/>
                <dgm:shape xmlns:r="http://schemas.openxmlformats.org/officeDocument/2006/relationships" r:blip="">
                  <dgm:adjLst/>
                </dgm:shape>
                <dgm:presOf/>
                <dgm:constrLst/>
                <dgm:ruleLst/>
              </dgm:layoutNode>
            </dgm:layoutNode>
          </dgm:if>
          <dgm:else name="Name44"/>
        </dgm:choose>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7.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hierarchy5">
  <dgm:title val=""/>
  <dgm:desc val=""/>
  <dgm:catLst>
    <dgm:cat type="hierarchy" pri="6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resOf/>
    <dgm:shape xmlns:r="http://schemas.openxmlformats.org/officeDocument/2006/relationships" r:blip="">
      <dgm:adjLst/>
    </dgm:shape>
    <dgm:choose name="Name0">
      <dgm:if name="Name1" axis="ch" ptType="node" func="cnt" op="gte" val="2">
        <dgm:choose name="Name2">
          <dgm:if name="Name3" func="var" arg="dir" op="equ" val="norm">
            <dgm:constrLst>
              <dgm:constr type="l" for="ch" forName="hierFlow"/>
              <dgm:constr type="t" for="ch" forName="hierFlow" refType="h" fact="0.3"/>
              <dgm:constr type="r" for="ch" forName="hierFlow" refType="w" fact="0.98"/>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if>
          <dgm:else name="Name4">
            <dgm:constrLst>
              <dgm:constr type="l" for="ch" forName="hierFlow" refType="w" fact="0.02"/>
              <dgm:constr type="t" for="ch" forName="hierFlow" refType="h" fact="0.3"/>
              <dgm:constr type="r" for="ch" forName="hierFlow" refType="w"/>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ruleLst/>
    <dgm:layoutNode name="hierFlow">
      <dgm:choose name="Name6">
        <dgm:if name="Name7" func="var" arg="dir" op="equ" val="norm">
          <dgm:alg type="lin">
            <dgm:param type="linDir" val="fromL"/>
            <dgm:param type="nodeVertAlign" val="mid"/>
            <dgm:param type="vertAlign" val="mid"/>
            <dgm:param type="nodeHorzAlign" val="l"/>
            <dgm:param type="horzAlign" val="l"/>
            <dgm:param type="fallback" val="2D"/>
          </dgm:alg>
        </dgm:if>
        <dgm:else name="Name8">
          <dgm:alg type="lin">
            <dgm:param type="linDir" val="fromR"/>
            <dgm:param type="nodeVertAlign" val="mid"/>
            <dgm:param type="vertAlign" val="mid"/>
            <dgm:param type="nodeHorzAlign" val="r"/>
            <dgm:param type="horzAlign" val="r"/>
            <dgm:param type="fallback" val="2D"/>
          </dgm:alg>
        </dgm:else>
      </dgm:choose>
      <dgm:shape xmlns:r="http://schemas.openxmlformats.org/officeDocument/2006/relationships" r:blip="">
        <dgm:adjLst/>
      </dgm:shape>
      <dgm:presOf/>
      <dgm:constrLst>
        <dgm:constr type="primFontSz" for="des" ptType="node" op="equ" val="65"/>
        <dgm:constr type="primFontSz" for="des" forName="connTx" op="equ" val="55"/>
        <dgm:constr type="primFontSz" for="des" forName="connTx" refType="primFontSz" refFor="des" refPtType="node" op="lte" fact="0.8"/>
      </dgm:constrLst>
      <dgm:ruleLst/>
      <dgm:choose name="Name9">
        <dgm:if name="Name10" axis="ch" ptType="node" func="cnt" op="gte" val="2">
          <dgm:layoutNode name="firstBuf">
            <dgm:alg type="sp"/>
            <dgm:shape xmlns:r="http://schemas.openxmlformats.org/officeDocument/2006/relationships" r:blip="">
              <dgm:adjLst/>
            </dgm:shape>
            <dgm:presOf/>
            <dgm:constrLst/>
            <dgm:ruleLst/>
          </dgm:layoutNode>
        </dgm:if>
        <dgm:else name="Name11"/>
      </dgm:choose>
      <dgm:layoutNode name="hierChild1">
        <dgm:varLst>
          <dgm:chPref val="1"/>
          <dgm:animOne val="branch"/>
          <dgm:animLvl val="lvl"/>
        </dgm:varLst>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constrLst/>
        <dgm:ruleLst/>
        <dgm:forEach name="Name15" axis="ch" cnt="3">
          <dgm:forEach name="Name16" axis="self" ptType="node">
            <dgm:layoutNode name="Name17">
              <dgm:choose name="Name18">
                <dgm:if name="Name19" func="var" arg="dir" op="equ" val="norm">
                  <dgm:alg type="hierRoot">
                    <dgm:param type="hierAlign" val="lCtrCh"/>
                  </dgm:alg>
                </dgm:if>
                <dgm:else name="Name20">
                  <dgm:alg type="hierRoot">
                    <dgm:param type="hierAlign" val="rCtrCh"/>
                  </dgm:alg>
                </dgm:else>
              </dgm:choose>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2">
                <dgm:choose name="Name21">
                  <dgm:if name="Name22" func="var" arg="dir" op="equ" val="norm">
                    <dgm:alg type="hierChild">
                      <dgm:param type="linDir" val="fromT"/>
                      <dgm:param type="chAlign" val="l"/>
                    </dgm:alg>
                  </dgm:if>
                  <dgm:else name="Name23">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24" axis="self" ptType="parTrans" cnt="1">
                    <dgm:layoutNode name="Name25">
                      <dgm:choose name="Name26">
                        <dgm:if name="Name27" func="var" arg="dir" op="equ" val="norm">
                          <dgm:alg type="conn">
                            <dgm:param type="dim" val="1D"/>
                            <dgm:param type="begPts" val="midR"/>
                            <dgm:param type="endPts" val="midL"/>
                            <dgm:param type="endSty" val="noArr"/>
                          </dgm:alg>
                        </dgm:if>
                        <dgm:else name="Name28">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29" axis="self" ptType="node">
                    <dgm:layoutNode name="Name30">
                      <dgm:choose name="Name31">
                        <dgm:if name="Name32" func="var" arg="dir" op="equ" val="norm">
                          <dgm:alg type="hierRoot">
                            <dgm:param type="hierAlign" val="lCtrCh"/>
                          </dgm:alg>
                        </dgm:if>
                        <dgm:else name="Name33">
                          <dgm:alg type="hierRoot">
                            <dgm:param type="hierAlign" val="rCtrCh"/>
                          </dgm:alg>
                        </dgm:else>
                      </dgm:choose>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3">
                        <dgm:choose name="Name34">
                          <dgm:if name="Name35" func="var" arg="dir" op="equ" val="norm">
                            <dgm:alg type="hierChild">
                              <dgm:param type="linDir" val="fromT"/>
                              <dgm:param type="chAlign" val="l"/>
                            </dgm:alg>
                          </dgm:if>
                          <dgm:else name="Name36">
                            <dgm:alg type="hierChild">
                              <dgm:param type="linDir" val="fromT"/>
                              <dgm:param type="chAlign" val="r"/>
                            </dgm:alg>
                          </dgm:else>
                        </dgm:choose>
                        <dgm:shape xmlns:r="http://schemas.openxmlformats.org/officeDocument/2006/relationships" r:blip="">
                          <dgm:adjLst/>
                        </dgm:shape>
                        <dgm:presOf/>
                        <dgm:constrLst/>
                        <dgm:ruleLst/>
                        <dgm:forEach name="Name37" ref="repeat"/>
                      </dgm:layoutNode>
                    </dgm:layoutNode>
                  </dgm:forEach>
                </dgm:forEach>
              </dgm:layoutNode>
            </dgm:layoutNode>
          </dgm:forEach>
        </dgm:forEach>
      </dgm:layoutNode>
    </dgm:layoutNode>
    <dgm:layoutNode name="bgShapesFlow">
      <dgm:choose name="Name38">
        <dgm:if name="Name39" func="var" arg="dir" op="equ" val="norm">
          <dgm:alg type="lin">
            <dgm:param type="linDir" val="fromL"/>
            <dgm:param type="nodeVertAlign" val="mid"/>
            <dgm:param type="vertAlign" val="mid"/>
            <dgm:param type="nodeHorzAlign" val="l"/>
            <dgm:param type="horzAlign" val="l"/>
          </dgm:alg>
        </dgm:if>
        <dgm:else name="Name40">
          <dgm:alg type="lin">
            <dgm:param type="linDir" val="fromR"/>
            <dgm:param type="nodeVertAlign" val="mid"/>
            <dgm:param type="vertAlign" val="mid"/>
            <dgm:param type="nodeHorzAlign" val="r"/>
            <dgm:param type="horzAlign" val="r"/>
          </dgm:alg>
        </dgm:else>
      </dgm:choose>
      <dgm:shape xmlns:r="http://schemas.openxmlformats.org/officeDocument/2006/relationships" r:blip="">
        <dgm:adjLst/>
      </dgm:shape>
      <dgm:presOf/>
      <dgm:constrLst>
        <dgm:constr type="w" for="ch" forName="rectComp" refType="w"/>
        <dgm:constr type="h" for="ch" forName="rectComp" refType="h"/>
        <dgm:constr type="h" for="des" forName="bgRect" refType="h"/>
        <dgm:constr type="primFontSz" for="des" forName="bgRectTx" op="equ" val="65"/>
      </dgm:constrLst>
      <dgm:ruleLst/>
      <dgm:forEach name="Name41" axis="ch" ptType="node" st="2">
        <dgm:layoutNode name="rectComp">
          <dgm:alg type="composite"/>
          <dgm:shape xmlns:r="http://schemas.openxmlformats.org/officeDocument/2006/relationships" r:blip="">
            <dgm:adjLst/>
          </dgm:shape>
          <dgm:presOf/>
          <dgm:constrLst>
            <dgm:constr type="userA"/>
            <dgm:constr type="l" for="ch" forName="bgRect"/>
            <dgm:constr type="t" for="ch" forName="bgRect"/>
            <dgm:constr type="w" for="ch" forName="bgRect" refType="userA" fact="1.2"/>
            <dgm:constr type="l" for="ch" forName="bgRectTx"/>
            <dgm:constr type="t" for="ch" forName="bgRectTx"/>
            <dgm:constr type="h" for="ch" forName="bgRectTx" refType="h" refFor="ch" refForName="bgRect" fact="0.3"/>
            <dgm:constr type="w" for="ch" forName="bgRectTx" refType="w" refFor="ch" refForName="bgRect" op="equ"/>
          </dgm:constrLst>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shape xmlns:r="http://schemas.openxmlformats.org/officeDocument/2006/relationships" type="rect" r:blip="" zOrderOff="-999" hideGeom="1">
              <dgm:adjLst/>
            </dgm:shape>
            <dgm:presOf axis="desOrSelf" ptType="node"/>
            <dgm:constrLst/>
            <dgm:ruleLst>
              <dgm:rule type="primFontSz" val="5" fact="NaN" max="NaN"/>
            </dgm:ruleLst>
          </dgm:layoutNode>
        </dgm:layoutNode>
        <dgm:choose name="Name42">
          <dgm:if name="Name43" axis="self" ptType="node" func="revPos" op="gte" val="2">
            <dgm:layoutNode name="spComp">
              <dgm:alg type="composite"/>
              <dgm:shape xmlns:r="http://schemas.openxmlformats.org/officeDocument/2006/relationships" r:blip="">
                <dgm:adjLst/>
              </dgm:shape>
              <dgm:presOf/>
              <dgm:constrLst>
                <dgm:constr type="userA"/>
                <dgm:constr type="userB"/>
                <dgm:constr type="l" for="ch" forName="hSp"/>
                <dgm:constr type="t" for="ch" forName="hSp"/>
                <dgm:constr type="w" for="ch" forName="hSp" refType="userB"/>
                <dgm:constr type="wOff" for="ch" forName="hSp" refType="userA" fact="-0.2"/>
              </dgm:constrLst>
              <dgm:ruleLst/>
              <dgm:layoutNode name="hSp">
                <dgm:alg type="sp"/>
                <dgm:shape xmlns:r="http://schemas.openxmlformats.org/officeDocument/2006/relationships" r:blip="">
                  <dgm:adjLst/>
                </dgm:shape>
                <dgm:presOf/>
                <dgm:constrLst/>
                <dgm:ruleLst/>
              </dgm:layoutNode>
            </dgm:layoutNode>
          </dgm:if>
          <dgm:else name="Name44"/>
        </dgm:choose>
      </dgm:forEach>
    </dgm:layoutNode>
  </dgm:layoutNode>
</dgm:layoutDef>
</file>

<file path=ppt/diagrams/layout1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target2">
  <dgm:title val=""/>
  <dgm:desc val=""/>
  <dgm:catLst>
    <dgm:cat type="relationship"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chMax val="3"/>
      <dgm:chPref val="1"/>
      <dgm:dir/>
      <dgm:animLvl val="lvl"/>
      <dgm:resizeHandles/>
    </dgm:varLst>
    <dgm:alg type="composite">
      <dgm:param type="horzAlign" val="none"/>
      <dgm:param type="vertAlign" val="none"/>
    </dgm:alg>
    <dgm:shape xmlns:r="http://schemas.openxmlformats.org/officeDocument/2006/relationships" r:blip="">
      <dgm:adjLst/>
    </dgm:shape>
    <dgm:presOf/>
    <dgm:choose name="Name1">
      <dgm:if name="Name2" func="var" arg="dir" op="equ" val="norm">
        <dgm:choose name="Name3">
          <dgm:if name="Name4" axis="ch ch" ptType="node node" st="1 1" cnt="1 0" func="cnt" op="gt" val="0">
            <dgm:choose name="Name5">
              <dgm:if name="Name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395"/>
                  <dgm:constr type="t" for="ch" forName="centerBox" refType="h" fact="0.5"/>
                  <dgm:constr type="w" for="ch" forName="centerBox" refType="w" fact="0.555"/>
                  <dgm:constr type="h" for="ch" forName="centerBox" refType="h" fact="0.4"/>
                  <dgm:constr type="userA" for="des" forName="outerSibTrans" refType="w"/>
                  <dgm:constr type="userA" for="des" forName="middleSibTrans" refType="w"/>
                  <dgm:constr type="userA" for="des" forName="centerSibTrans" refType="w"/>
                </dgm:constrLst>
              </dgm:if>
              <dgm:else name="Name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22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8">
            <dgm:choose name="Name9">
              <dgm:if name="Name1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26"/>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1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if>
      <dgm:else name="Name12">
        <dgm:choose name="Name13">
          <dgm:if name="Name14" axis="ch ch" ptType="node node" st="1 1" cnt="1 0" func="cnt" op="gt" val="0">
            <dgm:choose name="Name15">
              <dgm:if name="Name1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55"/>
                  <dgm:constr type="h" for="ch" forName="centerBox" refType="h" fact="0.4"/>
                  <dgm:constr type="userA" for="des" forName="outerSibTrans" refType="w"/>
                  <dgm:constr type="userA" for="des" forName="middleSibTrans" refType="w"/>
                  <dgm:constr type="userA" for="des" forName="centerSibTrans" refType="w"/>
                </dgm:constrLst>
              </dgm:if>
              <dgm:else name="Name1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18">
            <dgm:choose name="Name19">
              <dgm:if name="Name2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2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else>
    </dgm:choose>
    <dgm:ruleLst/>
    <dgm:choose name="Name22">
      <dgm:if name="Name23" axis="root ch" ptType="all node" st="1 1" cnt="0 0" func="cnt" op="gte" val="1">
        <dgm:layoutNode name="outerBox" styleLbl="node1">
          <dgm:alg type="composite">
            <dgm:param type="horzAlign" val="none"/>
            <dgm:param type="vertAlign" val="none"/>
          </dgm:alg>
          <dgm:shape xmlns:r="http://schemas.openxmlformats.org/officeDocument/2006/relationships" r:blip="">
            <dgm:adjLst/>
          </dgm:shape>
          <dgm:presOf/>
          <dgm:choose name="Name24">
            <dgm:if name="Name25" axis="root ch" ptType="all node" st="1 1" cnt="0 0" func="cnt" op="gt" val="1">
              <dgm:choose name="Name26">
                <dgm:if name="Name27" func="var" arg="dir" op="equ" val="norm">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025"/>
                    <dgm:constr type="t" for="ch" forName="outerBoxChildren" refType="h" fact="0.25"/>
                    <dgm:constr type="w" for="ch" forName="outerBoxChildren" refType="w" fact="0.15"/>
                    <dgm:constr type="h" for="ch" forName="outerBoxChildren" refType="h" fact="0.7"/>
                  </dgm:constrLst>
                </dgm:if>
                <dgm:else name="Name28">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825"/>
                    <dgm:constr type="t" for="ch" forName="outerBoxChildren" refType="h" fact="0.25"/>
                    <dgm:constr type="w" for="ch" forName="outerBoxChildren" refType="w" fact="0.15"/>
                    <dgm:constr type="h" for="ch" forName="outerBoxChildren" refType="h" fact="0.7"/>
                  </dgm:constrLst>
                </dgm:else>
              </dgm:choose>
            </dgm:if>
            <dgm:else name="Name29">
              <dgm:constrLst>
                <dgm:constr type="l" for="ch" forName="outerBoxParent"/>
                <dgm:constr type="t" for="ch" forName="outerBoxParent"/>
                <dgm:constr type="w" for="ch" forName="outerBoxParent" refType="w"/>
                <dgm:constr type="h" for="ch" forName="outerBoxParent" refType="h"/>
                <dgm:constr type="bMarg" for="ch" forName="outerBoxParent" refType="h" fact="1.75"/>
                <dgm:constr type="l" for="ch" forName="outerBoxChildren" refType="w" fact="0.025"/>
                <dgm:constr type="t" for="ch" forName="outerBoxChildren" refType="h" fact="0.45"/>
                <dgm:constr type="w" for="ch" forName="outerBoxChildren" refType="w" fact="0.95"/>
                <dgm:constr type="h" for="ch" forName="outerBoxChildren" refType="h" fact="0.45"/>
              </dgm:constrLst>
            </dgm:else>
          </dgm:choose>
          <dgm:ruleLst/>
          <dgm:layoutNode name="outerBoxParent" styleLbl="node1">
            <dgm:alg type="tx">
              <dgm:param type="txAnchorVert" val="t"/>
              <dgm:param type="parTxLTRAlign" val="l"/>
              <dgm:param type="parTxRTLAlign" val="r"/>
            </dgm:alg>
            <dgm:shape xmlns:r="http://schemas.openxmlformats.org/officeDocument/2006/relationships" type="roundRect" r:blip="">
              <dgm:adjLst>
                <dgm:adj idx="1" val="0.085"/>
              </dgm:adjLst>
            </dgm:shape>
            <dgm:presOf axis="ch" ptType="node" cnt="1"/>
            <dgm:constrLst>
              <dgm:constr type="tMarg" refType="primFontSz" fact="0.3"/>
              <dgm:constr type="lMarg" refType="primFontSz" fact="0.3"/>
              <dgm:constr type="rMarg" refType="primFontSz" fact="0.3"/>
            </dgm:constrLst>
            <dgm:ruleLst>
              <dgm:rule type="primFontSz" val="5" fact="NaN" max="NaN"/>
            </dgm:ruleLst>
          </dgm:layoutNode>
          <dgm:layoutNode name="outerBoxChildren">
            <dgm:choose name="Name30">
              <dgm:if name="Name31" axis="root ch" ptType="all node" st="1 1" cnt="0 0" func="cnt" op="gt" val="1">
                <dgm:alg type="lin">
                  <dgm:param type="linDir" val="fromT"/>
                  <dgm:param type="vertAlign" val="t"/>
                </dgm:alg>
              </dgm:if>
              <dgm:else name="Name32">
                <dgm:choose name="Name33">
                  <dgm:if name="Name34" func="var" arg="dir" op="equ" val="norm">
                    <dgm:alg type="lin">
                      <dgm:param type="horzAlign" val="l"/>
                    </dgm:alg>
                  </dgm:if>
                  <dgm:else name="Name35">
                    <dgm:alg type="lin">
                      <dgm:param type="linDir" val="fromR"/>
                      <dgm:param type="horzAlign" val="r"/>
                    </dgm:alg>
                  </dgm:else>
                </dgm:choose>
              </dgm:else>
            </dgm:choose>
            <dgm:shape xmlns:r="http://schemas.openxmlformats.org/officeDocument/2006/relationships" r:blip="">
              <dgm:adjLst/>
            </dgm:shape>
            <dgm:presOf/>
            <dgm:constrLst>
              <dgm:constr type="w" for="ch" forName="oChild" refType="w"/>
              <dgm:constr type="h" for="ch" forName="oChild" refType="h"/>
            </dgm:constrLst>
            <dgm:ruleLst/>
            <dgm:forEach name="Name36" axis="ch ch" ptType="node node" st="1 1" cnt="1 0">
              <dgm:layoutNode name="o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37" axis="followSib" ptType="sibTrans" cnt="1">
                <dgm:layoutNode name="ou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38"/>
    </dgm:choose>
    <dgm:choose name="Name39">
      <dgm:if name="Name40" axis="root ch" ptType="all node" st="1 1" cnt="0 0" func="cnt" op="gte" val="2">
        <dgm:layoutNode name="middleBox">
          <dgm:alg type="composite">
            <dgm:param type="horzAlign" val="none"/>
            <dgm:param type="vertAlign" val="none"/>
          </dgm:alg>
          <dgm:shape xmlns:r="http://schemas.openxmlformats.org/officeDocument/2006/relationships" r:blip="">
            <dgm:adjLst/>
          </dgm:shape>
          <dgm:presOf/>
          <dgm:choose name="Name41">
            <dgm:if name="Name42" axis="root ch" ptType="all node" st="1 1" cnt="0 0" func="cnt" op="gt" val="2">
              <dgm:choose name="Name43">
                <dgm:if name="Name44" func="var" arg="dir" op="equ" val="norm">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35"/>
                    <dgm:constr type="w" for="ch" forName="middleBoxChildren" refType="w" fact="0.2"/>
                    <dgm:constr type="h" for="ch" forName="middleBoxChildren" refType="h" fact="0.575"/>
                  </dgm:constrLst>
                </dgm:if>
                <dgm:else name="Name45">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775"/>
                    <dgm:constr type="t" for="ch" forName="middleBoxChildren" refType="h" fact="0.35"/>
                    <dgm:constr type="w" for="ch" forName="middleBoxChildren" refType="w" fact="0.2"/>
                    <dgm:constr type="h" for="ch" forName="middleBoxChildren" refType="h" fact="0.575"/>
                  </dgm:constrLst>
                </dgm:else>
              </dgm:choose>
            </dgm:if>
            <dgm:else name="Name46">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45"/>
                <dgm:constr type="w" for="ch" forName="middleBoxChildren" refType="w" fact="0.95"/>
                <dgm:constr type="h" for="ch" forName="middleBoxChildren" refType="h" fact="0.45"/>
              </dgm:constrLst>
            </dgm:else>
          </dgm:choose>
          <dgm:ruleLst/>
          <dgm:layoutNode name="middle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2" cnt="1"/>
            <dgm:constrLst>
              <dgm:constr type="tMarg" refType="primFontSz" fact="0.3"/>
              <dgm:constr type="lMarg" refType="primFontSz" fact="0.3"/>
              <dgm:constr type="rMarg" refType="primFontSz" fact="0.3"/>
            </dgm:constrLst>
            <dgm:ruleLst>
              <dgm:rule type="primFontSz" val="5" fact="NaN" max="NaN"/>
            </dgm:ruleLst>
          </dgm:layoutNode>
          <dgm:layoutNode name="middleBoxChildren">
            <dgm:choose name="Name47">
              <dgm:if name="Name48" axis="root ch" ptType="all node" st="1 1" cnt="0 0" func="cnt" op="gt" val="2">
                <dgm:alg type="lin">
                  <dgm:param type="linDir" val="fromT"/>
                  <dgm:param type="vertAlign" val="t"/>
                </dgm:alg>
              </dgm:if>
              <dgm:else name="Name49">
                <dgm:choose name="Name50">
                  <dgm:if name="Name51" func="var" arg="dir" op="equ" val="norm">
                    <dgm:alg type="lin">
                      <dgm:param type="horzAlign" val="l"/>
                    </dgm:alg>
                  </dgm:if>
                  <dgm:else name="Name52">
                    <dgm:alg type="lin">
                      <dgm:param type="linDir" val="fromR"/>
                      <dgm:param type="horzAlign" val="r"/>
                    </dgm:alg>
                  </dgm:else>
                </dgm:choose>
              </dgm:else>
            </dgm:choose>
            <dgm:shape xmlns:r="http://schemas.openxmlformats.org/officeDocument/2006/relationships" r:blip="">
              <dgm:adjLst/>
            </dgm:shape>
            <dgm:presOf/>
            <dgm:constrLst>
              <dgm:constr type="w" for="ch" forName="mChild" refType="w"/>
              <dgm:constr type="h" for="ch" forName="mChild" refType="h"/>
            </dgm:constrLst>
            <dgm:ruleLst/>
            <dgm:forEach name="Name53" axis="ch ch" ptType="node node" st="2 1" cnt="1 0">
              <dgm:layoutNode name="m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54" axis="followSib" ptType="sibTrans" cnt="1">
                <dgm:layoutNode name="middle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55"/>
    </dgm:choose>
    <dgm:choose name="Name56">
      <dgm:if name="Name57" axis="root ch" ptType="all node" st="1 1" cnt="0 0" func="cnt" op="gte" val="3">
        <dgm:layoutNode name="centerBox">
          <dgm:alg type="composite">
            <dgm:param type="horzAlign" val="none"/>
            <dgm:param type="vertAlign" val="none"/>
          </dgm:alg>
          <dgm:shape xmlns:r="http://schemas.openxmlformats.org/officeDocument/2006/relationships" r:blip="">
            <dgm:adjLst/>
          </dgm:shape>
          <dgm:presOf/>
          <dgm:choose name="Name58">
            <dgm:if name="Name59" axis="ch ch" ptType="node node" st="3 1" cnt="1 0" func="cnt" op="gt" val="0">
              <dgm:constrLst>
                <dgm:constr type="l" for="ch" forName="centerBoxParent"/>
                <dgm:constr type="t" for="ch" forName="centerBoxParent"/>
                <dgm:constr type="w" for="ch" forName="centerBoxParent" refType="w"/>
                <dgm:constr type="h" for="ch" forName="centerBoxParent" refType="h"/>
                <dgm:constr type="bMarg" for="ch" forName="centerBoxParent" refType="h" fact="1.6"/>
                <dgm:constr type="l" for="ch" forName="centerBoxChildren" refType="w" fact="0.025"/>
                <dgm:constr type="t" for="ch" forName="centerBoxChildren" refType="h" fact="0.45"/>
                <dgm:constr type="w" for="ch" forName="centerBoxChildren" refType="w" fact="0.95"/>
                <dgm:constr type="h" for="ch" forName="centerBoxChildren" refType="h" fact="0.45"/>
              </dgm:constrLst>
            </dgm:if>
            <dgm:else name="Name60">
              <dgm:constrLst>
                <dgm:constr type="l" for="ch" forName="centerBoxParent"/>
                <dgm:constr type="t" for="ch" forName="centerBoxParent"/>
                <dgm:constr type="w" for="ch" forName="centerBoxParent" refType="w"/>
                <dgm:constr type="h" for="ch" forName="centerBoxParent" refType="h"/>
              </dgm:constrLst>
            </dgm:else>
          </dgm:choose>
          <dgm:ruleLst/>
          <dgm:layoutNode name="center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3" cnt="1"/>
            <dgm:constrLst>
              <dgm:constr type="tMarg" refType="primFontSz" fact="0.3"/>
              <dgm:constr type="lMarg" refType="primFontSz" fact="0.3"/>
              <dgm:constr type="rMarg" refType="primFontSz" fact="0.3"/>
            </dgm:constrLst>
            <dgm:ruleLst>
              <dgm:rule type="primFontSz" val="5" fact="NaN" max="NaN"/>
            </dgm:ruleLst>
          </dgm:layoutNode>
          <dgm:choose name="Name61">
            <dgm:if name="Name62" axis="ch ch" ptType="node node" st="3 1" cnt="1 0" func="cnt" op="gt" val="0">
              <dgm:layoutNode name="centerBoxChildren">
                <dgm:choose name="Name63">
                  <dgm:if name="Name64" func="var" arg="dir" op="equ" val="norm">
                    <dgm:alg type="lin">
                      <dgm:param type="horzAlign" val="l"/>
                    </dgm:alg>
                  </dgm:if>
                  <dgm:else name="Name65">
                    <dgm:alg type="lin">
                      <dgm:param type="linDir" val="fromR"/>
                      <dgm:param type="horzAlign" val="r"/>
                    </dgm:alg>
                  </dgm:else>
                </dgm:choose>
                <dgm:shape xmlns:r="http://schemas.openxmlformats.org/officeDocument/2006/relationships" r:blip="">
                  <dgm:adjLst/>
                </dgm:shape>
                <dgm:presOf/>
                <dgm:constrLst>
                  <dgm:constr type="w" for="ch" forName="cChild" refType="w"/>
                  <dgm:constr type="h" for="ch" forName="cChild" refType="h"/>
                </dgm:constrLst>
                <dgm:ruleLst/>
                <dgm:forEach name="Name66" axis="ch ch" ptType="node node" st="3 1" cnt="1 0">
                  <dgm:layoutNode name="c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67" axis="followSib" ptType="sibTrans" cnt="1">
                    <dgm:layoutNode name="cen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if>
            <dgm:else name="Name68"/>
          </dgm:choose>
        </dgm:layoutNode>
      </dgm:if>
      <dgm:else name="Name69"/>
    </dgm:choose>
  </dgm:layoutNode>
</dgm:layoutDef>
</file>

<file path=ppt/diagrams/layout14.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1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2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4.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5.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26.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27.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8.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29.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0.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2.xml><?xml version="1.0" encoding="utf-8"?>
<dgm:layoutDef xmlns:dgm="http://schemas.openxmlformats.org/drawingml/2006/diagram" xmlns:a="http://schemas.openxmlformats.org/drawingml/2006/main" uniqueId="urn:microsoft.com/office/officeart/2005/8/layout/lProcess1">
  <dgm:title val=""/>
  <dgm:desc val=""/>
  <dgm:catLst>
    <dgm:cat type="process" pri="1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0" destId="2" srcOrd="0" destOrd="0"/>
        <dgm:cxn modelId="6" srcId="1" destId="3" srcOrd="1" destOrd="0"/>
        <dgm:cxn modelId="23" srcId="2" destId="21" srcOrd="0" destOrd="0"/>
        <dgm:cxn modelId="24" srcId="2" destId="22" srcOrd="1" destOrd="0"/>
        <dgm:cxn modelId="33" srcId="1" destId="31" srcOrd="0" destOrd="0"/>
      </dgm:cxnLst>
      <dgm:bg/>
      <dgm:whole/>
    </dgm:dataModel>
  </dgm:sampData>
  <dgm:styleData>
    <dgm:dataModel>
      <dgm:ptLst>
        <dgm:pt modelId="0" type="doc"/>
        <dgm:pt modelId="1"/>
        <dgm:pt modelId="11"/>
        <dgm:pt modelId="2"/>
        <dgm:pt modelId="22"/>
      </dgm:ptLst>
      <dgm:cxnLst>
        <dgm:cxn modelId="3" srcId="0" destId="1" srcOrd="0" destOrd="0"/>
        <dgm:cxn modelId="4" srcId="0" destId="2" srcOrd="0" destOrd="0"/>
        <dgm:cxn modelId="5" srcId="1" destId="11" srcOrd="0" destOrd="0"/>
        <dgm:cxn modelId="6" srcId="2" destId="2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vertAlign" val="mid"/>
          <dgm:param type="nodeHorzAlign" val="l"/>
          <dgm:param type="nodeVertAlign" val="t"/>
          <dgm:param type="fallback" val="2D"/>
        </dgm:alg>
      </dgm:if>
      <dgm:else name="Name3">
        <dgm:alg type="lin">
          <dgm:param type="linDir" val="fromR"/>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h" for="des" forName="header" refType="h"/>
      <dgm:constr type="w" for="des" forName="header" refType="h" refFor="des" refForName="header" op="equ" fact="4"/>
      <dgm:constr type="h" for="des" forName="child" refType="h" refFor="des" refForName="header" op="equ"/>
      <dgm:constr type="w" for="des" forName="child" refType="w" refFor="des" refForName="header" op="equ"/>
      <dgm:constr type="w" for="ch" forName="hSp" refType="w" refFor="des" refForName="header" op="equ" fact="0.14"/>
      <dgm:constr type="h" for="des" forName="parTrans" refType="h" refFor="des" refForName="header" op="equ" fact="0.35"/>
      <dgm:constr type="h" for="des" forName="sibTrans" refType="h" refFor="des" refForName="parTrans" op="equ"/>
      <dgm:constr type="primFontSz" for="des" forName="child" op="equ" val="65"/>
      <dgm:constr type="primFontSz" for="des" forName="header" op="equ" val="65"/>
    </dgm:constrLst>
    <dgm:ruleLst/>
    <dgm:forEach name="Name4" axis="ch" ptType="node">
      <dgm:layoutNode name="vertFlow">
        <dgm:choose name="Name5">
          <dgm:if name="Name6" func="var" arg="dir" op="equ" val="norm">
            <dgm:alg type="lin">
              <dgm:param type="linDir" val="fromT"/>
              <dgm:param type="nodeHorzAlign" val="ctr"/>
              <dgm:param type="nodeVertAlign" val="t"/>
              <dgm:param type="fallback" val="2D"/>
            </dgm:alg>
          </dgm:if>
          <dgm:else name="Name7">
            <dgm:alg type="lin">
              <dgm:param type="linDir" val="fromT"/>
              <dgm:param type="nodeHorzAlign" val="ctr"/>
              <dgm:param type="nodeVertAlign" val="t"/>
              <dgm:param type="fallback" val="2D"/>
            </dgm:alg>
          </dgm:else>
        </dgm:choose>
        <dgm:shape xmlns:r="http://schemas.openxmlformats.org/officeDocument/2006/relationships" r:blip="">
          <dgm:adjLst/>
        </dgm:shape>
        <dgm:presOf/>
        <dgm:constrLst/>
        <dgm:ruleLst/>
        <dgm:layoutNode name="header" styleLbl="node1">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8" axis="ch" ptType="parTrans" cnt="1">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connDist" fact="0.25"/>
              <dgm:constr type="endPad" refType="connDist" fact="0.25"/>
            </dgm:constrLst>
            <dgm:ruleLst/>
          </dgm:layoutNode>
        </dgm:forEach>
        <dgm:forEach name="Name9" axis="ch" ptType="node">
          <dgm:layoutNode name="child" styleLbl="alignAccFollowNode1">
            <dgm:varLst>
              <dgm:chMax val="0"/>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0" axis="followSib" ptType="sibTrans" cnt="1">
            <dgm:layoutNode name="sib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w" fact="0.25"/>
                <dgm:constr type="endPad" refType="w" fact="0.25"/>
              </dgm:constrLst>
              <dgm:ruleLst/>
            </dgm:layoutNode>
          </dgm:forEach>
        </dgm:forEach>
      </dgm:layoutNode>
      <dgm:choose name="Name11">
        <dgm:if name="Name12" axis="self" ptType="node" func="revPos" op="gte" val="2">
          <dgm:layoutNode name="hSp">
            <dgm:alg type="sp"/>
            <dgm:shape xmlns:r="http://schemas.openxmlformats.org/officeDocument/2006/relationships" r:blip="">
              <dgm:adjLst/>
            </dgm:shape>
            <dgm:presOf/>
            <dgm:constrLst/>
            <dgm:ruleLst/>
          </dgm:layoutNode>
        </dgm:if>
        <dgm:else name="Name13"/>
      </dgm:choose>
    </dgm:forEach>
  </dgm:layoutNode>
</dgm:layoutDef>
</file>

<file path=ppt/diagrams/layout33.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34.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35.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3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7.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n-US" dirty="0"/>
          </a:p>
        </p:txBody>
      </p:sp>
      <p:sp>
        <p:nvSpPr>
          <p:cNvPr id="3" name="Date Placeholder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6CB80335-EEF7-46CB-9124-4F645B7A6A81}" type="datetimeFigureOut">
              <a:rPr lang="en-US" smtClean="0"/>
              <a:t>2/19/2018</a:t>
            </a:fld>
            <a:endParaRPr lang="en-US" dirty="0"/>
          </a:p>
        </p:txBody>
      </p:sp>
      <p:sp>
        <p:nvSpPr>
          <p:cNvPr id="4" name="Slide Image Placehold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endParaRPr lang="en-US" dirty="0"/>
          </a:p>
        </p:txBody>
      </p:sp>
      <p:sp>
        <p:nvSpPr>
          <p:cNvPr id="5" name="Notes Placeholder 4"/>
          <p:cNvSpPr>
            <a:spLocks noGrp="1"/>
          </p:cNvSpPr>
          <p:nvPr>
            <p:ph type="body" sz="quarter" idx="3"/>
          </p:nvPr>
        </p:nvSpPr>
        <p:spPr>
          <a:xfrm>
            <a:off x="709930" y="4861441"/>
            <a:ext cx="5679440" cy="4605576"/>
          </a:xfrm>
          <a:prstGeom prst="rect">
            <a:avLst/>
          </a:prstGeom>
        </p:spPr>
        <p:txBody>
          <a:bodyPr vert="horz" lIns="99048" tIns="49524" rIns="99048" bIns="4952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en-US" dirty="0"/>
          </a:p>
        </p:txBody>
      </p:sp>
      <p:sp>
        <p:nvSpPr>
          <p:cNvPr id="7" name="Slide Number Placeholder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96394C6F-EDC9-4575-BB5A-26CCACBE67F9}" type="slidenum">
              <a:rPr lang="en-US" smtClean="0"/>
              <a:t>‹Nr.›</a:t>
            </a:fld>
            <a:endParaRPr lang="en-US" dirty="0"/>
          </a:p>
        </p:txBody>
      </p:sp>
    </p:spTree>
    <p:extLst>
      <p:ext uri="{BB962C8B-B14F-4D97-AF65-F5344CB8AC3E}">
        <p14:creationId xmlns:p14="http://schemas.microsoft.com/office/powerpoint/2010/main" val="3448736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Times New Roman" panose="02020603050405020304" pitchFamily="18" charset="0"/>
                <a:cs typeface="Times New Roman (Hebrew)" pitchFamily="26" charset="0"/>
              </a:defRPr>
            </a:lvl1pPr>
            <a:lvl2pPr marL="742950" indent="-285750" eaLnBrk="0" hangingPunct="0">
              <a:defRPr sz="2800">
                <a:solidFill>
                  <a:schemeClr val="tx1"/>
                </a:solidFill>
                <a:latin typeface="Times New Roman" panose="02020603050405020304" pitchFamily="18" charset="0"/>
                <a:cs typeface="Times New Roman (Hebrew)" pitchFamily="26" charset="0"/>
              </a:defRPr>
            </a:lvl2pPr>
            <a:lvl3pPr marL="1143000" indent="-228600" eaLnBrk="0" hangingPunct="0">
              <a:defRPr sz="2800">
                <a:solidFill>
                  <a:schemeClr val="tx1"/>
                </a:solidFill>
                <a:latin typeface="Times New Roman" panose="02020603050405020304" pitchFamily="18" charset="0"/>
                <a:cs typeface="Times New Roman (Hebrew)" pitchFamily="26" charset="0"/>
              </a:defRPr>
            </a:lvl3pPr>
            <a:lvl4pPr marL="1600200" indent="-228600" eaLnBrk="0" hangingPunct="0">
              <a:defRPr sz="2800">
                <a:solidFill>
                  <a:schemeClr val="tx1"/>
                </a:solidFill>
                <a:latin typeface="Times New Roman" panose="02020603050405020304" pitchFamily="18" charset="0"/>
                <a:cs typeface="Times New Roman (Hebrew)" pitchFamily="26" charset="0"/>
              </a:defRPr>
            </a:lvl4pPr>
            <a:lvl5pPr marL="2057400" indent="-228600" eaLnBrk="0" hangingPunct="0">
              <a:defRPr sz="2800">
                <a:solidFill>
                  <a:schemeClr val="tx1"/>
                </a:solidFill>
                <a:latin typeface="Times New Roman" panose="02020603050405020304" pitchFamily="18" charset="0"/>
                <a:cs typeface="Times New Roman (Hebrew)" pitchFamily="26"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9pPr>
          </a:lstStyle>
          <a:p>
            <a:pPr eaLnBrk="1" hangingPunct="1"/>
            <a:fld id="{961215F6-92B4-4064-AC16-9DF307104553}" type="slidenum">
              <a:rPr lang="en-US" altLang="de-DE" sz="1200"/>
              <a:pPr eaLnBrk="1" hangingPunct="1"/>
              <a:t>3</a:t>
            </a:fld>
            <a:endParaRPr lang="en-US" altLang="de-DE" sz="1200"/>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cs typeface="Times New Roman (Hebrew)" pitchFamily="26" charset="0"/>
            </a:endParaRPr>
          </a:p>
        </p:txBody>
      </p:sp>
    </p:spTree>
    <p:extLst>
      <p:ext uri="{BB962C8B-B14F-4D97-AF65-F5344CB8AC3E}">
        <p14:creationId xmlns:p14="http://schemas.microsoft.com/office/powerpoint/2010/main" val="14430050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At a top level, a computer consists of processor, memory, and I/O components, with one or more modules of each type. These components are interconnected in some fashion to achieve the main function of the computer, which is to execute programs. Thus, there are four main structural elements: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Processor</a:t>
            </a:r>
          </a:p>
          <a:p>
            <a:r>
              <a:rPr lang="en-US" sz="1200" kern="1200" baseline="0" dirty="0" smtClean="0">
                <a:solidFill>
                  <a:schemeClr val="tx1"/>
                </a:solidFill>
                <a:latin typeface="+mn-lt"/>
                <a:ea typeface="+mn-ea"/>
                <a:cs typeface="+mn-cs"/>
              </a:rPr>
              <a:t>I/O Modules</a:t>
            </a:r>
          </a:p>
          <a:p>
            <a:r>
              <a:rPr lang="en-US" sz="1200" kern="1200" baseline="0" dirty="0" smtClean="0">
                <a:solidFill>
                  <a:schemeClr val="tx1"/>
                </a:solidFill>
                <a:latin typeface="+mn-lt"/>
                <a:ea typeface="+mn-ea"/>
                <a:cs typeface="+mn-cs"/>
              </a:rPr>
              <a:t>Main Memory</a:t>
            </a:r>
          </a:p>
          <a:p>
            <a:r>
              <a:rPr lang="en-US" sz="1200" kern="1200" baseline="0" dirty="0" smtClean="0">
                <a:solidFill>
                  <a:schemeClr val="tx1"/>
                </a:solidFill>
                <a:latin typeface="+mn-lt"/>
                <a:ea typeface="+mn-ea"/>
                <a:cs typeface="+mn-cs"/>
              </a:rPr>
              <a:t>System Bus</a:t>
            </a:r>
            <a:endParaRPr lang="en-NZ"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5</a:t>
            </a:fld>
            <a:endParaRPr lang="en-US" dirty="0"/>
          </a:p>
        </p:txBody>
      </p:sp>
      <p:sp>
        <p:nvSpPr>
          <p:cNvPr id="5" name="Footer Placeholder 4"/>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Tree>
    <p:extLst>
      <p:ext uri="{BB962C8B-B14F-4D97-AF65-F5344CB8AC3E}">
        <p14:creationId xmlns:p14="http://schemas.microsoft.com/office/powerpoint/2010/main" val="34284097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kern="1200" baseline="0" dirty="0" smtClean="0">
                <a:solidFill>
                  <a:schemeClr val="tx1"/>
                </a:solidFill>
                <a:latin typeface="+mn-lt"/>
                <a:ea typeface="+mn-ea"/>
                <a:cs typeface="+mn-cs"/>
              </a:rPr>
              <a:t>Processor : Controls the operation of the computer and performs its data processing functions. When there is only one processor, it is often referred to as the central processing unit (CPU).</a:t>
            </a:r>
            <a:endParaRPr lang="en-NZ" b="0" dirty="0" smtClean="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6</a:t>
            </a:fld>
            <a:endParaRPr lang="en-US" dirty="0"/>
          </a:p>
        </p:txBody>
      </p:sp>
      <p:sp>
        <p:nvSpPr>
          <p:cNvPr id="5" name="Footer Placeholder 4"/>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Tree>
    <p:extLst>
      <p:ext uri="{BB962C8B-B14F-4D97-AF65-F5344CB8AC3E}">
        <p14:creationId xmlns:p14="http://schemas.microsoft.com/office/powerpoint/2010/main" val="33123993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baseline="0" dirty="0" smtClean="0">
                <a:solidFill>
                  <a:schemeClr val="tx1"/>
                </a:solidFill>
                <a:latin typeface="+mn-lt"/>
                <a:ea typeface="+mn-ea"/>
                <a:cs typeface="+mn-cs"/>
              </a:rPr>
              <a:t>Main memory : </a:t>
            </a:r>
            <a:r>
              <a:rPr lang="en-US" sz="1200" b="0" kern="1200" baseline="0" dirty="0" smtClean="0">
                <a:solidFill>
                  <a:schemeClr val="tx1"/>
                </a:solidFill>
                <a:latin typeface="+mn-lt"/>
                <a:ea typeface="+mn-ea"/>
                <a:cs typeface="+mn-cs"/>
              </a:rPr>
              <a:t>Stores data and programs. This memory is typically volatile; that </a:t>
            </a:r>
            <a:r>
              <a:rPr lang="en-US" sz="1200" kern="1200" baseline="0" dirty="0" smtClean="0">
                <a:solidFill>
                  <a:schemeClr val="tx1"/>
                </a:solidFill>
                <a:latin typeface="+mn-lt"/>
                <a:ea typeface="+mn-ea"/>
                <a:cs typeface="+mn-cs"/>
              </a:rPr>
              <a:t>is, when the computer is shut down, the contents of the memory are lost. In contrast, the contents of disk memory are retained even when the computer system is shut down. Main memory is also referred to as </a:t>
            </a:r>
            <a:r>
              <a:rPr lang="en-US" sz="1200" i="1" kern="1200" baseline="0" dirty="0" smtClean="0">
                <a:solidFill>
                  <a:schemeClr val="tx1"/>
                </a:solidFill>
                <a:latin typeface="+mn-lt"/>
                <a:ea typeface="+mn-ea"/>
                <a:cs typeface="+mn-cs"/>
              </a:rPr>
              <a:t>real memory or primary memory.</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7</a:t>
            </a:fld>
            <a:endParaRPr lang="en-US" dirty="0"/>
          </a:p>
        </p:txBody>
      </p:sp>
      <p:sp>
        <p:nvSpPr>
          <p:cNvPr id="5" name="Footer Placeholder 4"/>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Tree>
    <p:extLst>
      <p:ext uri="{BB962C8B-B14F-4D97-AF65-F5344CB8AC3E}">
        <p14:creationId xmlns:p14="http://schemas.microsoft.com/office/powerpoint/2010/main" val="2619527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baseline="0" dirty="0" smtClean="0">
                <a:solidFill>
                  <a:schemeClr val="tx1"/>
                </a:solidFill>
                <a:latin typeface="+mn-lt"/>
                <a:ea typeface="+mn-ea"/>
                <a:cs typeface="+mn-cs"/>
              </a:rPr>
              <a:t>I/O modules : </a:t>
            </a:r>
            <a:r>
              <a:rPr lang="en-US" sz="1200" b="0" kern="1200" baseline="0" dirty="0" smtClean="0">
                <a:solidFill>
                  <a:schemeClr val="tx1"/>
                </a:solidFill>
                <a:latin typeface="+mn-lt"/>
                <a:ea typeface="+mn-ea"/>
                <a:cs typeface="+mn-cs"/>
              </a:rPr>
              <a:t>Move data between the computer and its external environment. </a:t>
            </a:r>
            <a:r>
              <a:rPr lang="en-US" sz="1200" kern="1200" baseline="0" dirty="0" smtClean="0">
                <a:solidFill>
                  <a:schemeClr val="tx1"/>
                </a:solidFill>
                <a:latin typeface="+mn-lt"/>
                <a:ea typeface="+mn-ea"/>
                <a:cs typeface="+mn-cs"/>
              </a:rPr>
              <a:t>The external environment consists of a variety of devices, including secondary</a:t>
            </a:r>
          </a:p>
          <a:p>
            <a:r>
              <a:rPr lang="en-US" sz="1200" kern="1200" baseline="0" dirty="0" smtClean="0">
                <a:solidFill>
                  <a:schemeClr val="tx1"/>
                </a:solidFill>
                <a:latin typeface="+mn-lt"/>
                <a:ea typeface="+mn-ea"/>
                <a:cs typeface="+mn-cs"/>
              </a:rPr>
              <a:t>memory devices (e.g., disks), communications equipment, and terminals.</a:t>
            </a:r>
            <a:endParaRPr lang="en-NZ" dirty="0" smtClean="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8</a:t>
            </a:fld>
            <a:endParaRPr lang="en-US" dirty="0"/>
          </a:p>
        </p:txBody>
      </p:sp>
      <p:sp>
        <p:nvSpPr>
          <p:cNvPr id="5" name="Footer Placeholder 4"/>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Tree>
    <p:extLst>
      <p:ext uri="{BB962C8B-B14F-4D97-AF65-F5344CB8AC3E}">
        <p14:creationId xmlns:p14="http://schemas.microsoft.com/office/powerpoint/2010/main" val="39731675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baseline="0" dirty="0" smtClean="0">
                <a:solidFill>
                  <a:schemeClr val="tx1"/>
                </a:solidFill>
                <a:latin typeface="+mn-lt"/>
                <a:ea typeface="+mn-ea"/>
                <a:cs typeface="+mn-cs"/>
              </a:rPr>
              <a:t>System bus : </a:t>
            </a:r>
            <a:r>
              <a:rPr lang="en-US" sz="1200" b="0" kern="1200" baseline="0" dirty="0" smtClean="0">
                <a:solidFill>
                  <a:schemeClr val="tx1"/>
                </a:solidFill>
                <a:latin typeface="+mn-lt"/>
                <a:ea typeface="+mn-ea"/>
                <a:cs typeface="+mn-cs"/>
              </a:rPr>
              <a:t>Provides for communication among processors, main memory,</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and I/O modules.</a:t>
            </a:r>
            <a:endParaRPr lang="en-US" dirty="0" smtClean="0"/>
          </a:p>
          <a:p>
            <a:endParaRPr lang="en-NZ"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9</a:t>
            </a:fld>
            <a:endParaRPr lang="en-US" dirty="0"/>
          </a:p>
        </p:txBody>
      </p:sp>
      <p:sp>
        <p:nvSpPr>
          <p:cNvPr id="5" name="Footer Placeholder 4"/>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Tree>
    <p:extLst>
      <p:ext uri="{BB962C8B-B14F-4D97-AF65-F5344CB8AC3E}">
        <p14:creationId xmlns:p14="http://schemas.microsoft.com/office/powerpoint/2010/main" val="37075292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Figure 1.1 depicts these top-level components. One of the processor’s functions is to exchange data with memory. For this purpose, it typically makes use of two internal (to the processor) registers: a memory address register (MAR), which specifies the address in memory for the next read or write; and a memory buffer register (MBR), which contains the data to be written into memory or which receives the data read from memory. Similarly, an I/O address register (I/OAR) specifies a particular I/O device. An I/O buffer register (I/OBR) is used for the exchange of data between an I/O module and the processor.</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A memory module consists of a set of locations, defined by sequentially numbered addresses. Each location contains a bit pattern that can be interpreted as either an instruction or data. An I/O module transfers data from external devices to processor and memory, and vice versa. It contains internal buffers for temporarily holding data until they can be sent on.</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10</a:t>
            </a:fld>
            <a:endParaRPr lang="en-US" dirty="0"/>
          </a:p>
        </p:txBody>
      </p:sp>
      <p:sp>
        <p:nvSpPr>
          <p:cNvPr id="5" name="Footer Placeholder 4"/>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Tree>
    <p:extLst>
      <p:ext uri="{BB962C8B-B14F-4D97-AF65-F5344CB8AC3E}">
        <p14:creationId xmlns:p14="http://schemas.microsoft.com/office/powerpoint/2010/main" val="21915889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The hardware revolution that brought about desktop and handheld computing was the invention of the microprocessor, which contained a processor on a single chip. Though originally much slower than multichip processors, microprocessors have continually evolved to the point that they are now much faster for most computations due to the physics involved in moving information around in sub-nanosecond timeframes.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Not only have microprocessors become the fastest general purpose processors available, they are now multiprocessors; each chip (called a socket) contains multiple processors (called cores), each with multiple levels of large memory caches, and multiple logical processors sharing the execution units of each core. As of 2010, it is not unusual for even a laptop to have 2 or 4 cores, each with 2 hardware threads, for a total of 4 or 8 logical processors.</a:t>
            </a:r>
          </a:p>
          <a:p>
            <a:endParaRPr lang="en-US" sz="1200" kern="1200" baseline="0" dirty="0" smtClean="0">
              <a:solidFill>
                <a:schemeClr val="tx1"/>
              </a:solidFill>
              <a:latin typeface="+mn-lt"/>
              <a:ea typeface="+mn-ea"/>
              <a:cs typeface="+mn-cs"/>
            </a:endParaRPr>
          </a:p>
          <a:p>
            <a:endParaRPr lang="en-US" sz="1200" kern="1200" baseline="0" dirty="0" smtClean="0">
              <a:solidFill>
                <a:schemeClr val="tx1"/>
              </a:solidFill>
              <a:latin typeface="+mn-lt"/>
              <a:ea typeface="+mn-ea"/>
              <a:cs typeface="+mn-cs"/>
            </a:endParaRPr>
          </a:p>
          <a:p>
            <a:endParaRPr lang="en-US" sz="1200"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11</a:t>
            </a:fld>
            <a:endParaRPr lang="en-US" dirty="0"/>
          </a:p>
        </p:txBody>
      </p:sp>
      <p:sp>
        <p:nvSpPr>
          <p:cNvPr id="5" name="Footer Placeholder 4"/>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Tree>
    <p:extLst>
      <p:ext uri="{BB962C8B-B14F-4D97-AF65-F5344CB8AC3E}">
        <p14:creationId xmlns:p14="http://schemas.microsoft.com/office/powerpoint/2010/main" val="20271373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Although processors provide very good performance for most forms of computing, there is increasing demand for numerical computation. Graphical Processing Units (GPUs) provide efficient computation on arrays of data using Single-Instruction Multiple Data (SIMD) techniques pioneered in supercomputers. GPUs are no longer used just for rendering advanced graphics, but they are also used for general numerical processing, such as physics simulations for games or computations on large spreadsheets. Simultaneously, the CPUs themselves are gaining the capability of operating on arrays of data—with increasingly powerful vector units integrated into the processor architecture of the x86 and AMD64 families. </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Processors and GPUs are not the end of the computational story for the modern PC. </a:t>
            </a:r>
          </a:p>
          <a:p>
            <a:endParaRPr lang="en-US" sz="1200" kern="1200" baseline="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12</a:t>
            </a:fld>
            <a:endParaRPr lang="en-US" dirty="0"/>
          </a:p>
        </p:txBody>
      </p:sp>
      <p:sp>
        <p:nvSpPr>
          <p:cNvPr id="5" name="Footer Placeholder 4"/>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Tree>
    <p:extLst>
      <p:ext uri="{BB962C8B-B14F-4D97-AF65-F5344CB8AC3E}">
        <p14:creationId xmlns:p14="http://schemas.microsoft.com/office/powerpoint/2010/main" val="38707726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Digital Signal Processors (DSPs) are also present, for dealing with streaming signals—such as audio or video. DSPs used to be embedded in I/O devices, like modems, but they are now becoming first-class computational devices, especially in handhelds. Other specialized computational devices (fixed function units) co-exist with the CPU to support other standard computations, such as encoding/decoding speech and video (codecs), or providing support for encryption and security.</a:t>
            </a:r>
          </a:p>
          <a:p>
            <a:endParaRPr lang="en-US" sz="1200" kern="1200" baseline="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13</a:t>
            </a:fld>
            <a:endParaRPr lang="en-US" dirty="0"/>
          </a:p>
        </p:txBody>
      </p:sp>
      <p:sp>
        <p:nvSpPr>
          <p:cNvPr id="5" name="Footer Placeholder 4"/>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Tree>
    <p:extLst>
      <p:ext uri="{BB962C8B-B14F-4D97-AF65-F5344CB8AC3E}">
        <p14:creationId xmlns:p14="http://schemas.microsoft.com/office/powerpoint/2010/main" val="19395154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baseline="0" dirty="0" smtClean="0">
                <a:solidFill>
                  <a:schemeClr val="tx1"/>
                </a:solidFill>
                <a:latin typeface="+mn-lt"/>
                <a:ea typeface="+mn-ea"/>
                <a:cs typeface="+mn-cs"/>
              </a:rPr>
              <a:t>To satisfy the requirements of handheld devices, the classic microprocessor is giving way to the System on a Chip (SoC), where not just the CPUs and caches are on the same chip, but also many of the other components of the system, such as DSPs, GPUs, I/O devices (such as radios and codecs), and main memory.</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14</a:t>
            </a:fld>
            <a:endParaRPr lang="en-US" dirty="0"/>
          </a:p>
        </p:txBody>
      </p:sp>
      <p:sp>
        <p:nvSpPr>
          <p:cNvPr id="5" name="Footer Placeholder 4"/>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Tree>
    <p:extLst>
      <p:ext uri="{BB962C8B-B14F-4D97-AF65-F5344CB8AC3E}">
        <p14:creationId xmlns:p14="http://schemas.microsoft.com/office/powerpoint/2010/main" val="17284637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A program to be executed by a processor consists of a set of instructions stored in memory. In its simplest form, instruction processing consists of two steps: The processor reads ( </a:t>
            </a:r>
            <a:r>
              <a:rPr lang="en-US" sz="1200" i="1" kern="1200" baseline="0" dirty="0" smtClean="0">
                <a:solidFill>
                  <a:schemeClr val="tx1"/>
                </a:solidFill>
                <a:latin typeface="+mn-lt"/>
                <a:ea typeface="+mn-ea"/>
                <a:cs typeface="+mn-cs"/>
              </a:rPr>
              <a:t>fetches ) instructions from memory one at a time and executes each </a:t>
            </a:r>
            <a:r>
              <a:rPr lang="en-US" sz="1200" kern="1200" baseline="0" dirty="0" smtClean="0">
                <a:solidFill>
                  <a:schemeClr val="tx1"/>
                </a:solidFill>
                <a:latin typeface="+mn-lt"/>
                <a:ea typeface="+mn-ea"/>
                <a:cs typeface="+mn-cs"/>
              </a:rPr>
              <a:t>instruction. Program execution consists of repeating the process of instruction fetch and instruction execution. Instruction execution may involve several operations and depends on the nature of the instruction.</a:t>
            </a:r>
            <a:endParaRPr lang="en-NZ" dirty="0" smtClean="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15</a:t>
            </a:fld>
            <a:endParaRPr lang="en-US" dirty="0"/>
          </a:p>
        </p:txBody>
      </p:sp>
      <p:sp>
        <p:nvSpPr>
          <p:cNvPr id="5" name="Footer Placeholder 4"/>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Tree>
    <p:extLst>
      <p:ext uri="{BB962C8B-B14F-4D97-AF65-F5344CB8AC3E}">
        <p14:creationId xmlns:p14="http://schemas.microsoft.com/office/powerpoint/2010/main" val="8125221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The processing required for a single instruction is called an </a:t>
            </a:r>
            <a:r>
              <a:rPr lang="en-US" sz="1200" i="1" kern="1200" baseline="0" dirty="0" smtClean="0">
                <a:solidFill>
                  <a:schemeClr val="tx1"/>
                </a:solidFill>
                <a:latin typeface="+mn-lt"/>
                <a:ea typeface="+mn-ea"/>
                <a:cs typeface="+mn-cs"/>
              </a:rPr>
              <a:t>instruction cycle. </a:t>
            </a:r>
            <a:r>
              <a:rPr lang="en-US" sz="1200" kern="1200" baseline="0" dirty="0" smtClean="0">
                <a:solidFill>
                  <a:schemeClr val="tx1"/>
                </a:solidFill>
                <a:latin typeface="+mn-lt"/>
                <a:ea typeface="+mn-ea"/>
                <a:cs typeface="+mn-cs"/>
              </a:rPr>
              <a:t>Using a simplified two-step description, the instruction cycle is depicted in Figure 1.2 . The two steps are referred to as the </a:t>
            </a:r>
            <a:r>
              <a:rPr lang="en-US" sz="1200" i="1" kern="1200" baseline="0" dirty="0" smtClean="0">
                <a:solidFill>
                  <a:schemeClr val="tx1"/>
                </a:solidFill>
                <a:latin typeface="+mn-lt"/>
                <a:ea typeface="+mn-ea"/>
                <a:cs typeface="+mn-cs"/>
              </a:rPr>
              <a:t>fetch stage and the execute stage. Program execution </a:t>
            </a:r>
            <a:r>
              <a:rPr lang="en-US" sz="1200" kern="1200" baseline="0" dirty="0" smtClean="0">
                <a:solidFill>
                  <a:schemeClr val="tx1"/>
                </a:solidFill>
                <a:latin typeface="+mn-lt"/>
                <a:ea typeface="+mn-ea"/>
                <a:cs typeface="+mn-cs"/>
              </a:rPr>
              <a:t>halts only if the processor is turned off, some sort of unrecoverable error occurs, or a program instruction that halts the processor is encountered.</a:t>
            </a:r>
          </a:p>
          <a:p>
            <a:endParaRPr lang="en-US" sz="1200"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18</a:t>
            </a:fld>
            <a:endParaRPr lang="en-US" dirty="0"/>
          </a:p>
        </p:txBody>
      </p:sp>
      <p:sp>
        <p:nvSpPr>
          <p:cNvPr id="5" name="Footer Placeholder 4"/>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Tree>
    <p:extLst>
      <p:ext uri="{BB962C8B-B14F-4D97-AF65-F5344CB8AC3E}">
        <p14:creationId xmlns:p14="http://schemas.microsoft.com/office/powerpoint/2010/main" val="33020814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baseline="0" dirty="0" smtClean="0">
                <a:solidFill>
                  <a:schemeClr val="tx1"/>
                </a:solidFill>
                <a:latin typeface="+mn-lt"/>
                <a:ea typeface="+mn-ea"/>
                <a:cs typeface="+mn-cs"/>
              </a:rPr>
              <a:t>At the beginning of each instruction cycle, the processor fetches an instruction from memory. Typically, the program counter (PC) holds the address of the next instruction to be fetched. Unless instructed otherwise, the processor always increments the PC after each instruction fetch so that it will fetch the next instruction in sequence (i.e., the instruction located at the next higher memory address).</a:t>
            </a:r>
            <a:endParaRPr lang="en-US" dirty="0" smtClean="0"/>
          </a:p>
          <a:p>
            <a:endParaRPr lang="en-US" dirty="0" smtClean="0"/>
          </a:p>
          <a:p>
            <a:r>
              <a:rPr lang="en-US" sz="1200" b="0" i="0" u="none" strike="noStrike" kern="1200" baseline="0" dirty="0" smtClean="0">
                <a:solidFill>
                  <a:schemeClr val="tx1"/>
                </a:solidFill>
                <a:latin typeface="+mn-lt"/>
                <a:ea typeface="+mn-ea"/>
                <a:cs typeface="+mn-cs"/>
              </a:rPr>
              <a:t> For example, consider a simplified computer in which each instruction occupies one</a:t>
            </a:r>
          </a:p>
          <a:p>
            <a:r>
              <a:rPr lang="en-US" sz="1200" b="0" i="0" u="none" strike="noStrike" kern="1200" baseline="0" dirty="0" smtClean="0">
                <a:solidFill>
                  <a:schemeClr val="tx1"/>
                </a:solidFill>
                <a:latin typeface="+mn-lt"/>
                <a:ea typeface="+mn-ea"/>
                <a:cs typeface="+mn-cs"/>
              </a:rPr>
              <a:t>16-bit word of memory. Assume that the program counter is set to location 300.</a:t>
            </a:r>
          </a:p>
          <a:p>
            <a:r>
              <a:rPr lang="en-US" sz="1200" b="0" i="0" u="none" strike="noStrike" kern="1200" baseline="0" dirty="0" smtClean="0">
                <a:solidFill>
                  <a:schemeClr val="tx1"/>
                </a:solidFill>
                <a:latin typeface="+mn-lt"/>
                <a:ea typeface="+mn-ea"/>
                <a:cs typeface="+mn-cs"/>
              </a:rPr>
              <a:t>The processor will next fetch the instruction at location 300. On succeeding instruction</a:t>
            </a:r>
          </a:p>
          <a:p>
            <a:r>
              <a:rPr lang="en-US" sz="1200" b="0" i="0" u="none" strike="noStrike" kern="1200" baseline="0" dirty="0" smtClean="0">
                <a:solidFill>
                  <a:schemeClr val="tx1"/>
                </a:solidFill>
                <a:latin typeface="+mn-lt"/>
                <a:ea typeface="+mn-ea"/>
                <a:cs typeface="+mn-cs"/>
              </a:rPr>
              <a:t>cycles, it will fetch instructions from locations 301, 302, 303, and so on. This</a:t>
            </a:r>
          </a:p>
          <a:p>
            <a:r>
              <a:rPr lang="en-US" sz="1200" b="0" i="0" u="none" strike="noStrike" kern="1200" baseline="0" dirty="0" smtClean="0">
                <a:solidFill>
                  <a:schemeClr val="tx1"/>
                </a:solidFill>
                <a:latin typeface="+mn-lt"/>
                <a:ea typeface="+mn-ea"/>
                <a:cs typeface="+mn-cs"/>
              </a:rPr>
              <a:t>sequence may be altered, as explained subsequently.</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19</a:t>
            </a:fld>
            <a:endParaRPr lang="en-US" dirty="0"/>
          </a:p>
        </p:txBody>
      </p:sp>
      <p:sp>
        <p:nvSpPr>
          <p:cNvPr id="5" name="Footer Placeholder 4"/>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Tree>
    <p:extLst>
      <p:ext uri="{BB962C8B-B14F-4D97-AF65-F5344CB8AC3E}">
        <p14:creationId xmlns:p14="http://schemas.microsoft.com/office/powerpoint/2010/main" val="29606642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The fetched instruction is loaded into the instruction register (IR). The instruction contains bits that specify the action the processor is to take. The processor interprets the instruction and performs the required action. In general, these actions fall into four categories: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Processor-memory: </a:t>
            </a:r>
            <a:r>
              <a:rPr lang="en-US" sz="1200" b="0" kern="1200" baseline="0" dirty="0" smtClean="0">
                <a:solidFill>
                  <a:schemeClr val="tx1"/>
                </a:solidFill>
                <a:latin typeface="+mn-lt"/>
                <a:ea typeface="+mn-ea"/>
                <a:cs typeface="+mn-cs"/>
              </a:rPr>
              <a:t>Data may be transferred from processor to memory or </a:t>
            </a:r>
            <a:r>
              <a:rPr lang="en-US" sz="1200" kern="1200" baseline="0" dirty="0" smtClean="0">
                <a:solidFill>
                  <a:schemeClr val="tx1"/>
                </a:solidFill>
                <a:latin typeface="+mn-lt"/>
                <a:ea typeface="+mn-ea"/>
                <a:cs typeface="+mn-cs"/>
              </a:rPr>
              <a:t>from memory to processor.</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Processor-I/O: </a:t>
            </a:r>
            <a:r>
              <a:rPr lang="en-US" sz="1200" b="0" kern="1200" baseline="0" dirty="0" smtClean="0">
                <a:solidFill>
                  <a:schemeClr val="tx1"/>
                </a:solidFill>
                <a:latin typeface="+mn-lt"/>
                <a:ea typeface="+mn-ea"/>
                <a:cs typeface="+mn-cs"/>
              </a:rPr>
              <a:t>Data may be transferred to or from a peripheral device by </a:t>
            </a:r>
            <a:r>
              <a:rPr lang="en-US" sz="1200" kern="1200" baseline="0" dirty="0" smtClean="0">
                <a:solidFill>
                  <a:schemeClr val="tx1"/>
                </a:solidFill>
                <a:latin typeface="+mn-lt"/>
                <a:ea typeface="+mn-ea"/>
                <a:cs typeface="+mn-cs"/>
              </a:rPr>
              <a:t>transferring between the processor and an I/O module.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Data processing: </a:t>
            </a:r>
            <a:r>
              <a:rPr lang="en-US" sz="1200" b="0" kern="1200" baseline="0" dirty="0" smtClean="0">
                <a:solidFill>
                  <a:schemeClr val="tx1"/>
                </a:solidFill>
                <a:latin typeface="+mn-lt"/>
                <a:ea typeface="+mn-ea"/>
                <a:cs typeface="+mn-cs"/>
              </a:rPr>
              <a:t>The processor may perform some arithmetic or logic operation </a:t>
            </a:r>
            <a:r>
              <a:rPr lang="en-US" sz="1200" kern="1200" baseline="0" dirty="0" smtClean="0">
                <a:solidFill>
                  <a:schemeClr val="tx1"/>
                </a:solidFill>
                <a:latin typeface="+mn-lt"/>
                <a:ea typeface="+mn-ea"/>
                <a:cs typeface="+mn-cs"/>
              </a:rPr>
              <a:t>on data.</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Control: </a:t>
            </a:r>
            <a:r>
              <a:rPr lang="en-US" sz="1200" b="0" kern="1200" baseline="0" dirty="0" smtClean="0">
                <a:solidFill>
                  <a:schemeClr val="tx1"/>
                </a:solidFill>
                <a:latin typeface="+mn-lt"/>
                <a:ea typeface="+mn-ea"/>
                <a:cs typeface="+mn-cs"/>
              </a:rPr>
              <a:t>An instruction may specify that the sequence of execution be altered. </a:t>
            </a:r>
            <a:r>
              <a:rPr lang="en-US" sz="1200" b="0" i="0" u="none" strike="noStrike" kern="1200" baseline="0" dirty="0" smtClean="0">
                <a:solidFill>
                  <a:schemeClr val="tx1"/>
                </a:solidFill>
                <a:latin typeface="+mn-lt"/>
                <a:ea typeface="+mn-ea"/>
                <a:cs typeface="+mn-cs"/>
              </a:rPr>
              <a:t>For example, the processor may fetch an instruction from location 149, which</a:t>
            </a:r>
          </a:p>
          <a:p>
            <a:r>
              <a:rPr lang="en-US" sz="1200" b="0" i="0" u="none" strike="noStrike" kern="1200" baseline="0" dirty="0" smtClean="0">
                <a:solidFill>
                  <a:schemeClr val="tx1"/>
                </a:solidFill>
                <a:latin typeface="+mn-lt"/>
                <a:ea typeface="+mn-ea"/>
                <a:cs typeface="+mn-cs"/>
              </a:rPr>
              <a:t>specifies that the next instruction be from location 182. The processor sets the</a:t>
            </a:r>
          </a:p>
          <a:p>
            <a:r>
              <a:rPr lang="en-US" sz="1200" b="0" i="0" u="none" strike="noStrike" kern="1200" baseline="0" dirty="0" smtClean="0">
                <a:solidFill>
                  <a:schemeClr val="tx1"/>
                </a:solidFill>
                <a:latin typeface="+mn-lt"/>
                <a:ea typeface="+mn-ea"/>
                <a:cs typeface="+mn-cs"/>
              </a:rPr>
              <a:t>program counter to 182. Thus, on the next fetch stage, the instruction will be</a:t>
            </a:r>
          </a:p>
          <a:p>
            <a:r>
              <a:rPr lang="en-US" sz="1200" b="0" i="0" u="none" strike="noStrike" kern="1200" baseline="0" dirty="0" smtClean="0">
                <a:solidFill>
                  <a:schemeClr val="tx1"/>
                </a:solidFill>
                <a:latin typeface="+mn-lt"/>
                <a:ea typeface="+mn-ea"/>
                <a:cs typeface="+mn-cs"/>
              </a:rPr>
              <a:t>fetched from location 182 rather than 150.</a:t>
            </a:r>
            <a:endParaRPr lang="en-US" sz="1200" b="0" kern="1200" baseline="0" dirty="0" smtClean="0">
              <a:solidFill>
                <a:schemeClr val="tx1"/>
              </a:solidFill>
              <a:latin typeface="+mn-lt"/>
              <a:ea typeface="+mn-ea"/>
              <a:cs typeface="+mn-cs"/>
            </a:endParaRPr>
          </a:p>
          <a:p>
            <a:endParaRPr lang="en-US" sz="1200" b="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An instruction’s execution may involve a combination of these actions.</a:t>
            </a:r>
            <a:endParaRPr lang="en-US" sz="1200" b="0" kern="1200" baseline="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21</a:t>
            </a:fld>
            <a:endParaRPr lang="en-US" dirty="0"/>
          </a:p>
        </p:txBody>
      </p:sp>
      <p:sp>
        <p:nvSpPr>
          <p:cNvPr id="5" name="Footer Placeholder 4"/>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Tree>
    <p:extLst>
      <p:ext uri="{BB962C8B-B14F-4D97-AF65-F5344CB8AC3E}">
        <p14:creationId xmlns:p14="http://schemas.microsoft.com/office/powerpoint/2010/main" val="34085391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Consider a simple example using a hypothetical processor that includes the characteristics listed in Figure 1.3 . The processor contains a single data register, called the accumulator (AC). Both instructions and data are 16 bits long, and memory is organized as a sequence of 16-bit words. The instruction format provides 4 bits for the opcode, allowing as many as 2</a:t>
            </a:r>
            <a:r>
              <a:rPr lang="en-US" sz="1200" kern="1200" baseline="30000" dirty="0" smtClean="0">
                <a:solidFill>
                  <a:schemeClr val="tx1"/>
                </a:solidFill>
                <a:latin typeface="+mn-lt"/>
                <a:ea typeface="+mn-ea"/>
                <a:cs typeface="+mn-cs"/>
              </a:rPr>
              <a:t>4</a:t>
            </a:r>
            <a:r>
              <a:rPr lang="en-US" sz="1200" kern="1200" baseline="0" dirty="0" smtClean="0">
                <a:solidFill>
                  <a:schemeClr val="tx1"/>
                </a:solidFill>
                <a:latin typeface="+mn-lt"/>
                <a:ea typeface="+mn-ea"/>
                <a:cs typeface="+mn-cs"/>
              </a:rPr>
              <a:t> =16 different opcodes (represented by a single hexadecimal digit). The opcode defines the operation the processor is to perform. With the remaining 12 bits of the instruction format, up to 2</a:t>
            </a:r>
            <a:r>
              <a:rPr lang="en-US" sz="1200" kern="1200" baseline="30000" dirty="0" smtClean="0">
                <a:solidFill>
                  <a:schemeClr val="tx1"/>
                </a:solidFill>
                <a:latin typeface="+mn-lt"/>
                <a:ea typeface="+mn-ea"/>
                <a:cs typeface="+mn-cs"/>
              </a:rPr>
              <a:t>12</a:t>
            </a:r>
            <a:r>
              <a:rPr lang="en-US" sz="1200" kern="1200" baseline="0" dirty="0" smtClean="0">
                <a:solidFill>
                  <a:schemeClr val="tx1"/>
                </a:solidFill>
                <a:latin typeface="+mn-lt"/>
                <a:ea typeface="+mn-ea"/>
                <a:cs typeface="+mn-cs"/>
              </a:rPr>
              <a:t> =4,096 (4K) words of memory (denoted by three hexadecimal digits) can be directly addressed.</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23</a:t>
            </a:fld>
            <a:endParaRPr lang="en-US" dirty="0"/>
          </a:p>
        </p:txBody>
      </p:sp>
      <p:sp>
        <p:nvSpPr>
          <p:cNvPr id="5" name="Footer Placeholder 4"/>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Tree>
    <p:extLst>
      <p:ext uri="{BB962C8B-B14F-4D97-AF65-F5344CB8AC3E}">
        <p14:creationId xmlns:p14="http://schemas.microsoft.com/office/powerpoint/2010/main" val="17813347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sz="1200" kern="1200" baseline="0" dirty="0" smtClean="0">
                <a:solidFill>
                  <a:schemeClr val="tx1"/>
                </a:solidFill>
                <a:latin typeface="+mn-lt"/>
                <a:ea typeface="+mn-ea"/>
                <a:cs typeface="+mn-cs"/>
              </a:rPr>
              <a:t>Figure 1.4 illustrates a partial program execution, showing the relevant portions of memory and processor registers. The program fragment shown adds the contents of the memory word at address 940 to the contents of the memory word at address 941 and stores the result in the latter location. Three instructions, which can be described as three fetch and three execute stages, are required:</a:t>
            </a:r>
          </a:p>
          <a:p>
            <a:endParaRPr lang="en-US" sz="1200" kern="1200" baseline="0" dirty="0" smtClean="0">
              <a:solidFill>
                <a:schemeClr val="tx1"/>
              </a:solidFill>
              <a:latin typeface="+mn-lt"/>
              <a:ea typeface="+mn-ea"/>
              <a:cs typeface="+mn-cs"/>
            </a:endParaRPr>
          </a:p>
          <a:p>
            <a:pPr marL="228600" indent="-228600">
              <a:buAutoNum type="arabicPeriod"/>
            </a:pPr>
            <a:r>
              <a:rPr lang="en-US" sz="1200" b="0" kern="1200" baseline="0" dirty="0" smtClean="0">
                <a:solidFill>
                  <a:schemeClr val="tx1"/>
                </a:solidFill>
                <a:latin typeface="+mn-lt"/>
                <a:ea typeface="+mn-ea"/>
                <a:cs typeface="+mn-cs"/>
              </a:rPr>
              <a:t>The PC contains 300, the address of the first instruction. This instruction (the </a:t>
            </a:r>
            <a:r>
              <a:rPr lang="en-US" sz="1200" kern="1200" baseline="0" dirty="0" smtClean="0">
                <a:solidFill>
                  <a:schemeClr val="tx1"/>
                </a:solidFill>
                <a:latin typeface="+mn-lt"/>
                <a:ea typeface="+mn-ea"/>
                <a:cs typeface="+mn-cs"/>
              </a:rPr>
              <a:t>value 1940 in hexadecimal) is loaded into the IR and the PC is incremented. Note that this process involves the use of a memory address register (MAR) and a memory buffer register (MBR). For simplicity, these intermediate registers are not shown.</a:t>
            </a:r>
          </a:p>
          <a:p>
            <a:pPr marL="228600" indent="-228600">
              <a:buAutoNum type="arabicPeriod"/>
            </a:pPr>
            <a:endParaRPr lang="en-US" sz="120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2. The first 4 bits (first hexadecimal digit) in the IR indicate that the AC is to be </a:t>
            </a:r>
            <a:r>
              <a:rPr lang="en-US" sz="1200" kern="1200" baseline="0" dirty="0" smtClean="0">
                <a:solidFill>
                  <a:schemeClr val="tx1"/>
                </a:solidFill>
                <a:latin typeface="+mn-lt"/>
                <a:ea typeface="+mn-ea"/>
                <a:cs typeface="+mn-cs"/>
              </a:rPr>
              <a:t>loaded from memory. The remaining 12 bits (three hexadecimal digits) specify the address, which is 940.</a:t>
            </a:r>
          </a:p>
          <a:p>
            <a:endParaRPr lang="en-US" sz="120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3. The next instruction (5941) is fetched from location 301 and the PC is </a:t>
            </a:r>
            <a:r>
              <a:rPr lang="en-US" sz="1200" kern="1200" baseline="0" dirty="0" smtClean="0">
                <a:solidFill>
                  <a:schemeClr val="tx1"/>
                </a:solidFill>
                <a:latin typeface="+mn-lt"/>
                <a:ea typeface="+mn-ea"/>
                <a:cs typeface="+mn-cs"/>
              </a:rPr>
              <a:t>incremented.</a:t>
            </a:r>
          </a:p>
          <a:p>
            <a:endParaRPr lang="en-US" sz="120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4. The old contents of the AC and the contents of location 941 are added and the result is stored in the AC.</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5. The next instruction (2941) is fetched from location 302 and the PC is incremented.</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6. The contents of the AC are stored in location 941.</a:t>
            </a:r>
          </a:p>
          <a:p>
            <a:endParaRPr lang="en-US" sz="1200" b="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In this example, three instruction cycles, each consisting of a fetch stage and</a:t>
            </a:r>
          </a:p>
          <a:p>
            <a:r>
              <a:rPr lang="en-US" sz="1200" kern="1200" baseline="0" dirty="0" smtClean="0">
                <a:solidFill>
                  <a:schemeClr val="tx1"/>
                </a:solidFill>
                <a:latin typeface="+mn-lt"/>
                <a:ea typeface="+mn-ea"/>
                <a:cs typeface="+mn-cs"/>
              </a:rPr>
              <a:t>an execute stage, are needed to add the contents of location 940 to the contents</a:t>
            </a:r>
          </a:p>
          <a:p>
            <a:r>
              <a:rPr lang="en-US" sz="1200" kern="1200" baseline="0" dirty="0" smtClean="0">
                <a:solidFill>
                  <a:schemeClr val="tx1"/>
                </a:solidFill>
                <a:latin typeface="+mn-lt"/>
                <a:ea typeface="+mn-ea"/>
                <a:cs typeface="+mn-cs"/>
              </a:rPr>
              <a:t>of 941. With a more complex set of instructions, fewer instruction cycles would be</a:t>
            </a:r>
          </a:p>
          <a:p>
            <a:r>
              <a:rPr lang="en-US" sz="1200" kern="1200" baseline="0" dirty="0" smtClean="0">
                <a:solidFill>
                  <a:schemeClr val="tx1"/>
                </a:solidFill>
                <a:latin typeface="+mn-lt"/>
                <a:ea typeface="+mn-ea"/>
                <a:cs typeface="+mn-cs"/>
              </a:rPr>
              <a:t>needed. Most modern processors include instructions that contain more than one</a:t>
            </a:r>
          </a:p>
          <a:p>
            <a:r>
              <a:rPr lang="en-US" sz="1200" kern="1200" baseline="0" dirty="0" smtClean="0">
                <a:solidFill>
                  <a:schemeClr val="tx1"/>
                </a:solidFill>
                <a:latin typeface="+mn-lt"/>
                <a:ea typeface="+mn-ea"/>
                <a:cs typeface="+mn-cs"/>
              </a:rPr>
              <a:t>address. Thus the execution stage for a particular instruction may involve more than</a:t>
            </a:r>
          </a:p>
          <a:p>
            <a:r>
              <a:rPr lang="en-US" sz="1200" kern="1200" baseline="0" dirty="0" smtClean="0">
                <a:solidFill>
                  <a:schemeClr val="tx1"/>
                </a:solidFill>
                <a:latin typeface="+mn-lt"/>
                <a:ea typeface="+mn-ea"/>
                <a:cs typeface="+mn-cs"/>
              </a:rPr>
              <a:t>one reference to memory. Also, instead of memory references, an instruction may</a:t>
            </a:r>
          </a:p>
          <a:p>
            <a:r>
              <a:rPr lang="en-US" sz="1200" kern="1200" baseline="0" dirty="0" smtClean="0">
                <a:solidFill>
                  <a:schemeClr val="tx1"/>
                </a:solidFill>
                <a:latin typeface="+mn-lt"/>
                <a:ea typeface="+mn-ea"/>
                <a:cs typeface="+mn-cs"/>
              </a:rPr>
              <a:t>specify an I/O operation.</a:t>
            </a:r>
            <a:endParaRPr lang="en-NZ" dirty="0" smtClean="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24</a:t>
            </a:fld>
            <a:endParaRPr lang="en-US" dirty="0"/>
          </a:p>
        </p:txBody>
      </p:sp>
      <p:sp>
        <p:nvSpPr>
          <p:cNvPr id="5" name="Footer Placeholder 4"/>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Tree>
    <p:extLst>
      <p:ext uri="{BB962C8B-B14F-4D97-AF65-F5344CB8AC3E}">
        <p14:creationId xmlns:p14="http://schemas.microsoft.com/office/powerpoint/2010/main" val="13926666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kern="1200" baseline="0" dirty="0" smtClean="0">
                <a:solidFill>
                  <a:schemeClr val="tx1"/>
                </a:solidFill>
                <a:latin typeface="+mn-lt"/>
                <a:ea typeface="+mn-ea"/>
                <a:cs typeface="+mn-cs"/>
              </a:rPr>
              <a:t>A major OS will evolve over time for a number of reasons: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Hardware upgrades plus new types of hardware: For example, early versions</a:t>
            </a:r>
          </a:p>
          <a:p>
            <a:r>
              <a:rPr lang="en-US" sz="1200" kern="1200" baseline="0" dirty="0" smtClean="0">
                <a:solidFill>
                  <a:schemeClr val="tx1"/>
                </a:solidFill>
                <a:latin typeface="+mn-lt"/>
                <a:ea typeface="+mn-ea"/>
                <a:cs typeface="+mn-cs"/>
              </a:rPr>
              <a:t>of UNIX and the Macintosh OS did not employ a paging mechanism because</a:t>
            </a:r>
          </a:p>
          <a:p>
            <a:r>
              <a:rPr lang="en-US" sz="1200" kern="1200" baseline="0" dirty="0" smtClean="0">
                <a:solidFill>
                  <a:schemeClr val="tx1"/>
                </a:solidFill>
                <a:latin typeface="+mn-lt"/>
                <a:ea typeface="+mn-ea"/>
                <a:cs typeface="+mn-cs"/>
              </a:rPr>
              <a:t>they were run on processors without paging hardware. Subsequent versions</a:t>
            </a:r>
          </a:p>
          <a:p>
            <a:r>
              <a:rPr lang="en-US" sz="1200" kern="1200" baseline="0" dirty="0" smtClean="0">
                <a:solidFill>
                  <a:schemeClr val="tx1"/>
                </a:solidFill>
                <a:latin typeface="+mn-lt"/>
                <a:ea typeface="+mn-ea"/>
                <a:cs typeface="+mn-cs"/>
              </a:rPr>
              <a:t>of these operating systems were modified to exploit paging capabilities. Also,</a:t>
            </a:r>
          </a:p>
          <a:p>
            <a:r>
              <a:rPr lang="en-US" sz="1200" kern="1200" baseline="0" dirty="0" smtClean="0">
                <a:solidFill>
                  <a:schemeClr val="tx1"/>
                </a:solidFill>
                <a:latin typeface="+mn-lt"/>
                <a:ea typeface="+mn-ea"/>
                <a:cs typeface="+mn-cs"/>
              </a:rPr>
              <a:t>the use of graphics terminals and page-mode terminals instead of line-at-a time</a:t>
            </a:r>
          </a:p>
          <a:p>
            <a:r>
              <a:rPr lang="en-US" sz="1200" kern="1200" baseline="0" dirty="0" smtClean="0">
                <a:solidFill>
                  <a:schemeClr val="tx1"/>
                </a:solidFill>
                <a:latin typeface="+mn-lt"/>
                <a:ea typeface="+mn-ea"/>
                <a:cs typeface="+mn-cs"/>
              </a:rPr>
              <a:t>scroll mode terminals affects OS design. For example, a graphics terminal</a:t>
            </a:r>
          </a:p>
          <a:p>
            <a:r>
              <a:rPr lang="en-US" sz="1200" kern="1200" baseline="0" dirty="0" smtClean="0">
                <a:solidFill>
                  <a:schemeClr val="tx1"/>
                </a:solidFill>
                <a:latin typeface="+mn-lt"/>
                <a:ea typeface="+mn-ea"/>
                <a:cs typeface="+mn-cs"/>
              </a:rPr>
              <a:t>typically allows the user to view several applications at the same time through</a:t>
            </a:r>
          </a:p>
          <a:p>
            <a:r>
              <a:rPr lang="en-US" sz="1200" kern="1200" baseline="0" dirty="0" smtClean="0">
                <a:solidFill>
                  <a:schemeClr val="tx1"/>
                </a:solidFill>
                <a:latin typeface="+mn-lt"/>
                <a:ea typeface="+mn-ea"/>
                <a:cs typeface="+mn-cs"/>
              </a:rPr>
              <a:t>“windows” on the screen. This requires more sophisticated support in the OS.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New services: In response to user demand or in response to the needs of system</a:t>
            </a:r>
          </a:p>
          <a:p>
            <a:r>
              <a:rPr lang="en-US" sz="1200" kern="1200" baseline="0" dirty="0" smtClean="0">
                <a:solidFill>
                  <a:schemeClr val="tx1"/>
                </a:solidFill>
                <a:latin typeface="+mn-lt"/>
                <a:ea typeface="+mn-ea"/>
                <a:cs typeface="+mn-cs"/>
              </a:rPr>
              <a:t>managers, the OS expands to offer new services. For example, if it is found</a:t>
            </a:r>
          </a:p>
          <a:p>
            <a:r>
              <a:rPr lang="en-US" sz="1200" kern="1200" baseline="0" dirty="0" smtClean="0">
                <a:solidFill>
                  <a:schemeClr val="tx1"/>
                </a:solidFill>
                <a:latin typeface="+mn-lt"/>
                <a:ea typeface="+mn-ea"/>
                <a:cs typeface="+mn-cs"/>
              </a:rPr>
              <a:t>to be difficult to maintain good performance for users with existing tools, new</a:t>
            </a:r>
          </a:p>
          <a:p>
            <a:r>
              <a:rPr lang="en-US" sz="1200" kern="1200" baseline="0" dirty="0" smtClean="0">
                <a:solidFill>
                  <a:schemeClr val="tx1"/>
                </a:solidFill>
                <a:latin typeface="+mn-lt"/>
                <a:ea typeface="+mn-ea"/>
                <a:cs typeface="+mn-cs"/>
              </a:rPr>
              <a:t>measurement and control tools may be added to the OS.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Fixes: Any OS has faults. These are discovered over the course of time and</a:t>
            </a:r>
          </a:p>
          <a:p>
            <a:r>
              <a:rPr lang="en-US" sz="1200" kern="1200" baseline="0" dirty="0" smtClean="0">
                <a:solidFill>
                  <a:schemeClr val="tx1"/>
                </a:solidFill>
                <a:latin typeface="+mn-lt"/>
                <a:ea typeface="+mn-ea"/>
                <a:cs typeface="+mn-cs"/>
              </a:rPr>
              <a:t>fixes are made. Of course, the fix may introduce new faults.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need to change an OS regularly places certain requirements on its design.</a:t>
            </a:r>
          </a:p>
          <a:p>
            <a:r>
              <a:rPr lang="en-US" sz="1200" kern="1200" baseline="0" dirty="0" smtClean="0">
                <a:solidFill>
                  <a:schemeClr val="tx1"/>
                </a:solidFill>
                <a:latin typeface="+mn-lt"/>
                <a:ea typeface="+mn-ea"/>
                <a:cs typeface="+mn-cs"/>
              </a:rPr>
              <a:t>An obvious statement is that the system should be modular in construction, with</a:t>
            </a:r>
          </a:p>
          <a:p>
            <a:r>
              <a:rPr lang="en-US" sz="1200" kern="1200" baseline="0" dirty="0" smtClean="0">
                <a:solidFill>
                  <a:schemeClr val="tx1"/>
                </a:solidFill>
                <a:latin typeface="+mn-lt"/>
                <a:ea typeface="+mn-ea"/>
                <a:cs typeface="+mn-cs"/>
              </a:rPr>
              <a:t>clearly defined interfaces between the modules, and that it should be well documented.</a:t>
            </a:r>
          </a:p>
          <a:p>
            <a:r>
              <a:rPr lang="en-US" sz="1200" kern="1200" baseline="0" dirty="0" smtClean="0">
                <a:solidFill>
                  <a:schemeClr val="tx1"/>
                </a:solidFill>
                <a:latin typeface="+mn-lt"/>
                <a:ea typeface="+mn-ea"/>
                <a:cs typeface="+mn-cs"/>
              </a:rPr>
              <a:t>For large programs, such as the typical contemporary OS, what might be</a:t>
            </a:r>
          </a:p>
          <a:p>
            <a:r>
              <a:rPr lang="en-US" sz="1200" kern="1200" baseline="0" dirty="0" smtClean="0">
                <a:solidFill>
                  <a:schemeClr val="tx1"/>
                </a:solidFill>
                <a:latin typeface="+mn-lt"/>
                <a:ea typeface="+mn-ea"/>
                <a:cs typeface="+mn-cs"/>
              </a:rPr>
              <a:t>referred to as straightforward modularization is inadequate [DENN80a]. That is,</a:t>
            </a:r>
          </a:p>
          <a:p>
            <a:r>
              <a:rPr lang="en-US" sz="1200" kern="1200" baseline="0" dirty="0" smtClean="0">
                <a:solidFill>
                  <a:schemeClr val="tx1"/>
                </a:solidFill>
                <a:latin typeface="+mn-lt"/>
                <a:ea typeface="+mn-ea"/>
                <a:cs typeface="+mn-cs"/>
              </a:rPr>
              <a:t>much more must be done than simply partitioning a program into modules. We</a:t>
            </a:r>
          </a:p>
          <a:p>
            <a:r>
              <a:rPr lang="en-US" sz="1200" kern="1200" baseline="0" dirty="0" smtClean="0">
                <a:solidFill>
                  <a:schemeClr val="tx1"/>
                </a:solidFill>
                <a:latin typeface="+mn-lt"/>
                <a:ea typeface="+mn-ea"/>
                <a:cs typeface="+mn-cs"/>
              </a:rPr>
              <a:t>return to this topic later in this chapter.</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28</a:t>
            </a:fld>
            <a:endParaRPr lang="en-US" dirty="0"/>
          </a:p>
        </p:txBody>
      </p:sp>
    </p:spTree>
    <p:extLst>
      <p:ext uri="{BB962C8B-B14F-4D97-AF65-F5344CB8AC3E}">
        <p14:creationId xmlns:p14="http://schemas.microsoft.com/office/powerpoint/2010/main" val="5084132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NZ" dirty="0" smtClean="0"/>
              <a:t>In attempting to understand the key requirements for an OS and the significance of the major features of a contemporary OS, it is useful to consider how operating systems have evolved over the years.</a:t>
            </a:r>
            <a:endParaRPr lang="en-NZ"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29</a:t>
            </a:fld>
            <a:endParaRPr lang="en-US" dirty="0"/>
          </a:p>
        </p:txBody>
      </p:sp>
    </p:spTree>
    <p:extLst>
      <p:ext uri="{BB962C8B-B14F-4D97-AF65-F5344CB8AC3E}">
        <p14:creationId xmlns:p14="http://schemas.microsoft.com/office/powerpoint/2010/main" val="28567585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sz="1200" kern="1200" baseline="0" dirty="0" smtClean="0">
                <a:solidFill>
                  <a:schemeClr val="tx1"/>
                </a:solidFill>
                <a:latin typeface="+mn-lt"/>
                <a:ea typeface="+mn-ea"/>
                <a:cs typeface="+mn-cs"/>
              </a:rPr>
              <a:t>With the earliest computers, from the late 1940s to the mid-1950s, the programmer</a:t>
            </a:r>
          </a:p>
          <a:p>
            <a:r>
              <a:rPr lang="en-US" sz="1200" kern="1200" baseline="0" dirty="0" smtClean="0">
                <a:solidFill>
                  <a:schemeClr val="tx1"/>
                </a:solidFill>
                <a:latin typeface="+mn-lt"/>
                <a:ea typeface="+mn-ea"/>
                <a:cs typeface="+mn-cs"/>
              </a:rPr>
              <a:t>interacted directly with the computer hardware; there was no OS. These computers</a:t>
            </a:r>
          </a:p>
          <a:p>
            <a:r>
              <a:rPr lang="en-US" sz="1200" kern="1200" baseline="0" dirty="0" smtClean="0">
                <a:solidFill>
                  <a:schemeClr val="tx1"/>
                </a:solidFill>
                <a:latin typeface="+mn-lt"/>
                <a:ea typeface="+mn-ea"/>
                <a:cs typeface="+mn-cs"/>
              </a:rPr>
              <a:t>were run from a console consisting of display lights, toggle switches, some form of</a:t>
            </a:r>
          </a:p>
          <a:p>
            <a:r>
              <a:rPr lang="en-US" sz="1200" kern="1200" baseline="0" dirty="0" smtClean="0">
                <a:solidFill>
                  <a:schemeClr val="tx1"/>
                </a:solidFill>
                <a:latin typeface="+mn-lt"/>
                <a:ea typeface="+mn-ea"/>
                <a:cs typeface="+mn-cs"/>
              </a:rPr>
              <a:t>input device, and a printer. Programs in machine code were loaded via the input</a:t>
            </a:r>
          </a:p>
          <a:p>
            <a:r>
              <a:rPr lang="en-US" sz="1200" kern="1200" baseline="0" dirty="0" smtClean="0">
                <a:solidFill>
                  <a:schemeClr val="tx1"/>
                </a:solidFill>
                <a:latin typeface="+mn-lt"/>
                <a:ea typeface="+mn-ea"/>
                <a:cs typeface="+mn-cs"/>
              </a:rPr>
              <a:t>device (e.g., a card reader). If an error halted the program, the error condition was</a:t>
            </a:r>
          </a:p>
          <a:p>
            <a:r>
              <a:rPr lang="en-US" sz="1200" kern="1200" baseline="0" dirty="0" smtClean="0">
                <a:solidFill>
                  <a:schemeClr val="tx1"/>
                </a:solidFill>
                <a:latin typeface="+mn-lt"/>
                <a:ea typeface="+mn-ea"/>
                <a:cs typeface="+mn-cs"/>
              </a:rPr>
              <a:t>indicated by the lights. If the program proceeded to a normal completion, the output</a:t>
            </a:r>
          </a:p>
          <a:p>
            <a:r>
              <a:rPr lang="en-US" sz="1200" kern="1200" baseline="0" dirty="0" smtClean="0">
                <a:solidFill>
                  <a:schemeClr val="tx1"/>
                </a:solidFill>
                <a:latin typeface="+mn-lt"/>
                <a:ea typeface="+mn-ea"/>
                <a:cs typeface="+mn-cs"/>
              </a:rPr>
              <a:t>appeared on the printer.</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These early systems presented two main problems: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Scheduling : Most installations used a hardcopy sign-up sheet to reserve computer</a:t>
            </a:r>
          </a:p>
          <a:p>
            <a:r>
              <a:rPr lang="en-US" sz="1200" kern="1200" baseline="0" dirty="0" smtClean="0">
                <a:solidFill>
                  <a:schemeClr val="tx1"/>
                </a:solidFill>
                <a:latin typeface="+mn-lt"/>
                <a:ea typeface="+mn-ea"/>
                <a:cs typeface="+mn-cs"/>
              </a:rPr>
              <a:t>time. Typically, a user could sign up for a block of time in multiples of a</a:t>
            </a:r>
          </a:p>
          <a:p>
            <a:r>
              <a:rPr lang="en-US" sz="1200" kern="1200" baseline="0" dirty="0" smtClean="0">
                <a:solidFill>
                  <a:schemeClr val="tx1"/>
                </a:solidFill>
                <a:latin typeface="+mn-lt"/>
                <a:ea typeface="+mn-ea"/>
                <a:cs typeface="+mn-cs"/>
              </a:rPr>
              <a:t>half hour or so. A user might sign up for an hour and finish in 45 minutes; this</a:t>
            </a:r>
          </a:p>
          <a:p>
            <a:r>
              <a:rPr lang="en-US" sz="1200" kern="1200" baseline="0" dirty="0" smtClean="0">
                <a:solidFill>
                  <a:schemeClr val="tx1"/>
                </a:solidFill>
                <a:latin typeface="+mn-lt"/>
                <a:ea typeface="+mn-ea"/>
                <a:cs typeface="+mn-cs"/>
              </a:rPr>
              <a:t>would result in wasted computer processing time. On the other hand, the user</a:t>
            </a:r>
          </a:p>
          <a:p>
            <a:r>
              <a:rPr lang="en-US" sz="1200" kern="1200" baseline="0" dirty="0" smtClean="0">
                <a:solidFill>
                  <a:schemeClr val="tx1"/>
                </a:solidFill>
                <a:latin typeface="+mn-lt"/>
                <a:ea typeface="+mn-ea"/>
                <a:cs typeface="+mn-cs"/>
              </a:rPr>
              <a:t>might run into problems, not finish in the allotted time, and be forced to stop</a:t>
            </a:r>
          </a:p>
          <a:p>
            <a:r>
              <a:rPr lang="en-US" sz="1200" kern="1200" baseline="0" dirty="0" smtClean="0">
                <a:solidFill>
                  <a:schemeClr val="tx1"/>
                </a:solidFill>
                <a:latin typeface="+mn-lt"/>
                <a:ea typeface="+mn-ea"/>
                <a:cs typeface="+mn-cs"/>
              </a:rPr>
              <a:t>before resolving the problem.</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Setup time: A single program, called a job , could involve loading the compiler</a:t>
            </a:r>
          </a:p>
          <a:p>
            <a:r>
              <a:rPr lang="en-US" sz="1200" kern="1200" baseline="0" dirty="0" smtClean="0">
                <a:solidFill>
                  <a:schemeClr val="tx1"/>
                </a:solidFill>
                <a:latin typeface="+mn-lt"/>
                <a:ea typeface="+mn-ea"/>
                <a:cs typeface="+mn-cs"/>
              </a:rPr>
              <a:t>plus the high-level language program (source program) into memory,</a:t>
            </a:r>
          </a:p>
          <a:p>
            <a:r>
              <a:rPr lang="en-US" sz="1200" kern="1200" baseline="0" dirty="0" smtClean="0">
                <a:solidFill>
                  <a:schemeClr val="tx1"/>
                </a:solidFill>
                <a:latin typeface="+mn-lt"/>
                <a:ea typeface="+mn-ea"/>
                <a:cs typeface="+mn-cs"/>
              </a:rPr>
              <a:t>saving the compiled program (object program) and then loading and linking</a:t>
            </a:r>
          </a:p>
          <a:p>
            <a:r>
              <a:rPr lang="en-US" sz="1200" kern="1200" baseline="0" dirty="0" smtClean="0">
                <a:solidFill>
                  <a:schemeClr val="tx1"/>
                </a:solidFill>
                <a:latin typeface="+mn-lt"/>
                <a:ea typeface="+mn-ea"/>
                <a:cs typeface="+mn-cs"/>
              </a:rPr>
              <a:t>together the object program and common functions. Each of these steps could</a:t>
            </a:r>
          </a:p>
          <a:p>
            <a:r>
              <a:rPr lang="en-US" sz="1200" kern="1200" baseline="0" dirty="0" smtClean="0">
                <a:solidFill>
                  <a:schemeClr val="tx1"/>
                </a:solidFill>
                <a:latin typeface="+mn-lt"/>
                <a:ea typeface="+mn-ea"/>
                <a:cs typeface="+mn-cs"/>
              </a:rPr>
              <a:t>involve mounting or dismounting tapes or setting up card decks. If an error</a:t>
            </a:r>
          </a:p>
          <a:p>
            <a:r>
              <a:rPr lang="en-US" sz="1200" kern="1200" baseline="0" dirty="0" smtClean="0">
                <a:solidFill>
                  <a:schemeClr val="tx1"/>
                </a:solidFill>
                <a:latin typeface="+mn-lt"/>
                <a:ea typeface="+mn-ea"/>
                <a:cs typeface="+mn-cs"/>
              </a:rPr>
              <a:t>occurred, the hapless user typically had to go back to the beginning of the</a:t>
            </a:r>
          </a:p>
          <a:p>
            <a:r>
              <a:rPr lang="en-US" sz="1200" kern="1200" baseline="0" dirty="0" smtClean="0">
                <a:solidFill>
                  <a:schemeClr val="tx1"/>
                </a:solidFill>
                <a:latin typeface="+mn-lt"/>
                <a:ea typeface="+mn-ea"/>
                <a:cs typeface="+mn-cs"/>
              </a:rPr>
              <a:t>setup sequence. Thus, a considerable amount of time was spent just in setting</a:t>
            </a:r>
          </a:p>
          <a:p>
            <a:r>
              <a:rPr lang="en-US" sz="1200" kern="1200" baseline="0" dirty="0" smtClean="0">
                <a:solidFill>
                  <a:schemeClr val="tx1"/>
                </a:solidFill>
                <a:latin typeface="+mn-lt"/>
                <a:ea typeface="+mn-ea"/>
                <a:cs typeface="+mn-cs"/>
              </a:rPr>
              <a:t>up the program to run.</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This mode of operation could be termed </a:t>
            </a:r>
            <a:r>
              <a:rPr lang="en-US" sz="1200" i="1" kern="1200" baseline="0" dirty="0" smtClean="0">
                <a:solidFill>
                  <a:schemeClr val="tx1"/>
                </a:solidFill>
                <a:latin typeface="+mn-lt"/>
                <a:ea typeface="+mn-ea"/>
                <a:cs typeface="+mn-cs"/>
              </a:rPr>
              <a:t>serial processing , reflecting the fact</a:t>
            </a:r>
          </a:p>
          <a:p>
            <a:r>
              <a:rPr lang="en-US" sz="1200" kern="1200" baseline="0" dirty="0" smtClean="0">
                <a:solidFill>
                  <a:schemeClr val="tx1"/>
                </a:solidFill>
                <a:latin typeface="+mn-lt"/>
                <a:ea typeface="+mn-ea"/>
                <a:cs typeface="+mn-cs"/>
              </a:rPr>
              <a:t>that users have access to the computer in series. Over time, various system software</a:t>
            </a:r>
          </a:p>
          <a:p>
            <a:r>
              <a:rPr lang="en-US" sz="1200" kern="1200" baseline="0" dirty="0" smtClean="0">
                <a:solidFill>
                  <a:schemeClr val="tx1"/>
                </a:solidFill>
                <a:latin typeface="+mn-lt"/>
                <a:ea typeface="+mn-ea"/>
                <a:cs typeface="+mn-cs"/>
              </a:rPr>
              <a:t>tools were developed to attempt to make serial processing more efficient. These</a:t>
            </a:r>
          </a:p>
          <a:p>
            <a:r>
              <a:rPr lang="en-US" sz="1200" kern="1200" baseline="0" dirty="0" smtClean="0">
                <a:solidFill>
                  <a:schemeClr val="tx1"/>
                </a:solidFill>
                <a:latin typeface="+mn-lt"/>
                <a:ea typeface="+mn-ea"/>
                <a:cs typeface="+mn-cs"/>
              </a:rPr>
              <a:t>include libraries of common functions, linkers, loaders, debuggers, and I/O driver</a:t>
            </a:r>
          </a:p>
          <a:p>
            <a:r>
              <a:rPr lang="en-US" sz="1200" kern="1200" baseline="0" dirty="0" smtClean="0">
                <a:solidFill>
                  <a:schemeClr val="tx1"/>
                </a:solidFill>
                <a:latin typeface="+mn-lt"/>
                <a:ea typeface="+mn-ea"/>
                <a:cs typeface="+mn-cs"/>
              </a:rPr>
              <a:t>routines that were available as common software for all users.</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31</a:t>
            </a:fld>
            <a:endParaRPr lang="en-US" dirty="0"/>
          </a:p>
        </p:txBody>
      </p:sp>
    </p:spTree>
    <p:extLst>
      <p:ext uri="{BB962C8B-B14F-4D97-AF65-F5344CB8AC3E}">
        <p14:creationId xmlns:p14="http://schemas.microsoft.com/office/powerpoint/2010/main" val="30342043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Early computers were very expensive, and therefore it was important to maximize</a:t>
            </a:r>
          </a:p>
          <a:p>
            <a:r>
              <a:rPr lang="en-US" sz="1200" kern="1200" baseline="0" dirty="0" smtClean="0">
                <a:solidFill>
                  <a:schemeClr val="tx1"/>
                </a:solidFill>
                <a:latin typeface="+mn-lt"/>
                <a:ea typeface="+mn-ea"/>
                <a:cs typeface="+mn-cs"/>
              </a:rPr>
              <a:t>processor utilization. The wasted time due to scheduling and setup time was</a:t>
            </a:r>
          </a:p>
          <a:p>
            <a:r>
              <a:rPr lang="en-US" sz="1200" kern="1200" baseline="0" dirty="0" smtClean="0">
                <a:solidFill>
                  <a:schemeClr val="tx1"/>
                </a:solidFill>
                <a:latin typeface="+mn-lt"/>
                <a:ea typeface="+mn-ea"/>
                <a:cs typeface="+mn-cs"/>
              </a:rPr>
              <a:t>unacceptable.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To improve utilization, the concept of a batch OS was developed. It appears</a:t>
            </a:r>
          </a:p>
          <a:p>
            <a:r>
              <a:rPr lang="en-US" sz="1200" kern="1200" baseline="0" dirty="0" smtClean="0">
                <a:solidFill>
                  <a:schemeClr val="tx1"/>
                </a:solidFill>
                <a:latin typeface="+mn-lt"/>
                <a:ea typeface="+mn-ea"/>
                <a:cs typeface="+mn-cs"/>
              </a:rPr>
              <a:t>that the first batch OS (and the first OS of any kind) was developed in the mid-1950s</a:t>
            </a:r>
          </a:p>
          <a:p>
            <a:r>
              <a:rPr lang="en-US" sz="1200" kern="1200" baseline="0" dirty="0" smtClean="0">
                <a:solidFill>
                  <a:schemeClr val="tx1"/>
                </a:solidFill>
                <a:latin typeface="+mn-lt"/>
                <a:ea typeface="+mn-ea"/>
                <a:cs typeface="+mn-cs"/>
              </a:rPr>
              <a:t>by General Motors for use on an IBM 701 [WEIZ81]. The concept was subsequently</a:t>
            </a:r>
          </a:p>
          <a:p>
            <a:r>
              <a:rPr lang="en-US" sz="1200" kern="1200" baseline="0" dirty="0" smtClean="0">
                <a:solidFill>
                  <a:schemeClr val="tx1"/>
                </a:solidFill>
                <a:latin typeface="+mn-lt"/>
                <a:ea typeface="+mn-ea"/>
                <a:cs typeface="+mn-cs"/>
              </a:rPr>
              <a:t>refined and implemented on the IBM 704 by a number of IBM customers. By the</a:t>
            </a:r>
          </a:p>
          <a:p>
            <a:r>
              <a:rPr lang="en-US" sz="1200" kern="1200" baseline="0" dirty="0" smtClean="0">
                <a:solidFill>
                  <a:schemeClr val="tx1"/>
                </a:solidFill>
                <a:latin typeface="+mn-lt"/>
                <a:ea typeface="+mn-ea"/>
                <a:cs typeface="+mn-cs"/>
              </a:rPr>
              <a:t>early 1960s, a number of vendors had developed batch operating systems for their</a:t>
            </a:r>
          </a:p>
          <a:p>
            <a:r>
              <a:rPr lang="en-US" sz="1200" kern="1200" baseline="0" dirty="0" smtClean="0">
                <a:solidFill>
                  <a:schemeClr val="tx1"/>
                </a:solidFill>
                <a:latin typeface="+mn-lt"/>
                <a:ea typeface="+mn-ea"/>
                <a:cs typeface="+mn-cs"/>
              </a:rPr>
              <a:t>computer systems. IBSYS, the IBM OS for the 7090/7094 computers, is particularly</a:t>
            </a:r>
          </a:p>
          <a:p>
            <a:r>
              <a:rPr lang="en-US" sz="1200" kern="1200" baseline="0" dirty="0" smtClean="0">
                <a:solidFill>
                  <a:schemeClr val="tx1"/>
                </a:solidFill>
                <a:latin typeface="+mn-lt"/>
                <a:ea typeface="+mn-ea"/>
                <a:cs typeface="+mn-cs"/>
              </a:rPr>
              <a:t>notable because of its widespread influence on other systems.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central idea behind the simple batch-processing scheme is the use of a</a:t>
            </a:r>
          </a:p>
          <a:p>
            <a:r>
              <a:rPr lang="en-US" sz="1200" kern="1200" baseline="0" dirty="0" smtClean="0">
                <a:solidFill>
                  <a:schemeClr val="tx1"/>
                </a:solidFill>
                <a:latin typeface="+mn-lt"/>
                <a:ea typeface="+mn-ea"/>
                <a:cs typeface="+mn-cs"/>
              </a:rPr>
              <a:t>piece of software known as the </a:t>
            </a:r>
            <a:r>
              <a:rPr lang="en-US" sz="1200" b="1" kern="1200" baseline="0" dirty="0" smtClean="0">
                <a:solidFill>
                  <a:schemeClr val="tx1"/>
                </a:solidFill>
                <a:latin typeface="+mn-lt"/>
                <a:ea typeface="+mn-ea"/>
                <a:cs typeface="+mn-cs"/>
              </a:rPr>
              <a:t>monitor . With this type of OS, the user no longer has</a:t>
            </a:r>
          </a:p>
          <a:p>
            <a:r>
              <a:rPr lang="en-US" sz="1200" kern="1200" baseline="0" dirty="0" smtClean="0">
                <a:solidFill>
                  <a:schemeClr val="tx1"/>
                </a:solidFill>
                <a:latin typeface="+mn-lt"/>
                <a:ea typeface="+mn-ea"/>
                <a:cs typeface="+mn-cs"/>
              </a:rPr>
              <a:t>direct access to the processor. Instead, the user submits the job on cards or tape to a</a:t>
            </a:r>
          </a:p>
          <a:p>
            <a:r>
              <a:rPr lang="en-US" sz="1200" kern="1200" baseline="0" dirty="0" smtClean="0">
                <a:solidFill>
                  <a:schemeClr val="tx1"/>
                </a:solidFill>
                <a:latin typeface="+mn-lt"/>
                <a:ea typeface="+mn-ea"/>
                <a:cs typeface="+mn-cs"/>
              </a:rPr>
              <a:t>computer operator, who batches the jobs together sequentially and places the entire</a:t>
            </a:r>
          </a:p>
          <a:p>
            <a:r>
              <a:rPr lang="en-US" sz="1200" kern="1200" baseline="0" dirty="0" smtClean="0">
                <a:solidFill>
                  <a:schemeClr val="tx1"/>
                </a:solidFill>
                <a:latin typeface="+mn-lt"/>
                <a:ea typeface="+mn-ea"/>
                <a:cs typeface="+mn-cs"/>
              </a:rPr>
              <a:t>batch on an input device, for use by the monitor. Each program is constructed to</a:t>
            </a:r>
          </a:p>
          <a:p>
            <a:r>
              <a:rPr lang="en-US" sz="1200" kern="1200" baseline="0" dirty="0" smtClean="0">
                <a:solidFill>
                  <a:schemeClr val="tx1"/>
                </a:solidFill>
                <a:latin typeface="+mn-lt"/>
                <a:ea typeface="+mn-ea"/>
                <a:cs typeface="+mn-cs"/>
              </a:rPr>
              <a:t>branch back to the monitor when it completes processing, at which point the monitor</a:t>
            </a:r>
          </a:p>
          <a:p>
            <a:r>
              <a:rPr lang="en-US" sz="1200" kern="1200" baseline="0" dirty="0" smtClean="0">
                <a:solidFill>
                  <a:schemeClr val="tx1"/>
                </a:solidFill>
                <a:latin typeface="+mn-lt"/>
                <a:ea typeface="+mn-ea"/>
                <a:cs typeface="+mn-cs"/>
              </a:rPr>
              <a:t>automatically begins loading the next program.</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32</a:t>
            </a:fld>
            <a:endParaRPr lang="en-US" dirty="0"/>
          </a:p>
        </p:txBody>
      </p:sp>
    </p:spTree>
    <p:extLst>
      <p:ext uri="{BB962C8B-B14F-4D97-AF65-F5344CB8AC3E}">
        <p14:creationId xmlns:p14="http://schemas.microsoft.com/office/powerpoint/2010/main" val="5291289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Figure 2.5a illustrates this situation, where we have a single program, referred to as uniprogramming. </a:t>
            </a:r>
          </a:p>
          <a:p>
            <a:r>
              <a:rPr lang="en-US" sz="1200" kern="1200" baseline="0" dirty="0" smtClean="0">
                <a:solidFill>
                  <a:schemeClr val="tx1"/>
                </a:solidFill>
                <a:latin typeface="+mn-lt"/>
                <a:ea typeface="+mn-ea"/>
                <a:cs typeface="+mn-cs"/>
              </a:rPr>
              <a:t>The processor spends a certain amount of time executing, until it reaches an I/O instruction.</a:t>
            </a:r>
          </a:p>
          <a:p>
            <a:r>
              <a:rPr lang="en-US" sz="1200" kern="1200" baseline="0" dirty="0" smtClean="0">
                <a:solidFill>
                  <a:schemeClr val="tx1"/>
                </a:solidFill>
                <a:latin typeface="+mn-lt"/>
                <a:ea typeface="+mn-ea"/>
                <a:cs typeface="+mn-cs"/>
              </a:rPr>
              <a:t>It must then wait until that I/O instruction concludes before proceeding.</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36</a:t>
            </a:fld>
            <a:endParaRPr lang="en-US" dirty="0"/>
          </a:p>
        </p:txBody>
      </p:sp>
    </p:spTree>
    <p:extLst>
      <p:ext uri="{BB962C8B-B14F-4D97-AF65-F5344CB8AC3E}">
        <p14:creationId xmlns:p14="http://schemas.microsoft.com/office/powerpoint/2010/main" val="12515888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This inefficiency is not necessary. We know that there must be enough</a:t>
            </a:r>
          </a:p>
          <a:p>
            <a:r>
              <a:rPr lang="en-US" sz="1200" kern="1200" baseline="0" dirty="0" smtClean="0">
                <a:solidFill>
                  <a:schemeClr val="tx1"/>
                </a:solidFill>
                <a:latin typeface="+mn-lt"/>
                <a:ea typeface="+mn-ea"/>
                <a:cs typeface="+mn-cs"/>
              </a:rPr>
              <a:t>memory to hold the OS (resident monitor) and one user program. Suppose that</a:t>
            </a:r>
          </a:p>
          <a:p>
            <a:r>
              <a:rPr lang="en-US" sz="1200" kern="1200" baseline="0" dirty="0" smtClean="0">
                <a:solidFill>
                  <a:schemeClr val="tx1"/>
                </a:solidFill>
                <a:latin typeface="+mn-lt"/>
                <a:ea typeface="+mn-ea"/>
                <a:cs typeface="+mn-cs"/>
              </a:rPr>
              <a:t>there is room for the OS and two user programs. When one job needs to wait for</a:t>
            </a:r>
          </a:p>
          <a:p>
            <a:r>
              <a:rPr lang="en-US" sz="1200" kern="1200" baseline="0" dirty="0" smtClean="0">
                <a:solidFill>
                  <a:schemeClr val="tx1"/>
                </a:solidFill>
                <a:latin typeface="+mn-lt"/>
                <a:ea typeface="+mn-ea"/>
                <a:cs typeface="+mn-cs"/>
              </a:rPr>
              <a:t>I/O, the processor can switch to the other job, which is likely not waiting for I/O</a:t>
            </a:r>
          </a:p>
          <a:p>
            <a:r>
              <a:rPr lang="en-US" sz="1200" kern="1200" baseline="0" dirty="0" smtClean="0">
                <a:solidFill>
                  <a:schemeClr val="tx1"/>
                </a:solidFill>
                <a:latin typeface="+mn-lt"/>
                <a:ea typeface="+mn-ea"/>
                <a:cs typeface="+mn-cs"/>
              </a:rPr>
              <a:t>( Figure 2.5b ).</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37</a:t>
            </a:fld>
            <a:endParaRPr lang="en-US" dirty="0"/>
          </a:p>
        </p:txBody>
      </p:sp>
    </p:spTree>
    <p:extLst>
      <p:ext uri="{BB962C8B-B14F-4D97-AF65-F5344CB8AC3E}">
        <p14:creationId xmlns:p14="http://schemas.microsoft.com/office/powerpoint/2010/main" val="42763847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Furthermore, we might expand memory to hold three, four, or more</a:t>
            </a:r>
          </a:p>
          <a:p>
            <a:r>
              <a:rPr lang="en-US" sz="1200" kern="1200" baseline="0" dirty="0" smtClean="0">
                <a:solidFill>
                  <a:schemeClr val="tx1"/>
                </a:solidFill>
                <a:latin typeface="+mn-lt"/>
                <a:ea typeface="+mn-ea"/>
                <a:cs typeface="+mn-cs"/>
              </a:rPr>
              <a:t>programs and switch among all of them ( Figure 2.5c ). The approach is known as</a:t>
            </a:r>
          </a:p>
          <a:p>
            <a:r>
              <a:rPr lang="en-US" sz="1200" b="1" kern="1200" baseline="0" dirty="0" smtClean="0">
                <a:solidFill>
                  <a:schemeClr val="tx1"/>
                </a:solidFill>
                <a:latin typeface="+mn-lt"/>
                <a:ea typeface="+mn-ea"/>
                <a:cs typeface="+mn-cs"/>
              </a:rPr>
              <a:t>multiprogramming , or multitasking . It is the central theme of modern operating</a:t>
            </a:r>
          </a:p>
          <a:p>
            <a:r>
              <a:rPr lang="en-US" sz="1200" kern="1200" baseline="0" dirty="0" smtClean="0">
                <a:solidFill>
                  <a:schemeClr val="tx1"/>
                </a:solidFill>
                <a:latin typeface="+mn-lt"/>
                <a:ea typeface="+mn-ea"/>
                <a:cs typeface="+mn-cs"/>
              </a:rPr>
              <a:t>systems.</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38</a:t>
            </a:fld>
            <a:endParaRPr lang="en-US" dirty="0"/>
          </a:p>
        </p:txBody>
      </p:sp>
    </p:spTree>
    <p:extLst>
      <p:ext uri="{BB962C8B-B14F-4D97-AF65-F5344CB8AC3E}">
        <p14:creationId xmlns:p14="http://schemas.microsoft.com/office/powerpoint/2010/main" val="7719967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To illustrate the benefit of multiprogramming, we give a simple example.</a:t>
            </a:r>
          </a:p>
          <a:p>
            <a:r>
              <a:rPr lang="en-US" sz="1200" kern="1200" baseline="0" dirty="0" smtClean="0">
                <a:solidFill>
                  <a:schemeClr val="tx1"/>
                </a:solidFill>
                <a:latin typeface="+mn-lt"/>
                <a:ea typeface="+mn-ea"/>
                <a:cs typeface="+mn-cs"/>
              </a:rPr>
              <a:t>Consider a computer with 250 Mbytes of available memory (not used by the OS),</a:t>
            </a:r>
          </a:p>
          <a:p>
            <a:r>
              <a:rPr lang="en-US" sz="1200" kern="1200" baseline="0" dirty="0" smtClean="0">
                <a:solidFill>
                  <a:schemeClr val="tx1"/>
                </a:solidFill>
                <a:latin typeface="+mn-lt"/>
                <a:ea typeface="+mn-ea"/>
                <a:cs typeface="+mn-cs"/>
              </a:rPr>
              <a:t>a disk, a terminal, and a printer. Three programs, JOB1, JOB2, and JOB3, are</a:t>
            </a:r>
          </a:p>
          <a:p>
            <a:r>
              <a:rPr lang="en-US" sz="1200" kern="1200" baseline="0" dirty="0" smtClean="0">
                <a:solidFill>
                  <a:schemeClr val="tx1"/>
                </a:solidFill>
                <a:latin typeface="+mn-lt"/>
                <a:ea typeface="+mn-ea"/>
                <a:cs typeface="+mn-cs"/>
              </a:rPr>
              <a:t>submitted for execution at the same time, with the attributes listed in Table 2.1 .</a:t>
            </a:r>
          </a:p>
          <a:p>
            <a:r>
              <a:rPr lang="en-US" sz="1200" kern="1200" baseline="0" dirty="0" smtClean="0">
                <a:solidFill>
                  <a:schemeClr val="tx1"/>
                </a:solidFill>
                <a:latin typeface="+mn-lt"/>
                <a:ea typeface="+mn-ea"/>
                <a:cs typeface="+mn-cs"/>
              </a:rPr>
              <a:t>We assume minimal processor requirements for JOB2 and JOB3 and continuous</a:t>
            </a:r>
          </a:p>
          <a:p>
            <a:r>
              <a:rPr lang="en-US" sz="1200" kern="1200" baseline="0" dirty="0" smtClean="0">
                <a:solidFill>
                  <a:schemeClr val="tx1"/>
                </a:solidFill>
                <a:latin typeface="+mn-lt"/>
                <a:ea typeface="+mn-ea"/>
                <a:cs typeface="+mn-cs"/>
              </a:rPr>
              <a:t>disk and printer use by JOB3. For a simple batch environment, these jobs will be</a:t>
            </a:r>
          </a:p>
          <a:p>
            <a:r>
              <a:rPr lang="en-US" sz="1200" kern="1200" baseline="0" dirty="0" smtClean="0">
                <a:solidFill>
                  <a:schemeClr val="tx1"/>
                </a:solidFill>
                <a:latin typeface="+mn-lt"/>
                <a:ea typeface="+mn-ea"/>
                <a:cs typeface="+mn-cs"/>
              </a:rPr>
              <a:t>executed in sequence. Thus, JOB1 completes in 5 minutes. JOB2 must wait until</a:t>
            </a:r>
          </a:p>
          <a:p>
            <a:r>
              <a:rPr lang="en-US" sz="1200" kern="1200" baseline="0" dirty="0" smtClean="0">
                <a:solidFill>
                  <a:schemeClr val="tx1"/>
                </a:solidFill>
                <a:latin typeface="+mn-lt"/>
                <a:ea typeface="+mn-ea"/>
                <a:cs typeface="+mn-cs"/>
              </a:rPr>
              <a:t>the 5 minutes are over and then completes 15 minutes after that. JOB3 begins after</a:t>
            </a:r>
          </a:p>
          <a:p>
            <a:r>
              <a:rPr lang="en-US" sz="1200" kern="1200" baseline="0" dirty="0" smtClean="0">
                <a:solidFill>
                  <a:schemeClr val="tx1"/>
                </a:solidFill>
                <a:latin typeface="+mn-lt"/>
                <a:ea typeface="+mn-ea"/>
                <a:cs typeface="+mn-cs"/>
              </a:rPr>
              <a:t>20 minutes and completes at 30 minutes from the time it was initially submitted.</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39</a:t>
            </a:fld>
            <a:endParaRPr lang="en-US" dirty="0"/>
          </a:p>
        </p:txBody>
      </p:sp>
    </p:spTree>
    <p:extLst>
      <p:ext uri="{BB962C8B-B14F-4D97-AF65-F5344CB8AC3E}">
        <p14:creationId xmlns:p14="http://schemas.microsoft.com/office/powerpoint/2010/main" val="40304013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The average resource utilization, throughput, and response times are shown in the</a:t>
            </a:r>
          </a:p>
          <a:p>
            <a:r>
              <a:rPr lang="en-US" sz="1200" kern="1200" baseline="0" dirty="0" smtClean="0">
                <a:solidFill>
                  <a:schemeClr val="tx1"/>
                </a:solidFill>
                <a:latin typeface="+mn-lt"/>
                <a:ea typeface="+mn-ea"/>
                <a:cs typeface="+mn-cs"/>
              </a:rPr>
              <a:t>uniprogramming column of Table 2.2 .</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40</a:t>
            </a:fld>
            <a:endParaRPr lang="en-US" dirty="0"/>
          </a:p>
        </p:txBody>
      </p:sp>
    </p:spTree>
    <p:extLst>
      <p:ext uri="{BB962C8B-B14F-4D97-AF65-F5344CB8AC3E}">
        <p14:creationId xmlns:p14="http://schemas.microsoft.com/office/powerpoint/2010/main" val="22675445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Just as multiprogramming allows the processor to handle multiple batch jobs</a:t>
            </a:r>
          </a:p>
          <a:p>
            <a:r>
              <a:rPr lang="en-US" sz="1200" kern="1200" baseline="0" dirty="0" smtClean="0">
                <a:solidFill>
                  <a:schemeClr val="tx1"/>
                </a:solidFill>
                <a:latin typeface="+mn-lt"/>
                <a:ea typeface="+mn-ea"/>
                <a:cs typeface="+mn-cs"/>
              </a:rPr>
              <a:t>at a time, multiprogramming can also be used to handle multiple interactive jobs. In</a:t>
            </a:r>
          </a:p>
          <a:p>
            <a:r>
              <a:rPr lang="en-US" sz="1200" kern="1200" baseline="0" dirty="0" smtClean="0">
                <a:solidFill>
                  <a:schemeClr val="tx1"/>
                </a:solidFill>
                <a:latin typeface="+mn-lt"/>
                <a:ea typeface="+mn-ea"/>
                <a:cs typeface="+mn-cs"/>
              </a:rPr>
              <a:t>this latter case, the technique is referred to as </a:t>
            </a:r>
            <a:r>
              <a:rPr lang="en-US" sz="1200" b="1" kern="1200" baseline="0" dirty="0" smtClean="0">
                <a:solidFill>
                  <a:schemeClr val="tx1"/>
                </a:solidFill>
                <a:latin typeface="+mn-lt"/>
                <a:ea typeface="+mn-ea"/>
                <a:cs typeface="+mn-cs"/>
              </a:rPr>
              <a:t>time sharing , because processor time is</a:t>
            </a:r>
          </a:p>
          <a:p>
            <a:r>
              <a:rPr lang="en-US" sz="1200" kern="1200" baseline="0" dirty="0" smtClean="0">
                <a:solidFill>
                  <a:schemeClr val="tx1"/>
                </a:solidFill>
                <a:latin typeface="+mn-lt"/>
                <a:ea typeface="+mn-ea"/>
                <a:cs typeface="+mn-cs"/>
              </a:rPr>
              <a:t>shared among multiple users. In a time-sharing system, multiple users simultaneously</a:t>
            </a:r>
          </a:p>
          <a:p>
            <a:r>
              <a:rPr lang="en-US" sz="1200" kern="1200" baseline="0" dirty="0" smtClean="0">
                <a:solidFill>
                  <a:schemeClr val="tx1"/>
                </a:solidFill>
                <a:latin typeface="+mn-lt"/>
                <a:ea typeface="+mn-ea"/>
                <a:cs typeface="+mn-cs"/>
              </a:rPr>
              <a:t>access the system through terminals, with the OS interleaving the execution of each</a:t>
            </a:r>
          </a:p>
          <a:p>
            <a:r>
              <a:rPr lang="en-US" sz="1200" kern="1200" baseline="0" dirty="0" smtClean="0">
                <a:solidFill>
                  <a:schemeClr val="tx1"/>
                </a:solidFill>
                <a:latin typeface="+mn-lt"/>
                <a:ea typeface="+mn-ea"/>
                <a:cs typeface="+mn-cs"/>
              </a:rPr>
              <a:t>user program in a short burst or quantum of computation. Thus, if there are </a:t>
            </a:r>
            <a:r>
              <a:rPr lang="en-US" sz="1200" i="1" kern="1200" baseline="0" dirty="0" smtClean="0">
                <a:solidFill>
                  <a:schemeClr val="tx1"/>
                </a:solidFill>
                <a:latin typeface="+mn-lt"/>
                <a:ea typeface="+mn-ea"/>
                <a:cs typeface="+mn-cs"/>
              </a:rPr>
              <a:t>n users</a:t>
            </a:r>
          </a:p>
          <a:p>
            <a:r>
              <a:rPr lang="en-US" sz="1200" kern="1200" baseline="0" dirty="0" smtClean="0">
                <a:solidFill>
                  <a:schemeClr val="tx1"/>
                </a:solidFill>
                <a:latin typeface="+mn-lt"/>
                <a:ea typeface="+mn-ea"/>
                <a:cs typeface="+mn-cs"/>
              </a:rPr>
              <a:t>actively requesting service at one time, each user will only see on the average 1/ </a:t>
            </a:r>
            <a:r>
              <a:rPr lang="en-US" sz="1200" i="1" kern="1200" baseline="0" dirty="0" smtClean="0">
                <a:solidFill>
                  <a:schemeClr val="tx1"/>
                </a:solidFill>
                <a:latin typeface="+mn-lt"/>
                <a:ea typeface="+mn-ea"/>
                <a:cs typeface="+mn-cs"/>
              </a:rPr>
              <a:t>n</a:t>
            </a:r>
          </a:p>
          <a:p>
            <a:r>
              <a:rPr lang="en-US" sz="1200" kern="1200" baseline="0" dirty="0" smtClean="0">
                <a:solidFill>
                  <a:schemeClr val="tx1"/>
                </a:solidFill>
                <a:latin typeface="+mn-lt"/>
                <a:ea typeface="+mn-ea"/>
                <a:cs typeface="+mn-cs"/>
              </a:rPr>
              <a:t>of the effective computer capacity, not counting OS overhead. However, given the</a:t>
            </a:r>
          </a:p>
          <a:p>
            <a:r>
              <a:rPr lang="en-US" sz="1200" kern="1200" baseline="0" dirty="0" smtClean="0">
                <a:solidFill>
                  <a:schemeClr val="tx1"/>
                </a:solidFill>
                <a:latin typeface="+mn-lt"/>
                <a:ea typeface="+mn-ea"/>
                <a:cs typeface="+mn-cs"/>
              </a:rPr>
              <a:t>relatively slow human reaction time, the response time on a properly designed system</a:t>
            </a:r>
          </a:p>
          <a:p>
            <a:r>
              <a:rPr lang="en-US" sz="1200" kern="1200" baseline="0" dirty="0" smtClean="0">
                <a:solidFill>
                  <a:schemeClr val="tx1"/>
                </a:solidFill>
                <a:latin typeface="+mn-lt"/>
                <a:ea typeface="+mn-ea"/>
                <a:cs typeface="+mn-cs"/>
              </a:rPr>
              <a:t>should be similar to that on a dedicated computer.</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41</a:t>
            </a:fld>
            <a:endParaRPr lang="en-US" dirty="0"/>
          </a:p>
        </p:txBody>
      </p:sp>
    </p:spTree>
    <p:extLst>
      <p:ext uri="{BB962C8B-B14F-4D97-AF65-F5344CB8AC3E}">
        <p14:creationId xmlns:p14="http://schemas.microsoft.com/office/powerpoint/2010/main" val="15941682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Both batch processing and time sharing use multiprogramming. The key</a:t>
            </a:r>
          </a:p>
          <a:p>
            <a:r>
              <a:rPr lang="en-US" sz="1200" kern="1200" baseline="0" dirty="0" smtClean="0">
                <a:solidFill>
                  <a:schemeClr val="tx1"/>
                </a:solidFill>
                <a:latin typeface="+mn-lt"/>
                <a:ea typeface="+mn-ea"/>
                <a:cs typeface="+mn-cs"/>
              </a:rPr>
              <a:t>differences are listed in Table 2.3 .</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42</a:t>
            </a:fld>
            <a:endParaRPr lang="en-US" dirty="0"/>
          </a:p>
        </p:txBody>
      </p:sp>
    </p:spTree>
    <p:extLst>
      <p:ext uri="{BB962C8B-B14F-4D97-AF65-F5344CB8AC3E}">
        <p14:creationId xmlns:p14="http://schemas.microsoft.com/office/powerpoint/2010/main" val="9069343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One of the first time-sharing operating systems to be developed was the</a:t>
            </a:r>
          </a:p>
          <a:p>
            <a:r>
              <a:rPr lang="en-US" sz="1200" kern="1200" baseline="0" dirty="0" smtClean="0">
                <a:solidFill>
                  <a:schemeClr val="tx1"/>
                </a:solidFill>
                <a:latin typeface="+mn-lt"/>
                <a:ea typeface="+mn-ea"/>
                <a:cs typeface="+mn-cs"/>
              </a:rPr>
              <a:t>Compatible Time-Sharing System (CTSS) [CORB62], developed at MIT by a</a:t>
            </a:r>
          </a:p>
          <a:p>
            <a:r>
              <a:rPr lang="en-US" sz="1200" kern="1200" baseline="0" dirty="0" smtClean="0">
                <a:solidFill>
                  <a:schemeClr val="tx1"/>
                </a:solidFill>
                <a:latin typeface="+mn-lt"/>
                <a:ea typeface="+mn-ea"/>
                <a:cs typeface="+mn-cs"/>
              </a:rPr>
              <a:t>group known as Project MAC (Machine-Aided Cognition, or Multiple-Access</a:t>
            </a:r>
          </a:p>
          <a:p>
            <a:r>
              <a:rPr lang="en-US" sz="1200" kern="1200" baseline="0" dirty="0" smtClean="0">
                <a:solidFill>
                  <a:schemeClr val="tx1"/>
                </a:solidFill>
                <a:latin typeface="+mn-lt"/>
                <a:ea typeface="+mn-ea"/>
                <a:cs typeface="+mn-cs"/>
              </a:rPr>
              <a:t>Computers). The system was first developed for the IBM 709 in 1961 and later</a:t>
            </a:r>
          </a:p>
          <a:p>
            <a:r>
              <a:rPr lang="en-US" sz="1200" kern="1200" baseline="0" dirty="0" smtClean="0">
                <a:solidFill>
                  <a:schemeClr val="tx1"/>
                </a:solidFill>
                <a:latin typeface="+mn-lt"/>
                <a:ea typeface="+mn-ea"/>
                <a:cs typeface="+mn-cs"/>
              </a:rPr>
              <a:t>transferred to an IBM 7094.</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Compared to later systems, CTSS is primitive. The system ran on a computer</a:t>
            </a:r>
          </a:p>
          <a:p>
            <a:r>
              <a:rPr lang="en-US" sz="1200" kern="1200" baseline="0" dirty="0" smtClean="0">
                <a:solidFill>
                  <a:schemeClr val="tx1"/>
                </a:solidFill>
                <a:latin typeface="+mn-lt"/>
                <a:ea typeface="+mn-ea"/>
                <a:cs typeface="+mn-cs"/>
              </a:rPr>
              <a:t>with 32,000 36-bit words of main memory, with the resident monitor consuming 5000</a:t>
            </a:r>
          </a:p>
          <a:p>
            <a:r>
              <a:rPr lang="en-US" sz="1200" kern="1200" baseline="0" dirty="0" smtClean="0">
                <a:solidFill>
                  <a:schemeClr val="tx1"/>
                </a:solidFill>
                <a:latin typeface="+mn-lt"/>
                <a:ea typeface="+mn-ea"/>
                <a:cs typeface="+mn-cs"/>
              </a:rPr>
              <a:t>of that. When control was to be assigned to an interactive user, the user’s program</a:t>
            </a:r>
          </a:p>
          <a:p>
            <a:r>
              <a:rPr lang="en-US" sz="1200" kern="1200" baseline="0" dirty="0" smtClean="0">
                <a:solidFill>
                  <a:schemeClr val="tx1"/>
                </a:solidFill>
                <a:latin typeface="+mn-lt"/>
                <a:ea typeface="+mn-ea"/>
                <a:cs typeface="+mn-cs"/>
              </a:rPr>
              <a:t>and data were loaded into the remaining 27,000 words of main memory. A program</a:t>
            </a:r>
          </a:p>
          <a:p>
            <a:r>
              <a:rPr lang="en-US" sz="1200" kern="1200" baseline="0" dirty="0" smtClean="0">
                <a:solidFill>
                  <a:schemeClr val="tx1"/>
                </a:solidFill>
                <a:latin typeface="+mn-lt"/>
                <a:ea typeface="+mn-ea"/>
                <a:cs typeface="+mn-cs"/>
              </a:rPr>
              <a:t>was always loaded to start at the location of the 5000th word; this simplified</a:t>
            </a:r>
          </a:p>
          <a:p>
            <a:r>
              <a:rPr lang="en-US" sz="1200" kern="1200" baseline="0" dirty="0" smtClean="0">
                <a:solidFill>
                  <a:schemeClr val="tx1"/>
                </a:solidFill>
                <a:latin typeface="+mn-lt"/>
                <a:ea typeface="+mn-ea"/>
                <a:cs typeface="+mn-cs"/>
              </a:rPr>
              <a:t>both the monitor and memory management. A system clock generated interrupts</a:t>
            </a:r>
          </a:p>
          <a:p>
            <a:r>
              <a:rPr lang="en-US" sz="1200" kern="1200" baseline="0" dirty="0" smtClean="0">
                <a:solidFill>
                  <a:schemeClr val="tx1"/>
                </a:solidFill>
                <a:latin typeface="+mn-lt"/>
                <a:ea typeface="+mn-ea"/>
                <a:cs typeface="+mn-cs"/>
              </a:rPr>
              <a:t>at a rate of approximately one every 0.2 seconds. At each clock interrupt, the OS</a:t>
            </a:r>
          </a:p>
          <a:p>
            <a:r>
              <a:rPr lang="en-US" sz="1200" kern="1200" baseline="0" dirty="0" smtClean="0">
                <a:solidFill>
                  <a:schemeClr val="tx1"/>
                </a:solidFill>
                <a:latin typeface="+mn-lt"/>
                <a:ea typeface="+mn-ea"/>
                <a:cs typeface="+mn-cs"/>
              </a:rPr>
              <a:t>regained control and could assign the processor to another user. This technique is</a:t>
            </a:r>
          </a:p>
          <a:p>
            <a:r>
              <a:rPr lang="en-US" sz="1200" kern="1200" baseline="0" dirty="0" smtClean="0">
                <a:solidFill>
                  <a:schemeClr val="tx1"/>
                </a:solidFill>
                <a:latin typeface="+mn-lt"/>
                <a:ea typeface="+mn-ea"/>
                <a:cs typeface="+mn-cs"/>
              </a:rPr>
              <a:t>known as </a:t>
            </a:r>
            <a:r>
              <a:rPr lang="en-US" sz="1200" b="1" kern="1200" baseline="0" dirty="0" smtClean="0">
                <a:solidFill>
                  <a:schemeClr val="tx1"/>
                </a:solidFill>
                <a:latin typeface="+mn-lt"/>
                <a:ea typeface="+mn-ea"/>
                <a:cs typeface="+mn-cs"/>
              </a:rPr>
              <a:t>time slicing . </a:t>
            </a:r>
            <a:r>
              <a:rPr lang="en-US" sz="1200" b="0" kern="1200" baseline="0" dirty="0" smtClean="0">
                <a:solidFill>
                  <a:schemeClr val="tx1"/>
                </a:solidFill>
                <a:latin typeface="+mn-lt"/>
                <a:ea typeface="+mn-ea"/>
                <a:cs typeface="+mn-cs"/>
              </a:rPr>
              <a:t>Thus, at regular time intervals, the current user would be</a:t>
            </a:r>
          </a:p>
          <a:p>
            <a:r>
              <a:rPr lang="en-US" sz="1200" kern="1200" baseline="0" dirty="0" smtClean="0">
                <a:solidFill>
                  <a:schemeClr val="tx1"/>
                </a:solidFill>
                <a:latin typeface="+mn-lt"/>
                <a:ea typeface="+mn-ea"/>
                <a:cs typeface="+mn-cs"/>
              </a:rPr>
              <a:t>preempted and another user loaded in. To preserve the old user program status for</a:t>
            </a:r>
          </a:p>
          <a:p>
            <a:r>
              <a:rPr lang="en-US" sz="1200" kern="1200" baseline="0" dirty="0" smtClean="0">
                <a:solidFill>
                  <a:schemeClr val="tx1"/>
                </a:solidFill>
                <a:latin typeface="+mn-lt"/>
                <a:ea typeface="+mn-ea"/>
                <a:cs typeface="+mn-cs"/>
              </a:rPr>
              <a:t>later resumption, the old user programs and data were written out to disk before the</a:t>
            </a:r>
          </a:p>
          <a:p>
            <a:r>
              <a:rPr lang="en-US" sz="1200" kern="1200" baseline="0" dirty="0" smtClean="0">
                <a:solidFill>
                  <a:schemeClr val="tx1"/>
                </a:solidFill>
                <a:latin typeface="+mn-lt"/>
                <a:ea typeface="+mn-ea"/>
                <a:cs typeface="+mn-cs"/>
              </a:rPr>
              <a:t>new user programs and data were read in. Subsequently, the old user program code</a:t>
            </a:r>
          </a:p>
          <a:p>
            <a:r>
              <a:rPr lang="en-US" sz="1200" kern="1200" baseline="0" dirty="0" smtClean="0">
                <a:solidFill>
                  <a:schemeClr val="tx1"/>
                </a:solidFill>
                <a:latin typeface="+mn-lt"/>
                <a:ea typeface="+mn-ea"/>
                <a:cs typeface="+mn-cs"/>
              </a:rPr>
              <a:t>and data were restored in main memory when that program was next given a turn.</a:t>
            </a:r>
            <a:endParaRPr lang="en-NZ"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43</a:t>
            </a:fld>
            <a:endParaRPr lang="en-US" dirty="0"/>
          </a:p>
        </p:txBody>
      </p:sp>
    </p:spTree>
    <p:extLst>
      <p:ext uri="{BB962C8B-B14F-4D97-AF65-F5344CB8AC3E}">
        <p14:creationId xmlns:p14="http://schemas.microsoft.com/office/powerpoint/2010/main" val="179662551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Operating systems are among the most complex pieces of software ever developed.</a:t>
            </a:r>
          </a:p>
          <a:p>
            <a:r>
              <a:rPr lang="en-US" sz="1200" kern="1200" baseline="0" dirty="0" smtClean="0">
                <a:solidFill>
                  <a:schemeClr val="tx1"/>
                </a:solidFill>
                <a:latin typeface="+mn-lt"/>
                <a:ea typeface="+mn-ea"/>
                <a:cs typeface="+mn-cs"/>
              </a:rPr>
              <a:t>This reflects the challenge of trying to meet the difficult and in some cases</a:t>
            </a:r>
          </a:p>
          <a:p>
            <a:r>
              <a:rPr lang="en-US" sz="1200" kern="1200" baseline="0" dirty="0" smtClean="0">
                <a:solidFill>
                  <a:schemeClr val="tx1"/>
                </a:solidFill>
                <a:latin typeface="+mn-lt"/>
                <a:ea typeface="+mn-ea"/>
                <a:cs typeface="+mn-cs"/>
              </a:rPr>
              <a:t>competing objectives of convenience, efficiency, and ability to evolve. [DENN80a]</a:t>
            </a:r>
          </a:p>
          <a:p>
            <a:r>
              <a:rPr lang="en-US" sz="1200" kern="1200" baseline="0" dirty="0" smtClean="0">
                <a:solidFill>
                  <a:schemeClr val="tx1"/>
                </a:solidFill>
                <a:latin typeface="+mn-lt"/>
                <a:ea typeface="+mn-ea"/>
                <a:cs typeface="+mn-cs"/>
              </a:rPr>
              <a:t>proposes that there have been four major theoretical advances in the development</a:t>
            </a:r>
          </a:p>
          <a:p>
            <a:r>
              <a:rPr lang="en-US" sz="1200" kern="1200" baseline="0" dirty="0" smtClean="0">
                <a:solidFill>
                  <a:schemeClr val="tx1"/>
                </a:solidFill>
                <a:latin typeface="+mn-lt"/>
                <a:ea typeface="+mn-ea"/>
                <a:cs typeface="+mn-cs"/>
              </a:rPr>
              <a:t>of operating systems: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Processes</a:t>
            </a:r>
          </a:p>
          <a:p>
            <a:r>
              <a:rPr lang="en-US" sz="1200" kern="1200" baseline="0" dirty="0" smtClean="0">
                <a:solidFill>
                  <a:schemeClr val="tx1"/>
                </a:solidFill>
                <a:latin typeface="+mn-lt"/>
                <a:ea typeface="+mn-ea"/>
                <a:cs typeface="+mn-cs"/>
              </a:rPr>
              <a:t>• Memory management</a:t>
            </a:r>
          </a:p>
          <a:p>
            <a:r>
              <a:rPr lang="en-US" sz="1200" kern="1200" baseline="0" dirty="0" smtClean="0">
                <a:solidFill>
                  <a:schemeClr val="tx1"/>
                </a:solidFill>
                <a:latin typeface="+mn-lt"/>
                <a:ea typeface="+mn-ea"/>
                <a:cs typeface="+mn-cs"/>
              </a:rPr>
              <a:t>• Information protection and security</a:t>
            </a:r>
          </a:p>
          <a:p>
            <a:r>
              <a:rPr lang="en-US" sz="1200" kern="1200" baseline="0" dirty="0" smtClean="0">
                <a:solidFill>
                  <a:schemeClr val="tx1"/>
                </a:solidFill>
                <a:latin typeface="+mn-lt"/>
                <a:ea typeface="+mn-ea"/>
                <a:cs typeface="+mn-cs"/>
              </a:rPr>
              <a:t>• Scheduling and resource management</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Each advance is characterized by principles, or abstractions, developed to</a:t>
            </a:r>
          </a:p>
          <a:p>
            <a:r>
              <a:rPr lang="en-US" sz="1200" kern="1200" baseline="0" dirty="0" smtClean="0">
                <a:solidFill>
                  <a:schemeClr val="tx1"/>
                </a:solidFill>
                <a:latin typeface="+mn-lt"/>
                <a:ea typeface="+mn-ea"/>
                <a:cs typeface="+mn-cs"/>
              </a:rPr>
              <a:t>meet difficult practical problems. Taken together, these five areas span many of</a:t>
            </a:r>
          </a:p>
          <a:p>
            <a:r>
              <a:rPr lang="en-US" sz="1200" kern="1200" baseline="0" dirty="0" smtClean="0">
                <a:solidFill>
                  <a:schemeClr val="tx1"/>
                </a:solidFill>
                <a:latin typeface="+mn-lt"/>
                <a:ea typeface="+mn-ea"/>
                <a:cs typeface="+mn-cs"/>
              </a:rPr>
              <a:t>the key design and implementation issues of modern operating systems. The brief</a:t>
            </a:r>
          </a:p>
          <a:p>
            <a:r>
              <a:rPr lang="en-US" sz="1200" kern="1200" baseline="0" dirty="0" smtClean="0">
                <a:solidFill>
                  <a:schemeClr val="tx1"/>
                </a:solidFill>
                <a:latin typeface="+mn-lt"/>
                <a:ea typeface="+mn-ea"/>
                <a:cs typeface="+mn-cs"/>
              </a:rPr>
              <a:t>review of these five areas in this section serves as an overview of much of the rest</a:t>
            </a:r>
          </a:p>
          <a:p>
            <a:r>
              <a:rPr lang="en-US" sz="1200" kern="1200" baseline="0" dirty="0" smtClean="0">
                <a:solidFill>
                  <a:schemeClr val="tx1"/>
                </a:solidFill>
                <a:latin typeface="+mn-lt"/>
                <a:ea typeface="+mn-ea"/>
                <a:cs typeface="+mn-cs"/>
              </a:rPr>
              <a:t>of the text.</a:t>
            </a:r>
            <a:endParaRPr lang="en-NZ"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44</a:t>
            </a:fld>
            <a:endParaRPr lang="en-US" dirty="0"/>
          </a:p>
        </p:txBody>
      </p:sp>
    </p:spTree>
    <p:extLst>
      <p:ext uri="{BB962C8B-B14F-4D97-AF65-F5344CB8AC3E}">
        <p14:creationId xmlns:p14="http://schemas.microsoft.com/office/powerpoint/2010/main" val="146288648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The design constraints on a computer’s memory can be summed up by three questions: How much? How fast? How expensive? </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question of how much is somewhat open ended. If the capacity is there, applications will likely be developed to use it. The question of how fast is, in a sense, easier to answer. To achieve greatest performance, the memory must be able to keep up with the processor. That is, as the processor is executing instructions, we would not want it to have to pause waiting for instructions or operands. The final question must also be considered. For a practical system, the cost of memory must be reasonable in relationship to other components.</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49</a:t>
            </a:fld>
            <a:endParaRPr lang="en-US" dirty="0"/>
          </a:p>
        </p:txBody>
      </p:sp>
      <p:sp>
        <p:nvSpPr>
          <p:cNvPr id="5" name="Footer Placeholder 4"/>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Tree>
    <p:extLst>
      <p:ext uri="{BB962C8B-B14F-4D97-AF65-F5344CB8AC3E}">
        <p14:creationId xmlns:p14="http://schemas.microsoft.com/office/powerpoint/2010/main" val="209823901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As might be expected, there is a trade-off among the three key characteristics of memory: namely, capacity, access time, and cost. A variety of technologies are used to implement memory systems, and across this spectrum of technologies, the following relationships hold:</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Faster access time, greater cost per bit</a:t>
            </a:r>
          </a:p>
          <a:p>
            <a:r>
              <a:rPr lang="en-US" sz="1200" kern="1200" baseline="0" dirty="0" smtClean="0">
                <a:solidFill>
                  <a:schemeClr val="tx1"/>
                </a:solidFill>
                <a:latin typeface="+mn-lt"/>
                <a:ea typeface="+mn-ea"/>
                <a:cs typeface="+mn-cs"/>
              </a:rPr>
              <a:t>• Greater capacity, smaller cost per bit</a:t>
            </a:r>
          </a:p>
          <a:p>
            <a:r>
              <a:rPr lang="en-US" sz="1200" kern="1200" baseline="0" dirty="0" smtClean="0">
                <a:solidFill>
                  <a:schemeClr val="tx1"/>
                </a:solidFill>
                <a:latin typeface="+mn-lt"/>
                <a:ea typeface="+mn-ea"/>
                <a:cs typeface="+mn-cs"/>
              </a:rPr>
              <a:t>• Greater capacity, slower access speed</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dilemma facing the designer is clear. The designer would like to use memory technologies that provide for large-capacity memory, both because the capacity is needed and because the cost per bit is low. However, to meet performance requirements, the designer needs to use expensive, relatively lower-capacity memories with fast access times.</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50</a:t>
            </a:fld>
            <a:endParaRPr lang="en-US" dirty="0"/>
          </a:p>
        </p:txBody>
      </p:sp>
      <p:sp>
        <p:nvSpPr>
          <p:cNvPr id="5" name="Footer Placeholder 4"/>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Tree>
    <p:extLst>
      <p:ext uri="{BB962C8B-B14F-4D97-AF65-F5344CB8AC3E}">
        <p14:creationId xmlns:p14="http://schemas.microsoft.com/office/powerpoint/2010/main" val="3899486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The way out of this dilemma is to not rely on a single memory component or technology, but to employ a </a:t>
            </a:r>
            <a:r>
              <a:rPr lang="en-US" sz="1200" b="1" kern="1200" baseline="0" dirty="0" smtClean="0">
                <a:solidFill>
                  <a:schemeClr val="tx1"/>
                </a:solidFill>
                <a:latin typeface="+mn-lt"/>
                <a:ea typeface="+mn-ea"/>
                <a:cs typeface="+mn-cs"/>
              </a:rPr>
              <a:t>memory hierarchy</a:t>
            </a:r>
            <a:r>
              <a:rPr lang="en-US" sz="1200" b="0" kern="1200" baseline="0" dirty="0" smtClean="0">
                <a:solidFill>
                  <a:schemeClr val="tx1"/>
                </a:solidFill>
                <a:latin typeface="+mn-lt"/>
                <a:ea typeface="+mn-ea"/>
                <a:cs typeface="+mn-cs"/>
              </a:rPr>
              <a:t> . A typical hierarchy is illustrated in</a:t>
            </a:r>
          </a:p>
          <a:p>
            <a:r>
              <a:rPr lang="en-US" sz="1200" kern="1200" baseline="0" dirty="0" smtClean="0">
                <a:solidFill>
                  <a:schemeClr val="tx1"/>
                </a:solidFill>
                <a:latin typeface="+mn-lt"/>
                <a:ea typeface="+mn-ea"/>
                <a:cs typeface="+mn-cs"/>
              </a:rPr>
              <a:t>Figure 1.14 . As one goes down the hierarchy, the following occur:</a:t>
            </a:r>
          </a:p>
          <a:p>
            <a:endParaRPr lang="en-US" sz="1200" kern="1200" baseline="0" dirty="0" smtClean="0">
              <a:solidFill>
                <a:schemeClr val="tx1"/>
              </a:solidFill>
              <a:latin typeface="+mn-lt"/>
              <a:ea typeface="+mn-ea"/>
              <a:cs typeface="+mn-cs"/>
            </a:endParaRPr>
          </a:p>
          <a:p>
            <a:r>
              <a:rPr lang="en-US" sz="1200" b="1" kern="1200" baseline="0" dirty="0" smtClean="0">
                <a:solidFill>
                  <a:schemeClr val="tx1"/>
                </a:solidFill>
                <a:latin typeface="+mn-lt"/>
                <a:ea typeface="+mn-ea"/>
                <a:cs typeface="+mn-cs"/>
              </a:rPr>
              <a:t>a. Decreasing cost per bit</a:t>
            </a:r>
          </a:p>
          <a:p>
            <a:r>
              <a:rPr lang="en-US" sz="1200" b="1" kern="1200" baseline="0" dirty="0" smtClean="0">
                <a:solidFill>
                  <a:schemeClr val="tx1"/>
                </a:solidFill>
                <a:latin typeface="+mn-lt"/>
                <a:ea typeface="+mn-ea"/>
                <a:cs typeface="+mn-cs"/>
              </a:rPr>
              <a:t>b. Increasing capacity</a:t>
            </a:r>
          </a:p>
          <a:p>
            <a:r>
              <a:rPr lang="en-US" sz="1200" b="1" kern="1200" baseline="0" dirty="0" smtClean="0">
                <a:solidFill>
                  <a:schemeClr val="tx1"/>
                </a:solidFill>
                <a:latin typeface="+mn-lt"/>
                <a:ea typeface="+mn-ea"/>
                <a:cs typeface="+mn-cs"/>
              </a:rPr>
              <a:t>c. Increasing access time</a:t>
            </a:r>
          </a:p>
          <a:p>
            <a:r>
              <a:rPr lang="en-US" sz="1200" b="1" kern="1200" baseline="0" dirty="0" smtClean="0">
                <a:solidFill>
                  <a:schemeClr val="tx1"/>
                </a:solidFill>
                <a:latin typeface="+mn-lt"/>
                <a:ea typeface="+mn-ea"/>
                <a:cs typeface="+mn-cs"/>
              </a:rPr>
              <a:t>d. Decreasing frequency of access to the memory by the processor</a:t>
            </a:r>
          </a:p>
          <a:p>
            <a:endParaRPr lang="en-US" sz="1200" b="1"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Thus, smaller, more expensive, faster memories are supplemented by larger, cheaper, slower memories. The key to the success of this organization is the decreasing</a:t>
            </a:r>
          </a:p>
          <a:p>
            <a:r>
              <a:rPr lang="en-US" sz="1200" kern="1200" baseline="0" dirty="0" smtClean="0">
                <a:solidFill>
                  <a:schemeClr val="tx1"/>
                </a:solidFill>
                <a:latin typeface="+mn-lt"/>
                <a:ea typeface="+mn-ea"/>
                <a:cs typeface="+mn-cs"/>
              </a:rPr>
              <a:t>frequency of access at lower levels. We will examine this concept in greater detail later in this chapter, when we discuss the cache, and when we discuss virtual</a:t>
            </a:r>
          </a:p>
          <a:p>
            <a:r>
              <a:rPr lang="en-US" sz="1200" kern="1200" baseline="0" dirty="0" smtClean="0">
                <a:solidFill>
                  <a:schemeClr val="tx1"/>
                </a:solidFill>
                <a:latin typeface="+mn-lt"/>
                <a:ea typeface="+mn-ea"/>
                <a:cs typeface="+mn-cs"/>
              </a:rPr>
              <a:t>memory later in this book. A brief explanation is provided at this point. </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Suppose that the processor has access to two levels of memory. Level 1 contains 1,000 bytes and has an access time of 0.1 μs; level 2 contains 100,000 bytes and has an access time of 1 μs. Assume that if a byte to be accessed is in level 1, then the processor accesses it directly. If it is in level 2, then the byte is first transferred to level 1 and then accessed by the processor. For simplicity, we ignore the time required for the processor to determine whether the byte is in level 1 or level 2.</a:t>
            </a:r>
          </a:p>
          <a:p>
            <a:endParaRPr lang="en-US" sz="1200"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51</a:t>
            </a:fld>
            <a:endParaRPr lang="en-US" dirty="0"/>
          </a:p>
        </p:txBody>
      </p:sp>
      <p:sp>
        <p:nvSpPr>
          <p:cNvPr id="5" name="Footer Placeholder 4"/>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Tree>
    <p:extLst>
      <p:ext uri="{BB962C8B-B14F-4D97-AF65-F5344CB8AC3E}">
        <p14:creationId xmlns:p14="http://schemas.microsoft.com/office/powerpoint/2010/main" val="381887757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kern="1200" baseline="0" dirty="0" smtClean="0">
                <a:solidFill>
                  <a:schemeClr val="tx1"/>
                </a:solidFill>
                <a:latin typeface="+mn-lt"/>
                <a:ea typeface="+mn-ea"/>
                <a:cs typeface="+mn-cs"/>
              </a:rPr>
              <a:t>The basis for the validity of condition (d) is a principle known as </a:t>
            </a:r>
            <a:r>
              <a:rPr lang="en-US" sz="1200" b="1" kern="1200" baseline="0" dirty="0" smtClean="0">
                <a:solidFill>
                  <a:schemeClr val="tx1"/>
                </a:solidFill>
                <a:latin typeface="+mn-lt"/>
                <a:ea typeface="+mn-ea"/>
                <a:cs typeface="+mn-cs"/>
              </a:rPr>
              <a:t>locality of reference </a:t>
            </a:r>
            <a:r>
              <a:rPr lang="en-US" sz="1200" b="0" kern="1200" baseline="0" dirty="0" smtClean="0">
                <a:solidFill>
                  <a:schemeClr val="tx1"/>
                </a:solidFill>
                <a:latin typeface="+mn-lt"/>
                <a:ea typeface="+mn-ea"/>
                <a:cs typeface="+mn-cs"/>
              </a:rPr>
              <a:t>[DENN68]. During the course of execution of a program, memory references</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by the processor, for both instructions and data, tend to cluster. Programs typically contain a number of iterative loops and subroutines. Once a loop or subroutine is entered, there are repeated references to a small set of instructions. Similarly, operations on tables and arrays involve access to a clustered set of data bytes. Over a long period of time, the clusters in use change, but over a short period of time, the processor is primarily working with fixed clusters of memory references. </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Accordingly, it is possible to organize data across the hierarchy such that the percentage of accesses to each successively lower level is substantially less than that of the level above. Consider the two-level example already presented. Let level 2 memory contain all program instructions and data. The current clusters can be temporarily placed in level 1. From time to time, one of the clusters in level 1 will have to be swapped back to level 2 to make room for a new cluster coming in to level 1. On average, however, most references will be to instructions and data contained in level 1. </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This principle can be applied across more than two levels of memory. The fastest, smallest, and most expensive type of memory consists of the registers internal to the processor. Typically, a processor will contain a few dozen such registers, although some processors contain hundreds of registers. Skipping down two levels, main memory is the principal internal memory system of the computer. Each location in main memory has a unique address, and most machine instructions refer to one or more main memory addresses. Main memory is usually extended with a higher-speed, smaller cache. The cache is not usually visible to the programmer or, indeed, to the processor. It is a device for staging the movement of data between main memory and processor registers to improve performance.</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52</a:t>
            </a:fld>
            <a:endParaRPr lang="en-US" dirty="0"/>
          </a:p>
        </p:txBody>
      </p:sp>
      <p:sp>
        <p:nvSpPr>
          <p:cNvPr id="5" name="Footer Placeholder 4"/>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Tree>
    <p:extLst>
      <p:ext uri="{BB962C8B-B14F-4D97-AF65-F5344CB8AC3E}">
        <p14:creationId xmlns:p14="http://schemas.microsoft.com/office/powerpoint/2010/main" val="250619058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Although cache memory is invisible to the OS, it interacts with other memory management hardware. Furthermore, many of the principles used in virtual memory schemes (discussed in Chapter 8 ) are also applied in cache memory.</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On all instruction cycles, the processor accesses memory at least once, to fetch the instruction, and often one or more additional times, to fetch operands and/ or store results. The rate at which the processor can execute instructions is clearly limited by the memory cycle time (the time it takes to read one word from or write one word to memory). This limitation has been a significant problem because of the persistent mismatch between processor and main memory speeds: Over the years, processor speed has consistently increased more rapidly than memory access speed. We are faced with a trade-off among speed, cost, and size. Ideally, main memory should be built with the same technology as that of the processor registers, giving memory cycle times comparable to processor cycle times. This has always been too expensive a strategy. The solution is to exploit the principle of locality by providing a small, fast memory between the processor and main memory, namely the cache.</a:t>
            </a:r>
            <a:endParaRPr lang="en-NZ" dirty="0" smtClean="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53</a:t>
            </a:fld>
            <a:endParaRPr lang="en-US" dirty="0"/>
          </a:p>
        </p:txBody>
      </p:sp>
      <p:sp>
        <p:nvSpPr>
          <p:cNvPr id="5" name="Footer Placeholder 4"/>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Tree>
    <p:extLst>
      <p:ext uri="{BB962C8B-B14F-4D97-AF65-F5344CB8AC3E}">
        <p14:creationId xmlns:p14="http://schemas.microsoft.com/office/powerpoint/2010/main" val="2671792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Cache memory is intended to provide memory access time approaching that of the fastest memories available and at the same time support a large memory size that has the price of less expensive types of semiconductor memories. The concept is illustrated in Figure 1.16a . There is a relatively large and slow main memory together with a smaller, faster cache memory. The cache contains a copy of a portion of main memory. When the processor attempts to read a byte or word of memory, a check is made to determine if the byte or word is in the cache. If so, the byte or word is delivered to the processor. If not, a block of main memory, consisting of some fixed number of bytes, is read into the cache and then the byte or word is delivered to</a:t>
            </a:r>
          </a:p>
          <a:p>
            <a:r>
              <a:rPr lang="en-US" sz="1200" kern="1200" baseline="0" dirty="0" smtClean="0">
                <a:solidFill>
                  <a:schemeClr val="tx1"/>
                </a:solidFill>
                <a:latin typeface="+mn-lt"/>
                <a:ea typeface="+mn-ea"/>
                <a:cs typeface="+mn-cs"/>
              </a:rPr>
              <a:t>the processor. Because of the phenomenon of locality of reference, when a block of data is fetched into the cache to satisfy a single memory reference, it is likely that many of the near-future memory references will be to other bytes in the block.</a:t>
            </a:r>
            <a:endParaRPr lang="en-NZ" dirty="0" smtClean="0"/>
          </a:p>
          <a:p>
            <a:endParaRPr lang="en-NZ"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baseline="0" dirty="0" smtClean="0">
                <a:solidFill>
                  <a:schemeClr val="tx1"/>
                </a:solidFill>
                <a:latin typeface="+mn-lt"/>
                <a:ea typeface="+mn-ea"/>
                <a:cs typeface="+mn-cs"/>
              </a:rPr>
              <a:t>Figure 1.16b depicts the use of multiple levels of cache. The L2 cache is slower and typically larger than the L1 cache, and the L3 cache is slower and typically larger than the L2 cache.</a:t>
            </a:r>
            <a:endParaRPr lang="en-US" dirty="0" smtClean="0"/>
          </a:p>
          <a:p>
            <a:endParaRPr lang="en-NZ" dirty="0" smtClean="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54</a:t>
            </a:fld>
            <a:endParaRPr lang="en-US" dirty="0"/>
          </a:p>
        </p:txBody>
      </p:sp>
      <p:sp>
        <p:nvSpPr>
          <p:cNvPr id="5" name="Footer Placeholder 4"/>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Tree>
    <p:extLst>
      <p:ext uri="{BB962C8B-B14F-4D97-AF65-F5344CB8AC3E}">
        <p14:creationId xmlns:p14="http://schemas.microsoft.com/office/powerpoint/2010/main" val="34793753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Figure 1.17 depicts the structure of a cache/main memory system. Main memory consists of up to 2 </a:t>
            </a:r>
            <a:r>
              <a:rPr lang="en-US" sz="1200" i="1" kern="1200" baseline="30000" dirty="0" smtClean="0">
                <a:solidFill>
                  <a:schemeClr val="tx1"/>
                </a:solidFill>
                <a:latin typeface="+mn-lt"/>
                <a:ea typeface="+mn-ea"/>
                <a:cs typeface="+mn-cs"/>
              </a:rPr>
              <a:t>n</a:t>
            </a:r>
            <a:r>
              <a:rPr lang="en-US" sz="1200" i="1" kern="1200" baseline="0" dirty="0" smtClean="0">
                <a:solidFill>
                  <a:schemeClr val="tx1"/>
                </a:solidFill>
                <a:latin typeface="+mn-lt"/>
                <a:ea typeface="+mn-ea"/>
                <a:cs typeface="+mn-cs"/>
              </a:rPr>
              <a:t> addressable words, with each word having a unique n –bit </a:t>
            </a:r>
            <a:r>
              <a:rPr lang="en-US" sz="1200" kern="1200" baseline="0" dirty="0" smtClean="0">
                <a:solidFill>
                  <a:schemeClr val="tx1"/>
                </a:solidFill>
                <a:latin typeface="+mn-lt"/>
                <a:ea typeface="+mn-ea"/>
                <a:cs typeface="+mn-cs"/>
              </a:rPr>
              <a:t>address. For mapping purposes, this memory is considered to consist of a number of fixed-length </a:t>
            </a:r>
            <a:r>
              <a:rPr lang="en-US" sz="1200" b="1" kern="1200" baseline="0" dirty="0" smtClean="0">
                <a:solidFill>
                  <a:schemeClr val="tx1"/>
                </a:solidFill>
                <a:latin typeface="+mn-lt"/>
                <a:ea typeface="+mn-ea"/>
                <a:cs typeface="+mn-cs"/>
              </a:rPr>
              <a:t>blocks of </a:t>
            </a:r>
            <a:r>
              <a:rPr lang="en-US" sz="1200" b="1" i="1" kern="1200" baseline="0" dirty="0" smtClean="0">
                <a:solidFill>
                  <a:schemeClr val="tx1"/>
                </a:solidFill>
                <a:latin typeface="+mn-lt"/>
                <a:ea typeface="+mn-ea"/>
                <a:cs typeface="+mn-cs"/>
              </a:rPr>
              <a:t>K</a:t>
            </a:r>
            <a:r>
              <a:rPr lang="en-US" sz="1200" b="0" i="1" kern="1200" baseline="0" dirty="0" smtClean="0">
                <a:solidFill>
                  <a:schemeClr val="tx1"/>
                </a:solidFill>
                <a:latin typeface="+mn-lt"/>
                <a:ea typeface="+mn-ea"/>
                <a:cs typeface="+mn-cs"/>
              </a:rPr>
              <a:t> words each. That is, there are M  = 2</a:t>
            </a:r>
            <a:r>
              <a:rPr lang="en-US" sz="1200" i="1" kern="1200" baseline="30000" dirty="0" smtClean="0">
                <a:solidFill>
                  <a:schemeClr val="tx1"/>
                </a:solidFill>
                <a:latin typeface="+mn-lt"/>
                <a:ea typeface="+mn-ea"/>
                <a:cs typeface="+mn-cs"/>
              </a:rPr>
              <a:t>n</a:t>
            </a:r>
            <a:r>
              <a:rPr lang="en-US" sz="1200" b="0" i="1" kern="1200" baseline="0" dirty="0" smtClean="0">
                <a:solidFill>
                  <a:schemeClr val="tx1"/>
                </a:solidFill>
                <a:latin typeface="+mn-lt"/>
                <a:ea typeface="+mn-ea"/>
                <a:cs typeface="+mn-cs"/>
              </a:rPr>
              <a:t>/K blocks. Cache consist</a:t>
            </a:r>
            <a:r>
              <a:rPr lang="en-US" sz="1200" b="1" i="1" kern="1200" baseline="0" dirty="0" smtClean="0">
                <a:solidFill>
                  <a:schemeClr val="tx1"/>
                </a:solidFill>
                <a:latin typeface="+mn-lt"/>
                <a:ea typeface="+mn-ea"/>
                <a:cs typeface="+mn-cs"/>
              </a:rPr>
              <a:t>s </a:t>
            </a:r>
            <a:r>
              <a:rPr lang="en-US" sz="1200" kern="1200" baseline="0" dirty="0" smtClean="0">
                <a:solidFill>
                  <a:schemeClr val="tx1"/>
                </a:solidFill>
                <a:latin typeface="+mn-lt"/>
                <a:ea typeface="+mn-ea"/>
                <a:cs typeface="+mn-cs"/>
              </a:rPr>
              <a:t>of </a:t>
            </a:r>
            <a:r>
              <a:rPr lang="en-US" sz="1200" i="1" kern="1200" baseline="0" dirty="0" smtClean="0">
                <a:solidFill>
                  <a:schemeClr val="tx1"/>
                </a:solidFill>
                <a:latin typeface="+mn-lt"/>
                <a:ea typeface="+mn-ea"/>
                <a:cs typeface="+mn-cs"/>
              </a:rPr>
              <a:t>C </a:t>
            </a:r>
            <a:r>
              <a:rPr lang="en-US" sz="1200" b="1" i="1" kern="1200" baseline="0" dirty="0" smtClean="0">
                <a:solidFill>
                  <a:schemeClr val="tx1"/>
                </a:solidFill>
                <a:latin typeface="+mn-lt"/>
                <a:ea typeface="+mn-ea"/>
                <a:cs typeface="+mn-cs"/>
              </a:rPr>
              <a:t>slots</a:t>
            </a:r>
            <a:r>
              <a:rPr lang="en-US" sz="1200" b="0" i="1" kern="1200" baseline="0" dirty="0" smtClean="0">
                <a:solidFill>
                  <a:schemeClr val="tx1"/>
                </a:solidFill>
                <a:latin typeface="+mn-lt"/>
                <a:ea typeface="+mn-ea"/>
                <a:cs typeface="+mn-cs"/>
              </a:rPr>
              <a:t> (also referred to as lines ) of K words each, and the number of slots is </a:t>
            </a:r>
            <a:r>
              <a:rPr lang="en-US" sz="1200" kern="1200" baseline="0" dirty="0" smtClean="0">
                <a:solidFill>
                  <a:schemeClr val="tx1"/>
                </a:solidFill>
                <a:latin typeface="+mn-lt"/>
                <a:ea typeface="+mn-ea"/>
                <a:cs typeface="+mn-cs"/>
              </a:rPr>
              <a:t>considerably less than the number of main memory blocks (</a:t>
            </a:r>
            <a:r>
              <a:rPr lang="en-US" sz="1200" i="1" kern="1200" baseline="0" dirty="0" smtClean="0">
                <a:solidFill>
                  <a:schemeClr val="tx1"/>
                </a:solidFill>
                <a:latin typeface="+mn-lt"/>
                <a:ea typeface="+mn-ea"/>
                <a:cs typeface="+mn-cs"/>
              </a:rPr>
              <a:t>C&lt;&lt;M) . Some subset </a:t>
            </a:r>
            <a:r>
              <a:rPr lang="en-US" sz="1200" kern="1200" baseline="0" dirty="0" smtClean="0">
                <a:solidFill>
                  <a:schemeClr val="tx1"/>
                </a:solidFill>
                <a:latin typeface="+mn-lt"/>
                <a:ea typeface="+mn-ea"/>
                <a:cs typeface="+mn-cs"/>
              </a:rPr>
              <a:t>of the blocks of main memory resides in the slots of the cache. If a word in a block of memory that is not in the cache is read, that block is transferred to one of the slots of the cache. Because there are more blocks than slots, an individual slot cannot be uniquely and permanently dedicated to a particular block. Therefore, each slot includes a tag that identifies which particular block is currently being stored. The tag is usually some number of higher-order bits of the address and refers to all addresses that begin with that sequence of bits.</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55</a:t>
            </a:fld>
            <a:endParaRPr lang="en-US" dirty="0"/>
          </a:p>
        </p:txBody>
      </p:sp>
      <p:sp>
        <p:nvSpPr>
          <p:cNvPr id="5" name="Footer Placeholder 4"/>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Tree>
    <p:extLst>
      <p:ext uri="{BB962C8B-B14F-4D97-AF65-F5344CB8AC3E}">
        <p14:creationId xmlns:p14="http://schemas.microsoft.com/office/powerpoint/2010/main" val="418526007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Figure 1.18 illustrates the read operation. The processor generates the address, RA, of a word to be read. If the word is contained in the cache, it is delivered to the processor. Otherwise, the block containing that word is loaded into the cache and the word is delivered to the processor.</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56</a:t>
            </a:fld>
            <a:endParaRPr lang="en-US" dirty="0"/>
          </a:p>
        </p:txBody>
      </p:sp>
      <p:sp>
        <p:nvSpPr>
          <p:cNvPr id="5" name="Footer Placeholder 4"/>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Tree>
    <p:extLst>
      <p:ext uri="{BB962C8B-B14F-4D97-AF65-F5344CB8AC3E}">
        <p14:creationId xmlns:p14="http://schemas.microsoft.com/office/powerpoint/2010/main" val="148780892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A detailed discussion of cache design is beyond the scope of this book. Key elements are briefly summarized here. We will see that similar design issues must be addressed in dealing with virtual memory and disk cache design. They fall into the following categories:</a:t>
            </a:r>
          </a:p>
          <a:p>
            <a:r>
              <a:rPr lang="en-US" sz="1200" kern="1200" baseline="0" dirty="0" smtClean="0">
                <a:solidFill>
                  <a:schemeClr val="tx1"/>
                </a:solidFill>
                <a:latin typeface="+mn-lt"/>
                <a:ea typeface="+mn-ea"/>
                <a:cs typeface="+mn-cs"/>
              </a:rPr>
              <a:t>• Cache size</a:t>
            </a:r>
          </a:p>
          <a:p>
            <a:r>
              <a:rPr lang="en-US" sz="1200" kern="1200" baseline="0" dirty="0" smtClean="0">
                <a:solidFill>
                  <a:schemeClr val="tx1"/>
                </a:solidFill>
                <a:latin typeface="+mn-lt"/>
                <a:ea typeface="+mn-ea"/>
                <a:cs typeface="+mn-cs"/>
              </a:rPr>
              <a:t>• Block size</a:t>
            </a:r>
          </a:p>
          <a:p>
            <a:r>
              <a:rPr lang="en-US" sz="1200" kern="1200" baseline="0" dirty="0" smtClean="0">
                <a:solidFill>
                  <a:schemeClr val="tx1"/>
                </a:solidFill>
                <a:latin typeface="+mn-lt"/>
                <a:ea typeface="+mn-ea"/>
                <a:cs typeface="+mn-cs"/>
              </a:rPr>
              <a:t>• Mapping function</a:t>
            </a:r>
          </a:p>
          <a:p>
            <a:r>
              <a:rPr lang="en-US" sz="1200" kern="1200" baseline="0" dirty="0" smtClean="0">
                <a:solidFill>
                  <a:schemeClr val="tx1"/>
                </a:solidFill>
                <a:latin typeface="+mn-lt"/>
                <a:ea typeface="+mn-ea"/>
                <a:cs typeface="+mn-cs"/>
              </a:rPr>
              <a:t>• Replacement algorithm</a:t>
            </a:r>
          </a:p>
          <a:p>
            <a:r>
              <a:rPr lang="en-US" sz="1200" kern="1200" baseline="0" dirty="0" smtClean="0">
                <a:solidFill>
                  <a:schemeClr val="tx1"/>
                </a:solidFill>
                <a:latin typeface="+mn-lt"/>
                <a:ea typeface="+mn-ea"/>
                <a:cs typeface="+mn-cs"/>
              </a:rPr>
              <a:t>• Write policy</a:t>
            </a:r>
          </a:p>
          <a:p>
            <a:r>
              <a:rPr lang="en-US" sz="1200" kern="1200" baseline="0" dirty="0" smtClean="0">
                <a:solidFill>
                  <a:schemeClr val="tx1"/>
                </a:solidFill>
                <a:latin typeface="+mn-lt"/>
                <a:ea typeface="+mn-ea"/>
                <a:cs typeface="+mn-cs"/>
              </a:rPr>
              <a:t>• Number of cache levels</a:t>
            </a:r>
            <a:endParaRPr lang="en-NZ"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57</a:t>
            </a:fld>
            <a:endParaRPr lang="en-US" dirty="0"/>
          </a:p>
        </p:txBody>
      </p:sp>
      <p:sp>
        <p:nvSpPr>
          <p:cNvPr id="5" name="Footer Placeholder 4"/>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Tree>
    <p:extLst>
      <p:ext uri="{BB962C8B-B14F-4D97-AF65-F5344CB8AC3E}">
        <p14:creationId xmlns:p14="http://schemas.microsoft.com/office/powerpoint/2010/main" val="196629198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We have already dealt with the issue of </a:t>
            </a:r>
            <a:r>
              <a:rPr lang="en-US" sz="1200" b="1" kern="1200" baseline="0" dirty="0" smtClean="0">
                <a:solidFill>
                  <a:schemeClr val="tx1"/>
                </a:solidFill>
                <a:latin typeface="+mn-lt"/>
                <a:ea typeface="+mn-ea"/>
                <a:cs typeface="+mn-cs"/>
              </a:rPr>
              <a:t>cache size . </a:t>
            </a:r>
            <a:r>
              <a:rPr lang="en-US" sz="1200" b="0" kern="1200" baseline="0" dirty="0" smtClean="0">
                <a:solidFill>
                  <a:schemeClr val="tx1"/>
                </a:solidFill>
                <a:latin typeface="+mn-lt"/>
                <a:ea typeface="+mn-ea"/>
                <a:cs typeface="+mn-cs"/>
              </a:rPr>
              <a:t>It turns out that reasonably </a:t>
            </a:r>
            <a:r>
              <a:rPr lang="en-US" sz="1200" kern="1200" baseline="0" dirty="0" smtClean="0">
                <a:solidFill>
                  <a:schemeClr val="tx1"/>
                </a:solidFill>
                <a:latin typeface="+mn-lt"/>
                <a:ea typeface="+mn-ea"/>
                <a:cs typeface="+mn-cs"/>
              </a:rPr>
              <a:t>small caches can have a significant impact on performance. Another size issue is that of </a:t>
            </a:r>
            <a:r>
              <a:rPr lang="en-US" sz="1200" b="1" kern="1200" baseline="0" dirty="0" smtClean="0">
                <a:solidFill>
                  <a:schemeClr val="tx1"/>
                </a:solidFill>
                <a:latin typeface="+mn-lt"/>
                <a:ea typeface="+mn-ea"/>
                <a:cs typeface="+mn-cs"/>
              </a:rPr>
              <a:t>block size </a:t>
            </a:r>
            <a:r>
              <a:rPr lang="en-US" sz="1200" b="0" kern="1200" baseline="0" dirty="0" smtClean="0">
                <a:solidFill>
                  <a:schemeClr val="tx1"/>
                </a:solidFill>
                <a:latin typeface="+mn-lt"/>
                <a:ea typeface="+mn-ea"/>
                <a:cs typeface="+mn-cs"/>
              </a:rPr>
              <a:t>: the unit of data exchanged between cache and main memory</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As the block size increases from very small to larger sizes, the hit ratio will at first increase because of the principle of locality: the high probability that data in the vicinity of a referenced word are likely to be referenced in the near future. As the block size increases, more useful data are brought into the cache. The hit ratio will begin to decrease, however, as the block becomes even bigger and the probability of using the newly fetched data becomes less than the probability of reusing the data that have to be moved out of the cache to make room for the new block.</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58</a:t>
            </a:fld>
            <a:endParaRPr lang="en-US" dirty="0"/>
          </a:p>
        </p:txBody>
      </p:sp>
      <p:sp>
        <p:nvSpPr>
          <p:cNvPr id="5" name="Footer Placeholder 4"/>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Tree>
    <p:extLst>
      <p:ext uri="{BB962C8B-B14F-4D97-AF65-F5344CB8AC3E}">
        <p14:creationId xmlns:p14="http://schemas.microsoft.com/office/powerpoint/2010/main" val="184284751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When a new block of data is read into the cache, the </a:t>
            </a:r>
            <a:r>
              <a:rPr lang="en-US" sz="1200" b="1" kern="1200" baseline="0" dirty="0" smtClean="0">
                <a:solidFill>
                  <a:schemeClr val="tx1"/>
                </a:solidFill>
                <a:latin typeface="+mn-lt"/>
                <a:ea typeface="+mn-ea"/>
                <a:cs typeface="+mn-cs"/>
              </a:rPr>
              <a:t>mapping function </a:t>
            </a:r>
            <a:r>
              <a:rPr lang="en-US" sz="1200" b="0" kern="1200" baseline="0" dirty="0" smtClean="0">
                <a:solidFill>
                  <a:schemeClr val="tx1"/>
                </a:solidFill>
                <a:latin typeface="+mn-lt"/>
                <a:ea typeface="+mn-ea"/>
                <a:cs typeface="+mn-cs"/>
              </a:rPr>
              <a:t>determines</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which cache location the block will occupy. Two constraints affect the design of the mapping function. First, when one block is read in, another may have to be replaced. We would like to do this in such a way as to minimize the probability that we will replace a block that will be needed in the near future. The more flexible the mapping function, the more scope we have to design a replacement algorithm to maximize the hit ratio. Second, the more flexible the mapping function, the more complex is the circuitry required to search the cache to determine if a given block is in the cache.</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59</a:t>
            </a:fld>
            <a:endParaRPr lang="en-US" dirty="0"/>
          </a:p>
        </p:txBody>
      </p:sp>
      <p:sp>
        <p:nvSpPr>
          <p:cNvPr id="5" name="Footer Placeholder 4"/>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Tree>
    <p:extLst>
      <p:ext uri="{BB962C8B-B14F-4D97-AF65-F5344CB8AC3E}">
        <p14:creationId xmlns:p14="http://schemas.microsoft.com/office/powerpoint/2010/main" val="236732101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The </a:t>
            </a:r>
            <a:r>
              <a:rPr lang="en-US" sz="1200" b="1" kern="1200" baseline="0" dirty="0" smtClean="0">
                <a:solidFill>
                  <a:schemeClr val="tx1"/>
                </a:solidFill>
                <a:latin typeface="+mn-lt"/>
                <a:ea typeface="+mn-ea"/>
                <a:cs typeface="+mn-cs"/>
              </a:rPr>
              <a:t>replacement algorithm </a:t>
            </a:r>
            <a:r>
              <a:rPr lang="en-US" sz="1200" b="0" kern="1200" baseline="0" dirty="0" smtClean="0">
                <a:solidFill>
                  <a:schemeClr val="tx1"/>
                </a:solidFill>
                <a:latin typeface="+mn-lt"/>
                <a:ea typeface="+mn-ea"/>
                <a:cs typeface="+mn-cs"/>
              </a:rPr>
              <a:t>chooses, within the constraints of the mapping</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function, which block to replace when a new block is to be loaded into the cache and the cache already has all slots filled with other blocks. We would like to replace the block that is least likely to be needed again in the near future. Although it is impossible to identify such a block, a reasonably effective strategy is to replace the block that has been in the cache longest with no reference to it. This policy is referred to as the least-recently-used (LRU) algorithm. Hardware mechanisms are needed to identify the least-recently-used block.</a:t>
            </a:r>
            <a:endParaRPr lang="en-NZ" dirty="0" smtClean="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60</a:t>
            </a:fld>
            <a:endParaRPr lang="en-US" dirty="0"/>
          </a:p>
        </p:txBody>
      </p:sp>
      <p:sp>
        <p:nvSpPr>
          <p:cNvPr id="5" name="Footer Placeholder 4"/>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Tree>
    <p:extLst>
      <p:ext uri="{BB962C8B-B14F-4D97-AF65-F5344CB8AC3E}">
        <p14:creationId xmlns:p14="http://schemas.microsoft.com/office/powerpoint/2010/main" val="254467622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If the contents of a block in the cache are altered, then it is necessary to write it back to main memory before replacing it. The </a:t>
            </a:r>
            <a:r>
              <a:rPr lang="en-US" sz="1200" b="1" kern="1200" baseline="0" dirty="0" smtClean="0">
                <a:solidFill>
                  <a:schemeClr val="tx1"/>
                </a:solidFill>
                <a:latin typeface="+mn-lt"/>
                <a:ea typeface="+mn-ea"/>
                <a:cs typeface="+mn-cs"/>
              </a:rPr>
              <a:t>write policy </a:t>
            </a:r>
            <a:r>
              <a:rPr lang="en-US" sz="1200" b="0" kern="1200" baseline="0" dirty="0" smtClean="0">
                <a:solidFill>
                  <a:schemeClr val="tx1"/>
                </a:solidFill>
                <a:latin typeface="+mn-lt"/>
                <a:ea typeface="+mn-ea"/>
                <a:cs typeface="+mn-cs"/>
              </a:rPr>
              <a:t>dictates when the memory </a:t>
            </a:r>
            <a:r>
              <a:rPr lang="en-US" sz="1200" kern="1200" baseline="0" dirty="0" smtClean="0">
                <a:solidFill>
                  <a:schemeClr val="tx1"/>
                </a:solidFill>
                <a:latin typeface="+mn-lt"/>
                <a:ea typeface="+mn-ea"/>
                <a:cs typeface="+mn-cs"/>
              </a:rPr>
              <a:t>write operation takes place. At one extreme, the writing can occur every time that the block is updated. At the other extreme, the writing occurs only when the block is replaced. The latter policy minimizes memory write operations but leaves main memory in an obsolete state. This can interfere with multiple-processor operation and with direct memory access by I/O hardware modules.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Finally, it is now commonplace to have multiple levels of cache, labeled L1</a:t>
            </a:r>
          </a:p>
          <a:p>
            <a:r>
              <a:rPr lang="en-US" sz="1200" kern="1200" baseline="0" dirty="0" smtClean="0">
                <a:solidFill>
                  <a:schemeClr val="tx1"/>
                </a:solidFill>
                <a:latin typeface="+mn-lt"/>
                <a:ea typeface="+mn-ea"/>
                <a:cs typeface="+mn-cs"/>
              </a:rPr>
              <a:t>(cache closest to the processor), L2, and in many cases a third level L3. A discussion</a:t>
            </a:r>
          </a:p>
          <a:p>
            <a:r>
              <a:rPr lang="en-US" sz="1200" kern="1200" baseline="0" dirty="0" smtClean="0">
                <a:solidFill>
                  <a:schemeClr val="tx1"/>
                </a:solidFill>
                <a:latin typeface="+mn-lt"/>
                <a:ea typeface="+mn-ea"/>
                <a:cs typeface="+mn-cs"/>
              </a:rPr>
              <a:t>of the performance benefits of multiple cache levels is beyond our scope; see</a:t>
            </a:r>
          </a:p>
          <a:p>
            <a:r>
              <a:rPr lang="en-US" sz="1200" kern="1200" baseline="0" dirty="0" smtClean="0">
                <a:solidFill>
                  <a:schemeClr val="tx1"/>
                </a:solidFill>
                <a:latin typeface="+mn-lt"/>
                <a:ea typeface="+mn-ea"/>
                <a:cs typeface="+mn-cs"/>
              </a:rPr>
              <a:t>[STAL16] for a discussion.</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61</a:t>
            </a:fld>
            <a:endParaRPr lang="en-US" dirty="0"/>
          </a:p>
        </p:txBody>
      </p:sp>
      <p:sp>
        <p:nvSpPr>
          <p:cNvPr id="5" name="Footer Placeholder 4"/>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Tree>
    <p:extLst>
      <p:ext uri="{BB962C8B-B14F-4D97-AF65-F5344CB8AC3E}">
        <p14:creationId xmlns:p14="http://schemas.microsoft.com/office/powerpoint/2010/main" val="128279258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The three forms of memory just described are, typically, volatile and employ semiconductor technology. The use of three levels exploits the fact that semiconductor memory comes in a variety of types, which differ in speed and cost. Data are stored more permanently on external mass storage devices, of which the most common are hard disk and removable media, such as removable disk, tape, and optical storage. External, nonvolatile memory is also referred to as </a:t>
            </a:r>
            <a:r>
              <a:rPr lang="en-US" sz="1200" b="1" kern="1200" baseline="0" dirty="0" smtClean="0">
                <a:solidFill>
                  <a:schemeClr val="tx1"/>
                </a:solidFill>
                <a:latin typeface="+mn-lt"/>
                <a:ea typeface="+mn-ea"/>
                <a:cs typeface="+mn-cs"/>
              </a:rPr>
              <a:t>secondary memory or auxiliary memory . </a:t>
            </a:r>
            <a:r>
              <a:rPr lang="en-US" sz="1200" b="0" kern="1200" baseline="0" dirty="0" smtClean="0">
                <a:solidFill>
                  <a:schemeClr val="tx1"/>
                </a:solidFill>
                <a:latin typeface="+mn-lt"/>
                <a:ea typeface="+mn-ea"/>
                <a:cs typeface="+mn-cs"/>
              </a:rPr>
              <a:t>These are used to store program and data files, and are usually </a:t>
            </a:r>
            <a:r>
              <a:rPr lang="en-US" sz="1200" kern="1200" baseline="0" dirty="0" smtClean="0">
                <a:solidFill>
                  <a:schemeClr val="tx1"/>
                </a:solidFill>
                <a:latin typeface="+mn-lt"/>
                <a:ea typeface="+mn-ea"/>
                <a:cs typeface="+mn-cs"/>
              </a:rPr>
              <a:t>visible to the programmer only in terms of files and records, as opposed to individual bytes or words. A hard disk is also used to provide an extension to main memory known as virtual memory, which is discussed in Chapter 8 .</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62</a:t>
            </a:fld>
            <a:endParaRPr lang="en-US" dirty="0"/>
          </a:p>
        </p:txBody>
      </p:sp>
      <p:sp>
        <p:nvSpPr>
          <p:cNvPr id="5" name="Footer Placeholder 4"/>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Tree>
    <p:extLst>
      <p:ext uri="{BB962C8B-B14F-4D97-AF65-F5344CB8AC3E}">
        <p14:creationId xmlns:p14="http://schemas.microsoft.com/office/powerpoint/2010/main" val="376264145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When the processor is executing a program and encounters an instruction relating to I/O, it executes that instruction by issuing a command to the appropriate I/O module.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Three techniques are possible for I/O operations: programmed I/O, interrupt-driven I/O, and direct memory access (DMA).</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64</a:t>
            </a:fld>
            <a:endParaRPr lang="en-US" dirty="0"/>
          </a:p>
        </p:txBody>
      </p:sp>
      <p:sp>
        <p:nvSpPr>
          <p:cNvPr id="5" name="Footer Placeholder 4"/>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Tree>
    <p:extLst>
      <p:ext uri="{BB962C8B-B14F-4D97-AF65-F5344CB8AC3E}">
        <p14:creationId xmlns:p14="http://schemas.microsoft.com/office/powerpoint/2010/main" val="426988171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In the case of </a:t>
            </a:r>
            <a:r>
              <a:rPr lang="en-US" sz="1200" b="1" kern="1200" baseline="0" dirty="0" smtClean="0">
                <a:solidFill>
                  <a:schemeClr val="tx1"/>
                </a:solidFill>
                <a:latin typeface="+mn-lt"/>
                <a:ea typeface="+mn-ea"/>
                <a:cs typeface="+mn-cs"/>
              </a:rPr>
              <a:t>programmed I/O , </a:t>
            </a:r>
            <a:r>
              <a:rPr lang="en-US" sz="1200" b="0" kern="1200" baseline="0" dirty="0" smtClean="0">
                <a:solidFill>
                  <a:schemeClr val="tx1"/>
                </a:solidFill>
                <a:latin typeface="+mn-lt"/>
                <a:ea typeface="+mn-ea"/>
                <a:cs typeface="+mn-cs"/>
              </a:rPr>
              <a:t>the I/O module performs the </a:t>
            </a:r>
            <a:r>
              <a:rPr lang="en-US" sz="1200" kern="1200" baseline="0" dirty="0" smtClean="0">
                <a:solidFill>
                  <a:schemeClr val="tx1"/>
                </a:solidFill>
                <a:latin typeface="+mn-lt"/>
                <a:ea typeface="+mn-ea"/>
                <a:cs typeface="+mn-cs"/>
              </a:rPr>
              <a:t>requested action and then sets the appropriate bits in the I/O status register but takes no further action to alert the processor. In particular, it does not interrupt the processor. Thus, after the I/O instruction is invoked, the processor must take some active role in determining when the I/O instruction is completed. For this purpose, the processor periodically checks the status of the I/O module until it finds that the operation is complete.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With programmed I/O, the processor has to wait a long time for the I/O module of concern to be ready for either reception or transmission of more data. The processor, while waiting, must repeatedly interrogate the status of the I/O module. As a result, the performance level of the entire system is severely degraded.</a:t>
            </a:r>
            <a:endParaRPr lang="en-NZ"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65</a:t>
            </a:fld>
            <a:endParaRPr lang="en-US" dirty="0"/>
          </a:p>
        </p:txBody>
      </p:sp>
      <p:sp>
        <p:nvSpPr>
          <p:cNvPr id="5" name="Footer Placeholder 4"/>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Tree>
    <p:extLst>
      <p:ext uri="{BB962C8B-B14F-4D97-AF65-F5344CB8AC3E}">
        <p14:creationId xmlns:p14="http://schemas.microsoft.com/office/powerpoint/2010/main" val="327960222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An alternative, known as </a:t>
            </a:r>
            <a:r>
              <a:rPr lang="en-US" sz="1200" b="1" kern="1200" baseline="0" dirty="0" smtClean="0">
                <a:solidFill>
                  <a:schemeClr val="tx1"/>
                </a:solidFill>
                <a:latin typeface="+mn-lt"/>
                <a:ea typeface="+mn-ea"/>
                <a:cs typeface="+mn-cs"/>
              </a:rPr>
              <a:t>interrupt-driven I/O , </a:t>
            </a:r>
            <a:r>
              <a:rPr lang="en-US" sz="1200" b="0" kern="1200" baseline="0" dirty="0" smtClean="0">
                <a:solidFill>
                  <a:schemeClr val="tx1"/>
                </a:solidFill>
                <a:latin typeface="+mn-lt"/>
                <a:ea typeface="+mn-ea"/>
                <a:cs typeface="+mn-cs"/>
              </a:rPr>
              <a:t>is for the processor to issue </a:t>
            </a:r>
            <a:r>
              <a:rPr lang="en-US" sz="1200" kern="1200" baseline="0" dirty="0" smtClean="0">
                <a:solidFill>
                  <a:schemeClr val="tx1"/>
                </a:solidFill>
                <a:latin typeface="+mn-lt"/>
                <a:ea typeface="+mn-ea"/>
                <a:cs typeface="+mn-cs"/>
              </a:rPr>
              <a:t>an I/O command to a module and then go on to do some other useful work. The I/O module will then interrupt the processor to request service when it is ready to exchange data with the processor. The processor then executes the data transfer, as before, and then resumes its former processing.</a:t>
            </a:r>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66</a:t>
            </a:fld>
            <a:endParaRPr lang="en-US" dirty="0"/>
          </a:p>
        </p:txBody>
      </p:sp>
      <p:sp>
        <p:nvSpPr>
          <p:cNvPr id="5" name="Footer Placeholder 4"/>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Tree>
    <p:extLst>
      <p:ext uri="{BB962C8B-B14F-4D97-AF65-F5344CB8AC3E}">
        <p14:creationId xmlns:p14="http://schemas.microsoft.com/office/powerpoint/2010/main" val="85180937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Interrupt-driven I/O, though more efficient than simple programmed I/O, still requires the active intervention of the processor to transfer data between memory and an I/O module, and any data transfer must traverse a path through the processor. Thus, both of these forms of I/O suffer from two inherent drawbacks:</a:t>
            </a:r>
          </a:p>
          <a:p>
            <a:endParaRPr lang="en-US" sz="120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1. The I/O transfer rate is limited by the speed with which the processor can test </a:t>
            </a:r>
            <a:r>
              <a:rPr lang="en-US" sz="1200" kern="1200" baseline="0" dirty="0" smtClean="0">
                <a:solidFill>
                  <a:schemeClr val="tx1"/>
                </a:solidFill>
                <a:latin typeface="+mn-lt"/>
                <a:ea typeface="+mn-ea"/>
                <a:cs typeface="+mn-cs"/>
              </a:rPr>
              <a:t>and service a device.</a:t>
            </a:r>
          </a:p>
          <a:p>
            <a:r>
              <a:rPr lang="en-US" sz="1200" b="0" kern="1200" baseline="0" dirty="0" smtClean="0">
                <a:solidFill>
                  <a:schemeClr val="tx1"/>
                </a:solidFill>
                <a:latin typeface="+mn-lt"/>
                <a:ea typeface="+mn-ea"/>
                <a:cs typeface="+mn-cs"/>
              </a:rPr>
              <a:t>2. The processor is tied up in managing an I/O transfer; a number of instructions </a:t>
            </a:r>
            <a:r>
              <a:rPr lang="en-US" sz="1200" kern="1200" baseline="0" dirty="0" smtClean="0">
                <a:solidFill>
                  <a:schemeClr val="tx1"/>
                </a:solidFill>
                <a:latin typeface="+mn-lt"/>
                <a:ea typeface="+mn-ea"/>
                <a:cs typeface="+mn-cs"/>
              </a:rPr>
              <a:t>must be executed for each I/O transfer.</a:t>
            </a:r>
            <a:endParaRPr lang="en-NZ" dirty="0" smtClean="0"/>
          </a:p>
          <a:p>
            <a:pPr lvl="1">
              <a:buFont typeface="Arial" pitchFamily="34" charset="0"/>
              <a:buChar char="•"/>
            </a:pPr>
            <a:endParaRPr lang="en-NZ" dirty="0" smtClean="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67</a:t>
            </a:fld>
            <a:endParaRPr lang="en-US" dirty="0"/>
          </a:p>
        </p:txBody>
      </p:sp>
      <p:sp>
        <p:nvSpPr>
          <p:cNvPr id="5" name="Footer Placeholder 4"/>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Tree>
    <p:extLst>
      <p:ext uri="{BB962C8B-B14F-4D97-AF65-F5344CB8AC3E}">
        <p14:creationId xmlns:p14="http://schemas.microsoft.com/office/powerpoint/2010/main" val="188485594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When large volumes of data are to be moved, a more efficient technique is required: </a:t>
            </a:r>
            <a:r>
              <a:rPr lang="en-US" sz="1200" b="1" kern="1200" baseline="0" dirty="0" smtClean="0">
                <a:solidFill>
                  <a:schemeClr val="tx1"/>
                </a:solidFill>
                <a:latin typeface="+mn-lt"/>
                <a:ea typeface="+mn-ea"/>
                <a:cs typeface="+mn-cs"/>
              </a:rPr>
              <a:t>direct memory access (DMA) . </a:t>
            </a:r>
            <a:r>
              <a:rPr lang="en-US" sz="1200" b="0" kern="1200" baseline="0" dirty="0" smtClean="0">
                <a:solidFill>
                  <a:schemeClr val="tx1"/>
                </a:solidFill>
                <a:latin typeface="+mn-lt"/>
                <a:ea typeface="+mn-ea"/>
                <a:cs typeface="+mn-cs"/>
              </a:rPr>
              <a:t>The DMA function can be performed by </a:t>
            </a:r>
            <a:r>
              <a:rPr lang="en-US" sz="1200" kern="1200" baseline="0" dirty="0" smtClean="0">
                <a:solidFill>
                  <a:schemeClr val="tx1"/>
                </a:solidFill>
                <a:latin typeface="+mn-lt"/>
                <a:ea typeface="+mn-ea"/>
                <a:cs typeface="+mn-cs"/>
              </a:rPr>
              <a:t>a separate module on the system bus or it can be incorporated into an I/O module. In either case, the technique works as follows. When the processor wishes to read or write a block of data, it issues a command to the DMA module, by sending to the DMA module the following information:</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Whether a read or write is requested</a:t>
            </a:r>
          </a:p>
          <a:p>
            <a:r>
              <a:rPr lang="en-US" sz="1200" kern="1200" baseline="0" dirty="0" smtClean="0">
                <a:solidFill>
                  <a:schemeClr val="tx1"/>
                </a:solidFill>
                <a:latin typeface="+mn-lt"/>
                <a:ea typeface="+mn-ea"/>
                <a:cs typeface="+mn-cs"/>
              </a:rPr>
              <a:t>• The address of the I/O device involved</a:t>
            </a:r>
          </a:p>
          <a:p>
            <a:r>
              <a:rPr lang="en-US" sz="1200" kern="1200" baseline="0" dirty="0" smtClean="0">
                <a:solidFill>
                  <a:schemeClr val="tx1"/>
                </a:solidFill>
                <a:latin typeface="+mn-lt"/>
                <a:ea typeface="+mn-ea"/>
                <a:cs typeface="+mn-cs"/>
              </a:rPr>
              <a:t>• The starting location in memory to read data from or write data to</a:t>
            </a:r>
          </a:p>
          <a:p>
            <a:r>
              <a:rPr lang="en-US" sz="1200" kern="1200" baseline="0" dirty="0" smtClean="0">
                <a:solidFill>
                  <a:schemeClr val="tx1"/>
                </a:solidFill>
                <a:latin typeface="+mn-lt"/>
                <a:ea typeface="+mn-ea"/>
                <a:cs typeface="+mn-cs"/>
              </a:rPr>
              <a:t>• The number of words to be read or written</a:t>
            </a:r>
          </a:p>
          <a:p>
            <a:endParaRPr lang="en-US" sz="1200" kern="1200" baseline="0" dirty="0" smtClean="0">
              <a:solidFill>
                <a:schemeClr val="tx1"/>
              </a:solidFill>
              <a:latin typeface="+mn-lt"/>
              <a:ea typeface="+mn-ea"/>
              <a:cs typeface="+mn-cs"/>
            </a:endParaRPr>
          </a:p>
          <a:p>
            <a:endParaRPr lang="en-NZ"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70</a:t>
            </a:fld>
            <a:endParaRPr lang="en-US" dirty="0"/>
          </a:p>
        </p:txBody>
      </p:sp>
      <p:sp>
        <p:nvSpPr>
          <p:cNvPr id="5" name="Footer Placeholder 4"/>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Tree>
    <p:extLst>
      <p:ext uri="{BB962C8B-B14F-4D97-AF65-F5344CB8AC3E}">
        <p14:creationId xmlns:p14="http://schemas.microsoft.com/office/powerpoint/2010/main" val="53421147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The processor then continues with other work. It has delegated this I/O operation to the DMA module, and that module will take care of it. The DMA module transfers the entire block of data, one word at a time, directly to or from memory without going through the processor. When the transfer is complete, the DMA module sends an interrupt signal to the processor. Thus, the processor is involved only at the beginning and end of the transfer. </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DMA module needs to take control of the bus to transfer data to and from memory. Because of this competition for bus usage, there may be times when the processor needs the bus and must wait for the DMA module. Note that this is not an interrupt; the processor does not save a context and do something else. Rather, the processor pauses for one bus cycle (the time it takes to transfer one word across the bus). The overall effect is to cause the processor to execute more slowly during a DMA transfer when processor access to the bus is required. Nevertheless, for a multiple-word I/O transfer, DMA is far more efficient than interrupt-driven or programmed I/O.</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71</a:t>
            </a:fld>
            <a:endParaRPr lang="en-US" dirty="0"/>
          </a:p>
        </p:txBody>
      </p:sp>
      <p:sp>
        <p:nvSpPr>
          <p:cNvPr id="5" name="Footer Placeholder 4"/>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Tree>
    <p:extLst>
      <p:ext uri="{BB962C8B-B14F-4D97-AF65-F5344CB8AC3E}">
        <p14:creationId xmlns:p14="http://schemas.microsoft.com/office/powerpoint/2010/main" val="310495456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i="1" kern="1200" baseline="0" dirty="0" smtClean="0">
                <a:solidFill>
                  <a:schemeClr val="tx1"/>
                </a:solidFill>
                <a:latin typeface="+mn-lt"/>
                <a:ea typeface="+mn-ea"/>
                <a:cs typeface="+mn-cs"/>
              </a:rPr>
              <a:t>An SMP can be defined as a stand-alone computer system with the </a:t>
            </a:r>
            <a:r>
              <a:rPr lang="en-US" sz="1200" b="1" kern="1200" baseline="0" dirty="0" smtClean="0">
                <a:solidFill>
                  <a:schemeClr val="tx1"/>
                </a:solidFill>
                <a:latin typeface="+mn-lt"/>
                <a:ea typeface="+mn-ea"/>
                <a:cs typeface="+mn-cs"/>
              </a:rPr>
              <a:t>following characteristics:</a:t>
            </a:r>
          </a:p>
          <a:p>
            <a:r>
              <a:rPr lang="en-US" sz="1200" b="0" kern="1200" baseline="0" dirty="0" smtClean="0">
                <a:solidFill>
                  <a:schemeClr val="tx1"/>
                </a:solidFill>
                <a:latin typeface="+mn-lt"/>
                <a:ea typeface="+mn-ea"/>
                <a:cs typeface="+mn-cs"/>
              </a:rPr>
              <a:t>1. There are two or more similar processors of comparable capability.</a:t>
            </a:r>
          </a:p>
          <a:p>
            <a:r>
              <a:rPr lang="en-US" sz="1200" b="0" kern="1200" baseline="0" dirty="0" smtClean="0">
                <a:solidFill>
                  <a:schemeClr val="tx1"/>
                </a:solidFill>
                <a:latin typeface="+mn-lt"/>
                <a:ea typeface="+mn-ea"/>
                <a:cs typeface="+mn-cs"/>
              </a:rPr>
              <a:t>2. These processors share the same main memory and I/O facilities and are interconnected </a:t>
            </a:r>
            <a:r>
              <a:rPr lang="en-US" sz="1200" kern="1200" baseline="0" dirty="0" smtClean="0">
                <a:solidFill>
                  <a:schemeClr val="tx1"/>
                </a:solidFill>
                <a:latin typeface="+mn-lt"/>
                <a:ea typeface="+mn-ea"/>
                <a:cs typeface="+mn-cs"/>
              </a:rPr>
              <a:t>by a bus or other internal connection scheme, such that memory access time is approximately the same for each processor.</a:t>
            </a:r>
          </a:p>
          <a:p>
            <a:r>
              <a:rPr lang="en-US" sz="1200" b="0" kern="1200" baseline="0" dirty="0" smtClean="0">
                <a:solidFill>
                  <a:schemeClr val="tx1"/>
                </a:solidFill>
                <a:latin typeface="+mn-lt"/>
                <a:ea typeface="+mn-ea"/>
                <a:cs typeface="+mn-cs"/>
              </a:rPr>
              <a:t>3. All processors share access to I/O devices, either through the same channels </a:t>
            </a:r>
            <a:r>
              <a:rPr lang="en-US" sz="1200" kern="1200" baseline="0" dirty="0" smtClean="0">
                <a:solidFill>
                  <a:schemeClr val="tx1"/>
                </a:solidFill>
                <a:latin typeface="+mn-lt"/>
                <a:ea typeface="+mn-ea"/>
                <a:cs typeface="+mn-cs"/>
              </a:rPr>
              <a:t>or through different channels that provide paths to the same device.</a:t>
            </a:r>
          </a:p>
          <a:p>
            <a:r>
              <a:rPr lang="en-US" sz="1200" b="0" kern="1200" baseline="0" dirty="0" smtClean="0">
                <a:solidFill>
                  <a:schemeClr val="tx1"/>
                </a:solidFill>
                <a:latin typeface="+mn-lt"/>
                <a:ea typeface="+mn-ea"/>
                <a:cs typeface="+mn-cs"/>
              </a:rPr>
              <a:t>4. All processors can perform the same functions (hence the term </a:t>
            </a:r>
            <a:r>
              <a:rPr lang="en-US" sz="1200" b="0" i="1" kern="1200" baseline="0" dirty="0" smtClean="0">
                <a:solidFill>
                  <a:schemeClr val="tx1"/>
                </a:solidFill>
                <a:latin typeface="+mn-lt"/>
                <a:ea typeface="+mn-ea"/>
                <a:cs typeface="+mn-cs"/>
              </a:rPr>
              <a:t>symmetric ).</a:t>
            </a:r>
          </a:p>
          <a:p>
            <a:r>
              <a:rPr lang="en-US" sz="1200" b="0" kern="1200" baseline="0" dirty="0" smtClean="0">
                <a:solidFill>
                  <a:schemeClr val="tx1"/>
                </a:solidFill>
                <a:latin typeface="+mn-lt"/>
                <a:ea typeface="+mn-ea"/>
                <a:cs typeface="+mn-cs"/>
              </a:rPr>
              <a:t>5. The system is controlled by an integrated operating system that provides </a:t>
            </a:r>
            <a:r>
              <a:rPr lang="en-US" sz="1200" kern="1200" baseline="0" dirty="0" smtClean="0">
                <a:solidFill>
                  <a:schemeClr val="tx1"/>
                </a:solidFill>
                <a:latin typeface="+mn-lt"/>
                <a:ea typeface="+mn-ea"/>
                <a:cs typeface="+mn-cs"/>
              </a:rPr>
              <a:t>interaction between processors and their programs at the job, task, file, and</a:t>
            </a:r>
          </a:p>
          <a:p>
            <a:r>
              <a:rPr lang="en-US" sz="1200" kern="1200" baseline="0" dirty="0" smtClean="0">
                <a:solidFill>
                  <a:schemeClr val="tx1"/>
                </a:solidFill>
                <a:latin typeface="+mn-lt"/>
                <a:ea typeface="+mn-ea"/>
                <a:cs typeface="+mn-cs"/>
              </a:rPr>
              <a:t>data element levels.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Points 1 to 4 should be self-explanatory. Point 5 illustrates one of the contrasts with a loosely coupled multiprocessing system, such as a cluster. In the latter, the physical unit of interaction is usually a message or complete file. In an SMP, individual data elements can constitute the level of interaction, and there can be a high degree of cooperation between processes.</a:t>
            </a:r>
            <a:endParaRPr lang="en-NZ"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72</a:t>
            </a:fld>
            <a:endParaRPr lang="en-US" dirty="0"/>
          </a:p>
        </p:txBody>
      </p:sp>
      <p:sp>
        <p:nvSpPr>
          <p:cNvPr id="5" name="Footer Placeholder 4"/>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Tree>
    <p:extLst>
      <p:ext uri="{BB962C8B-B14F-4D97-AF65-F5344CB8AC3E}">
        <p14:creationId xmlns:p14="http://schemas.microsoft.com/office/powerpoint/2010/main" val="79638983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An SMP organization has a number of potential advantages over a uniprocessor organization, including the following:</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Performance: </a:t>
            </a:r>
            <a:r>
              <a:rPr lang="en-US" sz="1200" b="0" kern="1200" baseline="0" dirty="0" smtClean="0">
                <a:solidFill>
                  <a:schemeClr val="tx1"/>
                </a:solidFill>
                <a:latin typeface="+mn-lt"/>
                <a:ea typeface="+mn-ea"/>
                <a:cs typeface="+mn-cs"/>
              </a:rPr>
              <a:t>If the work to be done by a computer can be organized so that </a:t>
            </a:r>
            <a:r>
              <a:rPr lang="en-US" sz="1200" kern="1200" baseline="0" dirty="0" smtClean="0">
                <a:solidFill>
                  <a:schemeClr val="tx1"/>
                </a:solidFill>
                <a:latin typeface="+mn-lt"/>
                <a:ea typeface="+mn-ea"/>
                <a:cs typeface="+mn-cs"/>
              </a:rPr>
              <a:t>some portions of the work can be done in parallel, then a system with multiple processors will yield greater performance than one with a single processor of the same type.</a:t>
            </a:r>
          </a:p>
          <a:p>
            <a:endParaRPr lang="en-US" sz="1200" b="1" kern="1200" baseline="0" dirty="0" smtClean="0">
              <a:solidFill>
                <a:schemeClr val="tx1"/>
              </a:solidFill>
              <a:latin typeface="+mn-lt"/>
              <a:ea typeface="+mn-ea"/>
              <a:cs typeface="+mn-cs"/>
            </a:endParaRPr>
          </a:p>
          <a:p>
            <a:r>
              <a:rPr lang="en-US" sz="1200" b="1" kern="1200" baseline="0" dirty="0" smtClean="0">
                <a:solidFill>
                  <a:schemeClr val="tx1"/>
                </a:solidFill>
                <a:latin typeface="+mn-lt"/>
                <a:ea typeface="+mn-ea"/>
                <a:cs typeface="+mn-cs"/>
              </a:rPr>
              <a:t>Availability: </a:t>
            </a:r>
            <a:r>
              <a:rPr lang="en-US" sz="1200" b="0" kern="1200" baseline="0" dirty="0" smtClean="0">
                <a:solidFill>
                  <a:schemeClr val="tx1"/>
                </a:solidFill>
                <a:latin typeface="+mn-lt"/>
                <a:ea typeface="+mn-ea"/>
                <a:cs typeface="+mn-cs"/>
              </a:rPr>
              <a:t>In a symmetric multiprocessor, because all processors can perform the</a:t>
            </a:r>
            <a:r>
              <a:rPr lang="en-US" sz="1200" kern="1200" baseline="0" dirty="0" smtClean="0">
                <a:solidFill>
                  <a:schemeClr val="tx1"/>
                </a:solidFill>
                <a:latin typeface="+mn-lt"/>
                <a:ea typeface="+mn-ea"/>
                <a:cs typeface="+mn-cs"/>
              </a:rPr>
              <a:t> same functions, the failure of a single processor does not halt the machine. Instead, the system can continue to function at reduced performance.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Incremental growth: </a:t>
            </a:r>
            <a:r>
              <a:rPr lang="en-US" sz="1200" b="0" kern="1200" baseline="0" dirty="0" smtClean="0">
                <a:solidFill>
                  <a:schemeClr val="tx1"/>
                </a:solidFill>
                <a:latin typeface="+mn-lt"/>
                <a:ea typeface="+mn-ea"/>
                <a:cs typeface="+mn-cs"/>
              </a:rPr>
              <a:t>A user can enhance the performance of a system by </a:t>
            </a:r>
            <a:r>
              <a:rPr lang="en-US" sz="1200" kern="1200" baseline="0" dirty="0" smtClean="0">
                <a:solidFill>
                  <a:schemeClr val="tx1"/>
                </a:solidFill>
                <a:latin typeface="+mn-lt"/>
                <a:ea typeface="+mn-ea"/>
                <a:cs typeface="+mn-cs"/>
              </a:rPr>
              <a:t>adding an additional processor.</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Scaling: </a:t>
            </a:r>
            <a:r>
              <a:rPr lang="en-US" sz="1200" b="0" kern="1200" baseline="0" dirty="0" smtClean="0">
                <a:solidFill>
                  <a:schemeClr val="tx1"/>
                </a:solidFill>
                <a:latin typeface="+mn-lt"/>
                <a:ea typeface="+mn-ea"/>
                <a:cs typeface="+mn-cs"/>
              </a:rPr>
              <a:t>Vendors can offer a range of products with different price and </a:t>
            </a:r>
            <a:r>
              <a:rPr lang="en-US" sz="1200" kern="1200" baseline="0" dirty="0" smtClean="0">
                <a:solidFill>
                  <a:schemeClr val="tx1"/>
                </a:solidFill>
                <a:latin typeface="+mn-lt"/>
                <a:ea typeface="+mn-ea"/>
                <a:cs typeface="+mn-cs"/>
              </a:rPr>
              <a:t>performance characteristics based on the number of processors configured in the system.</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It is important to note that these are potential, rather than guaranteed, benefits. The operating system must provide tools and functions to exploit the parallelism in an SMP system. An attractive feature of an SMP is that the existence of multiple processors is transparent to the user. The operating system takes care of scheduling of tasks on individual processors and of synchronization among processors.</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73</a:t>
            </a:fld>
            <a:endParaRPr lang="en-US" dirty="0"/>
          </a:p>
        </p:txBody>
      </p:sp>
      <p:sp>
        <p:nvSpPr>
          <p:cNvPr id="5" name="Footer Placeholder 4"/>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Tree>
    <p:extLst>
      <p:ext uri="{BB962C8B-B14F-4D97-AF65-F5344CB8AC3E}">
        <p14:creationId xmlns:p14="http://schemas.microsoft.com/office/powerpoint/2010/main" val="348195502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i="1" kern="1200" baseline="0" dirty="0" smtClean="0">
                <a:solidFill>
                  <a:schemeClr val="tx1"/>
                </a:solidFill>
                <a:latin typeface="+mn-lt"/>
                <a:ea typeface="+mn-ea"/>
                <a:cs typeface="+mn-cs"/>
              </a:rPr>
              <a:t>Figure 1.19 illustrates the general organization of an SMP. </a:t>
            </a:r>
          </a:p>
          <a:p>
            <a:r>
              <a:rPr lang="en-US" sz="1200" b="0" i="1" kern="1200" baseline="0" dirty="0" smtClean="0">
                <a:solidFill>
                  <a:schemeClr val="tx1"/>
                </a:solidFill>
                <a:latin typeface="+mn-lt"/>
                <a:ea typeface="+mn-ea"/>
                <a:cs typeface="+mn-cs"/>
              </a:rPr>
              <a:t>There </a:t>
            </a:r>
            <a:r>
              <a:rPr lang="en-US" sz="1200" kern="1200" baseline="0" dirty="0" smtClean="0">
                <a:solidFill>
                  <a:schemeClr val="tx1"/>
                </a:solidFill>
                <a:latin typeface="+mn-lt"/>
                <a:ea typeface="+mn-ea"/>
                <a:cs typeface="+mn-cs"/>
              </a:rPr>
              <a:t>are multiple processors, each of which contains its own control unit, arithmetic logic unit, and registers. Each processor has access to a shared main memory and the I/O devices through some form of interconnection mechanism; a shared bus is a common facility. The processors can communicate with each other through memory (messages and status information left in shared address spaces). It may also be possible for processors to exchange signals directly. The memory is often organized so that multiple simultaneous accesses to separate blocks of memory are possible.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In modern computers, processors generally have at least one level of cache memory that is private to the processor. This use of cache introduces some new design considerations. Because each local cache contains an image of a portion of main memory, if a word is altered in one cache, it could conceivably invalidate a word in another cache. To prevent this, the other processors must be alerted that an update has taken place. This problem is known as the cache coherence problem and is typically addressed in hardware rather than by the OS.</a:t>
            </a:r>
            <a:endParaRPr lang="en-NZ" dirty="0" smtClean="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74</a:t>
            </a:fld>
            <a:endParaRPr lang="en-US" dirty="0"/>
          </a:p>
        </p:txBody>
      </p:sp>
      <p:sp>
        <p:nvSpPr>
          <p:cNvPr id="5" name="Footer Placeholder 4"/>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Tree>
    <p:extLst>
      <p:ext uri="{BB962C8B-B14F-4D97-AF65-F5344CB8AC3E}">
        <p14:creationId xmlns:p14="http://schemas.microsoft.com/office/powerpoint/2010/main" val="415295200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NZ" dirty="0" smtClean="0"/>
          </a:p>
          <a:p>
            <a:r>
              <a:rPr lang="en-US" sz="1200" kern="1200" baseline="0" dirty="0" smtClean="0">
                <a:solidFill>
                  <a:schemeClr val="tx1"/>
                </a:solidFill>
                <a:latin typeface="+mn-lt"/>
                <a:ea typeface="+mn-ea"/>
                <a:cs typeface="+mn-cs"/>
              </a:rPr>
              <a:t>A </a:t>
            </a:r>
            <a:r>
              <a:rPr lang="en-US" sz="1200" b="0" kern="1200" baseline="0" dirty="0" smtClean="0">
                <a:solidFill>
                  <a:schemeClr val="tx1"/>
                </a:solidFill>
                <a:latin typeface="+mn-lt"/>
                <a:ea typeface="+mn-ea"/>
                <a:cs typeface="+mn-cs"/>
              </a:rPr>
              <a:t>multicore computer, also known as a chip multiprocessor , combines two or more </a:t>
            </a:r>
            <a:r>
              <a:rPr lang="en-US" sz="1200" kern="1200" baseline="0" dirty="0" smtClean="0">
                <a:solidFill>
                  <a:schemeClr val="tx1"/>
                </a:solidFill>
                <a:latin typeface="+mn-lt"/>
                <a:ea typeface="+mn-ea"/>
                <a:cs typeface="+mn-cs"/>
              </a:rPr>
              <a:t>processors (called cores) on a single piece of silicon (called a die). Typically, each core consists of all of the components of an independent processor, such as registers, ALU, pipeline hardware, and control unit, plus L1 instruction and data caches. In addition to the multiple cores, contemporary multicore chips also include L2 cache and, in some cases, L3 cache.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motivation for the development of multicore computers can be summed up as follows. For decades, microprocessor systems have experienced a steady, usually exponential, increase in performance. This is partly due to hardware trends, such as an increase in clock frequency and the ability to put cache memory closer to the processor because of the increasing miniaturization of microcomputer components. Performance has also been improved by the increased complexity of processor design to exploit parallelism in instruction execution and memory access. In brief, designers have come up against practical limits in the ability to achieve greater performance by means of more complex processors. Designers have found that the best way to improve performance to take advantage of advances in hardware is to put multiple processors and a substantial amount of cache memory on a single chip. A detailed discussion of the rationale for this trend is beyond our scope, but is summarized in Appendix C .</a:t>
            </a:r>
            <a:endParaRPr lang="en-NZ" dirty="0" smtClean="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75</a:t>
            </a:fld>
            <a:endParaRPr lang="en-US" dirty="0"/>
          </a:p>
        </p:txBody>
      </p:sp>
      <p:sp>
        <p:nvSpPr>
          <p:cNvPr id="5" name="Footer Placeholder 4"/>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Tree>
    <p:extLst>
      <p:ext uri="{BB962C8B-B14F-4D97-AF65-F5344CB8AC3E}">
        <p14:creationId xmlns:p14="http://schemas.microsoft.com/office/powerpoint/2010/main" val="243854607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 An example of a </a:t>
            </a:r>
            <a:r>
              <a:rPr lang="en-US" sz="1200" kern="1200" baseline="0" dirty="0" err="1" smtClean="0">
                <a:solidFill>
                  <a:schemeClr val="tx1"/>
                </a:solidFill>
                <a:latin typeface="+mn-lt"/>
                <a:ea typeface="+mn-ea"/>
                <a:cs typeface="+mn-cs"/>
              </a:rPr>
              <a:t>multicore</a:t>
            </a:r>
            <a:r>
              <a:rPr lang="en-US" sz="1200" kern="1200" baseline="0" dirty="0" smtClean="0">
                <a:solidFill>
                  <a:schemeClr val="tx1"/>
                </a:solidFill>
                <a:latin typeface="+mn-lt"/>
                <a:ea typeface="+mn-ea"/>
                <a:cs typeface="+mn-cs"/>
              </a:rPr>
              <a:t> system is the Intel Core i7-5960X, which includes</a:t>
            </a:r>
          </a:p>
          <a:p>
            <a:r>
              <a:rPr lang="en-US" sz="1200" kern="1200" baseline="0" dirty="0" smtClean="0">
                <a:solidFill>
                  <a:schemeClr val="tx1"/>
                </a:solidFill>
                <a:latin typeface="+mn-lt"/>
                <a:ea typeface="+mn-ea"/>
                <a:cs typeface="+mn-cs"/>
              </a:rPr>
              <a:t>six x86 processors, each with a dedicated L2 cache, and with a shared L3 cache</a:t>
            </a:r>
          </a:p>
          <a:p>
            <a:r>
              <a:rPr lang="en-US" sz="1200" kern="1200" baseline="0" dirty="0" smtClean="0">
                <a:solidFill>
                  <a:schemeClr val="tx1"/>
                </a:solidFill>
                <a:latin typeface="+mn-lt"/>
                <a:ea typeface="+mn-ea"/>
                <a:cs typeface="+mn-cs"/>
              </a:rPr>
              <a:t>(Figure 1.20a). One mechanism Intel uses to make its caches more effective is</a:t>
            </a:r>
          </a:p>
          <a:p>
            <a:r>
              <a:rPr lang="en-US" sz="1200" kern="1200" baseline="0" dirty="0" err="1" smtClean="0">
                <a:solidFill>
                  <a:schemeClr val="tx1"/>
                </a:solidFill>
                <a:latin typeface="+mn-lt"/>
                <a:ea typeface="+mn-ea"/>
                <a:cs typeface="+mn-cs"/>
              </a:rPr>
              <a:t>prefetching</a:t>
            </a:r>
            <a:r>
              <a:rPr lang="en-US" sz="1200" kern="1200" baseline="0" dirty="0" smtClean="0">
                <a:solidFill>
                  <a:schemeClr val="tx1"/>
                </a:solidFill>
                <a:latin typeface="+mn-lt"/>
                <a:ea typeface="+mn-ea"/>
                <a:cs typeface="+mn-cs"/>
              </a:rPr>
              <a:t>, in which the hardware examines memory access patterns and attempts to</a:t>
            </a:r>
          </a:p>
          <a:p>
            <a:r>
              <a:rPr lang="en-US" sz="1200" kern="1200" baseline="0" dirty="0" smtClean="0">
                <a:solidFill>
                  <a:schemeClr val="tx1"/>
                </a:solidFill>
                <a:latin typeface="+mn-lt"/>
                <a:ea typeface="+mn-ea"/>
                <a:cs typeface="+mn-cs"/>
              </a:rPr>
              <a:t>fill the caches speculatively with data that’s likely to be requested soon. Figure 1.20b</a:t>
            </a:r>
          </a:p>
          <a:p>
            <a:r>
              <a:rPr lang="en-US" sz="1200" kern="1200" baseline="0" dirty="0" smtClean="0">
                <a:solidFill>
                  <a:schemeClr val="tx1"/>
                </a:solidFill>
                <a:latin typeface="+mn-lt"/>
                <a:ea typeface="+mn-ea"/>
                <a:cs typeface="+mn-cs"/>
              </a:rPr>
              <a:t>shows the physical layout of the 5960X in its chip.</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Core i7-5960X chip supports two forms of external communications to</a:t>
            </a:r>
          </a:p>
          <a:p>
            <a:r>
              <a:rPr lang="en-US" sz="1200" kern="1200" baseline="0" dirty="0" smtClean="0">
                <a:solidFill>
                  <a:schemeClr val="tx1"/>
                </a:solidFill>
                <a:latin typeface="+mn-lt"/>
                <a:ea typeface="+mn-ea"/>
                <a:cs typeface="+mn-cs"/>
              </a:rPr>
              <a:t>other chips. The DDR4 memory controller  brings the memory controller for the</a:t>
            </a:r>
          </a:p>
          <a:p>
            <a:r>
              <a:rPr lang="en-US" sz="1200" kern="1200" baseline="0" dirty="0" smtClean="0">
                <a:solidFill>
                  <a:schemeClr val="tx1"/>
                </a:solidFill>
                <a:latin typeface="+mn-lt"/>
                <a:ea typeface="+mn-ea"/>
                <a:cs typeface="+mn-cs"/>
              </a:rPr>
              <a:t>DDR (double data rate) main memory onto the chip. The interface supports four</a:t>
            </a:r>
          </a:p>
          <a:p>
            <a:r>
              <a:rPr lang="en-US" sz="1200" kern="1200" baseline="0" dirty="0" smtClean="0">
                <a:solidFill>
                  <a:schemeClr val="tx1"/>
                </a:solidFill>
                <a:latin typeface="+mn-lt"/>
                <a:ea typeface="+mn-ea"/>
                <a:cs typeface="+mn-cs"/>
              </a:rPr>
              <a:t>channels that are 8 bytes wide for a total bus width of 256 bits, for an aggregate data</a:t>
            </a:r>
          </a:p>
          <a:p>
            <a:r>
              <a:rPr lang="en-US" sz="1200" kern="1200" baseline="0" dirty="0" smtClean="0">
                <a:solidFill>
                  <a:schemeClr val="tx1"/>
                </a:solidFill>
                <a:latin typeface="+mn-lt"/>
                <a:ea typeface="+mn-ea"/>
                <a:cs typeface="+mn-cs"/>
              </a:rPr>
              <a:t>rate of up to 64 GB/</a:t>
            </a:r>
            <a:r>
              <a:rPr lang="en-US" sz="1200" kern="1200" baseline="0" dirty="0" err="1" smtClean="0">
                <a:solidFill>
                  <a:schemeClr val="tx1"/>
                </a:solidFill>
                <a:latin typeface="+mn-lt"/>
                <a:ea typeface="+mn-ea"/>
                <a:cs typeface="+mn-cs"/>
              </a:rPr>
              <a:t>s</a:t>
            </a:r>
            <a:r>
              <a:rPr lang="en-US" sz="1200" kern="1200" baseline="0" dirty="0" smtClean="0">
                <a:solidFill>
                  <a:schemeClr val="tx1"/>
                </a:solidFill>
                <a:latin typeface="+mn-lt"/>
                <a:ea typeface="+mn-ea"/>
                <a:cs typeface="+mn-cs"/>
              </a:rPr>
              <a:t>. With the memory controller on the chip, the Front Side Bus is</a:t>
            </a:r>
          </a:p>
          <a:p>
            <a:r>
              <a:rPr lang="en-US" sz="1200" kern="1200" baseline="0" dirty="0" smtClean="0">
                <a:solidFill>
                  <a:schemeClr val="tx1"/>
                </a:solidFill>
                <a:latin typeface="+mn-lt"/>
                <a:ea typeface="+mn-ea"/>
                <a:cs typeface="+mn-cs"/>
              </a:rPr>
              <a:t>eliminated. The PCI Express  is a peripheral bus. It enables high-speed communications</a:t>
            </a:r>
          </a:p>
          <a:p>
            <a:r>
              <a:rPr lang="en-US" sz="1200" kern="1200" baseline="0" dirty="0" smtClean="0">
                <a:solidFill>
                  <a:schemeClr val="tx1"/>
                </a:solidFill>
                <a:latin typeface="+mn-lt"/>
                <a:ea typeface="+mn-ea"/>
                <a:cs typeface="+mn-cs"/>
              </a:rPr>
              <a:t>among connected processor chips. The PCI Express link operates at 8 GT/</a:t>
            </a:r>
            <a:r>
              <a:rPr lang="en-US" sz="1200" kern="1200" baseline="0" dirty="0" err="1" smtClean="0">
                <a:solidFill>
                  <a:schemeClr val="tx1"/>
                </a:solidFill>
                <a:latin typeface="+mn-lt"/>
                <a:ea typeface="+mn-ea"/>
                <a:cs typeface="+mn-cs"/>
              </a:rPr>
              <a:t>s</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(transfers per second). At 40 bits per transfer, that adds up to 40 GB/</a:t>
            </a:r>
            <a:r>
              <a:rPr lang="en-US" sz="1200" kern="1200" baseline="0" dirty="0" err="1" smtClean="0">
                <a:solidFill>
                  <a:schemeClr val="tx1"/>
                </a:solidFill>
                <a:latin typeface="+mn-lt"/>
                <a:ea typeface="+mn-ea"/>
                <a:cs typeface="+mn-cs"/>
              </a:rPr>
              <a:t>s</a:t>
            </a:r>
            <a:r>
              <a:rPr lang="en-US" sz="1200" kern="1200" baseline="0" dirty="0" smtClean="0">
                <a:solidFill>
                  <a:schemeClr val="tx1"/>
                </a:solidFill>
                <a:latin typeface="+mn-lt"/>
                <a:ea typeface="+mn-ea"/>
                <a:cs typeface="+mn-cs"/>
              </a:rPr>
              <a:t>.</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76</a:t>
            </a:fld>
            <a:endParaRPr lang="en-US" dirty="0"/>
          </a:p>
        </p:txBody>
      </p:sp>
      <p:sp>
        <p:nvSpPr>
          <p:cNvPr id="5" name="Footer Placeholder 4"/>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Tree>
    <p:extLst>
      <p:ext uri="{BB962C8B-B14F-4D97-AF65-F5344CB8AC3E}">
        <p14:creationId xmlns:p14="http://schemas.microsoft.com/office/powerpoint/2010/main" val="408191850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Central to the design of operating systems is the concept of </a:t>
            </a:r>
            <a:r>
              <a:rPr lang="en-US" sz="1200" i="1" kern="1200" baseline="0" dirty="0" smtClean="0">
                <a:solidFill>
                  <a:schemeClr val="tx1"/>
                </a:solidFill>
                <a:latin typeface="+mn-lt"/>
                <a:ea typeface="+mn-ea"/>
                <a:cs typeface="+mn-cs"/>
              </a:rPr>
              <a:t>process. This term was</a:t>
            </a:r>
          </a:p>
          <a:p>
            <a:r>
              <a:rPr lang="en-US" sz="1200" kern="1200" baseline="0" dirty="0" smtClean="0">
                <a:solidFill>
                  <a:schemeClr val="tx1"/>
                </a:solidFill>
                <a:latin typeface="+mn-lt"/>
                <a:ea typeface="+mn-ea"/>
                <a:cs typeface="+mn-cs"/>
              </a:rPr>
              <a:t>first used by the designers of Multics in the 1960s [DALE68]. It is a somewhat</a:t>
            </a:r>
          </a:p>
          <a:p>
            <a:r>
              <a:rPr lang="en-US" sz="1200" kern="1200" baseline="0" dirty="0" smtClean="0">
                <a:solidFill>
                  <a:schemeClr val="tx1"/>
                </a:solidFill>
                <a:latin typeface="+mn-lt"/>
                <a:ea typeface="+mn-ea"/>
                <a:cs typeface="+mn-cs"/>
              </a:rPr>
              <a:t>more general term than </a:t>
            </a:r>
            <a:r>
              <a:rPr lang="en-US" sz="1200" i="1" kern="1200" baseline="0" dirty="0" smtClean="0">
                <a:solidFill>
                  <a:schemeClr val="tx1"/>
                </a:solidFill>
                <a:latin typeface="+mn-lt"/>
                <a:ea typeface="+mn-ea"/>
                <a:cs typeface="+mn-cs"/>
              </a:rPr>
              <a:t>job. Many definitions have been given for the term process ,</a:t>
            </a:r>
          </a:p>
          <a:p>
            <a:r>
              <a:rPr lang="en-US" sz="1200" kern="1200" baseline="0" dirty="0" smtClean="0">
                <a:solidFill>
                  <a:schemeClr val="tx1"/>
                </a:solidFill>
                <a:latin typeface="+mn-lt"/>
                <a:ea typeface="+mn-ea"/>
                <a:cs typeface="+mn-cs"/>
              </a:rPr>
              <a:t>including</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 program in execution</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An instance of a program running on a computer</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The entity that can be assigned to and executed on a processor</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 unit of activity characterized by a single sequential thread of execution, a</a:t>
            </a:r>
          </a:p>
          <a:p>
            <a:r>
              <a:rPr lang="en-US" sz="1200" kern="1200" baseline="0" dirty="0" smtClean="0">
                <a:solidFill>
                  <a:schemeClr val="tx1"/>
                </a:solidFill>
                <a:latin typeface="+mn-lt"/>
                <a:ea typeface="+mn-ea"/>
                <a:cs typeface="+mn-cs"/>
              </a:rPr>
              <a:t>current state, and an associated set of system resources</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79</a:t>
            </a:fld>
            <a:endParaRPr lang="en-US" dirty="0"/>
          </a:p>
        </p:txBody>
      </p:sp>
    </p:spTree>
    <p:extLst>
      <p:ext uri="{BB962C8B-B14F-4D97-AF65-F5344CB8AC3E}">
        <p14:creationId xmlns:p14="http://schemas.microsoft.com/office/powerpoint/2010/main" val="315696049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7500" lnSpcReduction="20000"/>
          </a:bodyPr>
          <a:lstStyle/>
          <a:p>
            <a:r>
              <a:rPr lang="en-US" sz="1200" kern="1200" baseline="0" dirty="0" smtClean="0">
                <a:solidFill>
                  <a:schemeClr val="tx1"/>
                </a:solidFill>
                <a:latin typeface="+mn-lt"/>
                <a:ea typeface="+mn-ea"/>
                <a:cs typeface="+mn-cs"/>
              </a:rPr>
              <a:t> The principal tool available to system programmers in developing the early</a:t>
            </a:r>
          </a:p>
          <a:p>
            <a:r>
              <a:rPr lang="en-US" sz="1200" kern="1200" baseline="0" dirty="0" smtClean="0">
                <a:solidFill>
                  <a:schemeClr val="tx1"/>
                </a:solidFill>
                <a:latin typeface="+mn-lt"/>
                <a:ea typeface="+mn-ea"/>
                <a:cs typeface="+mn-cs"/>
              </a:rPr>
              <a:t>multiprogramming and multiuser interactive systems was the interrupt. The activity</a:t>
            </a:r>
          </a:p>
          <a:p>
            <a:r>
              <a:rPr lang="en-US" sz="1200" kern="1200" baseline="0" dirty="0" smtClean="0">
                <a:solidFill>
                  <a:schemeClr val="tx1"/>
                </a:solidFill>
                <a:latin typeface="+mn-lt"/>
                <a:ea typeface="+mn-ea"/>
                <a:cs typeface="+mn-cs"/>
              </a:rPr>
              <a:t>of any job could be suspended by the occurrence of a defined event, such as an I/O</a:t>
            </a:r>
          </a:p>
          <a:p>
            <a:r>
              <a:rPr lang="en-US" sz="1200" kern="1200" baseline="0" dirty="0" smtClean="0">
                <a:solidFill>
                  <a:schemeClr val="tx1"/>
                </a:solidFill>
                <a:latin typeface="+mn-lt"/>
                <a:ea typeface="+mn-ea"/>
                <a:cs typeface="+mn-cs"/>
              </a:rPr>
              <a:t>completion. The processor would save some sort of context (e.g., program counter</a:t>
            </a:r>
          </a:p>
          <a:p>
            <a:r>
              <a:rPr lang="en-US" sz="1200" kern="1200" baseline="0" dirty="0" smtClean="0">
                <a:solidFill>
                  <a:schemeClr val="tx1"/>
                </a:solidFill>
                <a:latin typeface="+mn-lt"/>
                <a:ea typeface="+mn-ea"/>
                <a:cs typeface="+mn-cs"/>
              </a:rPr>
              <a:t>and other registers) and branch to an interrupt-handling routine, which would determine</a:t>
            </a:r>
          </a:p>
          <a:p>
            <a:r>
              <a:rPr lang="en-US" sz="1200" kern="1200" baseline="0" dirty="0" smtClean="0">
                <a:solidFill>
                  <a:schemeClr val="tx1"/>
                </a:solidFill>
                <a:latin typeface="+mn-lt"/>
                <a:ea typeface="+mn-ea"/>
                <a:cs typeface="+mn-cs"/>
              </a:rPr>
              <a:t>the nature of the interrupt, process the interrupt, and then resume user processing</a:t>
            </a:r>
          </a:p>
          <a:p>
            <a:r>
              <a:rPr lang="en-US" sz="1200" kern="1200" baseline="0" dirty="0" smtClean="0">
                <a:solidFill>
                  <a:schemeClr val="tx1"/>
                </a:solidFill>
                <a:latin typeface="+mn-lt"/>
                <a:ea typeface="+mn-ea"/>
                <a:cs typeface="+mn-cs"/>
              </a:rPr>
              <a:t>with the interrupted job or some other job.</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design of the system software to coordinate these various activities turned</a:t>
            </a:r>
          </a:p>
          <a:p>
            <a:r>
              <a:rPr lang="en-US" sz="1200" kern="1200" baseline="0" dirty="0" smtClean="0">
                <a:solidFill>
                  <a:schemeClr val="tx1"/>
                </a:solidFill>
                <a:latin typeface="+mn-lt"/>
                <a:ea typeface="+mn-ea"/>
                <a:cs typeface="+mn-cs"/>
              </a:rPr>
              <a:t>out to be remarkably difficult. With many jobs in progress at any one time, each of</a:t>
            </a:r>
          </a:p>
          <a:p>
            <a:r>
              <a:rPr lang="en-US" sz="1200" kern="1200" baseline="0" dirty="0" smtClean="0">
                <a:solidFill>
                  <a:schemeClr val="tx1"/>
                </a:solidFill>
                <a:latin typeface="+mn-lt"/>
                <a:ea typeface="+mn-ea"/>
                <a:cs typeface="+mn-cs"/>
              </a:rPr>
              <a:t>which involved numerous steps to be performed in sequence, it became impossible</a:t>
            </a:r>
          </a:p>
          <a:p>
            <a:r>
              <a:rPr lang="en-US" sz="1200" kern="1200" baseline="0" dirty="0" smtClean="0">
                <a:solidFill>
                  <a:schemeClr val="tx1"/>
                </a:solidFill>
                <a:latin typeface="+mn-lt"/>
                <a:ea typeface="+mn-ea"/>
                <a:cs typeface="+mn-cs"/>
              </a:rPr>
              <a:t>to analyze all of the possible combinations of sequences of events. In the absence of</a:t>
            </a:r>
          </a:p>
          <a:p>
            <a:r>
              <a:rPr lang="en-US" sz="1200" kern="1200" baseline="0" dirty="0" smtClean="0">
                <a:solidFill>
                  <a:schemeClr val="tx1"/>
                </a:solidFill>
                <a:latin typeface="+mn-lt"/>
                <a:ea typeface="+mn-ea"/>
                <a:cs typeface="+mn-cs"/>
              </a:rPr>
              <a:t>some systematic means of coordination and cooperation among activities, programmers</a:t>
            </a:r>
          </a:p>
          <a:p>
            <a:r>
              <a:rPr lang="en-US" sz="1200" kern="1200" baseline="0" dirty="0" smtClean="0">
                <a:solidFill>
                  <a:schemeClr val="tx1"/>
                </a:solidFill>
                <a:latin typeface="+mn-lt"/>
                <a:ea typeface="+mn-ea"/>
                <a:cs typeface="+mn-cs"/>
              </a:rPr>
              <a:t>resorted to ad hoc methods based on their understanding of the environment</a:t>
            </a:r>
          </a:p>
          <a:p>
            <a:r>
              <a:rPr lang="en-US" sz="1200" kern="1200" baseline="0" dirty="0" smtClean="0">
                <a:solidFill>
                  <a:schemeClr val="tx1"/>
                </a:solidFill>
                <a:latin typeface="+mn-lt"/>
                <a:ea typeface="+mn-ea"/>
                <a:cs typeface="+mn-cs"/>
              </a:rPr>
              <a:t>that the OS had to control. These efforts were vulnerable to subtle programming</a:t>
            </a:r>
          </a:p>
          <a:p>
            <a:r>
              <a:rPr lang="en-US" sz="1200" kern="1200" baseline="0" dirty="0" smtClean="0">
                <a:solidFill>
                  <a:schemeClr val="tx1"/>
                </a:solidFill>
                <a:latin typeface="+mn-lt"/>
                <a:ea typeface="+mn-ea"/>
                <a:cs typeface="+mn-cs"/>
              </a:rPr>
              <a:t>errors whose effects could be observed only when certain relatively rare sequences</a:t>
            </a:r>
          </a:p>
          <a:p>
            <a:r>
              <a:rPr lang="en-US" sz="1200" kern="1200" baseline="0" dirty="0" smtClean="0">
                <a:solidFill>
                  <a:schemeClr val="tx1"/>
                </a:solidFill>
                <a:latin typeface="+mn-lt"/>
                <a:ea typeface="+mn-ea"/>
                <a:cs typeface="+mn-cs"/>
              </a:rPr>
              <a:t>of actions occurred. These errors were difficult to diagnose because they needed to</a:t>
            </a:r>
          </a:p>
          <a:p>
            <a:r>
              <a:rPr lang="en-US" sz="1200" kern="1200" baseline="0" dirty="0" smtClean="0">
                <a:solidFill>
                  <a:schemeClr val="tx1"/>
                </a:solidFill>
                <a:latin typeface="+mn-lt"/>
                <a:ea typeface="+mn-ea"/>
                <a:cs typeface="+mn-cs"/>
              </a:rPr>
              <a:t>be distinguished from application software errors and hardware errors. Even when</a:t>
            </a:r>
          </a:p>
          <a:p>
            <a:r>
              <a:rPr lang="en-US" sz="1200" kern="1200" baseline="0" dirty="0" smtClean="0">
                <a:solidFill>
                  <a:schemeClr val="tx1"/>
                </a:solidFill>
                <a:latin typeface="+mn-lt"/>
                <a:ea typeface="+mn-ea"/>
                <a:cs typeface="+mn-cs"/>
              </a:rPr>
              <a:t>the error was detected, it was difficult to determine the cause, because the precise</a:t>
            </a:r>
          </a:p>
          <a:p>
            <a:r>
              <a:rPr lang="en-US" sz="1200" kern="1200" baseline="0" dirty="0" smtClean="0">
                <a:solidFill>
                  <a:schemeClr val="tx1"/>
                </a:solidFill>
                <a:latin typeface="+mn-lt"/>
                <a:ea typeface="+mn-ea"/>
                <a:cs typeface="+mn-cs"/>
              </a:rPr>
              <a:t>conditions under which the errors appeared were very hard to reproduce. In general</a:t>
            </a:r>
          </a:p>
          <a:p>
            <a:r>
              <a:rPr lang="en-US" sz="1200" kern="1200" baseline="0" dirty="0" smtClean="0">
                <a:solidFill>
                  <a:schemeClr val="tx1"/>
                </a:solidFill>
                <a:latin typeface="+mn-lt"/>
                <a:ea typeface="+mn-ea"/>
                <a:cs typeface="+mn-cs"/>
              </a:rPr>
              <a:t>terms, there are four main causes of such errors [DENN80a]:</a:t>
            </a:r>
            <a:endParaRPr lang="en-NZ" b="1" dirty="0" smtClean="0"/>
          </a:p>
          <a:p>
            <a:pPr lvl="0"/>
            <a:endParaRPr lang="en-NZ" b="1" dirty="0" smtClean="0"/>
          </a:p>
          <a:p>
            <a:pPr lvl="0"/>
            <a:r>
              <a:rPr lang="en-NZ" b="1" dirty="0" smtClean="0"/>
              <a:t>Improper synchronization:</a:t>
            </a:r>
          </a:p>
          <a:p>
            <a:pPr lvl="0"/>
            <a:endParaRPr lang="en-NZ" b="1" dirty="0" smtClean="0"/>
          </a:p>
          <a:p>
            <a:r>
              <a:rPr lang="en-US" sz="1200" kern="1200" baseline="0" dirty="0" smtClean="0">
                <a:solidFill>
                  <a:schemeClr val="tx1"/>
                </a:solidFill>
                <a:latin typeface="+mn-lt"/>
                <a:ea typeface="+mn-ea"/>
                <a:cs typeface="+mn-cs"/>
              </a:rPr>
              <a:t> It is often the case that a routine must be suspended</a:t>
            </a:r>
          </a:p>
          <a:p>
            <a:r>
              <a:rPr lang="en-US" sz="1200" kern="1200" baseline="0" dirty="0" smtClean="0">
                <a:solidFill>
                  <a:schemeClr val="tx1"/>
                </a:solidFill>
                <a:latin typeface="+mn-lt"/>
                <a:ea typeface="+mn-ea"/>
                <a:cs typeface="+mn-cs"/>
              </a:rPr>
              <a:t>awaiting an event elsewhere in the system. For example, a program that initiates</a:t>
            </a:r>
          </a:p>
          <a:p>
            <a:r>
              <a:rPr lang="en-US" sz="1200" kern="1200" baseline="0" dirty="0" smtClean="0">
                <a:solidFill>
                  <a:schemeClr val="tx1"/>
                </a:solidFill>
                <a:latin typeface="+mn-lt"/>
                <a:ea typeface="+mn-ea"/>
                <a:cs typeface="+mn-cs"/>
              </a:rPr>
              <a:t>an I/O read must wait until the data are available in a buffer before proceeding.</a:t>
            </a:r>
          </a:p>
          <a:p>
            <a:r>
              <a:rPr lang="en-US" sz="1200" kern="1200" baseline="0" dirty="0" smtClean="0">
                <a:solidFill>
                  <a:schemeClr val="tx1"/>
                </a:solidFill>
                <a:latin typeface="+mn-lt"/>
                <a:ea typeface="+mn-ea"/>
                <a:cs typeface="+mn-cs"/>
              </a:rPr>
              <a:t>In such cases, a signal from some other routine is required. Improper design</a:t>
            </a:r>
          </a:p>
          <a:p>
            <a:r>
              <a:rPr lang="en-US" sz="1200" kern="1200" baseline="0" dirty="0" smtClean="0">
                <a:solidFill>
                  <a:schemeClr val="tx1"/>
                </a:solidFill>
                <a:latin typeface="+mn-lt"/>
                <a:ea typeface="+mn-ea"/>
                <a:cs typeface="+mn-cs"/>
              </a:rPr>
              <a:t>of the signaling mechanism can result in signals being lost or duplicate signals</a:t>
            </a:r>
          </a:p>
          <a:p>
            <a:r>
              <a:rPr lang="en-US" sz="1200" kern="1200" baseline="0" dirty="0" smtClean="0">
                <a:solidFill>
                  <a:schemeClr val="tx1"/>
                </a:solidFill>
                <a:latin typeface="+mn-lt"/>
                <a:ea typeface="+mn-ea"/>
                <a:cs typeface="+mn-cs"/>
              </a:rPr>
              <a:t>being received.</a:t>
            </a:r>
            <a:endParaRPr lang="en-NZ" b="1" dirty="0" smtClean="0"/>
          </a:p>
          <a:p>
            <a:pPr lvl="1">
              <a:buFont typeface="Arial" pitchFamily="34" charset="0"/>
              <a:buChar char="•"/>
            </a:pPr>
            <a:endParaRPr lang="en-NZ" dirty="0" smtClean="0"/>
          </a:p>
          <a:p>
            <a:pPr lvl="1">
              <a:buFont typeface="Arial" pitchFamily="34" charset="0"/>
              <a:buChar char="•"/>
            </a:pPr>
            <a:endParaRPr lang="en-NZ" dirty="0" smtClean="0"/>
          </a:p>
          <a:p>
            <a:r>
              <a:rPr lang="en-NZ" b="1" dirty="0" smtClean="0"/>
              <a:t>Failed mutual exclusion: </a:t>
            </a:r>
          </a:p>
          <a:p>
            <a:endParaRPr lang="en-NZ" b="1" dirty="0" smtClean="0"/>
          </a:p>
          <a:p>
            <a:r>
              <a:rPr lang="en-US" sz="1200" kern="1200" baseline="0" dirty="0" smtClean="0">
                <a:solidFill>
                  <a:schemeClr val="tx1"/>
                </a:solidFill>
                <a:latin typeface="+mn-lt"/>
                <a:ea typeface="+mn-ea"/>
                <a:cs typeface="+mn-cs"/>
              </a:rPr>
              <a:t> It is often the case that more than one user or program</a:t>
            </a:r>
          </a:p>
          <a:p>
            <a:r>
              <a:rPr lang="en-US" sz="1200" kern="1200" baseline="0" dirty="0" smtClean="0">
                <a:solidFill>
                  <a:schemeClr val="tx1"/>
                </a:solidFill>
                <a:latin typeface="+mn-lt"/>
                <a:ea typeface="+mn-ea"/>
                <a:cs typeface="+mn-cs"/>
              </a:rPr>
              <a:t>will attempt to make use of a shared resource at the same time. For example,</a:t>
            </a:r>
          </a:p>
          <a:p>
            <a:r>
              <a:rPr lang="en-US" sz="1200" kern="1200" baseline="0" dirty="0" smtClean="0">
                <a:solidFill>
                  <a:schemeClr val="tx1"/>
                </a:solidFill>
                <a:latin typeface="+mn-lt"/>
                <a:ea typeface="+mn-ea"/>
                <a:cs typeface="+mn-cs"/>
              </a:rPr>
              <a:t> two users may attempt to edit the same file at the same time. If these accesses</a:t>
            </a:r>
          </a:p>
          <a:p>
            <a:r>
              <a:rPr lang="en-US" sz="1200" kern="1200" baseline="0" dirty="0" smtClean="0">
                <a:solidFill>
                  <a:schemeClr val="tx1"/>
                </a:solidFill>
                <a:latin typeface="+mn-lt"/>
                <a:ea typeface="+mn-ea"/>
                <a:cs typeface="+mn-cs"/>
              </a:rPr>
              <a:t>are not controlled, an error can occur. There must be some sort of mutual exclusion</a:t>
            </a:r>
          </a:p>
          <a:p>
            <a:r>
              <a:rPr lang="en-US" sz="1200" kern="1200" baseline="0" dirty="0" smtClean="0">
                <a:solidFill>
                  <a:schemeClr val="tx1"/>
                </a:solidFill>
                <a:latin typeface="+mn-lt"/>
                <a:ea typeface="+mn-ea"/>
                <a:cs typeface="+mn-cs"/>
              </a:rPr>
              <a:t>mechanism that permits only one routine at a time to perform an update</a:t>
            </a:r>
          </a:p>
          <a:p>
            <a:r>
              <a:rPr lang="en-US" sz="1200" kern="1200" baseline="0" dirty="0" smtClean="0">
                <a:solidFill>
                  <a:schemeClr val="tx1"/>
                </a:solidFill>
                <a:latin typeface="+mn-lt"/>
                <a:ea typeface="+mn-ea"/>
                <a:cs typeface="+mn-cs"/>
              </a:rPr>
              <a:t>against the file. The implementation of such mutual exclusion is difficult to</a:t>
            </a:r>
          </a:p>
          <a:p>
            <a:r>
              <a:rPr lang="en-US" sz="1200" kern="1200" baseline="0" dirty="0" smtClean="0">
                <a:solidFill>
                  <a:schemeClr val="tx1"/>
                </a:solidFill>
                <a:latin typeface="+mn-lt"/>
                <a:ea typeface="+mn-ea"/>
                <a:cs typeface="+mn-cs"/>
              </a:rPr>
              <a:t>verify as being correct under all possible sequences of events.</a:t>
            </a:r>
            <a:endParaRPr lang="en-NZ" b="1" dirty="0" smtClean="0"/>
          </a:p>
          <a:p>
            <a:endParaRPr lang="en-NZ" dirty="0" smtClean="0"/>
          </a:p>
          <a:p>
            <a:r>
              <a:rPr lang="en-NZ" b="1" dirty="0" smtClean="0"/>
              <a:t>Nondeterminate program operation: </a:t>
            </a:r>
          </a:p>
          <a:p>
            <a:endParaRPr lang="en-NZ" b="1" dirty="0" smtClean="0"/>
          </a:p>
          <a:p>
            <a:r>
              <a:rPr lang="en-US" sz="1200" kern="1200" baseline="0" dirty="0" smtClean="0">
                <a:solidFill>
                  <a:schemeClr val="tx1"/>
                </a:solidFill>
                <a:latin typeface="+mn-lt"/>
                <a:ea typeface="+mn-ea"/>
                <a:cs typeface="+mn-cs"/>
              </a:rPr>
              <a:t> The results of a particular program normally</a:t>
            </a:r>
          </a:p>
          <a:p>
            <a:r>
              <a:rPr lang="en-US" sz="1200" kern="1200" baseline="0" dirty="0" smtClean="0">
                <a:solidFill>
                  <a:schemeClr val="tx1"/>
                </a:solidFill>
                <a:latin typeface="+mn-lt"/>
                <a:ea typeface="+mn-ea"/>
                <a:cs typeface="+mn-cs"/>
              </a:rPr>
              <a:t>should depend only on the input to that program and not on the activities</a:t>
            </a:r>
          </a:p>
          <a:p>
            <a:r>
              <a:rPr lang="en-US" sz="1200" kern="1200" baseline="0" dirty="0" smtClean="0">
                <a:solidFill>
                  <a:schemeClr val="tx1"/>
                </a:solidFill>
                <a:latin typeface="+mn-lt"/>
                <a:ea typeface="+mn-ea"/>
                <a:cs typeface="+mn-cs"/>
              </a:rPr>
              <a:t>of other programs in a shared system. But when programs share memory, and</a:t>
            </a:r>
          </a:p>
          <a:p>
            <a:r>
              <a:rPr lang="en-US" sz="1200" kern="1200" baseline="0" dirty="0" smtClean="0">
                <a:solidFill>
                  <a:schemeClr val="tx1"/>
                </a:solidFill>
                <a:latin typeface="+mn-lt"/>
                <a:ea typeface="+mn-ea"/>
                <a:cs typeface="+mn-cs"/>
              </a:rPr>
              <a:t>their execution is interleaved by the processor, they may interfere with each</a:t>
            </a:r>
          </a:p>
          <a:p>
            <a:r>
              <a:rPr lang="en-US" sz="1200" kern="1200" baseline="0" dirty="0" smtClean="0">
                <a:solidFill>
                  <a:schemeClr val="tx1"/>
                </a:solidFill>
                <a:latin typeface="+mn-lt"/>
                <a:ea typeface="+mn-ea"/>
                <a:cs typeface="+mn-cs"/>
              </a:rPr>
              <a:t>other by overwriting common memory areas in unpredictable ways. Thus, the</a:t>
            </a:r>
          </a:p>
          <a:p>
            <a:r>
              <a:rPr lang="en-US" sz="1200" kern="1200" baseline="0" dirty="0" smtClean="0">
                <a:solidFill>
                  <a:schemeClr val="tx1"/>
                </a:solidFill>
                <a:latin typeface="+mn-lt"/>
                <a:ea typeface="+mn-ea"/>
                <a:cs typeface="+mn-cs"/>
              </a:rPr>
              <a:t>order in which various programs are scheduled may affect the outcome of any</a:t>
            </a:r>
          </a:p>
          <a:p>
            <a:r>
              <a:rPr lang="en-US" sz="1200" kern="1200" baseline="0" dirty="0" smtClean="0">
                <a:solidFill>
                  <a:schemeClr val="tx1"/>
                </a:solidFill>
                <a:latin typeface="+mn-lt"/>
                <a:ea typeface="+mn-ea"/>
                <a:cs typeface="+mn-cs"/>
              </a:rPr>
              <a:t>particular program.</a:t>
            </a:r>
          </a:p>
          <a:p>
            <a:endParaRPr lang="en-NZ" dirty="0" smtClean="0"/>
          </a:p>
          <a:p>
            <a:r>
              <a:rPr lang="en-NZ" b="1" dirty="0" smtClean="0"/>
              <a:t>Deadlocks: </a:t>
            </a:r>
          </a:p>
          <a:p>
            <a:endParaRPr lang="en-NZ" b="1" dirty="0" smtClean="0"/>
          </a:p>
          <a:p>
            <a:r>
              <a:rPr lang="en-US" sz="1200" kern="1200" baseline="0" dirty="0" smtClean="0">
                <a:solidFill>
                  <a:schemeClr val="tx1"/>
                </a:solidFill>
                <a:latin typeface="+mn-lt"/>
                <a:ea typeface="+mn-ea"/>
                <a:cs typeface="+mn-cs"/>
              </a:rPr>
              <a:t> It is possible for two or more programs to be hung up waiting for</a:t>
            </a:r>
          </a:p>
          <a:p>
            <a:r>
              <a:rPr lang="en-US" sz="1200" kern="1200" baseline="0" dirty="0" smtClean="0">
                <a:solidFill>
                  <a:schemeClr val="tx1"/>
                </a:solidFill>
                <a:latin typeface="+mn-lt"/>
                <a:ea typeface="+mn-ea"/>
                <a:cs typeface="+mn-cs"/>
              </a:rPr>
              <a:t>each other. For example, two programs may each require two I/O devices to perform</a:t>
            </a:r>
          </a:p>
          <a:p>
            <a:r>
              <a:rPr lang="en-US" sz="1200" kern="1200" baseline="0" dirty="0" smtClean="0">
                <a:solidFill>
                  <a:schemeClr val="tx1"/>
                </a:solidFill>
                <a:latin typeface="+mn-lt"/>
                <a:ea typeface="+mn-ea"/>
                <a:cs typeface="+mn-cs"/>
              </a:rPr>
              <a:t>some operation (e.g., disk to tape copy). One of the programs has seized</a:t>
            </a:r>
          </a:p>
          <a:p>
            <a:r>
              <a:rPr lang="en-US" sz="1200" kern="1200" baseline="0" dirty="0" smtClean="0">
                <a:solidFill>
                  <a:schemeClr val="tx1"/>
                </a:solidFill>
                <a:latin typeface="+mn-lt"/>
                <a:ea typeface="+mn-ea"/>
                <a:cs typeface="+mn-cs"/>
              </a:rPr>
              <a:t>control of one of the devices and the other program has control of the other</a:t>
            </a:r>
          </a:p>
          <a:p>
            <a:r>
              <a:rPr lang="en-US" sz="1200" kern="1200" baseline="0" dirty="0" smtClean="0">
                <a:solidFill>
                  <a:schemeClr val="tx1"/>
                </a:solidFill>
                <a:latin typeface="+mn-lt"/>
                <a:ea typeface="+mn-ea"/>
                <a:cs typeface="+mn-cs"/>
              </a:rPr>
              <a:t>device. Each is waiting for the other program to release the desired resource.</a:t>
            </a:r>
          </a:p>
          <a:p>
            <a:r>
              <a:rPr lang="en-US" sz="1200" kern="1200" baseline="0" dirty="0" smtClean="0">
                <a:solidFill>
                  <a:schemeClr val="tx1"/>
                </a:solidFill>
                <a:latin typeface="+mn-lt"/>
                <a:ea typeface="+mn-ea"/>
                <a:cs typeface="+mn-cs"/>
              </a:rPr>
              <a:t>Such a deadlock may depend on the chance timing of resource allocation and</a:t>
            </a:r>
          </a:p>
          <a:p>
            <a:r>
              <a:rPr lang="en-US" sz="1200" kern="1200" baseline="0" dirty="0" smtClean="0">
                <a:solidFill>
                  <a:schemeClr val="tx1"/>
                </a:solidFill>
                <a:latin typeface="+mn-lt"/>
                <a:ea typeface="+mn-ea"/>
                <a:cs typeface="+mn-cs"/>
              </a:rPr>
              <a:t>release.</a:t>
            </a:r>
            <a:endParaRPr lang="en-NZ" b="1" dirty="0" smtClean="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80</a:t>
            </a:fld>
            <a:endParaRPr lang="en-US" dirty="0"/>
          </a:p>
        </p:txBody>
      </p:sp>
    </p:spTree>
    <p:extLst>
      <p:ext uri="{BB962C8B-B14F-4D97-AF65-F5344CB8AC3E}">
        <p14:creationId xmlns:p14="http://schemas.microsoft.com/office/powerpoint/2010/main" val="60746793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NZ" dirty="0" smtClean="0"/>
              <a:t>We can think of a process as consisting of three components:</a:t>
            </a:r>
          </a:p>
          <a:p>
            <a:pPr lvl="1"/>
            <a:r>
              <a:rPr lang="en-NZ" dirty="0" smtClean="0"/>
              <a:t>• An executable program</a:t>
            </a:r>
          </a:p>
          <a:p>
            <a:pPr lvl="1"/>
            <a:r>
              <a:rPr lang="en-NZ" dirty="0" smtClean="0"/>
              <a:t>• The associated data needed by the program (variables, work space, buffers, etc.)</a:t>
            </a:r>
          </a:p>
          <a:p>
            <a:pPr lvl="1"/>
            <a:r>
              <a:rPr lang="en-NZ" dirty="0" smtClean="0"/>
              <a:t>• The execution context of the program</a:t>
            </a:r>
          </a:p>
          <a:p>
            <a:pPr lvl="1"/>
            <a:endParaRPr lang="en-NZ" dirty="0" smtClean="0"/>
          </a:p>
          <a:p>
            <a:r>
              <a:rPr lang="en-NZ" dirty="0" smtClean="0"/>
              <a:t>This last element is essential.</a:t>
            </a:r>
          </a:p>
          <a:p>
            <a:endParaRPr lang="en-NZ" dirty="0" smtClean="0"/>
          </a:p>
          <a:p>
            <a:r>
              <a:rPr lang="en-NZ" dirty="0" smtClean="0"/>
              <a:t>The execution context, or process state, is the internal data by which the OS is able to supervise and control the process.</a:t>
            </a:r>
          </a:p>
          <a:p>
            <a:pPr lvl="1">
              <a:buFont typeface="Arial" pitchFamily="34" charset="0"/>
              <a:buChar char="•"/>
            </a:pPr>
            <a:r>
              <a:rPr lang="en-NZ" dirty="0" smtClean="0"/>
              <a:t> This internal information is separated from the process, because the OS has information not permitted to the process. </a:t>
            </a:r>
          </a:p>
          <a:p>
            <a:pPr lvl="0">
              <a:buFont typeface="Arial" pitchFamily="34" charset="0"/>
              <a:buNone/>
            </a:pPr>
            <a:endParaRPr lang="en-NZ" dirty="0" smtClean="0"/>
          </a:p>
          <a:p>
            <a:pPr lvl="0">
              <a:buFont typeface="Arial" pitchFamily="34" charset="0"/>
              <a:buNone/>
            </a:pPr>
            <a:r>
              <a:rPr lang="en-NZ" dirty="0" smtClean="0"/>
              <a:t>The context includes all of the information that the OS needs to manage the process and that the processor needs to execute the process properly</a:t>
            </a:r>
            <a:r>
              <a:rPr lang="en-NZ" baseline="0" dirty="0" smtClean="0"/>
              <a:t> including:</a:t>
            </a:r>
          </a:p>
          <a:p>
            <a:pPr lvl="1">
              <a:buFont typeface="Arial" pitchFamily="34" charset="0"/>
              <a:buChar char="•"/>
            </a:pPr>
            <a:r>
              <a:rPr lang="en-NZ" baseline="0" dirty="0" smtClean="0"/>
              <a:t> </a:t>
            </a:r>
            <a:r>
              <a:rPr lang="en-NZ" dirty="0" smtClean="0"/>
              <a:t>contents of the various processor registers, such as the program counter and data registers</a:t>
            </a:r>
          </a:p>
          <a:p>
            <a:pPr lvl="1">
              <a:buFont typeface="Arial" pitchFamily="34" charset="0"/>
              <a:buChar char="•"/>
            </a:pPr>
            <a:r>
              <a:rPr lang="en-NZ" dirty="0" smtClean="0"/>
              <a:t>And information of use to the OS, such as the priority of the process and whether the process is waiting for the completion of a particular I/O event.</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81</a:t>
            </a:fld>
            <a:endParaRPr lang="en-US" dirty="0"/>
          </a:p>
        </p:txBody>
      </p:sp>
    </p:spTree>
    <p:extLst>
      <p:ext uri="{BB962C8B-B14F-4D97-AF65-F5344CB8AC3E}">
        <p14:creationId xmlns:p14="http://schemas.microsoft.com/office/powerpoint/2010/main" val="244173385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Figure 2.8 indicates a way in which processes may be managed. Two processes,</a:t>
            </a:r>
          </a:p>
          <a:p>
            <a:r>
              <a:rPr lang="en-US" sz="1200" kern="1200" baseline="0" dirty="0" smtClean="0">
                <a:solidFill>
                  <a:schemeClr val="tx1"/>
                </a:solidFill>
                <a:latin typeface="+mn-lt"/>
                <a:ea typeface="+mn-ea"/>
                <a:cs typeface="+mn-cs"/>
              </a:rPr>
              <a:t>A and B, exist in portions of main memory. That is, a block of memory is</a:t>
            </a:r>
          </a:p>
          <a:p>
            <a:r>
              <a:rPr lang="en-US" sz="1200" kern="1200" baseline="0" dirty="0" smtClean="0">
                <a:solidFill>
                  <a:schemeClr val="tx1"/>
                </a:solidFill>
                <a:latin typeface="+mn-lt"/>
                <a:ea typeface="+mn-ea"/>
                <a:cs typeface="+mn-cs"/>
              </a:rPr>
              <a:t>allocated to each process that contains the program, data, and context information.</a:t>
            </a:r>
          </a:p>
          <a:p>
            <a:r>
              <a:rPr lang="en-US" sz="1200" kern="1200" baseline="0" dirty="0" smtClean="0">
                <a:solidFill>
                  <a:schemeClr val="tx1"/>
                </a:solidFill>
                <a:latin typeface="+mn-lt"/>
                <a:ea typeface="+mn-ea"/>
                <a:cs typeface="+mn-cs"/>
              </a:rPr>
              <a:t>Each process is recorded in a process list built and maintained by the OS. The</a:t>
            </a:r>
          </a:p>
          <a:p>
            <a:r>
              <a:rPr lang="en-US" sz="1200" kern="1200" baseline="0" dirty="0" smtClean="0">
                <a:solidFill>
                  <a:schemeClr val="tx1"/>
                </a:solidFill>
                <a:latin typeface="+mn-lt"/>
                <a:ea typeface="+mn-ea"/>
                <a:cs typeface="+mn-cs"/>
              </a:rPr>
              <a:t>process list contains one entry for each process, which includes a pointer to the</a:t>
            </a:r>
          </a:p>
          <a:p>
            <a:r>
              <a:rPr lang="en-US" sz="1200" kern="1200" baseline="0" dirty="0" smtClean="0">
                <a:solidFill>
                  <a:schemeClr val="tx1"/>
                </a:solidFill>
                <a:latin typeface="+mn-lt"/>
                <a:ea typeface="+mn-ea"/>
                <a:cs typeface="+mn-cs"/>
              </a:rPr>
              <a:t>location of the block of memory that contains the process. The entry may also</a:t>
            </a:r>
          </a:p>
          <a:p>
            <a:r>
              <a:rPr lang="en-US" sz="1200" kern="1200" baseline="0" dirty="0" smtClean="0">
                <a:solidFill>
                  <a:schemeClr val="tx1"/>
                </a:solidFill>
                <a:latin typeface="+mn-lt"/>
                <a:ea typeface="+mn-ea"/>
                <a:cs typeface="+mn-cs"/>
              </a:rPr>
              <a:t>include part or all of the execution context of the process. The remainder of the</a:t>
            </a:r>
          </a:p>
          <a:p>
            <a:r>
              <a:rPr lang="en-US" sz="1200" kern="1200" baseline="0" dirty="0" smtClean="0">
                <a:solidFill>
                  <a:schemeClr val="tx1"/>
                </a:solidFill>
                <a:latin typeface="+mn-lt"/>
                <a:ea typeface="+mn-ea"/>
                <a:cs typeface="+mn-cs"/>
              </a:rPr>
              <a:t>execution context is stored elsewhere, perhaps with the process itself (as indicated</a:t>
            </a:r>
          </a:p>
          <a:p>
            <a:r>
              <a:rPr lang="en-US" sz="1200" kern="1200" baseline="0" dirty="0" smtClean="0">
                <a:solidFill>
                  <a:schemeClr val="tx1"/>
                </a:solidFill>
                <a:latin typeface="+mn-lt"/>
                <a:ea typeface="+mn-ea"/>
                <a:cs typeface="+mn-cs"/>
              </a:rPr>
              <a:t>in Figure 2.8 ) or frequently in a separate region of memory. The process index</a:t>
            </a:r>
          </a:p>
          <a:p>
            <a:r>
              <a:rPr lang="en-US" sz="1200" kern="1200" baseline="0" dirty="0" smtClean="0">
                <a:solidFill>
                  <a:schemeClr val="tx1"/>
                </a:solidFill>
                <a:latin typeface="+mn-lt"/>
                <a:ea typeface="+mn-ea"/>
                <a:cs typeface="+mn-cs"/>
              </a:rPr>
              <a:t>register contains the index into the process list of the process currently controlling</a:t>
            </a:r>
          </a:p>
          <a:p>
            <a:r>
              <a:rPr lang="en-US" sz="1200" kern="1200" baseline="0" dirty="0" smtClean="0">
                <a:solidFill>
                  <a:schemeClr val="tx1"/>
                </a:solidFill>
                <a:latin typeface="+mn-lt"/>
                <a:ea typeface="+mn-ea"/>
                <a:cs typeface="+mn-cs"/>
              </a:rPr>
              <a:t>the processor. The program counter points to the next instruction in that process</a:t>
            </a:r>
          </a:p>
          <a:p>
            <a:r>
              <a:rPr lang="en-US" sz="1200" kern="1200" baseline="0" dirty="0" smtClean="0">
                <a:solidFill>
                  <a:schemeClr val="tx1"/>
                </a:solidFill>
                <a:latin typeface="+mn-lt"/>
                <a:ea typeface="+mn-ea"/>
                <a:cs typeface="+mn-cs"/>
              </a:rPr>
              <a:t>to be executed. The base and limit registers define the region in memory occupied</a:t>
            </a:r>
          </a:p>
          <a:p>
            <a:r>
              <a:rPr lang="en-US" sz="1200" kern="1200" baseline="0" dirty="0" smtClean="0">
                <a:solidFill>
                  <a:schemeClr val="tx1"/>
                </a:solidFill>
                <a:latin typeface="+mn-lt"/>
                <a:ea typeface="+mn-ea"/>
                <a:cs typeface="+mn-cs"/>
              </a:rPr>
              <a:t>by the process: The base register is the starting address of the region of memory</a:t>
            </a:r>
          </a:p>
          <a:p>
            <a:r>
              <a:rPr lang="en-US" sz="1200" kern="1200" baseline="0" dirty="0" smtClean="0">
                <a:solidFill>
                  <a:schemeClr val="tx1"/>
                </a:solidFill>
                <a:latin typeface="+mn-lt"/>
                <a:ea typeface="+mn-ea"/>
                <a:cs typeface="+mn-cs"/>
              </a:rPr>
              <a:t>and the limit is the size of the region (in bytes or words). The program counter and</a:t>
            </a:r>
          </a:p>
          <a:p>
            <a:r>
              <a:rPr lang="en-US" sz="1200" kern="1200" baseline="0" dirty="0" smtClean="0">
                <a:solidFill>
                  <a:schemeClr val="tx1"/>
                </a:solidFill>
                <a:latin typeface="+mn-lt"/>
                <a:ea typeface="+mn-ea"/>
                <a:cs typeface="+mn-cs"/>
              </a:rPr>
              <a:t>all data references are interpreted relative to the base register and must not exceed</a:t>
            </a:r>
          </a:p>
          <a:p>
            <a:r>
              <a:rPr lang="en-US" sz="1200" kern="1200" baseline="0" dirty="0" smtClean="0">
                <a:solidFill>
                  <a:schemeClr val="tx1"/>
                </a:solidFill>
                <a:latin typeface="+mn-lt"/>
                <a:ea typeface="+mn-ea"/>
                <a:cs typeface="+mn-cs"/>
              </a:rPr>
              <a:t>the value in the limit register. This prevents interprocess interference.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In Figure 2.8 , the process index register indicates that process B is executing.</a:t>
            </a:r>
          </a:p>
          <a:p>
            <a:r>
              <a:rPr lang="en-US" sz="1200" kern="1200" baseline="0" dirty="0" smtClean="0">
                <a:solidFill>
                  <a:schemeClr val="tx1"/>
                </a:solidFill>
                <a:latin typeface="+mn-lt"/>
                <a:ea typeface="+mn-ea"/>
                <a:cs typeface="+mn-cs"/>
              </a:rPr>
              <a:t>Process A was previously executing but has been temporarily interrupted. The</a:t>
            </a:r>
          </a:p>
          <a:p>
            <a:r>
              <a:rPr lang="en-US" sz="1200" kern="1200" baseline="0" dirty="0" smtClean="0">
                <a:solidFill>
                  <a:schemeClr val="tx1"/>
                </a:solidFill>
                <a:latin typeface="+mn-lt"/>
                <a:ea typeface="+mn-ea"/>
                <a:cs typeface="+mn-cs"/>
              </a:rPr>
              <a:t>contents of all the registers at the moment of A’s interruption were recorded in its</a:t>
            </a:r>
          </a:p>
          <a:p>
            <a:r>
              <a:rPr lang="en-US" sz="1200" kern="1200" baseline="0" dirty="0" smtClean="0">
                <a:solidFill>
                  <a:schemeClr val="tx1"/>
                </a:solidFill>
                <a:latin typeface="+mn-lt"/>
                <a:ea typeface="+mn-ea"/>
                <a:cs typeface="+mn-cs"/>
              </a:rPr>
              <a:t>execution context. Later, the OS can perform a process switch and resume execution</a:t>
            </a:r>
          </a:p>
          <a:p>
            <a:r>
              <a:rPr lang="en-US" sz="1200" kern="1200" baseline="0" dirty="0" smtClean="0">
                <a:solidFill>
                  <a:schemeClr val="tx1"/>
                </a:solidFill>
                <a:latin typeface="+mn-lt"/>
                <a:ea typeface="+mn-ea"/>
                <a:cs typeface="+mn-cs"/>
              </a:rPr>
              <a:t>of process A. The process switch consists of storing the context of B and restoring</a:t>
            </a:r>
          </a:p>
          <a:p>
            <a:r>
              <a:rPr lang="en-US" sz="1200" kern="1200" baseline="0" dirty="0" smtClean="0">
                <a:solidFill>
                  <a:schemeClr val="tx1"/>
                </a:solidFill>
                <a:latin typeface="+mn-lt"/>
                <a:ea typeface="+mn-ea"/>
                <a:cs typeface="+mn-cs"/>
              </a:rPr>
              <a:t>the context of A. When the program counter is loaded with a value pointing into A’s</a:t>
            </a:r>
          </a:p>
          <a:p>
            <a:r>
              <a:rPr lang="en-US" sz="1200" kern="1200" baseline="0" dirty="0" smtClean="0">
                <a:solidFill>
                  <a:schemeClr val="tx1"/>
                </a:solidFill>
                <a:latin typeface="+mn-lt"/>
                <a:ea typeface="+mn-ea"/>
                <a:cs typeface="+mn-cs"/>
              </a:rPr>
              <a:t>program area, process A will automatically resume execution.</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82</a:t>
            </a:fld>
            <a:endParaRPr lang="en-US" dirty="0"/>
          </a:p>
        </p:txBody>
      </p:sp>
    </p:spTree>
    <p:extLst>
      <p:ext uri="{BB962C8B-B14F-4D97-AF65-F5344CB8AC3E}">
        <p14:creationId xmlns:p14="http://schemas.microsoft.com/office/powerpoint/2010/main" val="74433271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sz="1200" kern="1200" baseline="0" dirty="0" smtClean="0">
                <a:solidFill>
                  <a:schemeClr val="tx1"/>
                </a:solidFill>
                <a:latin typeface="+mn-lt"/>
                <a:ea typeface="+mn-ea"/>
                <a:cs typeface="+mn-cs"/>
              </a:rPr>
              <a:t>The needs of users can be met best by a computing environment that supports</a:t>
            </a:r>
          </a:p>
          <a:p>
            <a:r>
              <a:rPr lang="en-US" sz="1200" kern="1200" baseline="0" dirty="0" smtClean="0">
                <a:solidFill>
                  <a:schemeClr val="tx1"/>
                </a:solidFill>
                <a:latin typeface="+mn-lt"/>
                <a:ea typeface="+mn-ea"/>
                <a:cs typeface="+mn-cs"/>
              </a:rPr>
              <a:t>modular programming and the flexible use of data. System managers need efficient</a:t>
            </a:r>
          </a:p>
          <a:p>
            <a:r>
              <a:rPr lang="en-US" sz="1200" kern="1200" baseline="0" dirty="0" smtClean="0">
                <a:solidFill>
                  <a:schemeClr val="tx1"/>
                </a:solidFill>
                <a:latin typeface="+mn-lt"/>
                <a:ea typeface="+mn-ea"/>
                <a:cs typeface="+mn-cs"/>
              </a:rPr>
              <a:t>and orderly control of storage allocation. The OS, to satisfy these requirements, has</a:t>
            </a:r>
          </a:p>
          <a:p>
            <a:r>
              <a:rPr lang="en-US" sz="1200" kern="1200" baseline="0" dirty="0" smtClean="0">
                <a:solidFill>
                  <a:schemeClr val="tx1"/>
                </a:solidFill>
                <a:latin typeface="+mn-lt"/>
                <a:ea typeface="+mn-ea"/>
                <a:cs typeface="+mn-cs"/>
              </a:rPr>
              <a:t>five principal storage management responsibilities: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Process isolation: </a:t>
            </a:r>
            <a:r>
              <a:rPr lang="en-US" sz="1200" b="0" kern="1200" baseline="0" dirty="0" smtClean="0">
                <a:solidFill>
                  <a:schemeClr val="tx1"/>
                </a:solidFill>
                <a:latin typeface="+mn-lt"/>
                <a:ea typeface="+mn-ea"/>
                <a:cs typeface="+mn-cs"/>
              </a:rPr>
              <a:t>The OS must prevent independent processes from interfering</a:t>
            </a:r>
          </a:p>
          <a:p>
            <a:r>
              <a:rPr lang="en-US" sz="1200" kern="1200" baseline="0" dirty="0" smtClean="0">
                <a:solidFill>
                  <a:schemeClr val="tx1"/>
                </a:solidFill>
                <a:latin typeface="+mn-lt"/>
                <a:ea typeface="+mn-ea"/>
                <a:cs typeface="+mn-cs"/>
              </a:rPr>
              <a:t>with each other’s memory, both data and instructions.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Automatic allocation and management: </a:t>
            </a:r>
            <a:r>
              <a:rPr lang="en-US" sz="1200" b="0" kern="1200" baseline="0" dirty="0" smtClean="0">
                <a:solidFill>
                  <a:schemeClr val="tx1"/>
                </a:solidFill>
                <a:latin typeface="+mn-lt"/>
                <a:ea typeface="+mn-ea"/>
                <a:cs typeface="+mn-cs"/>
              </a:rPr>
              <a:t>Programs should be dynamically</a:t>
            </a:r>
          </a:p>
          <a:p>
            <a:r>
              <a:rPr lang="en-US" sz="1200" kern="1200" baseline="0" dirty="0" smtClean="0">
                <a:solidFill>
                  <a:schemeClr val="tx1"/>
                </a:solidFill>
                <a:latin typeface="+mn-lt"/>
                <a:ea typeface="+mn-ea"/>
                <a:cs typeface="+mn-cs"/>
              </a:rPr>
              <a:t>allocated across the memory hierarchy as required. Allocation should be</a:t>
            </a:r>
          </a:p>
          <a:p>
            <a:r>
              <a:rPr lang="en-US" sz="1200" kern="1200" baseline="0" dirty="0" smtClean="0">
                <a:solidFill>
                  <a:schemeClr val="tx1"/>
                </a:solidFill>
                <a:latin typeface="+mn-lt"/>
                <a:ea typeface="+mn-ea"/>
                <a:cs typeface="+mn-cs"/>
              </a:rPr>
              <a:t>transparent to the programmer. Thus, the programmer is relieved of concerns</a:t>
            </a:r>
          </a:p>
          <a:p>
            <a:r>
              <a:rPr lang="en-US" sz="1200" kern="1200" baseline="0" dirty="0" smtClean="0">
                <a:solidFill>
                  <a:schemeClr val="tx1"/>
                </a:solidFill>
                <a:latin typeface="+mn-lt"/>
                <a:ea typeface="+mn-ea"/>
                <a:cs typeface="+mn-cs"/>
              </a:rPr>
              <a:t>relating to memory limitations, and the OS can achieve efficiency by assigning</a:t>
            </a:r>
          </a:p>
          <a:p>
            <a:r>
              <a:rPr lang="en-US" sz="1200" kern="1200" baseline="0" dirty="0" smtClean="0">
                <a:solidFill>
                  <a:schemeClr val="tx1"/>
                </a:solidFill>
                <a:latin typeface="+mn-lt"/>
                <a:ea typeface="+mn-ea"/>
                <a:cs typeface="+mn-cs"/>
              </a:rPr>
              <a:t>memory to jobs only as needed.</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Support of modular programming: </a:t>
            </a:r>
            <a:r>
              <a:rPr lang="en-US" sz="1200" b="0" kern="1200" baseline="0" dirty="0" smtClean="0">
                <a:solidFill>
                  <a:schemeClr val="tx1"/>
                </a:solidFill>
                <a:latin typeface="+mn-lt"/>
                <a:ea typeface="+mn-ea"/>
                <a:cs typeface="+mn-cs"/>
              </a:rPr>
              <a:t>Programmers should be able to define program</a:t>
            </a:r>
          </a:p>
          <a:p>
            <a:r>
              <a:rPr lang="en-US" sz="1200" b="0" kern="1200" baseline="0" dirty="0" smtClean="0">
                <a:solidFill>
                  <a:schemeClr val="tx1"/>
                </a:solidFill>
                <a:latin typeface="+mn-lt"/>
                <a:ea typeface="+mn-ea"/>
                <a:cs typeface="+mn-cs"/>
              </a:rPr>
              <a:t>modules, and to create, destroy, and alter the size of modules dynamically.</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Protection and access control</a:t>
            </a:r>
            <a:r>
              <a:rPr lang="en-US" sz="1200" b="0" kern="1200" baseline="0" dirty="0" smtClean="0">
                <a:solidFill>
                  <a:schemeClr val="tx1"/>
                </a:solidFill>
                <a:latin typeface="+mn-lt"/>
                <a:ea typeface="+mn-ea"/>
                <a:cs typeface="+mn-cs"/>
              </a:rPr>
              <a:t>: Sharing of memory, at any level of the memory</a:t>
            </a:r>
          </a:p>
          <a:p>
            <a:r>
              <a:rPr lang="en-US" sz="1200" b="0" kern="1200" baseline="0" dirty="0" smtClean="0">
                <a:solidFill>
                  <a:schemeClr val="tx1"/>
                </a:solidFill>
                <a:latin typeface="+mn-lt"/>
                <a:ea typeface="+mn-ea"/>
                <a:cs typeface="+mn-cs"/>
              </a:rPr>
              <a:t>hierarchy, creates the potential for one program to address the memory space</a:t>
            </a:r>
          </a:p>
          <a:p>
            <a:r>
              <a:rPr lang="en-US" sz="1200" kern="1200" baseline="0" dirty="0" smtClean="0">
                <a:solidFill>
                  <a:schemeClr val="tx1"/>
                </a:solidFill>
                <a:latin typeface="+mn-lt"/>
                <a:ea typeface="+mn-ea"/>
                <a:cs typeface="+mn-cs"/>
              </a:rPr>
              <a:t>of another. This is desirable when sharing is needed by particular applications.</a:t>
            </a:r>
          </a:p>
          <a:p>
            <a:r>
              <a:rPr lang="en-US" sz="1200" kern="1200" baseline="0" dirty="0" smtClean="0">
                <a:solidFill>
                  <a:schemeClr val="tx1"/>
                </a:solidFill>
                <a:latin typeface="+mn-lt"/>
                <a:ea typeface="+mn-ea"/>
                <a:cs typeface="+mn-cs"/>
              </a:rPr>
              <a:t>At other times, it threatens the integrity of programs and even of the OS itself.</a:t>
            </a:r>
          </a:p>
          <a:p>
            <a:r>
              <a:rPr lang="en-US" sz="1200" kern="1200" baseline="0" dirty="0" smtClean="0">
                <a:solidFill>
                  <a:schemeClr val="tx1"/>
                </a:solidFill>
                <a:latin typeface="+mn-lt"/>
                <a:ea typeface="+mn-ea"/>
                <a:cs typeface="+mn-cs"/>
              </a:rPr>
              <a:t>The OS must allow portions of memory to be accessible in various ways by</a:t>
            </a:r>
          </a:p>
          <a:p>
            <a:r>
              <a:rPr lang="en-US" sz="1200" kern="1200" baseline="0" dirty="0" smtClean="0">
                <a:solidFill>
                  <a:schemeClr val="tx1"/>
                </a:solidFill>
                <a:latin typeface="+mn-lt"/>
                <a:ea typeface="+mn-ea"/>
                <a:cs typeface="+mn-cs"/>
              </a:rPr>
              <a:t>various users.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Long-term storage: </a:t>
            </a:r>
            <a:r>
              <a:rPr lang="en-US" sz="1200" b="0" kern="1200" baseline="0" dirty="0" smtClean="0">
                <a:solidFill>
                  <a:schemeClr val="tx1"/>
                </a:solidFill>
                <a:latin typeface="+mn-lt"/>
                <a:ea typeface="+mn-ea"/>
                <a:cs typeface="+mn-cs"/>
              </a:rPr>
              <a:t>Many application programs require means for storing</a:t>
            </a:r>
          </a:p>
          <a:p>
            <a:r>
              <a:rPr lang="en-US" sz="1200" kern="1200" baseline="0" dirty="0" smtClean="0">
                <a:solidFill>
                  <a:schemeClr val="tx1"/>
                </a:solidFill>
                <a:latin typeface="+mn-lt"/>
                <a:ea typeface="+mn-ea"/>
                <a:cs typeface="+mn-cs"/>
              </a:rPr>
              <a:t>information for extended periods of time, after the computer has been</a:t>
            </a:r>
          </a:p>
          <a:p>
            <a:r>
              <a:rPr lang="en-US" sz="1200" kern="1200" baseline="0" dirty="0" smtClean="0">
                <a:solidFill>
                  <a:schemeClr val="tx1"/>
                </a:solidFill>
                <a:latin typeface="+mn-lt"/>
                <a:ea typeface="+mn-ea"/>
                <a:cs typeface="+mn-cs"/>
              </a:rPr>
              <a:t>powered down.</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83</a:t>
            </a:fld>
            <a:endParaRPr lang="en-US" dirty="0"/>
          </a:p>
        </p:txBody>
      </p:sp>
    </p:spTree>
    <p:extLst>
      <p:ext uri="{BB962C8B-B14F-4D97-AF65-F5344CB8AC3E}">
        <p14:creationId xmlns:p14="http://schemas.microsoft.com/office/powerpoint/2010/main" val="324218808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Typically, operating systems meet these requirements with virtual memory</a:t>
            </a:r>
          </a:p>
          <a:p>
            <a:r>
              <a:rPr lang="en-US" sz="1200" kern="1200" baseline="0" dirty="0" smtClean="0">
                <a:solidFill>
                  <a:schemeClr val="tx1"/>
                </a:solidFill>
                <a:latin typeface="+mn-lt"/>
                <a:ea typeface="+mn-ea"/>
                <a:cs typeface="+mn-cs"/>
              </a:rPr>
              <a:t>and file system facilities. The file system implements a long-term store, with information</a:t>
            </a:r>
          </a:p>
          <a:p>
            <a:r>
              <a:rPr lang="en-US" sz="1200" kern="1200" baseline="0" dirty="0" smtClean="0">
                <a:solidFill>
                  <a:schemeClr val="tx1"/>
                </a:solidFill>
                <a:latin typeface="+mn-lt"/>
                <a:ea typeface="+mn-ea"/>
                <a:cs typeface="+mn-cs"/>
              </a:rPr>
              <a:t>stored in named objects, called files. The file is a convenient concept for the</a:t>
            </a:r>
          </a:p>
          <a:p>
            <a:r>
              <a:rPr lang="en-US" sz="1200" kern="1200" baseline="0" dirty="0" smtClean="0">
                <a:solidFill>
                  <a:schemeClr val="tx1"/>
                </a:solidFill>
                <a:latin typeface="+mn-lt"/>
                <a:ea typeface="+mn-ea"/>
                <a:cs typeface="+mn-cs"/>
              </a:rPr>
              <a:t>programmer and is a useful unit of access control and protection for the OS.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Virtual memory is a facility that allows programs to address memory from</a:t>
            </a:r>
          </a:p>
          <a:p>
            <a:r>
              <a:rPr lang="en-US" sz="1200" kern="1200" baseline="0" dirty="0" smtClean="0">
                <a:solidFill>
                  <a:schemeClr val="tx1"/>
                </a:solidFill>
                <a:latin typeface="+mn-lt"/>
                <a:ea typeface="+mn-ea"/>
                <a:cs typeface="+mn-cs"/>
              </a:rPr>
              <a:t>a logical point of view, without regard to the amount of main memory physically</a:t>
            </a:r>
          </a:p>
          <a:p>
            <a:r>
              <a:rPr lang="en-US" sz="1200" kern="1200" baseline="0" dirty="0" smtClean="0">
                <a:solidFill>
                  <a:schemeClr val="tx1"/>
                </a:solidFill>
                <a:latin typeface="+mn-lt"/>
                <a:ea typeface="+mn-ea"/>
                <a:cs typeface="+mn-cs"/>
              </a:rPr>
              <a:t>available. Virtual memory was conceived to meet the requirement of having multiple</a:t>
            </a:r>
          </a:p>
          <a:p>
            <a:r>
              <a:rPr lang="en-US" sz="1200" kern="1200" baseline="0" dirty="0" smtClean="0">
                <a:solidFill>
                  <a:schemeClr val="tx1"/>
                </a:solidFill>
                <a:latin typeface="+mn-lt"/>
                <a:ea typeface="+mn-ea"/>
                <a:cs typeface="+mn-cs"/>
              </a:rPr>
              <a:t>user jobs reside in main memory concurrently, so that there would not be a hiatus</a:t>
            </a:r>
          </a:p>
          <a:p>
            <a:r>
              <a:rPr lang="en-US" sz="1200" kern="1200" baseline="0" dirty="0" smtClean="0">
                <a:solidFill>
                  <a:schemeClr val="tx1"/>
                </a:solidFill>
                <a:latin typeface="+mn-lt"/>
                <a:ea typeface="+mn-ea"/>
                <a:cs typeface="+mn-cs"/>
              </a:rPr>
              <a:t>between the execution of successive processes while one process was written out</a:t>
            </a:r>
          </a:p>
          <a:p>
            <a:r>
              <a:rPr lang="en-US" sz="1200" kern="1200" baseline="0" dirty="0" smtClean="0">
                <a:solidFill>
                  <a:schemeClr val="tx1"/>
                </a:solidFill>
                <a:latin typeface="+mn-lt"/>
                <a:ea typeface="+mn-ea"/>
                <a:cs typeface="+mn-cs"/>
              </a:rPr>
              <a:t>to secondary store and the successor process was read in.</a:t>
            </a:r>
            <a:endParaRPr lang="en-NZ" dirty="0" smtClean="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84</a:t>
            </a:fld>
            <a:endParaRPr lang="en-US" dirty="0"/>
          </a:p>
        </p:txBody>
      </p:sp>
    </p:spTree>
    <p:extLst>
      <p:ext uri="{BB962C8B-B14F-4D97-AF65-F5344CB8AC3E}">
        <p14:creationId xmlns:p14="http://schemas.microsoft.com/office/powerpoint/2010/main" val="190645546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Because processes vary</a:t>
            </a:r>
          </a:p>
          <a:p>
            <a:r>
              <a:rPr lang="en-US" sz="1200" kern="1200" baseline="0" dirty="0" smtClean="0">
                <a:solidFill>
                  <a:schemeClr val="tx1"/>
                </a:solidFill>
                <a:latin typeface="+mn-lt"/>
                <a:ea typeface="+mn-ea"/>
                <a:cs typeface="+mn-cs"/>
              </a:rPr>
              <a:t>in size, if the processor switches among a number of processes it is difficult to pack</a:t>
            </a:r>
          </a:p>
          <a:p>
            <a:r>
              <a:rPr lang="en-US" sz="1200" kern="1200" baseline="0" dirty="0" smtClean="0">
                <a:solidFill>
                  <a:schemeClr val="tx1"/>
                </a:solidFill>
                <a:latin typeface="+mn-lt"/>
                <a:ea typeface="+mn-ea"/>
                <a:cs typeface="+mn-cs"/>
              </a:rPr>
              <a:t>them compactly into main memory. Paging systems were introduced, which allow</a:t>
            </a:r>
          </a:p>
          <a:p>
            <a:r>
              <a:rPr lang="en-US" sz="1200" kern="1200" baseline="0" dirty="0" smtClean="0">
                <a:solidFill>
                  <a:schemeClr val="tx1"/>
                </a:solidFill>
                <a:latin typeface="+mn-lt"/>
                <a:ea typeface="+mn-ea"/>
                <a:cs typeface="+mn-cs"/>
              </a:rPr>
              <a:t>processes to be comprised of a number of fixed-size blocks, called pages. A program</a:t>
            </a:r>
          </a:p>
          <a:p>
            <a:r>
              <a:rPr lang="en-US" sz="1200" kern="1200" baseline="0" dirty="0" smtClean="0">
                <a:solidFill>
                  <a:schemeClr val="tx1"/>
                </a:solidFill>
                <a:latin typeface="+mn-lt"/>
                <a:ea typeface="+mn-ea"/>
                <a:cs typeface="+mn-cs"/>
              </a:rPr>
              <a:t>references a word by means of a </a:t>
            </a:r>
            <a:r>
              <a:rPr lang="en-US" sz="1200" b="1" kern="1200" baseline="0" dirty="0" smtClean="0">
                <a:solidFill>
                  <a:schemeClr val="tx1"/>
                </a:solidFill>
                <a:latin typeface="+mn-lt"/>
                <a:ea typeface="+mn-ea"/>
                <a:cs typeface="+mn-cs"/>
              </a:rPr>
              <a:t>virtual address </a:t>
            </a:r>
            <a:r>
              <a:rPr lang="en-US" sz="1200" b="0" kern="1200" baseline="0" dirty="0" smtClean="0">
                <a:solidFill>
                  <a:schemeClr val="tx1"/>
                </a:solidFill>
                <a:latin typeface="+mn-lt"/>
                <a:ea typeface="+mn-ea"/>
                <a:cs typeface="+mn-cs"/>
              </a:rPr>
              <a:t>consisting of a page number</a:t>
            </a:r>
          </a:p>
          <a:p>
            <a:r>
              <a:rPr lang="en-US" sz="1200" kern="1200" baseline="0" dirty="0" smtClean="0">
                <a:solidFill>
                  <a:schemeClr val="tx1"/>
                </a:solidFill>
                <a:latin typeface="+mn-lt"/>
                <a:ea typeface="+mn-ea"/>
                <a:cs typeface="+mn-cs"/>
              </a:rPr>
              <a:t>and an offset within the page. Each page of a process may be located anywhere</a:t>
            </a:r>
          </a:p>
          <a:p>
            <a:r>
              <a:rPr lang="en-US" sz="1200" kern="1200" baseline="0" dirty="0" smtClean="0">
                <a:solidFill>
                  <a:schemeClr val="tx1"/>
                </a:solidFill>
                <a:latin typeface="+mn-lt"/>
                <a:ea typeface="+mn-ea"/>
                <a:cs typeface="+mn-cs"/>
              </a:rPr>
              <a:t>in main memory. The paging system provides for a dynamic mapping between the</a:t>
            </a:r>
          </a:p>
          <a:p>
            <a:r>
              <a:rPr lang="en-US" sz="1200" kern="1200" baseline="0" dirty="0" smtClean="0">
                <a:solidFill>
                  <a:schemeClr val="tx1"/>
                </a:solidFill>
                <a:latin typeface="+mn-lt"/>
                <a:ea typeface="+mn-ea"/>
                <a:cs typeface="+mn-cs"/>
              </a:rPr>
              <a:t>virtual address used in the program and a </a:t>
            </a:r>
            <a:r>
              <a:rPr lang="en-US" sz="1200" b="1" kern="1200" baseline="0" dirty="0" smtClean="0">
                <a:solidFill>
                  <a:schemeClr val="tx1"/>
                </a:solidFill>
                <a:latin typeface="+mn-lt"/>
                <a:ea typeface="+mn-ea"/>
                <a:cs typeface="+mn-cs"/>
              </a:rPr>
              <a:t>real address </a:t>
            </a:r>
            <a:r>
              <a:rPr lang="en-US" sz="1200" b="0" kern="1200" baseline="0" dirty="0" smtClean="0">
                <a:solidFill>
                  <a:schemeClr val="tx1"/>
                </a:solidFill>
                <a:latin typeface="+mn-lt"/>
                <a:ea typeface="+mn-ea"/>
                <a:cs typeface="+mn-cs"/>
              </a:rPr>
              <a:t>, or physical address, in main</a:t>
            </a:r>
          </a:p>
          <a:p>
            <a:r>
              <a:rPr lang="en-US" sz="1200" b="0" kern="1200" baseline="0" dirty="0" smtClean="0">
                <a:solidFill>
                  <a:schemeClr val="tx1"/>
                </a:solidFill>
                <a:latin typeface="+mn-lt"/>
                <a:ea typeface="+mn-ea"/>
                <a:cs typeface="+mn-cs"/>
              </a:rPr>
              <a:t>memory.</a:t>
            </a:r>
          </a:p>
          <a:p>
            <a:endParaRPr lang="en-US" sz="1200" kern="1200" baseline="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85</a:t>
            </a:fld>
            <a:endParaRPr lang="en-US" dirty="0"/>
          </a:p>
        </p:txBody>
      </p:sp>
    </p:spTree>
    <p:extLst>
      <p:ext uri="{BB962C8B-B14F-4D97-AF65-F5344CB8AC3E}">
        <p14:creationId xmlns:p14="http://schemas.microsoft.com/office/powerpoint/2010/main" val="293853881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With dynamic mapping hardware available, the next logical step was to</a:t>
            </a:r>
          </a:p>
          <a:p>
            <a:r>
              <a:rPr lang="en-US" sz="1200" kern="1200" baseline="0" dirty="0" smtClean="0">
                <a:solidFill>
                  <a:schemeClr val="tx1"/>
                </a:solidFill>
                <a:latin typeface="+mn-lt"/>
                <a:ea typeface="+mn-ea"/>
                <a:cs typeface="+mn-cs"/>
              </a:rPr>
              <a:t>eliminate the requirement that all pages of a process reside in main memory simultaneously.</a:t>
            </a:r>
          </a:p>
          <a:p>
            <a:r>
              <a:rPr lang="en-US" sz="1200" kern="1200" baseline="0" dirty="0" smtClean="0">
                <a:solidFill>
                  <a:schemeClr val="tx1"/>
                </a:solidFill>
                <a:latin typeface="+mn-lt"/>
                <a:ea typeface="+mn-ea"/>
                <a:cs typeface="+mn-cs"/>
              </a:rPr>
              <a:t>All the pages of a process are maintained on disk. When a process is</a:t>
            </a:r>
          </a:p>
          <a:p>
            <a:r>
              <a:rPr lang="en-US" sz="1200" kern="1200" baseline="0" dirty="0" smtClean="0">
                <a:solidFill>
                  <a:schemeClr val="tx1"/>
                </a:solidFill>
                <a:latin typeface="+mn-lt"/>
                <a:ea typeface="+mn-ea"/>
                <a:cs typeface="+mn-cs"/>
              </a:rPr>
              <a:t>executing, some of its pages are in main memory. If reference is made to a page</a:t>
            </a:r>
          </a:p>
          <a:p>
            <a:r>
              <a:rPr lang="en-US" sz="1200" kern="1200" baseline="0" dirty="0" smtClean="0">
                <a:solidFill>
                  <a:schemeClr val="tx1"/>
                </a:solidFill>
                <a:latin typeface="+mn-lt"/>
                <a:ea typeface="+mn-ea"/>
                <a:cs typeface="+mn-cs"/>
              </a:rPr>
              <a:t>that is not in main memory, the memory management hardware detects this and</a:t>
            </a:r>
          </a:p>
          <a:p>
            <a:r>
              <a:rPr lang="en-US" sz="1200" kern="1200" baseline="0" dirty="0" smtClean="0">
                <a:solidFill>
                  <a:schemeClr val="tx1"/>
                </a:solidFill>
                <a:latin typeface="+mn-lt"/>
                <a:ea typeface="+mn-ea"/>
                <a:cs typeface="+mn-cs"/>
              </a:rPr>
              <a:t>arranges for the missing page to be loaded. Such a scheme is referred to as </a:t>
            </a:r>
            <a:r>
              <a:rPr lang="en-US" sz="1200" b="1" kern="1200" baseline="0" dirty="0" smtClean="0">
                <a:solidFill>
                  <a:schemeClr val="tx1"/>
                </a:solidFill>
                <a:latin typeface="+mn-lt"/>
                <a:ea typeface="+mn-ea"/>
                <a:cs typeface="+mn-cs"/>
              </a:rPr>
              <a:t>virtual</a:t>
            </a:r>
          </a:p>
          <a:p>
            <a:r>
              <a:rPr lang="en-US" sz="1200" b="1" kern="1200" baseline="0" dirty="0" smtClean="0">
                <a:solidFill>
                  <a:schemeClr val="tx1"/>
                </a:solidFill>
                <a:latin typeface="+mn-lt"/>
                <a:ea typeface="+mn-ea"/>
                <a:cs typeface="+mn-cs"/>
              </a:rPr>
              <a:t>memory </a:t>
            </a:r>
            <a:r>
              <a:rPr lang="en-US" sz="1200" b="0" kern="1200" baseline="0" dirty="0" smtClean="0">
                <a:solidFill>
                  <a:schemeClr val="tx1"/>
                </a:solidFill>
                <a:latin typeface="+mn-lt"/>
                <a:ea typeface="+mn-ea"/>
                <a:cs typeface="+mn-cs"/>
              </a:rPr>
              <a:t>and is depicted in Figure 2.9 .</a:t>
            </a:r>
          </a:p>
          <a:p>
            <a:endParaRPr lang="en-US" sz="1200" b="1"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processor hardware, together with the OS, provides the user with a</a:t>
            </a:r>
          </a:p>
          <a:p>
            <a:r>
              <a:rPr lang="en-US" sz="1200" kern="1200" baseline="0" dirty="0" smtClean="0">
                <a:solidFill>
                  <a:schemeClr val="tx1"/>
                </a:solidFill>
                <a:latin typeface="+mn-lt"/>
                <a:ea typeface="+mn-ea"/>
                <a:cs typeface="+mn-cs"/>
              </a:rPr>
              <a:t>“virtual processor” that has access to a virtual memory. This memory may be a</a:t>
            </a:r>
          </a:p>
          <a:p>
            <a:r>
              <a:rPr lang="en-US" sz="1200" kern="1200" baseline="0" dirty="0" smtClean="0">
                <a:solidFill>
                  <a:schemeClr val="tx1"/>
                </a:solidFill>
                <a:latin typeface="+mn-lt"/>
                <a:ea typeface="+mn-ea"/>
                <a:cs typeface="+mn-cs"/>
              </a:rPr>
              <a:t>linear address space or a collection of segments, which are variable-length blocks</a:t>
            </a:r>
          </a:p>
          <a:p>
            <a:r>
              <a:rPr lang="en-US" sz="1200" kern="1200" baseline="0" dirty="0" smtClean="0">
                <a:solidFill>
                  <a:schemeClr val="tx1"/>
                </a:solidFill>
                <a:latin typeface="+mn-lt"/>
                <a:ea typeface="+mn-ea"/>
                <a:cs typeface="+mn-cs"/>
              </a:rPr>
              <a:t>of contiguous addresses. In either case, programming language instructions can</a:t>
            </a:r>
          </a:p>
          <a:p>
            <a:r>
              <a:rPr lang="en-US" sz="1200" kern="1200" baseline="0" dirty="0" smtClean="0">
                <a:solidFill>
                  <a:schemeClr val="tx1"/>
                </a:solidFill>
                <a:latin typeface="+mn-lt"/>
                <a:ea typeface="+mn-ea"/>
                <a:cs typeface="+mn-cs"/>
              </a:rPr>
              <a:t>reference program and data locations in the virtual memory area. Process isolation</a:t>
            </a:r>
          </a:p>
          <a:p>
            <a:r>
              <a:rPr lang="en-US" sz="1200" kern="1200" baseline="0" dirty="0" smtClean="0">
                <a:solidFill>
                  <a:schemeClr val="tx1"/>
                </a:solidFill>
                <a:latin typeface="+mn-lt"/>
                <a:ea typeface="+mn-ea"/>
                <a:cs typeface="+mn-cs"/>
              </a:rPr>
              <a:t>can be achieved by giving each process a unique, nonoverlapping virtual memory.</a:t>
            </a:r>
          </a:p>
          <a:p>
            <a:r>
              <a:rPr lang="en-US" sz="1200" kern="1200" baseline="0" dirty="0" smtClean="0">
                <a:solidFill>
                  <a:schemeClr val="tx1"/>
                </a:solidFill>
                <a:latin typeface="+mn-lt"/>
                <a:ea typeface="+mn-ea"/>
                <a:cs typeface="+mn-cs"/>
              </a:rPr>
              <a:t>Memory sharing can be achieved by overlapping portions of two virtual memory</a:t>
            </a:r>
          </a:p>
          <a:p>
            <a:r>
              <a:rPr lang="en-US" sz="1200" kern="1200" baseline="0" dirty="0" smtClean="0">
                <a:solidFill>
                  <a:schemeClr val="tx1"/>
                </a:solidFill>
                <a:latin typeface="+mn-lt"/>
                <a:ea typeface="+mn-ea"/>
                <a:cs typeface="+mn-cs"/>
              </a:rPr>
              <a:t>spaces. Files are maintained in a long-term store. Files and portions of files may be</a:t>
            </a:r>
          </a:p>
          <a:p>
            <a:r>
              <a:rPr lang="en-US" sz="1200" kern="1200" baseline="0" dirty="0" smtClean="0">
                <a:solidFill>
                  <a:schemeClr val="tx1"/>
                </a:solidFill>
                <a:latin typeface="+mn-lt"/>
                <a:ea typeface="+mn-ea"/>
                <a:cs typeface="+mn-cs"/>
              </a:rPr>
              <a:t>copied into the virtual memory for manipulation by programs.</a:t>
            </a:r>
            <a:endParaRPr lang="en-US" sz="1200" b="1" kern="1200" baseline="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86</a:t>
            </a:fld>
            <a:endParaRPr lang="en-US" dirty="0"/>
          </a:p>
        </p:txBody>
      </p:sp>
    </p:spTree>
    <p:extLst>
      <p:ext uri="{BB962C8B-B14F-4D97-AF65-F5344CB8AC3E}">
        <p14:creationId xmlns:p14="http://schemas.microsoft.com/office/powerpoint/2010/main" val="127345520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Figure 2.10 highlights the addressing concerns in a virtual memory scheme.</a:t>
            </a:r>
          </a:p>
          <a:p>
            <a:r>
              <a:rPr lang="en-US" sz="1200" kern="1200" baseline="0" dirty="0" smtClean="0">
                <a:solidFill>
                  <a:schemeClr val="tx1"/>
                </a:solidFill>
                <a:latin typeface="+mn-lt"/>
                <a:ea typeface="+mn-ea"/>
                <a:cs typeface="+mn-cs"/>
              </a:rPr>
              <a:t>Storage consists of directly addressable (by machine instructions) main memory</a:t>
            </a:r>
          </a:p>
          <a:p>
            <a:r>
              <a:rPr lang="en-US" sz="1200" kern="1200" baseline="0" dirty="0" smtClean="0">
                <a:solidFill>
                  <a:schemeClr val="tx1"/>
                </a:solidFill>
                <a:latin typeface="+mn-lt"/>
                <a:ea typeface="+mn-ea"/>
                <a:cs typeface="+mn-cs"/>
              </a:rPr>
              <a:t>and lower-speed auxiliary memory that is accessed indirectly by loading blocks</a:t>
            </a:r>
          </a:p>
          <a:p>
            <a:r>
              <a:rPr lang="en-US" sz="1200" kern="1200" baseline="0" dirty="0" smtClean="0">
                <a:solidFill>
                  <a:schemeClr val="tx1"/>
                </a:solidFill>
                <a:latin typeface="+mn-lt"/>
                <a:ea typeface="+mn-ea"/>
                <a:cs typeface="+mn-cs"/>
              </a:rPr>
              <a:t>into main memory. Address translation hardware (memory management unit) is</a:t>
            </a:r>
          </a:p>
          <a:p>
            <a:r>
              <a:rPr lang="en-US" sz="1200" kern="1200" baseline="0" dirty="0" smtClean="0">
                <a:solidFill>
                  <a:schemeClr val="tx1"/>
                </a:solidFill>
                <a:latin typeface="+mn-lt"/>
                <a:ea typeface="+mn-ea"/>
                <a:cs typeface="+mn-cs"/>
              </a:rPr>
              <a:t>interposed between the processor and memory. Programs reference locations using</a:t>
            </a:r>
          </a:p>
          <a:p>
            <a:r>
              <a:rPr lang="en-US" sz="1200" kern="1200" baseline="0" dirty="0" smtClean="0">
                <a:solidFill>
                  <a:schemeClr val="tx1"/>
                </a:solidFill>
                <a:latin typeface="+mn-lt"/>
                <a:ea typeface="+mn-ea"/>
                <a:cs typeface="+mn-cs"/>
              </a:rPr>
              <a:t>virtual addresses, which are mapped into real main memory addresses. If a reference</a:t>
            </a:r>
          </a:p>
          <a:p>
            <a:r>
              <a:rPr lang="en-US" sz="1200" kern="1200" baseline="0" dirty="0" smtClean="0">
                <a:solidFill>
                  <a:schemeClr val="tx1"/>
                </a:solidFill>
                <a:latin typeface="+mn-lt"/>
                <a:ea typeface="+mn-ea"/>
                <a:cs typeface="+mn-cs"/>
              </a:rPr>
              <a:t>is made to a virtual address not in real memory, then a portion of the contents</a:t>
            </a:r>
          </a:p>
          <a:p>
            <a:r>
              <a:rPr lang="en-US" sz="1200" kern="1200" baseline="0" dirty="0" smtClean="0">
                <a:solidFill>
                  <a:schemeClr val="tx1"/>
                </a:solidFill>
                <a:latin typeface="+mn-lt"/>
                <a:ea typeface="+mn-ea"/>
                <a:cs typeface="+mn-cs"/>
              </a:rPr>
              <a:t>of real memory is swapped out to auxiliary memory and the desired block of data</a:t>
            </a:r>
          </a:p>
          <a:p>
            <a:r>
              <a:rPr lang="en-US" sz="1200" kern="1200" baseline="0" dirty="0" smtClean="0">
                <a:solidFill>
                  <a:schemeClr val="tx1"/>
                </a:solidFill>
                <a:latin typeface="+mn-lt"/>
                <a:ea typeface="+mn-ea"/>
                <a:cs typeface="+mn-cs"/>
              </a:rPr>
              <a:t>is swapped in. During this activity, the process that generated the address reference</a:t>
            </a:r>
          </a:p>
          <a:p>
            <a:r>
              <a:rPr lang="en-US" sz="1200" kern="1200" baseline="0" dirty="0" smtClean="0">
                <a:solidFill>
                  <a:schemeClr val="tx1"/>
                </a:solidFill>
                <a:latin typeface="+mn-lt"/>
                <a:ea typeface="+mn-ea"/>
                <a:cs typeface="+mn-cs"/>
              </a:rPr>
              <a:t>must be suspended. The OS designer needs to develop an address translation mechanism</a:t>
            </a:r>
          </a:p>
          <a:p>
            <a:r>
              <a:rPr lang="en-US" sz="1200" kern="1200" baseline="0" dirty="0" smtClean="0">
                <a:solidFill>
                  <a:schemeClr val="tx1"/>
                </a:solidFill>
                <a:latin typeface="+mn-lt"/>
                <a:ea typeface="+mn-ea"/>
                <a:cs typeface="+mn-cs"/>
              </a:rPr>
              <a:t>that generates little overhead and a storage allocation policy that minimizes</a:t>
            </a:r>
          </a:p>
          <a:p>
            <a:r>
              <a:rPr lang="en-US" sz="1200" kern="1200" baseline="0" dirty="0" smtClean="0">
                <a:solidFill>
                  <a:schemeClr val="tx1"/>
                </a:solidFill>
                <a:latin typeface="+mn-lt"/>
                <a:ea typeface="+mn-ea"/>
                <a:cs typeface="+mn-cs"/>
              </a:rPr>
              <a:t>the traffic between memory levels.</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87</a:t>
            </a:fld>
            <a:endParaRPr lang="en-US" dirty="0"/>
          </a:p>
        </p:txBody>
      </p:sp>
    </p:spTree>
    <p:extLst>
      <p:ext uri="{BB962C8B-B14F-4D97-AF65-F5344CB8AC3E}">
        <p14:creationId xmlns:p14="http://schemas.microsoft.com/office/powerpoint/2010/main" val="204820095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The growth in the use of time-sharing systems and, more recently, computer networks</a:t>
            </a:r>
          </a:p>
          <a:p>
            <a:r>
              <a:rPr lang="en-US" sz="1200" kern="1200" baseline="0" dirty="0" smtClean="0">
                <a:solidFill>
                  <a:schemeClr val="tx1"/>
                </a:solidFill>
                <a:latin typeface="+mn-lt"/>
                <a:ea typeface="+mn-ea"/>
                <a:cs typeface="+mn-cs"/>
              </a:rPr>
              <a:t>has brought with it a growth in concern for the protection of information.</a:t>
            </a:r>
          </a:p>
          <a:p>
            <a:r>
              <a:rPr lang="en-US" sz="1200" kern="1200" baseline="0" dirty="0" smtClean="0">
                <a:solidFill>
                  <a:schemeClr val="tx1"/>
                </a:solidFill>
                <a:latin typeface="+mn-lt"/>
                <a:ea typeface="+mn-ea"/>
                <a:cs typeface="+mn-cs"/>
              </a:rPr>
              <a:t>The nature of the threat that concerns an organization will vary greatly depending</a:t>
            </a:r>
          </a:p>
          <a:p>
            <a:r>
              <a:rPr lang="en-US" sz="1200" kern="1200" baseline="0" dirty="0" smtClean="0">
                <a:solidFill>
                  <a:schemeClr val="tx1"/>
                </a:solidFill>
                <a:latin typeface="+mn-lt"/>
                <a:ea typeface="+mn-ea"/>
                <a:cs typeface="+mn-cs"/>
              </a:rPr>
              <a:t>on the circumstances. However, there are some general-purpose tools that can be</a:t>
            </a:r>
          </a:p>
          <a:p>
            <a:r>
              <a:rPr lang="en-US" sz="1200" kern="1200" baseline="0" dirty="0" smtClean="0">
                <a:solidFill>
                  <a:schemeClr val="tx1"/>
                </a:solidFill>
                <a:latin typeface="+mn-lt"/>
                <a:ea typeface="+mn-ea"/>
                <a:cs typeface="+mn-cs"/>
              </a:rPr>
              <a:t>built into computers and operating systems that support a variety of protection and</a:t>
            </a:r>
          </a:p>
          <a:p>
            <a:r>
              <a:rPr lang="en-US" sz="1200" kern="1200" baseline="0" dirty="0" smtClean="0">
                <a:solidFill>
                  <a:schemeClr val="tx1"/>
                </a:solidFill>
                <a:latin typeface="+mn-lt"/>
                <a:ea typeface="+mn-ea"/>
                <a:cs typeface="+mn-cs"/>
              </a:rPr>
              <a:t>security mechanisms. In general, we are concerned with the problem of controlling</a:t>
            </a:r>
          </a:p>
          <a:p>
            <a:r>
              <a:rPr lang="en-US" sz="1200" kern="1200" baseline="0" dirty="0" smtClean="0">
                <a:solidFill>
                  <a:schemeClr val="tx1"/>
                </a:solidFill>
                <a:latin typeface="+mn-lt"/>
                <a:ea typeface="+mn-ea"/>
                <a:cs typeface="+mn-cs"/>
              </a:rPr>
              <a:t>access to computer systems and the information stored in them.</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Much of the work in security and protection as it relates to operating systems</a:t>
            </a:r>
          </a:p>
          <a:p>
            <a:r>
              <a:rPr lang="en-US" sz="1200" kern="1200" baseline="0" dirty="0" smtClean="0">
                <a:solidFill>
                  <a:schemeClr val="tx1"/>
                </a:solidFill>
                <a:latin typeface="+mn-lt"/>
                <a:ea typeface="+mn-ea"/>
                <a:cs typeface="+mn-cs"/>
              </a:rPr>
              <a:t>can be roughly grouped into four categories: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Availability: </a:t>
            </a:r>
            <a:r>
              <a:rPr lang="en-US" sz="1200" b="0" kern="1200" baseline="0" dirty="0" smtClean="0">
                <a:solidFill>
                  <a:schemeClr val="tx1"/>
                </a:solidFill>
                <a:latin typeface="+mn-lt"/>
                <a:ea typeface="+mn-ea"/>
                <a:cs typeface="+mn-cs"/>
              </a:rPr>
              <a:t>Concerned with protecting the system against interruption.</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Confidentiality: </a:t>
            </a:r>
            <a:r>
              <a:rPr lang="en-US" sz="1200" b="0" kern="1200" baseline="0" dirty="0" smtClean="0">
                <a:solidFill>
                  <a:schemeClr val="tx1"/>
                </a:solidFill>
                <a:latin typeface="+mn-lt"/>
                <a:ea typeface="+mn-ea"/>
                <a:cs typeface="+mn-cs"/>
              </a:rPr>
              <a:t>Assures that users cannot read data for which access is</a:t>
            </a:r>
          </a:p>
          <a:p>
            <a:r>
              <a:rPr lang="en-US" sz="1200" b="0" kern="1200" baseline="0" dirty="0" smtClean="0">
                <a:solidFill>
                  <a:schemeClr val="tx1"/>
                </a:solidFill>
                <a:latin typeface="+mn-lt"/>
                <a:ea typeface="+mn-ea"/>
                <a:cs typeface="+mn-cs"/>
              </a:rPr>
              <a:t>unauthorized.</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Data integrity: </a:t>
            </a:r>
            <a:r>
              <a:rPr lang="en-US" sz="1200" b="0" kern="1200" baseline="0" dirty="0" smtClean="0">
                <a:solidFill>
                  <a:schemeClr val="tx1"/>
                </a:solidFill>
                <a:latin typeface="+mn-lt"/>
                <a:ea typeface="+mn-ea"/>
                <a:cs typeface="+mn-cs"/>
              </a:rPr>
              <a:t>Protection of data from unauthorized modification.</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Authenticity: </a:t>
            </a:r>
            <a:r>
              <a:rPr lang="en-US" sz="1200" b="0" kern="1200" baseline="0" dirty="0" smtClean="0">
                <a:solidFill>
                  <a:schemeClr val="tx1"/>
                </a:solidFill>
                <a:latin typeface="+mn-lt"/>
                <a:ea typeface="+mn-ea"/>
                <a:cs typeface="+mn-cs"/>
              </a:rPr>
              <a:t>Concerned with the proper verification of the identity of users</a:t>
            </a:r>
          </a:p>
          <a:p>
            <a:r>
              <a:rPr lang="en-US" sz="1200" b="0" kern="1200" baseline="0" dirty="0" smtClean="0">
                <a:solidFill>
                  <a:schemeClr val="tx1"/>
                </a:solidFill>
                <a:latin typeface="+mn-lt"/>
                <a:ea typeface="+mn-ea"/>
                <a:cs typeface="+mn-cs"/>
              </a:rPr>
              <a:t>and the validity of messages or data.</a:t>
            </a:r>
            <a:endParaRPr lang="en-NZ" b="0" dirty="0" smtClean="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88</a:t>
            </a:fld>
            <a:endParaRPr lang="en-US" dirty="0"/>
          </a:p>
        </p:txBody>
      </p:sp>
    </p:spTree>
    <p:extLst>
      <p:ext uri="{BB962C8B-B14F-4D97-AF65-F5344CB8AC3E}">
        <p14:creationId xmlns:p14="http://schemas.microsoft.com/office/powerpoint/2010/main" val="83483230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NZ" dirty="0" smtClean="0"/>
              <a:t>A key responsibility of the OS is to manage the various resources available to it (main memory space, I/O devices, processors) and to schedule their use by the various active processes. </a:t>
            </a:r>
          </a:p>
          <a:p>
            <a:endParaRPr lang="en-NZ" dirty="0" smtClean="0"/>
          </a:p>
          <a:p>
            <a:r>
              <a:rPr lang="en-NZ" dirty="0" smtClean="0"/>
              <a:t>Any resource allocation and scheduling policy must consider three factors:</a:t>
            </a:r>
          </a:p>
          <a:p>
            <a:endParaRPr lang="en-NZ" b="1" dirty="0" smtClean="0"/>
          </a:p>
          <a:p>
            <a:r>
              <a:rPr lang="en-NZ" b="1" dirty="0" smtClean="0"/>
              <a:t>Fairness: </a:t>
            </a:r>
          </a:p>
          <a:p>
            <a:endParaRPr lang="en-NZ" b="1" dirty="0" smtClean="0"/>
          </a:p>
          <a:p>
            <a:r>
              <a:rPr lang="en-US" sz="1200" kern="1200" baseline="0" dirty="0" smtClean="0">
                <a:solidFill>
                  <a:schemeClr val="tx1"/>
                </a:solidFill>
                <a:latin typeface="+mn-lt"/>
                <a:ea typeface="+mn-ea"/>
                <a:cs typeface="+mn-cs"/>
              </a:rPr>
              <a:t> Typically, we would like all processes that are competing for the use</a:t>
            </a:r>
          </a:p>
          <a:p>
            <a:r>
              <a:rPr lang="en-US" sz="1200" kern="1200" baseline="0" dirty="0" smtClean="0">
                <a:solidFill>
                  <a:schemeClr val="tx1"/>
                </a:solidFill>
                <a:latin typeface="+mn-lt"/>
                <a:ea typeface="+mn-ea"/>
                <a:cs typeface="+mn-cs"/>
              </a:rPr>
              <a:t>of a particular resource to be given approximately equal and fair access to that</a:t>
            </a:r>
          </a:p>
          <a:p>
            <a:r>
              <a:rPr lang="en-US" sz="1200" kern="1200" baseline="0" dirty="0" smtClean="0">
                <a:solidFill>
                  <a:schemeClr val="tx1"/>
                </a:solidFill>
                <a:latin typeface="+mn-lt"/>
                <a:ea typeface="+mn-ea"/>
                <a:cs typeface="+mn-cs"/>
              </a:rPr>
              <a:t>resource. This is especially so for jobs of the same class, that is, jobs of similar</a:t>
            </a:r>
          </a:p>
          <a:p>
            <a:r>
              <a:rPr lang="en-US" sz="1200" kern="1200" baseline="0" dirty="0" smtClean="0">
                <a:solidFill>
                  <a:schemeClr val="tx1"/>
                </a:solidFill>
                <a:latin typeface="+mn-lt"/>
                <a:ea typeface="+mn-ea"/>
                <a:cs typeface="+mn-cs"/>
              </a:rPr>
              <a:t>demands.</a:t>
            </a:r>
          </a:p>
          <a:p>
            <a:endParaRPr lang="en-NZ" dirty="0" smtClean="0"/>
          </a:p>
          <a:p>
            <a:r>
              <a:rPr lang="en-NZ" b="1" dirty="0" smtClean="0"/>
              <a:t>Differential responsiveness: </a:t>
            </a:r>
          </a:p>
          <a:p>
            <a:endParaRPr lang="en-NZ" b="1" dirty="0" smtClean="0"/>
          </a:p>
          <a:p>
            <a:r>
              <a:rPr lang="en-US" sz="1200" kern="1200" baseline="0" dirty="0" smtClean="0">
                <a:solidFill>
                  <a:schemeClr val="tx1"/>
                </a:solidFill>
                <a:latin typeface="+mn-lt"/>
                <a:ea typeface="+mn-ea"/>
                <a:cs typeface="+mn-cs"/>
              </a:rPr>
              <a:t> On the other hand, the OS may need to discriminate</a:t>
            </a:r>
          </a:p>
          <a:p>
            <a:r>
              <a:rPr lang="en-US" sz="1200" kern="1200" baseline="0" dirty="0" smtClean="0">
                <a:solidFill>
                  <a:schemeClr val="tx1"/>
                </a:solidFill>
                <a:latin typeface="+mn-lt"/>
                <a:ea typeface="+mn-ea"/>
                <a:cs typeface="+mn-cs"/>
              </a:rPr>
              <a:t>among different classes of jobs with different service requirements. The OS</a:t>
            </a:r>
          </a:p>
          <a:p>
            <a:r>
              <a:rPr lang="en-US" sz="1200" kern="1200" baseline="0" dirty="0" smtClean="0">
                <a:solidFill>
                  <a:schemeClr val="tx1"/>
                </a:solidFill>
                <a:latin typeface="+mn-lt"/>
                <a:ea typeface="+mn-ea"/>
                <a:cs typeface="+mn-cs"/>
              </a:rPr>
              <a:t>should attempt to make allocation and scheduling decisions to meet the total</a:t>
            </a:r>
          </a:p>
          <a:p>
            <a:r>
              <a:rPr lang="en-US" sz="1200" kern="1200" baseline="0" dirty="0" smtClean="0">
                <a:solidFill>
                  <a:schemeClr val="tx1"/>
                </a:solidFill>
                <a:latin typeface="+mn-lt"/>
                <a:ea typeface="+mn-ea"/>
                <a:cs typeface="+mn-cs"/>
              </a:rPr>
              <a:t>set of requirements. The OS should also make these decisions dynamically. For</a:t>
            </a:r>
          </a:p>
          <a:p>
            <a:r>
              <a:rPr lang="en-US" sz="1200" kern="1200" baseline="0" dirty="0" smtClean="0">
                <a:solidFill>
                  <a:schemeClr val="tx1"/>
                </a:solidFill>
                <a:latin typeface="+mn-lt"/>
                <a:ea typeface="+mn-ea"/>
                <a:cs typeface="+mn-cs"/>
              </a:rPr>
              <a:t>example, if a process is waiting for the use of an I/O device, the OS may wish</a:t>
            </a:r>
          </a:p>
          <a:p>
            <a:r>
              <a:rPr lang="en-US" sz="1200" kern="1200" baseline="0" dirty="0" smtClean="0">
                <a:solidFill>
                  <a:schemeClr val="tx1"/>
                </a:solidFill>
                <a:latin typeface="+mn-lt"/>
                <a:ea typeface="+mn-ea"/>
                <a:cs typeface="+mn-cs"/>
              </a:rPr>
              <a:t>to schedule that process for execution as soon as possible; the process can then</a:t>
            </a:r>
          </a:p>
          <a:p>
            <a:r>
              <a:rPr lang="en-US" sz="1200" kern="1200" baseline="0" dirty="0" smtClean="0">
                <a:solidFill>
                  <a:schemeClr val="tx1"/>
                </a:solidFill>
                <a:latin typeface="+mn-lt"/>
                <a:ea typeface="+mn-ea"/>
                <a:cs typeface="+mn-cs"/>
              </a:rPr>
              <a:t>immediately use the device and then release it for later demands from other</a:t>
            </a:r>
          </a:p>
          <a:p>
            <a:r>
              <a:rPr lang="en-US" sz="1200" kern="1200" baseline="0" dirty="0" smtClean="0">
                <a:solidFill>
                  <a:schemeClr val="tx1"/>
                </a:solidFill>
                <a:latin typeface="+mn-lt"/>
                <a:ea typeface="+mn-ea"/>
                <a:cs typeface="+mn-cs"/>
              </a:rPr>
              <a:t>processes.</a:t>
            </a:r>
            <a:endParaRPr lang="en-NZ" b="1" dirty="0" smtClean="0"/>
          </a:p>
          <a:p>
            <a:endParaRPr lang="en-NZ" dirty="0" smtClean="0"/>
          </a:p>
          <a:p>
            <a:r>
              <a:rPr lang="en-NZ" b="1" dirty="0" smtClean="0"/>
              <a:t>Efficiency: </a:t>
            </a:r>
          </a:p>
          <a:p>
            <a:endParaRPr lang="en-NZ" b="1" dirty="0" smtClean="0"/>
          </a:p>
          <a:p>
            <a:r>
              <a:rPr lang="en-US" sz="1200" kern="1200" baseline="0" dirty="0" smtClean="0">
                <a:solidFill>
                  <a:schemeClr val="tx1"/>
                </a:solidFill>
                <a:latin typeface="+mn-lt"/>
                <a:ea typeface="+mn-ea"/>
                <a:cs typeface="+mn-cs"/>
              </a:rPr>
              <a:t> The OS should attempt to maximize throughput, minimize response</a:t>
            </a:r>
          </a:p>
          <a:p>
            <a:r>
              <a:rPr lang="en-US" sz="1200" kern="1200" baseline="0" dirty="0" smtClean="0">
                <a:solidFill>
                  <a:schemeClr val="tx1"/>
                </a:solidFill>
                <a:latin typeface="+mn-lt"/>
                <a:ea typeface="+mn-ea"/>
                <a:cs typeface="+mn-cs"/>
              </a:rPr>
              <a:t>time, and, in the case of time sharing, accommodate as many users as possible.</a:t>
            </a:r>
          </a:p>
          <a:p>
            <a:r>
              <a:rPr lang="en-US" sz="1200" kern="1200" baseline="0" dirty="0" smtClean="0">
                <a:solidFill>
                  <a:schemeClr val="tx1"/>
                </a:solidFill>
                <a:latin typeface="+mn-lt"/>
                <a:ea typeface="+mn-ea"/>
                <a:cs typeface="+mn-cs"/>
              </a:rPr>
              <a:t>These criteria conflict; finding the right balance for a particular situation is an</a:t>
            </a:r>
          </a:p>
          <a:p>
            <a:r>
              <a:rPr lang="en-US" sz="1200" kern="1200" baseline="0" dirty="0" smtClean="0">
                <a:solidFill>
                  <a:schemeClr val="tx1"/>
                </a:solidFill>
                <a:latin typeface="+mn-lt"/>
                <a:ea typeface="+mn-ea"/>
                <a:cs typeface="+mn-cs"/>
              </a:rPr>
              <a:t>ongoing problem for OS research.</a:t>
            </a:r>
          </a:p>
          <a:p>
            <a:endParaRPr lang="en-US" sz="1200" b="1"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Scheduling and resource management are essentially operations-research</a:t>
            </a:r>
          </a:p>
          <a:p>
            <a:r>
              <a:rPr lang="en-US" sz="1200" kern="1200" baseline="0" dirty="0" smtClean="0">
                <a:solidFill>
                  <a:schemeClr val="tx1"/>
                </a:solidFill>
                <a:latin typeface="+mn-lt"/>
                <a:ea typeface="+mn-ea"/>
                <a:cs typeface="+mn-cs"/>
              </a:rPr>
              <a:t>problems and the mathematical results of that discipline can be applied. In addition,</a:t>
            </a:r>
          </a:p>
          <a:p>
            <a:r>
              <a:rPr lang="en-US" sz="1200" kern="1200" baseline="0" dirty="0" smtClean="0">
                <a:solidFill>
                  <a:schemeClr val="tx1"/>
                </a:solidFill>
                <a:latin typeface="+mn-lt"/>
                <a:ea typeface="+mn-ea"/>
                <a:cs typeface="+mn-cs"/>
              </a:rPr>
              <a:t>measurement of system activity is important to be able to monitor performance and</a:t>
            </a:r>
          </a:p>
          <a:p>
            <a:r>
              <a:rPr lang="en-US" sz="1200" kern="1200" baseline="0" dirty="0" smtClean="0">
                <a:solidFill>
                  <a:schemeClr val="tx1"/>
                </a:solidFill>
                <a:latin typeface="+mn-lt"/>
                <a:ea typeface="+mn-ea"/>
                <a:cs typeface="+mn-cs"/>
              </a:rPr>
              <a:t>make adjustments.</a:t>
            </a:r>
            <a:endParaRPr lang="en-NZ" b="1" dirty="0" smtClean="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89</a:t>
            </a:fld>
            <a:endParaRPr lang="en-US" dirty="0"/>
          </a:p>
        </p:txBody>
      </p:sp>
    </p:spTree>
    <p:extLst>
      <p:ext uri="{BB962C8B-B14F-4D97-AF65-F5344CB8AC3E}">
        <p14:creationId xmlns:p14="http://schemas.microsoft.com/office/powerpoint/2010/main" val="354618218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sz="1200" kern="1200" baseline="0" dirty="0" smtClean="0">
                <a:solidFill>
                  <a:schemeClr val="tx1"/>
                </a:solidFill>
                <a:latin typeface="+mn-lt"/>
                <a:ea typeface="+mn-ea"/>
                <a:cs typeface="+mn-cs"/>
              </a:rPr>
              <a:t>Figure 2.11 suggests the major elements of the OS involved in the scheduling</a:t>
            </a:r>
          </a:p>
          <a:p>
            <a:r>
              <a:rPr lang="en-US" sz="1200" kern="1200" baseline="0" dirty="0" smtClean="0">
                <a:solidFill>
                  <a:schemeClr val="tx1"/>
                </a:solidFill>
                <a:latin typeface="+mn-lt"/>
                <a:ea typeface="+mn-ea"/>
                <a:cs typeface="+mn-cs"/>
              </a:rPr>
              <a:t>of processes and the allocation of resources in a multiprogramming environment.</a:t>
            </a:r>
          </a:p>
          <a:p>
            <a:r>
              <a:rPr lang="en-US" sz="1200" kern="1200" baseline="0" dirty="0" smtClean="0">
                <a:solidFill>
                  <a:schemeClr val="tx1"/>
                </a:solidFill>
                <a:latin typeface="+mn-lt"/>
                <a:ea typeface="+mn-ea"/>
                <a:cs typeface="+mn-cs"/>
              </a:rPr>
              <a:t>The OS maintains a number of queues, each of which is simply a list of processes</a:t>
            </a:r>
          </a:p>
          <a:p>
            <a:r>
              <a:rPr lang="en-US" sz="1200" kern="1200" baseline="0" dirty="0" smtClean="0">
                <a:solidFill>
                  <a:schemeClr val="tx1"/>
                </a:solidFill>
                <a:latin typeface="+mn-lt"/>
                <a:ea typeface="+mn-ea"/>
                <a:cs typeface="+mn-cs"/>
              </a:rPr>
              <a:t>waiting for some resource. The short-term queue consists of processes that are in</a:t>
            </a:r>
          </a:p>
          <a:p>
            <a:r>
              <a:rPr lang="en-US" sz="1200" kern="1200" baseline="0" dirty="0" smtClean="0">
                <a:solidFill>
                  <a:schemeClr val="tx1"/>
                </a:solidFill>
                <a:latin typeface="+mn-lt"/>
                <a:ea typeface="+mn-ea"/>
                <a:cs typeface="+mn-cs"/>
              </a:rPr>
              <a:t>main memory (or at least an essential minimum portion of each is in main memory)</a:t>
            </a:r>
          </a:p>
          <a:p>
            <a:r>
              <a:rPr lang="en-US" sz="1200" kern="1200" baseline="0" dirty="0" smtClean="0">
                <a:solidFill>
                  <a:schemeClr val="tx1"/>
                </a:solidFill>
                <a:latin typeface="+mn-lt"/>
                <a:ea typeface="+mn-ea"/>
                <a:cs typeface="+mn-cs"/>
              </a:rPr>
              <a:t>and are ready to run as soon as the processor is made available. Any one of these</a:t>
            </a:r>
          </a:p>
          <a:p>
            <a:r>
              <a:rPr lang="en-US" sz="1200" kern="1200" baseline="0" dirty="0" smtClean="0">
                <a:solidFill>
                  <a:schemeClr val="tx1"/>
                </a:solidFill>
                <a:latin typeface="+mn-lt"/>
                <a:ea typeface="+mn-ea"/>
                <a:cs typeface="+mn-cs"/>
              </a:rPr>
              <a:t>processes could use the processor next. It is up to the short-term scheduler, or</a:t>
            </a:r>
          </a:p>
          <a:p>
            <a:r>
              <a:rPr lang="en-US" sz="1200" kern="1200" baseline="0" dirty="0" smtClean="0">
                <a:solidFill>
                  <a:schemeClr val="tx1"/>
                </a:solidFill>
                <a:latin typeface="+mn-lt"/>
                <a:ea typeface="+mn-ea"/>
                <a:cs typeface="+mn-cs"/>
              </a:rPr>
              <a:t>dispatcher, to pick one. A common strategy is to give each process in the queue</a:t>
            </a:r>
          </a:p>
          <a:p>
            <a:r>
              <a:rPr lang="en-US" sz="1200" kern="1200" baseline="0" dirty="0" smtClean="0">
                <a:solidFill>
                  <a:schemeClr val="tx1"/>
                </a:solidFill>
                <a:latin typeface="+mn-lt"/>
                <a:ea typeface="+mn-ea"/>
                <a:cs typeface="+mn-cs"/>
              </a:rPr>
              <a:t>some time in turn; this is referred to as a </a:t>
            </a:r>
            <a:r>
              <a:rPr lang="en-US" sz="1200" b="1" kern="1200" baseline="0" dirty="0" smtClean="0">
                <a:solidFill>
                  <a:schemeClr val="tx1"/>
                </a:solidFill>
                <a:latin typeface="+mn-lt"/>
                <a:ea typeface="+mn-ea"/>
                <a:cs typeface="+mn-cs"/>
              </a:rPr>
              <a:t>round-robin technique. </a:t>
            </a:r>
            <a:r>
              <a:rPr lang="en-US" sz="1200" b="0" kern="1200" baseline="0" dirty="0" smtClean="0">
                <a:solidFill>
                  <a:schemeClr val="tx1"/>
                </a:solidFill>
                <a:latin typeface="+mn-lt"/>
                <a:ea typeface="+mn-ea"/>
                <a:cs typeface="+mn-cs"/>
              </a:rPr>
              <a:t>In effect, the</a:t>
            </a:r>
          </a:p>
          <a:p>
            <a:r>
              <a:rPr lang="en-US" sz="1200" kern="1200" baseline="0" dirty="0" smtClean="0">
                <a:solidFill>
                  <a:schemeClr val="tx1"/>
                </a:solidFill>
                <a:latin typeface="+mn-lt"/>
                <a:ea typeface="+mn-ea"/>
                <a:cs typeface="+mn-cs"/>
              </a:rPr>
              <a:t>round-robin technique employs a circular queue. Another strategy is to assign</a:t>
            </a:r>
          </a:p>
          <a:p>
            <a:r>
              <a:rPr lang="en-US" sz="1200" kern="1200" baseline="0" dirty="0" smtClean="0">
                <a:solidFill>
                  <a:schemeClr val="tx1"/>
                </a:solidFill>
                <a:latin typeface="+mn-lt"/>
                <a:ea typeface="+mn-ea"/>
                <a:cs typeface="+mn-cs"/>
              </a:rPr>
              <a:t>priority levels to the various processes, with the scheduler selecting processes in</a:t>
            </a:r>
          </a:p>
          <a:p>
            <a:r>
              <a:rPr lang="en-US" sz="1200" kern="1200" baseline="0" dirty="0" smtClean="0">
                <a:solidFill>
                  <a:schemeClr val="tx1"/>
                </a:solidFill>
                <a:latin typeface="+mn-lt"/>
                <a:ea typeface="+mn-ea"/>
                <a:cs typeface="+mn-cs"/>
              </a:rPr>
              <a:t>priority order.</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long-term queue is a list of new jobs waiting to use the processor. The</a:t>
            </a:r>
          </a:p>
          <a:p>
            <a:r>
              <a:rPr lang="en-US" sz="1200" kern="1200" baseline="0" dirty="0" smtClean="0">
                <a:solidFill>
                  <a:schemeClr val="tx1"/>
                </a:solidFill>
                <a:latin typeface="+mn-lt"/>
                <a:ea typeface="+mn-ea"/>
                <a:cs typeface="+mn-cs"/>
              </a:rPr>
              <a:t>OS adds jobs to the system by transferring a process from the long-term queue to</a:t>
            </a:r>
          </a:p>
          <a:p>
            <a:r>
              <a:rPr lang="en-US" sz="1200" kern="1200" baseline="0" dirty="0" smtClean="0">
                <a:solidFill>
                  <a:schemeClr val="tx1"/>
                </a:solidFill>
                <a:latin typeface="+mn-lt"/>
                <a:ea typeface="+mn-ea"/>
                <a:cs typeface="+mn-cs"/>
              </a:rPr>
              <a:t>the short-term queue. At that time, a portion of main memory must be allocated</a:t>
            </a:r>
          </a:p>
          <a:p>
            <a:r>
              <a:rPr lang="en-US" sz="1200" kern="1200" baseline="0" dirty="0" smtClean="0">
                <a:solidFill>
                  <a:schemeClr val="tx1"/>
                </a:solidFill>
                <a:latin typeface="+mn-lt"/>
                <a:ea typeface="+mn-ea"/>
                <a:cs typeface="+mn-cs"/>
              </a:rPr>
              <a:t>to the incoming process. Thus, the OS must be sure that it does not overcommit</a:t>
            </a:r>
          </a:p>
          <a:p>
            <a:r>
              <a:rPr lang="en-US" sz="1200" kern="1200" baseline="0" dirty="0" smtClean="0">
                <a:solidFill>
                  <a:schemeClr val="tx1"/>
                </a:solidFill>
                <a:latin typeface="+mn-lt"/>
                <a:ea typeface="+mn-ea"/>
                <a:cs typeface="+mn-cs"/>
              </a:rPr>
              <a:t>memory or processing time by admitting too many processes to the system. There</a:t>
            </a:r>
          </a:p>
          <a:p>
            <a:r>
              <a:rPr lang="en-US" sz="1200" kern="1200" baseline="0" dirty="0" smtClean="0">
                <a:solidFill>
                  <a:schemeClr val="tx1"/>
                </a:solidFill>
                <a:latin typeface="+mn-lt"/>
                <a:ea typeface="+mn-ea"/>
                <a:cs typeface="+mn-cs"/>
              </a:rPr>
              <a:t>is an I/O queue for each I/O device. More than one process may request the use of</a:t>
            </a:r>
          </a:p>
          <a:p>
            <a:r>
              <a:rPr lang="en-US" sz="1200" kern="1200" baseline="0" dirty="0" smtClean="0">
                <a:solidFill>
                  <a:schemeClr val="tx1"/>
                </a:solidFill>
                <a:latin typeface="+mn-lt"/>
                <a:ea typeface="+mn-ea"/>
                <a:cs typeface="+mn-cs"/>
              </a:rPr>
              <a:t>the same I/O device. All processes waiting to use each device are lined up in that</a:t>
            </a:r>
          </a:p>
          <a:p>
            <a:r>
              <a:rPr lang="en-US" sz="1200" kern="1200" baseline="0" dirty="0" smtClean="0">
                <a:solidFill>
                  <a:schemeClr val="tx1"/>
                </a:solidFill>
                <a:latin typeface="+mn-lt"/>
                <a:ea typeface="+mn-ea"/>
                <a:cs typeface="+mn-cs"/>
              </a:rPr>
              <a:t>device’s queue. Again, the OS must determine which process to assign to an available</a:t>
            </a:r>
          </a:p>
          <a:p>
            <a:r>
              <a:rPr lang="en-US" sz="1200" kern="1200" baseline="0" dirty="0" smtClean="0">
                <a:solidFill>
                  <a:schemeClr val="tx1"/>
                </a:solidFill>
                <a:latin typeface="+mn-lt"/>
                <a:ea typeface="+mn-ea"/>
                <a:cs typeface="+mn-cs"/>
              </a:rPr>
              <a:t>I/O device.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OS receives control of the processor at the interrupt handler if an interrupt</a:t>
            </a:r>
          </a:p>
          <a:p>
            <a:r>
              <a:rPr lang="en-US" sz="1200" kern="1200" baseline="0" dirty="0" smtClean="0">
                <a:solidFill>
                  <a:schemeClr val="tx1"/>
                </a:solidFill>
                <a:latin typeface="+mn-lt"/>
                <a:ea typeface="+mn-ea"/>
                <a:cs typeface="+mn-cs"/>
              </a:rPr>
              <a:t>occurs. A process may specifically invoke some OS service, such as an I/O</a:t>
            </a:r>
          </a:p>
          <a:p>
            <a:r>
              <a:rPr lang="en-US" sz="1200" kern="1200" baseline="0" dirty="0" smtClean="0">
                <a:solidFill>
                  <a:schemeClr val="tx1"/>
                </a:solidFill>
                <a:latin typeface="+mn-lt"/>
                <a:ea typeface="+mn-ea"/>
                <a:cs typeface="+mn-cs"/>
              </a:rPr>
              <a:t>device handler by means of a service call. In this case, a service call handler is the</a:t>
            </a:r>
          </a:p>
          <a:p>
            <a:r>
              <a:rPr lang="en-US" sz="1200" kern="1200" baseline="0" dirty="0" smtClean="0">
                <a:solidFill>
                  <a:schemeClr val="tx1"/>
                </a:solidFill>
                <a:latin typeface="+mn-lt"/>
                <a:ea typeface="+mn-ea"/>
                <a:cs typeface="+mn-cs"/>
              </a:rPr>
              <a:t>entry point into the OS. In any case, once the interrupt or service call is handled, the</a:t>
            </a:r>
          </a:p>
          <a:p>
            <a:r>
              <a:rPr lang="en-US" sz="1200" kern="1200" baseline="0" dirty="0" smtClean="0">
                <a:solidFill>
                  <a:schemeClr val="tx1"/>
                </a:solidFill>
                <a:latin typeface="+mn-lt"/>
                <a:ea typeface="+mn-ea"/>
                <a:cs typeface="+mn-cs"/>
              </a:rPr>
              <a:t>short-term scheduler is invoked to pick a process for execution.</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foregoing is a functional description; details and modular design of this</a:t>
            </a:r>
          </a:p>
          <a:p>
            <a:r>
              <a:rPr lang="en-US" sz="1200" kern="1200" baseline="0" dirty="0" smtClean="0">
                <a:solidFill>
                  <a:schemeClr val="tx1"/>
                </a:solidFill>
                <a:latin typeface="+mn-lt"/>
                <a:ea typeface="+mn-ea"/>
                <a:cs typeface="+mn-cs"/>
              </a:rPr>
              <a:t>portion of the OS will differ in various systems. Much of the research and development</a:t>
            </a:r>
          </a:p>
          <a:p>
            <a:r>
              <a:rPr lang="en-US" sz="1200" kern="1200" baseline="0" dirty="0" smtClean="0">
                <a:solidFill>
                  <a:schemeClr val="tx1"/>
                </a:solidFill>
                <a:latin typeface="+mn-lt"/>
                <a:ea typeface="+mn-ea"/>
                <a:cs typeface="+mn-cs"/>
              </a:rPr>
              <a:t>effort in operating systems has been directed at picking algorithms and data</a:t>
            </a:r>
          </a:p>
          <a:p>
            <a:r>
              <a:rPr lang="en-US" sz="1200" kern="1200" baseline="0" dirty="0" smtClean="0">
                <a:solidFill>
                  <a:schemeClr val="tx1"/>
                </a:solidFill>
                <a:latin typeface="+mn-lt"/>
                <a:ea typeface="+mn-ea"/>
                <a:cs typeface="+mn-cs"/>
              </a:rPr>
              <a:t>structures for this function that provide fairness, differential responsiveness, and</a:t>
            </a:r>
          </a:p>
          <a:p>
            <a:r>
              <a:rPr lang="en-US" sz="1200" kern="1200" baseline="0" dirty="0" smtClean="0">
                <a:solidFill>
                  <a:schemeClr val="tx1"/>
                </a:solidFill>
                <a:latin typeface="+mn-lt"/>
                <a:ea typeface="+mn-ea"/>
                <a:cs typeface="+mn-cs"/>
              </a:rPr>
              <a:t>efficiency.</a:t>
            </a:r>
            <a:endParaRPr lang="en-NZ" dirty="0" smtClean="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90</a:t>
            </a:fld>
            <a:endParaRPr lang="en-US" dirty="0"/>
          </a:p>
        </p:txBody>
      </p:sp>
    </p:spTree>
    <p:extLst>
      <p:ext uri="{BB962C8B-B14F-4D97-AF65-F5344CB8AC3E}">
        <p14:creationId xmlns:p14="http://schemas.microsoft.com/office/powerpoint/2010/main" val="375866177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NZ" dirty="0" smtClean="0"/>
              <a:t>The rate of change in the demands on operating systems requires not just modifications and enhancements to existing architectures but new ways of organizing the OS. </a:t>
            </a:r>
          </a:p>
          <a:p>
            <a:endParaRPr lang="en-NZ" dirty="0" smtClean="0"/>
          </a:p>
          <a:p>
            <a:r>
              <a:rPr lang="en-NZ" dirty="0" smtClean="0"/>
              <a:t>A wide range of different approaches and design elements has been tried in both experimental and commercial operating systems, but much of the work fits into the following categories:</a:t>
            </a:r>
          </a:p>
          <a:p>
            <a:pPr lvl="1"/>
            <a:r>
              <a:rPr lang="en-NZ" dirty="0" smtClean="0"/>
              <a:t>• Microkernel architecture</a:t>
            </a:r>
          </a:p>
          <a:p>
            <a:pPr lvl="1"/>
            <a:r>
              <a:rPr lang="en-NZ" dirty="0" smtClean="0"/>
              <a:t>• Multithreading</a:t>
            </a:r>
          </a:p>
          <a:p>
            <a:pPr lvl="1"/>
            <a:r>
              <a:rPr lang="en-NZ" dirty="0" smtClean="0"/>
              <a:t>• Symmetric multiprocessing</a:t>
            </a:r>
          </a:p>
          <a:p>
            <a:pPr lvl="1"/>
            <a:r>
              <a:rPr lang="en-NZ" dirty="0" smtClean="0"/>
              <a:t>• Distributed operating systems</a:t>
            </a:r>
          </a:p>
          <a:p>
            <a:pPr lvl="1"/>
            <a:r>
              <a:rPr lang="en-NZ" dirty="0" smtClean="0"/>
              <a:t>• Object-oriented design</a:t>
            </a:r>
            <a:endParaRPr lang="en-NZ"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109</a:t>
            </a:fld>
            <a:endParaRPr lang="en-US" dirty="0"/>
          </a:p>
        </p:txBody>
      </p:sp>
    </p:spTree>
    <p:extLst>
      <p:ext uri="{BB962C8B-B14F-4D97-AF65-F5344CB8AC3E}">
        <p14:creationId xmlns:p14="http://schemas.microsoft.com/office/powerpoint/2010/main" val="156389072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Most operating systems, until recently, featured a large </a:t>
            </a:r>
            <a:r>
              <a:rPr lang="en-US" sz="1200" b="1" kern="1200" baseline="0" dirty="0" smtClean="0">
                <a:solidFill>
                  <a:schemeClr val="tx1"/>
                </a:solidFill>
                <a:latin typeface="+mn-lt"/>
                <a:ea typeface="+mn-ea"/>
                <a:cs typeface="+mn-cs"/>
              </a:rPr>
              <a:t>monolithic kernel .</a:t>
            </a:r>
          </a:p>
          <a:p>
            <a:r>
              <a:rPr lang="en-US" sz="1200" kern="1200" baseline="0" dirty="0" smtClean="0">
                <a:solidFill>
                  <a:schemeClr val="tx1"/>
                </a:solidFill>
                <a:latin typeface="+mn-lt"/>
                <a:ea typeface="+mn-ea"/>
                <a:cs typeface="+mn-cs"/>
              </a:rPr>
              <a:t>Most of what is thought of as OS functionality is provided in these large kernels,</a:t>
            </a:r>
          </a:p>
          <a:p>
            <a:r>
              <a:rPr lang="en-US" sz="1200" kern="1200" baseline="0" dirty="0" smtClean="0">
                <a:solidFill>
                  <a:schemeClr val="tx1"/>
                </a:solidFill>
                <a:latin typeface="+mn-lt"/>
                <a:ea typeface="+mn-ea"/>
                <a:cs typeface="+mn-cs"/>
              </a:rPr>
              <a:t>including scheduling, file system, networking, device drivers, memory management,</a:t>
            </a:r>
          </a:p>
          <a:p>
            <a:r>
              <a:rPr lang="en-US" sz="1200" kern="1200" baseline="0" dirty="0" smtClean="0">
                <a:solidFill>
                  <a:schemeClr val="tx1"/>
                </a:solidFill>
                <a:latin typeface="+mn-lt"/>
                <a:ea typeface="+mn-ea"/>
                <a:cs typeface="+mn-cs"/>
              </a:rPr>
              <a:t>and more. Typically, a monolithic kernel is implemented as a single process, with</a:t>
            </a:r>
          </a:p>
          <a:p>
            <a:r>
              <a:rPr lang="en-US" sz="1200" kern="1200" baseline="0" dirty="0" smtClean="0">
                <a:solidFill>
                  <a:schemeClr val="tx1"/>
                </a:solidFill>
                <a:latin typeface="+mn-lt"/>
                <a:ea typeface="+mn-ea"/>
                <a:cs typeface="+mn-cs"/>
              </a:rPr>
              <a:t>all elements sharing the same address space. A </a:t>
            </a:r>
            <a:r>
              <a:rPr lang="en-US" sz="1200" b="1" kern="1200" baseline="0" dirty="0" smtClean="0">
                <a:solidFill>
                  <a:schemeClr val="tx1"/>
                </a:solidFill>
                <a:latin typeface="+mn-lt"/>
                <a:ea typeface="+mn-ea"/>
                <a:cs typeface="+mn-cs"/>
              </a:rPr>
              <a:t>microkernel architecture assigns</a:t>
            </a:r>
          </a:p>
          <a:p>
            <a:r>
              <a:rPr lang="en-US" sz="1200" kern="1200" baseline="0" dirty="0" smtClean="0">
                <a:solidFill>
                  <a:schemeClr val="tx1"/>
                </a:solidFill>
                <a:latin typeface="+mn-lt"/>
                <a:ea typeface="+mn-ea"/>
                <a:cs typeface="+mn-cs"/>
              </a:rPr>
              <a:t>only a few essential functions to the kernel, including address spaces, interprocess</a:t>
            </a:r>
          </a:p>
          <a:p>
            <a:r>
              <a:rPr lang="en-US" sz="1200" kern="1200" baseline="0" dirty="0" smtClean="0">
                <a:solidFill>
                  <a:schemeClr val="tx1"/>
                </a:solidFill>
                <a:latin typeface="+mn-lt"/>
                <a:ea typeface="+mn-ea"/>
                <a:cs typeface="+mn-cs"/>
              </a:rPr>
              <a:t>communication (IPC), and basic scheduling. Other OS services are provided by</a:t>
            </a:r>
          </a:p>
          <a:p>
            <a:r>
              <a:rPr lang="en-US" sz="1200" kern="1200" baseline="0" dirty="0" smtClean="0">
                <a:solidFill>
                  <a:schemeClr val="tx1"/>
                </a:solidFill>
                <a:latin typeface="+mn-lt"/>
                <a:ea typeface="+mn-ea"/>
                <a:cs typeface="+mn-cs"/>
              </a:rPr>
              <a:t>processes, sometimes called servers, that run in user mode and are treated like any</a:t>
            </a:r>
          </a:p>
          <a:p>
            <a:r>
              <a:rPr lang="en-US" sz="1200" kern="1200" baseline="0" dirty="0" smtClean="0">
                <a:solidFill>
                  <a:schemeClr val="tx1"/>
                </a:solidFill>
                <a:latin typeface="+mn-lt"/>
                <a:ea typeface="+mn-ea"/>
                <a:cs typeface="+mn-cs"/>
              </a:rPr>
              <a:t>other application by the microkernel. This approach decouples kernel and server</a:t>
            </a:r>
          </a:p>
          <a:p>
            <a:r>
              <a:rPr lang="en-US" sz="1200" kern="1200" baseline="0" dirty="0" smtClean="0">
                <a:solidFill>
                  <a:schemeClr val="tx1"/>
                </a:solidFill>
                <a:latin typeface="+mn-lt"/>
                <a:ea typeface="+mn-ea"/>
                <a:cs typeface="+mn-cs"/>
              </a:rPr>
              <a:t>development. Servers may be customized to specific application or environment</a:t>
            </a:r>
          </a:p>
          <a:p>
            <a:r>
              <a:rPr lang="en-US" sz="1200" kern="1200" baseline="0" dirty="0" smtClean="0">
                <a:solidFill>
                  <a:schemeClr val="tx1"/>
                </a:solidFill>
                <a:latin typeface="+mn-lt"/>
                <a:ea typeface="+mn-ea"/>
                <a:cs typeface="+mn-cs"/>
              </a:rPr>
              <a:t>requirements. The microkernel approach simplifies implementation, provides flexibility,</a:t>
            </a:r>
          </a:p>
          <a:p>
            <a:r>
              <a:rPr lang="en-US" sz="1200" kern="1200" baseline="0" dirty="0" smtClean="0">
                <a:solidFill>
                  <a:schemeClr val="tx1"/>
                </a:solidFill>
                <a:latin typeface="+mn-lt"/>
                <a:ea typeface="+mn-ea"/>
                <a:cs typeface="+mn-cs"/>
              </a:rPr>
              <a:t>and is well suited to a distributed environment. In essence, a microkernel</a:t>
            </a:r>
          </a:p>
          <a:p>
            <a:r>
              <a:rPr lang="en-US" sz="1200" kern="1200" baseline="0" dirty="0" smtClean="0">
                <a:solidFill>
                  <a:schemeClr val="tx1"/>
                </a:solidFill>
                <a:latin typeface="+mn-lt"/>
                <a:ea typeface="+mn-ea"/>
                <a:cs typeface="+mn-cs"/>
              </a:rPr>
              <a:t>interacts with local and remote server processes in the same way, facilitating construction</a:t>
            </a:r>
          </a:p>
          <a:p>
            <a:r>
              <a:rPr lang="en-US" sz="1200" kern="1200" baseline="0" dirty="0" smtClean="0">
                <a:solidFill>
                  <a:schemeClr val="tx1"/>
                </a:solidFill>
                <a:latin typeface="+mn-lt"/>
                <a:ea typeface="+mn-ea"/>
                <a:cs typeface="+mn-cs"/>
              </a:rPr>
              <a:t>of distributed systems.</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110</a:t>
            </a:fld>
            <a:endParaRPr lang="en-US" dirty="0"/>
          </a:p>
        </p:txBody>
      </p:sp>
    </p:spTree>
    <p:extLst>
      <p:ext uri="{BB962C8B-B14F-4D97-AF65-F5344CB8AC3E}">
        <p14:creationId xmlns:p14="http://schemas.microsoft.com/office/powerpoint/2010/main" val="158567475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baseline="0" dirty="0" smtClean="0">
                <a:solidFill>
                  <a:schemeClr val="tx1"/>
                </a:solidFill>
                <a:latin typeface="+mn-lt"/>
                <a:ea typeface="+mn-ea"/>
                <a:cs typeface="+mn-cs"/>
              </a:rPr>
              <a:t>Multithreading </a:t>
            </a:r>
            <a:r>
              <a:rPr lang="en-US" sz="1200" b="0" kern="1200" baseline="0" dirty="0" smtClean="0">
                <a:solidFill>
                  <a:schemeClr val="tx1"/>
                </a:solidFill>
                <a:latin typeface="+mn-lt"/>
                <a:ea typeface="+mn-ea"/>
                <a:cs typeface="+mn-cs"/>
              </a:rPr>
              <a:t>is a technique in which a process, executing an application, is</a:t>
            </a:r>
          </a:p>
          <a:p>
            <a:r>
              <a:rPr lang="en-US" sz="1200" kern="1200" baseline="0" dirty="0" smtClean="0">
                <a:solidFill>
                  <a:schemeClr val="tx1"/>
                </a:solidFill>
                <a:latin typeface="+mn-lt"/>
                <a:ea typeface="+mn-ea"/>
                <a:cs typeface="+mn-cs"/>
              </a:rPr>
              <a:t>divided into threads that can run concurrently. We can make the following distinction:</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Thread: </a:t>
            </a:r>
            <a:r>
              <a:rPr lang="en-US" sz="1200" b="0" kern="1200" baseline="0" dirty="0" smtClean="0">
                <a:solidFill>
                  <a:schemeClr val="tx1"/>
                </a:solidFill>
                <a:latin typeface="+mn-lt"/>
                <a:ea typeface="+mn-ea"/>
                <a:cs typeface="+mn-cs"/>
              </a:rPr>
              <a:t>A dispatchable unit of work. It includes a processor context (which</a:t>
            </a:r>
          </a:p>
          <a:p>
            <a:r>
              <a:rPr lang="en-US" sz="1200" kern="1200" baseline="0" dirty="0" smtClean="0">
                <a:solidFill>
                  <a:schemeClr val="tx1"/>
                </a:solidFill>
                <a:latin typeface="+mn-lt"/>
                <a:ea typeface="+mn-ea"/>
                <a:cs typeface="+mn-cs"/>
              </a:rPr>
              <a:t>includes the program counter and stack pointer) and its own data area for a</a:t>
            </a:r>
          </a:p>
          <a:p>
            <a:r>
              <a:rPr lang="en-US" sz="1200" kern="1200" baseline="0" dirty="0" smtClean="0">
                <a:solidFill>
                  <a:schemeClr val="tx1"/>
                </a:solidFill>
                <a:latin typeface="+mn-lt"/>
                <a:ea typeface="+mn-ea"/>
                <a:cs typeface="+mn-cs"/>
              </a:rPr>
              <a:t>stack (to enable subroutine branching). A thread executes sequentially and is</a:t>
            </a:r>
          </a:p>
          <a:p>
            <a:r>
              <a:rPr lang="en-US" sz="1200" kern="1200" baseline="0" dirty="0" smtClean="0">
                <a:solidFill>
                  <a:schemeClr val="tx1"/>
                </a:solidFill>
                <a:latin typeface="+mn-lt"/>
                <a:ea typeface="+mn-ea"/>
                <a:cs typeface="+mn-cs"/>
              </a:rPr>
              <a:t>interruptible so that the processor can turn to another thread.</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Process : </a:t>
            </a:r>
            <a:r>
              <a:rPr lang="en-US" sz="1200" b="0" kern="1200" baseline="0" dirty="0" smtClean="0">
                <a:solidFill>
                  <a:schemeClr val="tx1"/>
                </a:solidFill>
                <a:latin typeface="+mn-lt"/>
                <a:ea typeface="+mn-ea"/>
                <a:cs typeface="+mn-cs"/>
              </a:rPr>
              <a:t>A collection of one or more threads and associated system resources</a:t>
            </a:r>
          </a:p>
          <a:p>
            <a:r>
              <a:rPr lang="en-US" sz="1200" kern="1200" baseline="0" dirty="0" smtClean="0">
                <a:solidFill>
                  <a:schemeClr val="tx1"/>
                </a:solidFill>
                <a:latin typeface="+mn-lt"/>
                <a:ea typeface="+mn-ea"/>
                <a:cs typeface="+mn-cs"/>
              </a:rPr>
              <a:t>(such as memory containing both code and data, open files, and devices). This</a:t>
            </a:r>
          </a:p>
          <a:p>
            <a:r>
              <a:rPr lang="en-US" sz="1200" kern="1200" baseline="0" dirty="0" smtClean="0">
                <a:solidFill>
                  <a:schemeClr val="tx1"/>
                </a:solidFill>
                <a:latin typeface="+mn-lt"/>
                <a:ea typeface="+mn-ea"/>
                <a:cs typeface="+mn-cs"/>
              </a:rPr>
              <a:t>corresponds closely to the concept of a program in execution. By breaking</a:t>
            </a:r>
          </a:p>
          <a:p>
            <a:r>
              <a:rPr lang="en-US" sz="1200" kern="1200" baseline="0" dirty="0" smtClean="0">
                <a:solidFill>
                  <a:schemeClr val="tx1"/>
                </a:solidFill>
                <a:latin typeface="+mn-lt"/>
                <a:ea typeface="+mn-ea"/>
                <a:cs typeface="+mn-cs"/>
              </a:rPr>
              <a:t>a single application into multiple threads, the programmer has great control</a:t>
            </a:r>
          </a:p>
          <a:p>
            <a:r>
              <a:rPr lang="en-US" sz="1200" kern="1200" baseline="0" dirty="0" smtClean="0">
                <a:solidFill>
                  <a:schemeClr val="tx1"/>
                </a:solidFill>
                <a:latin typeface="+mn-lt"/>
                <a:ea typeface="+mn-ea"/>
                <a:cs typeface="+mn-cs"/>
              </a:rPr>
              <a:t>over the modularity of the application and the timing of application-related</a:t>
            </a:r>
          </a:p>
          <a:p>
            <a:r>
              <a:rPr lang="en-US" sz="1200" kern="1200" baseline="0" dirty="0" smtClean="0">
                <a:solidFill>
                  <a:schemeClr val="tx1"/>
                </a:solidFill>
                <a:latin typeface="+mn-lt"/>
                <a:ea typeface="+mn-ea"/>
                <a:cs typeface="+mn-cs"/>
              </a:rPr>
              <a:t>events.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Multithreading is useful for applications that perform a number of essentially</a:t>
            </a:r>
          </a:p>
          <a:p>
            <a:r>
              <a:rPr lang="en-US" sz="1200" kern="1200" baseline="0" dirty="0" smtClean="0">
                <a:solidFill>
                  <a:schemeClr val="tx1"/>
                </a:solidFill>
                <a:latin typeface="+mn-lt"/>
                <a:ea typeface="+mn-ea"/>
                <a:cs typeface="+mn-cs"/>
              </a:rPr>
              <a:t>independent tasks that do not need to be serialized. An example is a database server</a:t>
            </a:r>
          </a:p>
          <a:p>
            <a:r>
              <a:rPr lang="en-US" sz="1200" kern="1200" baseline="0" dirty="0" smtClean="0">
                <a:solidFill>
                  <a:schemeClr val="tx1"/>
                </a:solidFill>
                <a:latin typeface="+mn-lt"/>
                <a:ea typeface="+mn-ea"/>
                <a:cs typeface="+mn-cs"/>
              </a:rPr>
              <a:t>that listens for and processes numerous client requests. With multiple threads running</a:t>
            </a:r>
          </a:p>
          <a:p>
            <a:r>
              <a:rPr lang="en-US" sz="1200" kern="1200" baseline="0" dirty="0" smtClean="0">
                <a:solidFill>
                  <a:schemeClr val="tx1"/>
                </a:solidFill>
                <a:latin typeface="+mn-lt"/>
                <a:ea typeface="+mn-ea"/>
                <a:cs typeface="+mn-cs"/>
              </a:rPr>
              <a:t>within the same process, switching back and forth among threads involves</a:t>
            </a:r>
          </a:p>
          <a:p>
            <a:r>
              <a:rPr lang="en-US" sz="1200" kern="1200" baseline="0" dirty="0" smtClean="0">
                <a:solidFill>
                  <a:schemeClr val="tx1"/>
                </a:solidFill>
                <a:latin typeface="+mn-lt"/>
                <a:ea typeface="+mn-ea"/>
                <a:cs typeface="+mn-cs"/>
              </a:rPr>
              <a:t>less processor overhead than a major process switch between different processes.</a:t>
            </a:r>
          </a:p>
          <a:p>
            <a:r>
              <a:rPr lang="en-US" sz="1200" kern="1200" baseline="0" dirty="0" smtClean="0">
                <a:solidFill>
                  <a:schemeClr val="tx1"/>
                </a:solidFill>
                <a:latin typeface="+mn-lt"/>
                <a:ea typeface="+mn-ea"/>
                <a:cs typeface="+mn-cs"/>
              </a:rPr>
              <a:t>Threads are also useful for structuring processes that are part of the OS kernel as</a:t>
            </a:r>
          </a:p>
          <a:p>
            <a:r>
              <a:rPr lang="en-US" sz="1200" kern="1200" baseline="0" dirty="0" smtClean="0">
                <a:solidFill>
                  <a:schemeClr val="tx1"/>
                </a:solidFill>
                <a:latin typeface="+mn-lt"/>
                <a:ea typeface="+mn-ea"/>
                <a:cs typeface="+mn-cs"/>
              </a:rPr>
              <a:t>described in subsequent chapters.</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111</a:t>
            </a:fld>
            <a:endParaRPr lang="en-US" dirty="0"/>
          </a:p>
        </p:txBody>
      </p:sp>
    </p:spTree>
    <p:extLst>
      <p:ext uri="{BB962C8B-B14F-4D97-AF65-F5344CB8AC3E}">
        <p14:creationId xmlns:p14="http://schemas.microsoft.com/office/powerpoint/2010/main" val="348830917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baseline="0" dirty="0" smtClean="0">
                <a:solidFill>
                  <a:schemeClr val="tx1"/>
                </a:solidFill>
                <a:latin typeface="+mn-lt"/>
                <a:ea typeface="+mn-ea"/>
                <a:cs typeface="+mn-cs"/>
              </a:rPr>
              <a:t>Symmetric multiprocessing (SMP) is a term that refers to a computer hardware</a:t>
            </a:r>
          </a:p>
          <a:p>
            <a:r>
              <a:rPr lang="en-US" sz="1200" kern="1200" baseline="0" dirty="0" smtClean="0">
                <a:solidFill>
                  <a:schemeClr val="tx1"/>
                </a:solidFill>
                <a:latin typeface="+mn-lt"/>
                <a:ea typeface="+mn-ea"/>
                <a:cs typeface="+mn-cs"/>
              </a:rPr>
              <a:t>architecture (described in Chapter 1 ) and also to the OS behavior that exploits</a:t>
            </a:r>
          </a:p>
          <a:p>
            <a:r>
              <a:rPr lang="en-US" sz="1200" kern="1200" baseline="0" dirty="0" smtClean="0">
                <a:solidFill>
                  <a:schemeClr val="tx1"/>
                </a:solidFill>
                <a:latin typeface="+mn-lt"/>
                <a:ea typeface="+mn-ea"/>
                <a:cs typeface="+mn-cs"/>
              </a:rPr>
              <a:t>that architecture. The OS of an SMP schedules processes or threads across all of the</a:t>
            </a:r>
          </a:p>
          <a:p>
            <a:r>
              <a:rPr lang="en-US" sz="1200" kern="1200" baseline="0" dirty="0" smtClean="0">
                <a:solidFill>
                  <a:schemeClr val="tx1"/>
                </a:solidFill>
                <a:latin typeface="+mn-lt"/>
                <a:ea typeface="+mn-ea"/>
                <a:cs typeface="+mn-cs"/>
              </a:rPr>
              <a:t>processors.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Multithreading and SMP are often discussed together, but the two are</a:t>
            </a:r>
          </a:p>
          <a:p>
            <a:r>
              <a:rPr lang="en-US" sz="1200" kern="1200" baseline="0" dirty="0" smtClean="0">
                <a:solidFill>
                  <a:schemeClr val="tx1"/>
                </a:solidFill>
                <a:latin typeface="+mn-lt"/>
                <a:ea typeface="+mn-ea"/>
                <a:cs typeface="+mn-cs"/>
              </a:rPr>
              <a:t>independent facilities. Even on a uniprocessor system, multithreading is useful for</a:t>
            </a:r>
          </a:p>
          <a:p>
            <a:r>
              <a:rPr lang="en-US" sz="1200" kern="1200" baseline="0" dirty="0" smtClean="0">
                <a:solidFill>
                  <a:schemeClr val="tx1"/>
                </a:solidFill>
                <a:latin typeface="+mn-lt"/>
                <a:ea typeface="+mn-ea"/>
                <a:cs typeface="+mn-cs"/>
              </a:rPr>
              <a:t>structuring applications and kernel processes. An SMP system is useful even for</a:t>
            </a:r>
          </a:p>
          <a:p>
            <a:r>
              <a:rPr lang="en-US" sz="1200" kern="1200" baseline="0" dirty="0" smtClean="0">
                <a:solidFill>
                  <a:schemeClr val="tx1"/>
                </a:solidFill>
                <a:latin typeface="+mn-lt"/>
                <a:ea typeface="+mn-ea"/>
                <a:cs typeface="+mn-cs"/>
              </a:rPr>
              <a:t>nonthreaded processes, because several processes can run in parallel. However, the</a:t>
            </a:r>
          </a:p>
          <a:p>
            <a:r>
              <a:rPr lang="en-US" sz="1200" kern="1200" baseline="0" dirty="0" smtClean="0">
                <a:solidFill>
                  <a:schemeClr val="tx1"/>
                </a:solidFill>
                <a:latin typeface="+mn-lt"/>
                <a:ea typeface="+mn-ea"/>
                <a:cs typeface="+mn-cs"/>
              </a:rPr>
              <a:t>two facilities complement each other and can be used effectively together.</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An attractive feature of an SMP is that the existence of multiple processors is</a:t>
            </a:r>
          </a:p>
          <a:p>
            <a:r>
              <a:rPr lang="en-US" sz="1200" kern="1200" baseline="0" dirty="0" smtClean="0">
                <a:solidFill>
                  <a:schemeClr val="tx1"/>
                </a:solidFill>
                <a:latin typeface="+mn-lt"/>
                <a:ea typeface="+mn-ea"/>
                <a:cs typeface="+mn-cs"/>
              </a:rPr>
              <a:t>transparent to the user. The OS takes care of scheduling of threads or processes on</a:t>
            </a:r>
          </a:p>
          <a:p>
            <a:r>
              <a:rPr lang="en-US" sz="1200" kern="1200" baseline="0" dirty="0" smtClean="0">
                <a:solidFill>
                  <a:schemeClr val="tx1"/>
                </a:solidFill>
                <a:latin typeface="+mn-lt"/>
                <a:ea typeface="+mn-ea"/>
                <a:cs typeface="+mn-cs"/>
              </a:rPr>
              <a:t>individual processors and of synchronization among processors.</a:t>
            </a:r>
            <a:endParaRPr lang="en-NZ" dirty="0" smtClean="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112</a:t>
            </a:fld>
            <a:endParaRPr lang="en-US" dirty="0"/>
          </a:p>
        </p:txBody>
      </p:sp>
    </p:spTree>
    <p:extLst>
      <p:ext uri="{BB962C8B-B14F-4D97-AF65-F5344CB8AC3E}">
        <p14:creationId xmlns:p14="http://schemas.microsoft.com/office/powerpoint/2010/main" val="392325969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SMP has a number of potential advantages over uniprocessor architecture,</a:t>
            </a:r>
          </a:p>
          <a:p>
            <a:r>
              <a:rPr lang="en-US" sz="1200" kern="1200" baseline="0" dirty="0" smtClean="0">
                <a:solidFill>
                  <a:schemeClr val="tx1"/>
                </a:solidFill>
                <a:latin typeface="+mn-lt"/>
                <a:ea typeface="+mn-ea"/>
                <a:cs typeface="+mn-cs"/>
              </a:rPr>
              <a:t>including the following:</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Performance: If the work to be done by a computer can be organized so that</a:t>
            </a:r>
          </a:p>
          <a:p>
            <a:r>
              <a:rPr lang="en-US" sz="1200" kern="1200" baseline="0" dirty="0" smtClean="0">
                <a:solidFill>
                  <a:schemeClr val="tx1"/>
                </a:solidFill>
                <a:latin typeface="+mn-lt"/>
                <a:ea typeface="+mn-ea"/>
                <a:cs typeface="+mn-cs"/>
              </a:rPr>
              <a:t>some portions of the work can be done in parallel, then a system with multiple</a:t>
            </a:r>
          </a:p>
          <a:p>
            <a:r>
              <a:rPr lang="en-US" sz="1200" kern="1200" baseline="0" dirty="0" smtClean="0">
                <a:solidFill>
                  <a:schemeClr val="tx1"/>
                </a:solidFill>
                <a:latin typeface="+mn-lt"/>
                <a:ea typeface="+mn-ea"/>
                <a:cs typeface="+mn-cs"/>
              </a:rPr>
              <a:t>processors will yield greater performance than one with a single processor of</a:t>
            </a:r>
          </a:p>
          <a:p>
            <a:r>
              <a:rPr lang="en-US" sz="1200" kern="1200" baseline="0" dirty="0" smtClean="0">
                <a:solidFill>
                  <a:schemeClr val="tx1"/>
                </a:solidFill>
                <a:latin typeface="+mn-lt"/>
                <a:ea typeface="+mn-ea"/>
                <a:cs typeface="+mn-cs"/>
              </a:rPr>
              <a:t>the same type. This is illustrated in Figure 2.12 . With multiprogramming, only</a:t>
            </a:r>
          </a:p>
          <a:p>
            <a:r>
              <a:rPr lang="en-US" sz="1200" kern="1200" baseline="0" dirty="0" smtClean="0">
                <a:solidFill>
                  <a:schemeClr val="tx1"/>
                </a:solidFill>
                <a:latin typeface="+mn-lt"/>
                <a:ea typeface="+mn-ea"/>
                <a:cs typeface="+mn-cs"/>
              </a:rPr>
              <a:t>one process can execute at a time; meanwhile all other processes are waiting</a:t>
            </a:r>
          </a:p>
          <a:p>
            <a:r>
              <a:rPr lang="en-US" sz="1200" kern="1200" baseline="0" dirty="0" smtClean="0">
                <a:solidFill>
                  <a:schemeClr val="tx1"/>
                </a:solidFill>
                <a:latin typeface="+mn-lt"/>
                <a:ea typeface="+mn-ea"/>
                <a:cs typeface="+mn-cs"/>
              </a:rPr>
              <a:t>for the processor. With multiprocessing, more than one process can be running</a:t>
            </a:r>
          </a:p>
          <a:p>
            <a:r>
              <a:rPr lang="en-US" sz="1200" kern="1200" baseline="0" dirty="0" smtClean="0">
                <a:solidFill>
                  <a:schemeClr val="tx1"/>
                </a:solidFill>
                <a:latin typeface="+mn-lt"/>
                <a:ea typeface="+mn-ea"/>
                <a:cs typeface="+mn-cs"/>
              </a:rPr>
              <a:t>simultaneously, each on a different processor.</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Availability: In a symmetric multiprocessor, because all processors can perform</a:t>
            </a:r>
          </a:p>
          <a:p>
            <a:r>
              <a:rPr lang="en-US" sz="1200" kern="1200" baseline="0" dirty="0" smtClean="0">
                <a:solidFill>
                  <a:schemeClr val="tx1"/>
                </a:solidFill>
                <a:latin typeface="+mn-lt"/>
                <a:ea typeface="+mn-ea"/>
                <a:cs typeface="+mn-cs"/>
              </a:rPr>
              <a:t>the same functions, the failure of a single processor does not halt the</a:t>
            </a:r>
          </a:p>
          <a:p>
            <a:r>
              <a:rPr lang="en-US" sz="1200" kern="1200" baseline="0" dirty="0" smtClean="0">
                <a:solidFill>
                  <a:schemeClr val="tx1"/>
                </a:solidFill>
                <a:latin typeface="+mn-lt"/>
                <a:ea typeface="+mn-ea"/>
                <a:cs typeface="+mn-cs"/>
              </a:rPr>
              <a:t>system. Instead, the system can continue to function at reduced performance.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Incremental growth: A user can enhance the performance of a system by adding</a:t>
            </a:r>
          </a:p>
          <a:p>
            <a:r>
              <a:rPr lang="en-US" sz="1200" kern="1200" baseline="0" dirty="0" smtClean="0">
                <a:solidFill>
                  <a:schemeClr val="tx1"/>
                </a:solidFill>
                <a:latin typeface="+mn-lt"/>
                <a:ea typeface="+mn-ea"/>
                <a:cs typeface="+mn-cs"/>
              </a:rPr>
              <a:t>an additional processor.</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Scaling: Vendors can offer a range of products with different price and performance</a:t>
            </a:r>
          </a:p>
          <a:p>
            <a:r>
              <a:rPr lang="en-US" sz="1200" kern="1200" baseline="0" dirty="0" smtClean="0">
                <a:solidFill>
                  <a:schemeClr val="tx1"/>
                </a:solidFill>
                <a:latin typeface="+mn-lt"/>
                <a:ea typeface="+mn-ea"/>
                <a:cs typeface="+mn-cs"/>
              </a:rPr>
              <a:t>characteristics based on the number of processors configured in the</a:t>
            </a:r>
          </a:p>
          <a:p>
            <a:r>
              <a:rPr lang="en-US" sz="1200" kern="1200" baseline="0" dirty="0" smtClean="0">
                <a:solidFill>
                  <a:schemeClr val="tx1"/>
                </a:solidFill>
                <a:latin typeface="+mn-lt"/>
                <a:ea typeface="+mn-ea"/>
                <a:cs typeface="+mn-cs"/>
              </a:rPr>
              <a:t>system.</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It is important to note that these are potential, rather than guaranteed, benefits. The</a:t>
            </a:r>
          </a:p>
          <a:p>
            <a:r>
              <a:rPr lang="en-US" sz="1200" kern="1200" baseline="0" dirty="0" smtClean="0">
                <a:solidFill>
                  <a:schemeClr val="tx1"/>
                </a:solidFill>
                <a:latin typeface="+mn-lt"/>
                <a:ea typeface="+mn-ea"/>
                <a:cs typeface="+mn-cs"/>
              </a:rPr>
              <a:t>OS must provide tools and functions to exploit the parallelism in an SMP system.</a:t>
            </a:r>
            <a:endParaRPr lang="en-NZ"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113</a:t>
            </a:fld>
            <a:endParaRPr lang="en-US" dirty="0"/>
          </a:p>
        </p:txBody>
      </p:sp>
    </p:spTree>
    <p:extLst>
      <p:ext uri="{BB962C8B-B14F-4D97-AF65-F5344CB8AC3E}">
        <p14:creationId xmlns:p14="http://schemas.microsoft.com/office/powerpoint/2010/main" val="173789181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A different problem is to provide the appearance of a single</a:t>
            </a:r>
          </a:p>
          <a:p>
            <a:r>
              <a:rPr lang="en-US" sz="1200" kern="1200" baseline="0" dirty="0" smtClean="0">
                <a:solidFill>
                  <a:schemeClr val="tx1"/>
                </a:solidFill>
                <a:latin typeface="+mn-lt"/>
                <a:ea typeface="+mn-ea"/>
                <a:cs typeface="+mn-cs"/>
              </a:rPr>
              <a:t>system for a cluster of separate computers—a multicomputer system. In this</a:t>
            </a:r>
          </a:p>
          <a:p>
            <a:r>
              <a:rPr lang="en-US" sz="1200" kern="1200" baseline="0" dirty="0" smtClean="0">
                <a:solidFill>
                  <a:schemeClr val="tx1"/>
                </a:solidFill>
                <a:latin typeface="+mn-lt"/>
                <a:ea typeface="+mn-ea"/>
                <a:cs typeface="+mn-cs"/>
              </a:rPr>
              <a:t>case, we are dealing with a collection of entities (computers), each with its own</a:t>
            </a:r>
          </a:p>
          <a:p>
            <a:r>
              <a:rPr lang="en-US" sz="1200" kern="1200" baseline="0" dirty="0" smtClean="0">
                <a:solidFill>
                  <a:schemeClr val="tx1"/>
                </a:solidFill>
                <a:latin typeface="+mn-lt"/>
                <a:ea typeface="+mn-ea"/>
                <a:cs typeface="+mn-cs"/>
              </a:rPr>
              <a:t>main memory, secondary memory, and other I/O modules. A </a:t>
            </a:r>
            <a:r>
              <a:rPr lang="en-US" sz="1200" b="1" kern="1200" baseline="0" dirty="0" smtClean="0">
                <a:solidFill>
                  <a:schemeClr val="tx1"/>
                </a:solidFill>
                <a:latin typeface="+mn-lt"/>
                <a:ea typeface="+mn-ea"/>
                <a:cs typeface="+mn-cs"/>
              </a:rPr>
              <a:t>distributed operating</a:t>
            </a:r>
          </a:p>
          <a:p>
            <a:r>
              <a:rPr lang="en-US" sz="1200" b="1" kern="1200" baseline="0" dirty="0" smtClean="0">
                <a:solidFill>
                  <a:schemeClr val="tx1"/>
                </a:solidFill>
                <a:latin typeface="+mn-lt"/>
                <a:ea typeface="+mn-ea"/>
                <a:cs typeface="+mn-cs"/>
              </a:rPr>
              <a:t>system </a:t>
            </a:r>
            <a:r>
              <a:rPr lang="en-US" sz="1200" b="0" kern="1200" baseline="0" dirty="0" smtClean="0">
                <a:solidFill>
                  <a:schemeClr val="tx1"/>
                </a:solidFill>
                <a:latin typeface="+mn-lt"/>
                <a:ea typeface="+mn-ea"/>
                <a:cs typeface="+mn-cs"/>
              </a:rPr>
              <a:t>provides the illusion of a single main memory space and a single secondary</a:t>
            </a:r>
          </a:p>
          <a:p>
            <a:r>
              <a:rPr lang="en-US" sz="1200" kern="1200" baseline="0" dirty="0" smtClean="0">
                <a:solidFill>
                  <a:schemeClr val="tx1"/>
                </a:solidFill>
                <a:latin typeface="+mn-lt"/>
                <a:ea typeface="+mn-ea"/>
                <a:cs typeface="+mn-cs"/>
              </a:rPr>
              <a:t>memory space, plus other unified access facilities, such as a distributed file system.</a:t>
            </a:r>
          </a:p>
          <a:p>
            <a:r>
              <a:rPr lang="en-US" sz="1200" kern="1200" baseline="0" dirty="0" smtClean="0">
                <a:solidFill>
                  <a:schemeClr val="tx1"/>
                </a:solidFill>
                <a:latin typeface="+mn-lt"/>
                <a:ea typeface="+mn-ea"/>
                <a:cs typeface="+mn-cs"/>
              </a:rPr>
              <a:t>Although clusters are becoming increasingly popular, and there are many cluster</a:t>
            </a:r>
          </a:p>
          <a:p>
            <a:r>
              <a:rPr lang="en-US" sz="1200" kern="1200" baseline="0" dirty="0" smtClean="0">
                <a:solidFill>
                  <a:schemeClr val="tx1"/>
                </a:solidFill>
                <a:latin typeface="+mn-lt"/>
                <a:ea typeface="+mn-ea"/>
                <a:cs typeface="+mn-cs"/>
              </a:rPr>
              <a:t>products on the market, the state of the art for distributed operating systems lags</a:t>
            </a:r>
          </a:p>
          <a:p>
            <a:r>
              <a:rPr lang="en-US" sz="1200" kern="1200" baseline="0" dirty="0" smtClean="0">
                <a:solidFill>
                  <a:schemeClr val="tx1"/>
                </a:solidFill>
                <a:latin typeface="+mn-lt"/>
                <a:ea typeface="+mn-ea"/>
                <a:cs typeface="+mn-cs"/>
              </a:rPr>
              <a:t>that of uniprocessor and SMP operating systems. We examine such systems in</a:t>
            </a:r>
          </a:p>
          <a:p>
            <a:r>
              <a:rPr lang="en-US" sz="1200" kern="1200" baseline="0" dirty="0" smtClean="0">
                <a:solidFill>
                  <a:schemeClr val="tx1"/>
                </a:solidFill>
                <a:latin typeface="+mn-lt"/>
                <a:ea typeface="+mn-ea"/>
                <a:cs typeface="+mn-cs"/>
              </a:rPr>
              <a:t>Part Eight.</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Another innovation in OS design is the use of object-oriented technologies.</a:t>
            </a:r>
          </a:p>
          <a:p>
            <a:r>
              <a:rPr lang="en-US" sz="1200" b="1" kern="1200" baseline="0" dirty="0" smtClean="0">
                <a:solidFill>
                  <a:schemeClr val="tx1"/>
                </a:solidFill>
                <a:latin typeface="+mn-lt"/>
                <a:ea typeface="+mn-ea"/>
                <a:cs typeface="+mn-cs"/>
              </a:rPr>
              <a:t>Object-oriented design</a:t>
            </a:r>
            <a:r>
              <a:rPr lang="en-US" sz="1200" b="0" kern="1200" baseline="0" dirty="0" smtClean="0">
                <a:solidFill>
                  <a:schemeClr val="tx1"/>
                </a:solidFill>
                <a:latin typeface="+mn-lt"/>
                <a:ea typeface="+mn-ea"/>
                <a:cs typeface="+mn-cs"/>
              </a:rPr>
              <a:t> lends discipline to the process of adding modular extensions</a:t>
            </a:r>
          </a:p>
          <a:p>
            <a:r>
              <a:rPr lang="en-US" sz="1200" kern="1200" baseline="0" dirty="0" smtClean="0">
                <a:solidFill>
                  <a:schemeClr val="tx1"/>
                </a:solidFill>
                <a:latin typeface="+mn-lt"/>
                <a:ea typeface="+mn-ea"/>
                <a:cs typeface="+mn-cs"/>
              </a:rPr>
              <a:t>to a small kernel. At the OS level, an object-based structure enables programmers</a:t>
            </a:r>
          </a:p>
          <a:p>
            <a:r>
              <a:rPr lang="en-US" sz="1200" kern="1200" baseline="0" dirty="0" smtClean="0">
                <a:solidFill>
                  <a:schemeClr val="tx1"/>
                </a:solidFill>
                <a:latin typeface="+mn-lt"/>
                <a:ea typeface="+mn-ea"/>
                <a:cs typeface="+mn-cs"/>
              </a:rPr>
              <a:t>to customize an OS without disrupting system integrity. Object orientation also</a:t>
            </a:r>
          </a:p>
          <a:p>
            <a:r>
              <a:rPr lang="en-US" sz="1200" kern="1200" baseline="0" dirty="0" smtClean="0">
                <a:solidFill>
                  <a:schemeClr val="tx1"/>
                </a:solidFill>
                <a:latin typeface="+mn-lt"/>
                <a:ea typeface="+mn-ea"/>
                <a:cs typeface="+mn-cs"/>
              </a:rPr>
              <a:t>eases the development of distributed tools and full-blown distributed operating</a:t>
            </a:r>
          </a:p>
          <a:p>
            <a:r>
              <a:rPr lang="en-US" sz="1200" kern="1200" baseline="0" dirty="0" smtClean="0">
                <a:solidFill>
                  <a:schemeClr val="tx1"/>
                </a:solidFill>
                <a:latin typeface="+mn-lt"/>
                <a:ea typeface="+mn-ea"/>
                <a:cs typeface="+mn-cs"/>
              </a:rPr>
              <a:t>systems.</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114</a:t>
            </a:fld>
            <a:endParaRPr lang="en-US" dirty="0"/>
          </a:p>
        </p:txBody>
      </p:sp>
    </p:spTree>
    <p:extLst>
      <p:ext uri="{BB962C8B-B14F-4D97-AF65-F5344CB8AC3E}">
        <p14:creationId xmlns:p14="http://schemas.microsoft.com/office/powerpoint/2010/main" val="343677558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 Fault tolerance refers to the ability of a system or component to continue normal</a:t>
            </a:r>
          </a:p>
          <a:p>
            <a:r>
              <a:rPr lang="en-US" sz="1200" kern="1200" baseline="0" dirty="0" smtClean="0">
                <a:solidFill>
                  <a:schemeClr val="tx1"/>
                </a:solidFill>
                <a:latin typeface="+mn-lt"/>
                <a:ea typeface="+mn-ea"/>
                <a:cs typeface="+mn-cs"/>
              </a:rPr>
              <a:t>operation despite the presence of hardware or software faults. This typically involves</a:t>
            </a:r>
          </a:p>
          <a:p>
            <a:r>
              <a:rPr lang="en-US" sz="1200" kern="1200" baseline="0" dirty="0" smtClean="0">
                <a:solidFill>
                  <a:schemeClr val="tx1"/>
                </a:solidFill>
                <a:latin typeface="+mn-lt"/>
                <a:ea typeface="+mn-ea"/>
                <a:cs typeface="+mn-cs"/>
              </a:rPr>
              <a:t>some degree of redundancy. Fault tolerance is intended to increase the reliability</a:t>
            </a:r>
          </a:p>
          <a:p>
            <a:r>
              <a:rPr lang="en-US" sz="1200" kern="1200" baseline="0" dirty="0" smtClean="0">
                <a:solidFill>
                  <a:schemeClr val="tx1"/>
                </a:solidFill>
                <a:latin typeface="+mn-lt"/>
                <a:ea typeface="+mn-ea"/>
                <a:cs typeface="+mn-cs"/>
              </a:rPr>
              <a:t>of a system. Typically, increased fault tolerance, and therefore increased reliability,</a:t>
            </a:r>
          </a:p>
          <a:p>
            <a:r>
              <a:rPr lang="en-US" sz="1200" kern="1200" baseline="0" dirty="0" smtClean="0">
                <a:solidFill>
                  <a:schemeClr val="tx1"/>
                </a:solidFill>
                <a:latin typeface="+mn-lt"/>
                <a:ea typeface="+mn-ea"/>
                <a:cs typeface="+mn-cs"/>
              </a:rPr>
              <a:t>comes with a cost, either in financial terms or performance, or both. Thus, the extent</a:t>
            </a:r>
          </a:p>
          <a:p>
            <a:r>
              <a:rPr lang="en-US" sz="1200" kern="1200" baseline="0" dirty="0" smtClean="0">
                <a:solidFill>
                  <a:schemeClr val="tx1"/>
                </a:solidFill>
                <a:latin typeface="+mn-lt"/>
                <a:ea typeface="+mn-ea"/>
                <a:cs typeface="+mn-cs"/>
              </a:rPr>
              <a:t>adoption of fault tolerance measures must be determined by how critical the</a:t>
            </a:r>
          </a:p>
          <a:p>
            <a:r>
              <a:rPr lang="en-US" sz="1200" kern="1200" baseline="0" dirty="0" smtClean="0">
                <a:solidFill>
                  <a:schemeClr val="tx1"/>
                </a:solidFill>
                <a:latin typeface="+mn-lt"/>
                <a:ea typeface="+mn-ea"/>
                <a:cs typeface="+mn-cs"/>
              </a:rPr>
              <a:t>resource is.</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115</a:t>
            </a:fld>
            <a:endParaRPr lang="en-US" dirty="0"/>
          </a:p>
        </p:txBody>
      </p:sp>
    </p:spTree>
    <p:extLst>
      <p:ext uri="{BB962C8B-B14F-4D97-AF65-F5344CB8AC3E}">
        <p14:creationId xmlns:p14="http://schemas.microsoft.com/office/powerpoint/2010/main" val="134827476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The IEEE Standards Dictionary defines a </a:t>
            </a:r>
            <a:r>
              <a:rPr lang="en-US" sz="1200" b="1" kern="1200" baseline="0" dirty="0" smtClean="0">
                <a:solidFill>
                  <a:schemeClr val="tx1"/>
                </a:solidFill>
                <a:latin typeface="+mn-lt"/>
                <a:ea typeface="+mn-ea"/>
                <a:cs typeface="+mn-cs"/>
              </a:rPr>
              <a:t>fault</a:t>
            </a:r>
            <a:r>
              <a:rPr lang="en-US" sz="1200" kern="1200" baseline="0" dirty="0" smtClean="0">
                <a:solidFill>
                  <a:schemeClr val="tx1"/>
                </a:solidFill>
                <a:latin typeface="+mn-lt"/>
                <a:ea typeface="+mn-ea"/>
                <a:cs typeface="+mn-cs"/>
              </a:rPr>
              <a:t> as an erroneous hardware or software</a:t>
            </a:r>
          </a:p>
          <a:p>
            <a:r>
              <a:rPr lang="en-US" sz="1200" kern="1200" baseline="0" dirty="0" smtClean="0">
                <a:solidFill>
                  <a:schemeClr val="tx1"/>
                </a:solidFill>
                <a:latin typeface="+mn-lt"/>
                <a:ea typeface="+mn-ea"/>
                <a:cs typeface="+mn-cs"/>
              </a:rPr>
              <a:t>state resulting from component failure, operator error, physical interference</a:t>
            </a:r>
          </a:p>
          <a:p>
            <a:r>
              <a:rPr lang="en-US" sz="1200" kern="1200" baseline="0" dirty="0" smtClean="0">
                <a:solidFill>
                  <a:schemeClr val="tx1"/>
                </a:solidFill>
                <a:latin typeface="+mn-lt"/>
                <a:ea typeface="+mn-ea"/>
                <a:cs typeface="+mn-cs"/>
              </a:rPr>
              <a:t>from the environment, design error, program error, or data structure error. The</a:t>
            </a:r>
          </a:p>
          <a:p>
            <a:r>
              <a:rPr lang="en-US" sz="1200" kern="1200" baseline="0" dirty="0" smtClean="0">
                <a:solidFill>
                  <a:schemeClr val="tx1"/>
                </a:solidFill>
                <a:latin typeface="+mn-lt"/>
                <a:ea typeface="+mn-ea"/>
                <a:cs typeface="+mn-cs"/>
              </a:rPr>
              <a:t>standard also states that a fault manifests itself as (1) a defect in a hardware device</a:t>
            </a:r>
          </a:p>
          <a:p>
            <a:r>
              <a:rPr lang="en-US" sz="1200" kern="1200" baseline="0" dirty="0" smtClean="0">
                <a:solidFill>
                  <a:schemeClr val="tx1"/>
                </a:solidFill>
                <a:latin typeface="+mn-lt"/>
                <a:ea typeface="+mn-ea"/>
                <a:cs typeface="+mn-cs"/>
              </a:rPr>
              <a:t>or component; for example, a short circuit or broken wire, or (2) an incorrect step,</a:t>
            </a:r>
          </a:p>
          <a:p>
            <a:r>
              <a:rPr lang="en-US" sz="1200" kern="1200" baseline="0" dirty="0" smtClean="0">
                <a:solidFill>
                  <a:schemeClr val="tx1"/>
                </a:solidFill>
                <a:latin typeface="+mn-lt"/>
                <a:ea typeface="+mn-ea"/>
                <a:cs typeface="+mn-cs"/>
              </a:rPr>
              <a:t>process, or data definition in a computer program.</a:t>
            </a:r>
          </a:p>
          <a:p>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116</a:t>
            </a:fld>
            <a:endParaRPr lang="en-US" dirty="0"/>
          </a:p>
        </p:txBody>
      </p:sp>
    </p:spTree>
    <p:extLst>
      <p:ext uri="{BB962C8B-B14F-4D97-AF65-F5344CB8AC3E}">
        <p14:creationId xmlns:p14="http://schemas.microsoft.com/office/powerpoint/2010/main" val="238835774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We can group faults into the following categories: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Permanent:  A fault that, after it occurs, is always present. The fault persists</a:t>
            </a:r>
          </a:p>
          <a:p>
            <a:r>
              <a:rPr lang="en-US" sz="1200" kern="1200" baseline="0" dirty="0" smtClean="0">
                <a:solidFill>
                  <a:schemeClr val="tx1"/>
                </a:solidFill>
                <a:latin typeface="+mn-lt"/>
                <a:ea typeface="+mn-ea"/>
                <a:cs typeface="+mn-cs"/>
              </a:rPr>
              <a:t>until the faulty component is replaced or repaired. Examples include disk</a:t>
            </a:r>
          </a:p>
          <a:p>
            <a:r>
              <a:rPr lang="en-US" sz="1200" kern="1200" baseline="0" dirty="0" smtClean="0">
                <a:solidFill>
                  <a:schemeClr val="tx1"/>
                </a:solidFill>
                <a:latin typeface="+mn-lt"/>
                <a:ea typeface="+mn-ea"/>
                <a:cs typeface="+mn-cs"/>
              </a:rPr>
              <a:t>head crashes, software bugs, and a burnt-out communications component.</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Temporary:  A fault that is not present all the time for all operating conditions.</a:t>
            </a:r>
          </a:p>
          <a:p>
            <a:r>
              <a:rPr lang="en-US" sz="1200" kern="1200" baseline="0" dirty="0" smtClean="0">
                <a:solidFill>
                  <a:schemeClr val="tx1"/>
                </a:solidFill>
                <a:latin typeface="+mn-lt"/>
                <a:ea typeface="+mn-ea"/>
                <a:cs typeface="+mn-cs"/>
              </a:rPr>
              <a:t>Temporary faults can be further classified as follows: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Transient:  A fault that occurs only once. Examples include bit transmission</a:t>
            </a:r>
          </a:p>
          <a:p>
            <a:r>
              <a:rPr lang="en-US" sz="1200" kern="1200" baseline="0" dirty="0" smtClean="0">
                <a:solidFill>
                  <a:schemeClr val="tx1"/>
                </a:solidFill>
                <a:latin typeface="+mn-lt"/>
                <a:ea typeface="+mn-ea"/>
                <a:cs typeface="+mn-cs"/>
              </a:rPr>
              <a:t>errors due to an impulse noise, power supply disturbances, and radiation</a:t>
            </a:r>
          </a:p>
          <a:p>
            <a:r>
              <a:rPr lang="en-US" sz="1200" kern="1200" baseline="0" dirty="0" smtClean="0">
                <a:solidFill>
                  <a:schemeClr val="tx1"/>
                </a:solidFill>
                <a:latin typeface="+mn-lt"/>
                <a:ea typeface="+mn-ea"/>
                <a:cs typeface="+mn-cs"/>
              </a:rPr>
              <a:t>that alters a memory bit.</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Intermittent:  A fault that occurs at multiple, unpredictable times. An example</a:t>
            </a:r>
          </a:p>
          <a:p>
            <a:r>
              <a:rPr lang="en-US" sz="1200" kern="1200" baseline="0" dirty="0" smtClean="0">
                <a:solidFill>
                  <a:schemeClr val="tx1"/>
                </a:solidFill>
                <a:latin typeface="+mn-lt"/>
                <a:ea typeface="+mn-ea"/>
                <a:cs typeface="+mn-cs"/>
              </a:rPr>
              <a:t>of an intermittent fault is one caused by a loose connection.</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In general, fault tolerance is built into a system by adding redundancy.</a:t>
            </a:r>
          </a:p>
          <a:p>
            <a:r>
              <a:rPr lang="en-US" sz="1200" kern="1200" baseline="0" dirty="0" smtClean="0">
                <a:solidFill>
                  <a:schemeClr val="tx1"/>
                </a:solidFill>
                <a:latin typeface="+mn-lt"/>
                <a:ea typeface="+mn-ea"/>
                <a:cs typeface="+mn-cs"/>
              </a:rPr>
              <a:t>Methods of redundancy include the following:</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Spatial (physical) redundancy:  Physical redundancy involves the use of multiple</a:t>
            </a:r>
          </a:p>
          <a:p>
            <a:r>
              <a:rPr lang="en-US" sz="1200" kern="1200" baseline="0" dirty="0" smtClean="0">
                <a:solidFill>
                  <a:schemeClr val="tx1"/>
                </a:solidFill>
                <a:latin typeface="+mn-lt"/>
                <a:ea typeface="+mn-ea"/>
                <a:cs typeface="+mn-cs"/>
              </a:rPr>
              <a:t>components that either perform the same function simultaneously or are</a:t>
            </a:r>
          </a:p>
          <a:p>
            <a:r>
              <a:rPr lang="en-US" sz="1200" kern="1200" baseline="0" dirty="0" smtClean="0">
                <a:solidFill>
                  <a:schemeClr val="tx1"/>
                </a:solidFill>
                <a:latin typeface="+mn-lt"/>
                <a:ea typeface="+mn-ea"/>
                <a:cs typeface="+mn-cs"/>
              </a:rPr>
              <a:t> configured so that one component is available as a backup in case of the failure</a:t>
            </a:r>
          </a:p>
          <a:p>
            <a:r>
              <a:rPr lang="en-US" sz="1200" kern="1200" baseline="0" dirty="0" smtClean="0">
                <a:solidFill>
                  <a:schemeClr val="tx1"/>
                </a:solidFill>
                <a:latin typeface="+mn-lt"/>
                <a:ea typeface="+mn-ea"/>
                <a:cs typeface="+mn-cs"/>
              </a:rPr>
              <a:t>of another component. An example of the former is the use of multiple</a:t>
            </a:r>
          </a:p>
          <a:p>
            <a:r>
              <a:rPr lang="en-US" sz="1200" kern="1200" baseline="0" dirty="0" smtClean="0">
                <a:solidFill>
                  <a:schemeClr val="tx1"/>
                </a:solidFill>
                <a:latin typeface="+mn-lt"/>
                <a:ea typeface="+mn-ea"/>
                <a:cs typeface="+mn-cs"/>
              </a:rPr>
              <a:t>parallel circuitry with the majority result produced as output. An example of</a:t>
            </a:r>
          </a:p>
          <a:p>
            <a:r>
              <a:rPr lang="en-US" sz="1200" kern="1200" baseline="0" dirty="0" smtClean="0">
                <a:solidFill>
                  <a:schemeClr val="tx1"/>
                </a:solidFill>
                <a:latin typeface="+mn-lt"/>
                <a:ea typeface="+mn-ea"/>
                <a:cs typeface="+mn-cs"/>
              </a:rPr>
              <a:t>the latter is a backup name server on the Internet.</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Temporal redundancy:  Temporal redundancy involves repeating a function or</a:t>
            </a:r>
          </a:p>
          <a:p>
            <a:r>
              <a:rPr lang="en-US" sz="1200" kern="1200" baseline="0" dirty="0" smtClean="0">
                <a:solidFill>
                  <a:schemeClr val="tx1"/>
                </a:solidFill>
                <a:latin typeface="+mn-lt"/>
                <a:ea typeface="+mn-ea"/>
                <a:cs typeface="+mn-cs"/>
              </a:rPr>
              <a:t>operation when an error is detected. This approach is effective with temporary</a:t>
            </a:r>
          </a:p>
          <a:p>
            <a:r>
              <a:rPr lang="en-US" sz="1200" kern="1200" baseline="0" dirty="0" smtClean="0">
                <a:solidFill>
                  <a:schemeClr val="tx1"/>
                </a:solidFill>
                <a:latin typeface="+mn-lt"/>
                <a:ea typeface="+mn-ea"/>
                <a:cs typeface="+mn-cs"/>
              </a:rPr>
              <a:t>faults but not useful for permanent faults. An example is the retransmission of</a:t>
            </a:r>
          </a:p>
          <a:p>
            <a:r>
              <a:rPr lang="en-US" sz="1200" kern="1200" baseline="0" dirty="0" smtClean="0">
                <a:solidFill>
                  <a:schemeClr val="tx1"/>
                </a:solidFill>
                <a:latin typeface="+mn-lt"/>
                <a:ea typeface="+mn-ea"/>
                <a:cs typeface="+mn-cs"/>
              </a:rPr>
              <a:t>a block of data when an error is detected, such as is done with data link control</a:t>
            </a:r>
          </a:p>
          <a:p>
            <a:r>
              <a:rPr lang="en-US" sz="1200" kern="1200" baseline="0" dirty="0" smtClean="0">
                <a:solidFill>
                  <a:schemeClr val="tx1"/>
                </a:solidFill>
                <a:latin typeface="+mn-lt"/>
                <a:ea typeface="+mn-ea"/>
                <a:cs typeface="+mn-cs"/>
              </a:rPr>
              <a:t>protocols.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Information redundancy:  Information redundancy provides fault tolerance by</a:t>
            </a:r>
          </a:p>
          <a:p>
            <a:r>
              <a:rPr lang="en-US" sz="1200" kern="1200" baseline="0" dirty="0" smtClean="0">
                <a:solidFill>
                  <a:schemeClr val="tx1"/>
                </a:solidFill>
                <a:latin typeface="+mn-lt"/>
                <a:ea typeface="+mn-ea"/>
                <a:cs typeface="+mn-cs"/>
              </a:rPr>
              <a:t>replicating or coding data in such a way that bit errors can be both detected and</a:t>
            </a:r>
          </a:p>
          <a:p>
            <a:r>
              <a:rPr lang="en-US" sz="1200" kern="1200" baseline="0" dirty="0" smtClean="0">
                <a:solidFill>
                  <a:schemeClr val="tx1"/>
                </a:solidFill>
                <a:latin typeface="+mn-lt"/>
                <a:ea typeface="+mn-ea"/>
                <a:cs typeface="+mn-cs"/>
              </a:rPr>
              <a:t>corrected. An example is the error-control coding circuitry used with memory</a:t>
            </a:r>
          </a:p>
          <a:p>
            <a:r>
              <a:rPr lang="en-US" sz="1200" kern="1200" baseline="0" dirty="0" smtClean="0">
                <a:solidFill>
                  <a:schemeClr val="tx1"/>
                </a:solidFill>
                <a:latin typeface="+mn-lt"/>
                <a:ea typeface="+mn-ea"/>
                <a:cs typeface="+mn-cs"/>
              </a:rPr>
              <a:t>systems, and error-correction techniques used with RAID disks, described in</a:t>
            </a:r>
          </a:p>
          <a:p>
            <a:r>
              <a:rPr lang="en-US" sz="1200" kern="1200" baseline="0" dirty="0" smtClean="0">
                <a:solidFill>
                  <a:schemeClr val="tx1"/>
                </a:solidFill>
                <a:latin typeface="+mn-lt"/>
                <a:ea typeface="+mn-ea"/>
                <a:cs typeface="+mn-cs"/>
              </a:rPr>
              <a:t>subsequent chapters.</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117</a:t>
            </a:fld>
            <a:endParaRPr lang="en-US" dirty="0"/>
          </a:p>
        </p:txBody>
      </p:sp>
    </p:spTree>
    <p:extLst>
      <p:ext uri="{BB962C8B-B14F-4D97-AF65-F5344CB8AC3E}">
        <p14:creationId xmlns:p14="http://schemas.microsoft.com/office/powerpoint/2010/main" val="297071166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In general, fault tolerance is built into a system by adding redundancy.</a:t>
            </a:r>
          </a:p>
          <a:p>
            <a:r>
              <a:rPr lang="en-US" sz="1200" kern="1200" baseline="0" dirty="0" smtClean="0">
                <a:solidFill>
                  <a:schemeClr val="tx1"/>
                </a:solidFill>
                <a:latin typeface="+mn-lt"/>
                <a:ea typeface="+mn-ea"/>
                <a:cs typeface="+mn-cs"/>
              </a:rPr>
              <a:t>Methods of redundancy include the following:</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Spatial (physical) redundancy:  Physical redundancy involves the use of multiple</a:t>
            </a:r>
          </a:p>
          <a:p>
            <a:r>
              <a:rPr lang="en-US" sz="1200" kern="1200" baseline="0" dirty="0" smtClean="0">
                <a:solidFill>
                  <a:schemeClr val="tx1"/>
                </a:solidFill>
                <a:latin typeface="+mn-lt"/>
                <a:ea typeface="+mn-ea"/>
                <a:cs typeface="+mn-cs"/>
              </a:rPr>
              <a:t>components that either perform the same function simultaneously or are</a:t>
            </a:r>
          </a:p>
          <a:p>
            <a:r>
              <a:rPr lang="en-US" sz="1200" kern="1200" baseline="0" dirty="0" smtClean="0">
                <a:solidFill>
                  <a:schemeClr val="tx1"/>
                </a:solidFill>
                <a:latin typeface="+mn-lt"/>
                <a:ea typeface="+mn-ea"/>
                <a:cs typeface="+mn-cs"/>
              </a:rPr>
              <a:t> configured so that one component is available as a backup in case of the failure</a:t>
            </a:r>
          </a:p>
          <a:p>
            <a:r>
              <a:rPr lang="en-US" sz="1200" kern="1200" baseline="0" dirty="0" smtClean="0">
                <a:solidFill>
                  <a:schemeClr val="tx1"/>
                </a:solidFill>
                <a:latin typeface="+mn-lt"/>
                <a:ea typeface="+mn-ea"/>
                <a:cs typeface="+mn-cs"/>
              </a:rPr>
              <a:t>of another component. An example of the former is the use of multiple</a:t>
            </a:r>
          </a:p>
          <a:p>
            <a:r>
              <a:rPr lang="en-US" sz="1200" kern="1200" baseline="0" dirty="0" smtClean="0">
                <a:solidFill>
                  <a:schemeClr val="tx1"/>
                </a:solidFill>
                <a:latin typeface="+mn-lt"/>
                <a:ea typeface="+mn-ea"/>
                <a:cs typeface="+mn-cs"/>
              </a:rPr>
              <a:t>parallel circuitry with the majority result produced as output. An example of</a:t>
            </a:r>
          </a:p>
          <a:p>
            <a:r>
              <a:rPr lang="en-US" sz="1200" kern="1200" baseline="0" dirty="0" smtClean="0">
                <a:solidFill>
                  <a:schemeClr val="tx1"/>
                </a:solidFill>
                <a:latin typeface="+mn-lt"/>
                <a:ea typeface="+mn-ea"/>
                <a:cs typeface="+mn-cs"/>
              </a:rPr>
              <a:t>the latter is a backup name server on the Internet.</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Temporal redundancy:  Temporal redundancy involves repeating a function or</a:t>
            </a:r>
          </a:p>
          <a:p>
            <a:r>
              <a:rPr lang="en-US" sz="1200" kern="1200" baseline="0" dirty="0" smtClean="0">
                <a:solidFill>
                  <a:schemeClr val="tx1"/>
                </a:solidFill>
                <a:latin typeface="+mn-lt"/>
                <a:ea typeface="+mn-ea"/>
                <a:cs typeface="+mn-cs"/>
              </a:rPr>
              <a:t>operation when an error is detected. This approach is effective with temporary</a:t>
            </a:r>
          </a:p>
          <a:p>
            <a:r>
              <a:rPr lang="en-US" sz="1200" kern="1200" baseline="0" dirty="0" smtClean="0">
                <a:solidFill>
                  <a:schemeClr val="tx1"/>
                </a:solidFill>
                <a:latin typeface="+mn-lt"/>
                <a:ea typeface="+mn-ea"/>
                <a:cs typeface="+mn-cs"/>
              </a:rPr>
              <a:t>faults but not useful for permanent faults. An example is the retransmission of</a:t>
            </a:r>
          </a:p>
          <a:p>
            <a:r>
              <a:rPr lang="en-US" sz="1200" kern="1200" baseline="0" dirty="0" smtClean="0">
                <a:solidFill>
                  <a:schemeClr val="tx1"/>
                </a:solidFill>
                <a:latin typeface="+mn-lt"/>
                <a:ea typeface="+mn-ea"/>
                <a:cs typeface="+mn-cs"/>
              </a:rPr>
              <a:t>a block of data when an error is detected, such as is done with data link control</a:t>
            </a:r>
          </a:p>
          <a:p>
            <a:r>
              <a:rPr lang="en-US" sz="1200" kern="1200" baseline="0" dirty="0" smtClean="0">
                <a:solidFill>
                  <a:schemeClr val="tx1"/>
                </a:solidFill>
                <a:latin typeface="+mn-lt"/>
                <a:ea typeface="+mn-ea"/>
                <a:cs typeface="+mn-cs"/>
              </a:rPr>
              <a:t>protocols.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Information redundancy:  Information redundancy provides fault tolerance by</a:t>
            </a:r>
          </a:p>
          <a:p>
            <a:r>
              <a:rPr lang="en-US" sz="1200" kern="1200" baseline="0" dirty="0" smtClean="0">
                <a:solidFill>
                  <a:schemeClr val="tx1"/>
                </a:solidFill>
                <a:latin typeface="+mn-lt"/>
                <a:ea typeface="+mn-ea"/>
                <a:cs typeface="+mn-cs"/>
              </a:rPr>
              <a:t>replicating or coding data in such a way that bit errors can be both detected and</a:t>
            </a:r>
          </a:p>
          <a:p>
            <a:r>
              <a:rPr lang="en-US" sz="1200" kern="1200" baseline="0" dirty="0" smtClean="0">
                <a:solidFill>
                  <a:schemeClr val="tx1"/>
                </a:solidFill>
                <a:latin typeface="+mn-lt"/>
                <a:ea typeface="+mn-ea"/>
                <a:cs typeface="+mn-cs"/>
              </a:rPr>
              <a:t>corrected. An example is the error-control coding circuitry used with memory</a:t>
            </a:r>
          </a:p>
          <a:p>
            <a:r>
              <a:rPr lang="en-US" sz="1200" kern="1200" baseline="0" dirty="0" smtClean="0">
                <a:solidFill>
                  <a:schemeClr val="tx1"/>
                </a:solidFill>
                <a:latin typeface="+mn-lt"/>
                <a:ea typeface="+mn-ea"/>
                <a:cs typeface="+mn-cs"/>
              </a:rPr>
              <a:t>systems, and error-correction techniques used with RAID disks, described in</a:t>
            </a:r>
          </a:p>
          <a:p>
            <a:r>
              <a:rPr lang="en-US" sz="1200" kern="1200" baseline="0" dirty="0" smtClean="0">
                <a:solidFill>
                  <a:schemeClr val="tx1"/>
                </a:solidFill>
                <a:latin typeface="+mn-lt"/>
                <a:ea typeface="+mn-ea"/>
                <a:cs typeface="+mn-cs"/>
              </a:rPr>
              <a:t>subsequent chapters.</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118</a:t>
            </a:fld>
            <a:endParaRPr lang="en-US" dirty="0"/>
          </a:p>
        </p:txBody>
      </p:sp>
    </p:spTree>
    <p:extLst>
      <p:ext uri="{BB962C8B-B14F-4D97-AF65-F5344CB8AC3E}">
        <p14:creationId xmlns:p14="http://schemas.microsoft.com/office/powerpoint/2010/main" val="166022588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sz="1200" kern="1200" baseline="0" dirty="0" smtClean="0">
                <a:solidFill>
                  <a:schemeClr val="tx1"/>
                </a:solidFill>
                <a:latin typeface="+mn-lt"/>
                <a:ea typeface="+mn-ea"/>
                <a:cs typeface="+mn-cs"/>
              </a:rPr>
              <a:t>A number of techniques can be incorporated into OS software to support fault tolerance.</a:t>
            </a:r>
          </a:p>
          <a:p>
            <a:r>
              <a:rPr lang="en-US" sz="1200" kern="1200" baseline="0" dirty="0" smtClean="0">
                <a:solidFill>
                  <a:schemeClr val="tx1"/>
                </a:solidFill>
                <a:latin typeface="+mn-lt"/>
                <a:ea typeface="+mn-ea"/>
                <a:cs typeface="+mn-cs"/>
              </a:rPr>
              <a:t>A number of examples will be evident throughout the book. The following</a:t>
            </a:r>
          </a:p>
          <a:p>
            <a:r>
              <a:rPr lang="en-US" sz="1200" kern="1200" baseline="0" dirty="0" smtClean="0">
                <a:solidFill>
                  <a:schemeClr val="tx1"/>
                </a:solidFill>
                <a:latin typeface="+mn-lt"/>
                <a:ea typeface="+mn-ea"/>
                <a:cs typeface="+mn-cs"/>
              </a:rPr>
              <a:t>list provides examples: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Process isolation:  As was mentioned earlier in this chapter, processes are</a:t>
            </a:r>
          </a:p>
          <a:p>
            <a:r>
              <a:rPr lang="en-US" sz="1200" kern="1200" baseline="0" dirty="0" smtClean="0">
                <a:solidFill>
                  <a:schemeClr val="tx1"/>
                </a:solidFill>
                <a:latin typeface="+mn-lt"/>
                <a:ea typeface="+mn-ea"/>
                <a:cs typeface="+mn-cs"/>
              </a:rPr>
              <a:t>generally isolated from one another in terms main memory, file access, and</a:t>
            </a:r>
          </a:p>
          <a:p>
            <a:r>
              <a:rPr lang="en-US" sz="1200" kern="1200" baseline="0" dirty="0" smtClean="0">
                <a:solidFill>
                  <a:schemeClr val="tx1"/>
                </a:solidFill>
                <a:latin typeface="+mn-lt"/>
                <a:ea typeface="+mn-ea"/>
                <a:cs typeface="+mn-cs"/>
              </a:rPr>
              <a:t>flow of execution. The structure provided by the OS for managing processes</a:t>
            </a:r>
          </a:p>
          <a:p>
            <a:r>
              <a:rPr lang="en-US" sz="1200" kern="1200" baseline="0" dirty="0" smtClean="0">
                <a:solidFill>
                  <a:schemeClr val="tx1"/>
                </a:solidFill>
                <a:latin typeface="+mn-lt"/>
                <a:ea typeface="+mn-ea"/>
                <a:cs typeface="+mn-cs"/>
              </a:rPr>
              <a:t>provides a certain level of protection for other processes from a process that</a:t>
            </a:r>
          </a:p>
          <a:p>
            <a:r>
              <a:rPr lang="en-US" sz="1200" kern="1200" baseline="0" dirty="0" smtClean="0">
                <a:solidFill>
                  <a:schemeClr val="tx1"/>
                </a:solidFill>
                <a:latin typeface="+mn-lt"/>
                <a:ea typeface="+mn-ea"/>
                <a:cs typeface="+mn-cs"/>
              </a:rPr>
              <a:t>produces a fault.</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Concurrency controls:  Chapters 5 and 6 discuss of the difficulties and faults</a:t>
            </a:r>
          </a:p>
          <a:p>
            <a:r>
              <a:rPr lang="en-US" sz="1200" kern="1200" baseline="0" dirty="0" smtClean="0">
                <a:solidFill>
                  <a:schemeClr val="tx1"/>
                </a:solidFill>
                <a:latin typeface="+mn-lt"/>
                <a:ea typeface="+mn-ea"/>
                <a:cs typeface="+mn-cs"/>
              </a:rPr>
              <a:t>that can occur when processes communicate or cooperate. These chapters also</a:t>
            </a:r>
          </a:p>
          <a:p>
            <a:r>
              <a:rPr lang="en-US" sz="1200" kern="1200" baseline="0" dirty="0" smtClean="0">
                <a:solidFill>
                  <a:schemeClr val="tx1"/>
                </a:solidFill>
                <a:latin typeface="+mn-lt"/>
                <a:ea typeface="+mn-ea"/>
                <a:cs typeface="+mn-cs"/>
              </a:rPr>
              <a:t>discuss techniques used to ensure correct operation and to recover from fault</a:t>
            </a:r>
          </a:p>
          <a:p>
            <a:r>
              <a:rPr lang="en-US" sz="1200" kern="1200" baseline="0" dirty="0" smtClean="0">
                <a:solidFill>
                  <a:schemeClr val="tx1"/>
                </a:solidFill>
                <a:latin typeface="+mn-lt"/>
                <a:ea typeface="+mn-ea"/>
                <a:cs typeface="+mn-cs"/>
              </a:rPr>
              <a:t>conditions, such as deadlock.</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Virtual machines:  Virtual machines, discussed in Chapter 14, provide a greater</a:t>
            </a:r>
          </a:p>
          <a:p>
            <a:r>
              <a:rPr lang="en-US" sz="1200" kern="1200" baseline="0" dirty="0" smtClean="0">
                <a:solidFill>
                  <a:schemeClr val="tx1"/>
                </a:solidFill>
                <a:latin typeface="+mn-lt"/>
                <a:ea typeface="+mn-ea"/>
                <a:cs typeface="+mn-cs"/>
              </a:rPr>
              <a:t>degree of application isolation and hence fault isolation. Virtual machines can</a:t>
            </a:r>
          </a:p>
          <a:p>
            <a:r>
              <a:rPr lang="en-US" sz="1200" kern="1200" baseline="0" dirty="0" smtClean="0">
                <a:solidFill>
                  <a:schemeClr val="tx1"/>
                </a:solidFill>
                <a:latin typeface="+mn-lt"/>
                <a:ea typeface="+mn-ea"/>
                <a:cs typeface="+mn-cs"/>
              </a:rPr>
              <a:t>also be used to provide redundancy, with one virtual machine serving as a</a:t>
            </a:r>
          </a:p>
          <a:p>
            <a:r>
              <a:rPr lang="en-US" sz="1200" kern="1200" baseline="0" dirty="0" smtClean="0">
                <a:solidFill>
                  <a:schemeClr val="tx1"/>
                </a:solidFill>
                <a:latin typeface="+mn-lt"/>
                <a:ea typeface="+mn-ea"/>
                <a:cs typeface="+mn-cs"/>
              </a:rPr>
              <a:t>backup for another.</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Checkpoints and rollbacks:  A checkpoint is a copy of an application’s state</a:t>
            </a:r>
          </a:p>
          <a:p>
            <a:r>
              <a:rPr lang="en-US" sz="1200" kern="1200" baseline="0" dirty="0" smtClean="0">
                <a:solidFill>
                  <a:schemeClr val="tx1"/>
                </a:solidFill>
                <a:latin typeface="+mn-lt"/>
                <a:ea typeface="+mn-ea"/>
                <a:cs typeface="+mn-cs"/>
              </a:rPr>
              <a:t>saved in some storage that is immune to the failures under consideration. A</a:t>
            </a:r>
          </a:p>
          <a:p>
            <a:r>
              <a:rPr lang="en-US" sz="1200" kern="1200" baseline="0" dirty="0" smtClean="0">
                <a:solidFill>
                  <a:schemeClr val="tx1"/>
                </a:solidFill>
                <a:latin typeface="+mn-lt"/>
                <a:ea typeface="+mn-ea"/>
                <a:cs typeface="+mn-cs"/>
              </a:rPr>
              <a:t>rollback restarts the execution from a previously saved checkpoint. When a</a:t>
            </a:r>
          </a:p>
          <a:p>
            <a:r>
              <a:rPr lang="en-US" sz="1200" kern="1200" baseline="0" dirty="0" smtClean="0">
                <a:solidFill>
                  <a:schemeClr val="tx1"/>
                </a:solidFill>
                <a:latin typeface="+mn-lt"/>
                <a:ea typeface="+mn-ea"/>
                <a:cs typeface="+mn-cs"/>
              </a:rPr>
              <a:t>failure occurs, the application’s state is rolled back to the previous checkpoint</a:t>
            </a:r>
          </a:p>
          <a:p>
            <a:r>
              <a:rPr lang="en-US" sz="1200" kern="1200" baseline="0" dirty="0" smtClean="0">
                <a:solidFill>
                  <a:schemeClr val="tx1"/>
                </a:solidFill>
                <a:latin typeface="+mn-lt"/>
                <a:ea typeface="+mn-ea"/>
                <a:cs typeface="+mn-cs"/>
              </a:rPr>
              <a:t>and restarted from there. This technique can be used to recover from transient</a:t>
            </a:r>
          </a:p>
          <a:p>
            <a:r>
              <a:rPr lang="en-US" sz="1200" kern="1200" baseline="0" dirty="0" smtClean="0">
                <a:solidFill>
                  <a:schemeClr val="tx1"/>
                </a:solidFill>
                <a:latin typeface="+mn-lt"/>
                <a:ea typeface="+mn-ea"/>
                <a:cs typeface="+mn-cs"/>
              </a:rPr>
              <a:t>as well as permanent hardware failures and certain types of software failures.</a:t>
            </a:r>
          </a:p>
          <a:p>
            <a:r>
              <a:rPr lang="en-US" sz="1200" kern="1200" baseline="0" dirty="0" smtClean="0">
                <a:solidFill>
                  <a:schemeClr val="tx1"/>
                </a:solidFill>
                <a:latin typeface="+mn-lt"/>
                <a:ea typeface="+mn-ea"/>
                <a:cs typeface="+mn-cs"/>
              </a:rPr>
              <a:t>Database and transaction processing systems typically have such capabilities</a:t>
            </a:r>
          </a:p>
          <a:p>
            <a:r>
              <a:rPr lang="en-US" sz="1200" kern="1200" baseline="0" dirty="0" smtClean="0">
                <a:solidFill>
                  <a:schemeClr val="tx1"/>
                </a:solidFill>
                <a:latin typeface="+mn-lt"/>
                <a:ea typeface="+mn-ea"/>
                <a:cs typeface="+mn-cs"/>
              </a:rPr>
              <a:t>built in.</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A much wider array of techniques could be discussed, but a full treatment </a:t>
            </a:r>
            <a:r>
              <a:rPr lang="en-US" sz="1200" kern="1200" baseline="0" dirty="0" err="1" smtClean="0">
                <a:solidFill>
                  <a:schemeClr val="tx1"/>
                </a:solidFill>
                <a:latin typeface="+mn-lt"/>
                <a:ea typeface="+mn-ea"/>
                <a:cs typeface="+mn-cs"/>
              </a:rPr>
              <a:t>oOS</a:t>
            </a:r>
            <a:r>
              <a:rPr lang="en-US" sz="1200" kern="1200" baseline="0" dirty="0" smtClean="0">
                <a:solidFill>
                  <a:schemeClr val="tx1"/>
                </a:solidFill>
                <a:latin typeface="+mn-lt"/>
                <a:ea typeface="+mn-ea"/>
                <a:cs typeface="+mn-cs"/>
              </a:rPr>
              <a:t> fault tolerance is beyond our scope.</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119</a:t>
            </a:fld>
            <a:endParaRPr lang="en-US" dirty="0"/>
          </a:p>
        </p:txBody>
      </p:sp>
    </p:spTree>
    <p:extLst>
      <p:ext uri="{BB962C8B-B14F-4D97-AF65-F5344CB8AC3E}">
        <p14:creationId xmlns:p14="http://schemas.microsoft.com/office/powerpoint/2010/main" val="90303374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7500" lnSpcReduction="20000"/>
          </a:bodyPr>
          <a:lstStyle/>
          <a:p>
            <a:r>
              <a:rPr lang="en-US" sz="1200" kern="1200" baseline="0" dirty="0" smtClean="0">
                <a:solidFill>
                  <a:schemeClr val="tx1"/>
                </a:solidFill>
                <a:latin typeface="+mn-lt"/>
                <a:ea typeface="+mn-ea"/>
                <a:cs typeface="+mn-cs"/>
              </a:rPr>
              <a:t>In an SMP system, the kernel can execute on any processor, and typically each</a:t>
            </a:r>
          </a:p>
          <a:p>
            <a:r>
              <a:rPr lang="en-US" sz="1200" kern="1200" baseline="0" dirty="0" smtClean="0">
                <a:solidFill>
                  <a:schemeClr val="tx1"/>
                </a:solidFill>
                <a:latin typeface="+mn-lt"/>
                <a:ea typeface="+mn-ea"/>
                <a:cs typeface="+mn-cs"/>
              </a:rPr>
              <a:t>processor does self-scheduling from the pool of available processes or threads.</a:t>
            </a:r>
          </a:p>
          <a:p>
            <a:r>
              <a:rPr lang="en-US" sz="1200" kern="1200" baseline="0" dirty="0" smtClean="0">
                <a:solidFill>
                  <a:schemeClr val="tx1"/>
                </a:solidFill>
                <a:latin typeface="+mn-lt"/>
                <a:ea typeface="+mn-ea"/>
                <a:cs typeface="+mn-cs"/>
              </a:rPr>
              <a:t>The kernel can be constructed as multiple processes or multiple threads, allowing</a:t>
            </a:r>
          </a:p>
          <a:p>
            <a:r>
              <a:rPr lang="en-US" sz="1200" kern="1200" baseline="0" dirty="0" smtClean="0">
                <a:solidFill>
                  <a:schemeClr val="tx1"/>
                </a:solidFill>
                <a:latin typeface="+mn-lt"/>
                <a:ea typeface="+mn-ea"/>
                <a:cs typeface="+mn-cs"/>
              </a:rPr>
              <a:t>portions of the kernel to execute in parallel. The SMP approach complicates the OS.</a:t>
            </a:r>
          </a:p>
          <a:p>
            <a:r>
              <a:rPr lang="en-US" sz="1200" kern="1200" baseline="0" dirty="0" smtClean="0">
                <a:solidFill>
                  <a:schemeClr val="tx1"/>
                </a:solidFill>
                <a:latin typeface="+mn-lt"/>
                <a:ea typeface="+mn-ea"/>
                <a:cs typeface="+mn-cs"/>
              </a:rPr>
              <a:t>The OS designer must deal with the complexity due to sharing resources (like data</a:t>
            </a:r>
          </a:p>
          <a:p>
            <a:r>
              <a:rPr lang="en-US" sz="1200" kern="1200" baseline="0" dirty="0" smtClean="0">
                <a:solidFill>
                  <a:schemeClr val="tx1"/>
                </a:solidFill>
                <a:latin typeface="+mn-lt"/>
                <a:ea typeface="+mn-ea"/>
                <a:cs typeface="+mn-cs"/>
              </a:rPr>
              <a:t>structures) and coordinating actions (like accessing devices) from multiple parts of</a:t>
            </a:r>
          </a:p>
          <a:p>
            <a:r>
              <a:rPr lang="en-US" sz="1200" kern="1200" baseline="0" dirty="0" smtClean="0">
                <a:solidFill>
                  <a:schemeClr val="tx1"/>
                </a:solidFill>
                <a:latin typeface="+mn-lt"/>
                <a:ea typeface="+mn-ea"/>
                <a:cs typeface="+mn-cs"/>
              </a:rPr>
              <a:t>the OS executing at the same time. Techniques must be employed to resolve and</a:t>
            </a:r>
          </a:p>
          <a:p>
            <a:r>
              <a:rPr lang="en-US" sz="1200" kern="1200" baseline="0" dirty="0" smtClean="0">
                <a:solidFill>
                  <a:schemeClr val="tx1"/>
                </a:solidFill>
                <a:latin typeface="+mn-lt"/>
                <a:ea typeface="+mn-ea"/>
                <a:cs typeface="+mn-cs"/>
              </a:rPr>
              <a:t>synchronize claims to resources.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An SMP operating system manages processor and other computer resources</a:t>
            </a:r>
          </a:p>
          <a:p>
            <a:r>
              <a:rPr lang="en-US" sz="1200" kern="1200" baseline="0" dirty="0" smtClean="0">
                <a:solidFill>
                  <a:schemeClr val="tx1"/>
                </a:solidFill>
                <a:latin typeface="+mn-lt"/>
                <a:ea typeface="+mn-ea"/>
                <a:cs typeface="+mn-cs"/>
              </a:rPr>
              <a:t>so that the user may view the system in the same fashion as a multiprogramming</a:t>
            </a:r>
          </a:p>
          <a:p>
            <a:r>
              <a:rPr lang="en-US" sz="1200" kern="1200" baseline="0" dirty="0" smtClean="0">
                <a:solidFill>
                  <a:schemeClr val="tx1"/>
                </a:solidFill>
                <a:latin typeface="+mn-lt"/>
                <a:ea typeface="+mn-ea"/>
                <a:cs typeface="+mn-cs"/>
              </a:rPr>
              <a:t>uniprocessor system. A user may construct applications that use multiple processes</a:t>
            </a:r>
          </a:p>
          <a:p>
            <a:r>
              <a:rPr lang="en-US" sz="1200" kern="1200" baseline="0" dirty="0" smtClean="0">
                <a:solidFill>
                  <a:schemeClr val="tx1"/>
                </a:solidFill>
                <a:latin typeface="+mn-lt"/>
                <a:ea typeface="+mn-ea"/>
                <a:cs typeface="+mn-cs"/>
              </a:rPr>
              <a:t>or multiple threads within processes without regard to whether a single processor</a:t>
            </a:r>
          </a:p>
          <a:p>
            <a:r>
              <a:rPr lang="en-US" sz="1200" kern="1200" baseline="0" dirty="0" smtClean="0">
                <a:solidFill>
                  <a:schemeClr val="tx1"/>
                </a:solidFill>
                <a:latin typeface="+mn-lt"/>
                <a:ea typeface="+mn-ea"/>
                <a:cs typeface="+mn-cs"/>
              </a:rPr>
              <a:t>or multiple processors will be available. Thus, a multiprocessor OS must provide all</a:t>
            </a:r>
          </a:p>
          <a:p>
            <a:r>
              <a:rPr lang="en-US" sz="1200" kern="1200" baseline="0" dirty="0" smtClean="0">
                <a:solidFill>
                  <a:schemeClr val="tx1"/>
                </a:solidFill>
                <a:latin typeface="+mn-lt"/>
                <a:ea typeface="+mn-ea"/>
                <a:cs typeface="+mn-cs"/>
              </a:rPr>
              <a:t>the functionality of a multiprogramming system plus additional features to accommodate</a:t>
            </a:r>
          </a:p>
          <a:p>
            <a:r>
              <a:rPr lang="en-US" sz="1200" kern="1200" baseline="0" dirty="0" smtClean="0">
                <a:solidFill>
                  <a:schemeClr val="tx1"/>
                </a:solidFill>
                <a:latin typeface="+mn-lt"/>
                <a:ea typeface="+mn-ea"/>
                <a:cs typeface="+mn-cs"/>
              </a:rPr>
              <a:t>multiple processors. The key design issues include the following:</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Simultaneous concurrent processes or threads: Kernel routines need to be</a:t>
            </a:r>
          </a:p>
          <a:p>
            <a:r>
              <a:rPr lang="en-US" sz="1200" kern="1200" baseline="0" dirty="0" smtClean="0">
                <a:solidFill>
                  <a:schemeClr val="tx1"/>
                </a:solidFill>
                <a:latin typeface="+mn-lt"/>
                <a:ea typeface="+mn-ea"/>
                <a:cs typeface="+mn-cs"/>
              </a:rPr>
              <a:t>reentrant to allow several processors to execute the same kernel code simultaneously.</a:t>
            </a:r>
          </a:p>
          <a:p>
            <a:r>
              <a:rPr lang="en-US" sz="1200" kern="1200" baseline="0" dirty="0" smtClean="0">
                <a:solidFill>
                  <a:schemeClr val="tx1"/>
                </a:solidFill>
                <a:latin typeface="+mn-lt"/>
                <a:ea typeface="+mn-ea"/>
                <a:cs typeface="+mn-cs"/>
              </a:rPr>
              <a:t>With multiple processors executing the same or different parts of the</a:t>
            </a:r>
          </a:p>
          <a:p>
            <a:r>
              <a:rPr lang="en-US" sz="1200" kern="1200" baseline="0" dirty="0" smtClean="0">
                <a:solidFill>
                  <a:schemeClr val="tx1"/>
                </a:solidFill>
                <a:latin typeface="+mn-lt"/>
                <a:ea typeface="+mn-ea"/>
                <a:cs typeface="+mn-cs"/>
              </a:rPr>
              <a:t>kernel, kernel tables and management structures must be managed properly</a:t>
            </a:r>
          </a:p>
          <a:p>
            <a:r>
              <a:rPr lang="en-US" sz="1200" kern="1200" baseline="0" dirty="0" smtClean="0">
                <a:solidFill>
                  <a:schemeClr val="tx1"/>
                </a:solidFill>
                <a:latin typeface="+mn-lt"/>
                <a:ea typeface="+mn-ea"/>
                <a:cs typeface="+mn-cs"/>
              </a:rPr>
              <a:t>to avoid data corruption or invalid operations.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Scheduling: Any processor may perform scheduling, which complicates the</a:t>
            </a:r>
          </a:p>
          <a:p>
            <a:r>
              <a:rPr lang="en-US" sz="1200" kern="1200" baseline="0" dirty="0" smtClean="0">
                <a:solidFill>
                  <a:schemeClr val="tx1"/>
                </a:solidFill>
                <a:latin typeface="+mn-lt"/>
                <a:ea typeface="+mn-ea"/>
                <a:cs typeface="+mn-cs"/>
              </a:rPr>
              <a:t>task of enforcing a scheduling policy and assuring that corruption of the scheduler</a:t>
            </a:r>
          </a:p>
          <a:p>
            <a:r>
              <a:rPr lang="en-US" sz="1200" kern="1200" baseline="0" dirty="0" smtClean="0">
                <a:solidFill>
                  <a:schemeClr val="tx1"/>
                </a:solidFill>
                <a:latin typeface="+mn-lt"/>
                <a:ea typeface="+mn-ea"/>
                <a:cs typeface="+mn-cs"/>
              </a:rPr>
              <a:t>data structures is avoided. If kernel-level multithreading is used, then the</a:t>
            </a:r>
          </a:p>
          <a:p>
            <a:r>
              <a:rPr lang="en-US" sz="1200" kern="1200" baseline="0" dirty="0" smtClean="0">
                <a:solidFill>
                  <a:schemeClr val="tx1"/>
                </a:solidFill>
                <a:latin typeface="+mn-lt"/>
                <a:ea typeface="+mn-ea"/>
                <a:cs typeface="+mn-cs"/>
              </a:rPr>
              <a:t>opportunity exists to schedule multiple threads from the same process simultaneously</a:t>
            </a:r>
          </a:p>
          <a:p>
            <a:r>
              <a:rPr lang="en-US" sz="1200" kern="1200" baseline="0" dirty="0" smtClean="0">
                <a:solidFill>
                  <a:schemeClr val="tx1"/>
                </a:solidFill>
                <a:latin typeface="+mn-lt"/>
                <a:ea typeface="+mn-ea"/>
                <a:cs typeface="+mn-cs"/>
              </a:rPr>
              <a:t>on multiple processors. Multiprocessor scheduling is examined in</a:t>
            </a:r>
          </a:p>
          <a:p>
            <a:r>
              <a:rPr lang="en-US" sz="1200" kern="1200" baseline="0" dirty="0" smtClean="0">
                <a:solidFill>
                  <a:schemeClr val="tx1"/>
                </a:solidFill>
                <a:latin typeface="+mn-lt"/>
                <a:ea typeface="+mn-ea"/>
                <a:cs typeface="+mn-cs"/>
              </a:rPr>
              <a:t>Chapter 10 .</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Synchronization: With multiple active processes having potential access to</a:t>
            </a:r>
          </a:p>
          <a:p>
            <a:r>
              <a:rPr lang="en-US" sz="1200" kern="1200" baseline="0" dirty="0" smtClean="0">
                <a:solidFill>
                  <a:schemeClr val="tx1"/>
                </a:solidFill>
                <a:latin typeface="+mn-lt"/>
                <a:ea typeface="+mn-ea"/>
                <a:cs typeface="+mn-cs"/>
              </a:rPr>
              <a:t>shared address spaces or shared I/O resources, care must be taken to provide</a:t>
            </a:r>
          </a:p>
          <a:p>
            <a:r>
              <a:rPr lang="en-US" sz="1200" kern="1200" baseline="0" dirty="0" smtClean="0">
                <a:solidFill>
                  <a:schemeClr val="tx1"/>
                </a:solidFill>
                <a:latin typeface="+mn-lt"/>
                <a:ea typeface="+mn-ea"/>
                <a:cs typeface="+mn-cs"/>
              </a:rPr>
              <a:t>effective synchronization. Synchronization is a facility that enforces mutual</a:t>
            </a:r>
          </a:p>
          <a:p>
            <a:r>
              <a:rPr lang="en-US" sz="1200" kern="1200" baseline="0" dirty="0" smtClean="0">
                <a:solidFill>
                  <a:schemeClr val="tx1"/>
                </a:solidFill>
                <a:latin typeface="+mn-lt"/>
                <a:ea typeface="+mn-ea"/>
                <a:cs typeface="+mn-cs"/>
              </a:rPr>
              <a:t>exclusion and event ordering. A common synchronization mechanism used in</a:t>
            </a:r>
          </a:p>
          <a:p>
            <a:r>
              <a:rPr lang="en-US" sz="1200" kern="1200" baseline="0" dirty="0" smtClean="0">
                <a:solidFill>
                  <a:schemeClr val="tx1"/>
                </a:solidFill>
                <a:latin typeface="+mn-lt"/>
                <a:ea typeface="+mn-ea"/>
                <a:cs typeface="+mn-cs"/>
              </a:rPr>
              <a:t>multiprocessor operating systems is locks, described in Chapter 5 .</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Memory management: Memory management on a multiprocessor must deal</a:t>
            </a:r>
          </a:p>
          <a:p>
            <a:r>
              <a:rPr lang="en-US" sz="1200" kern="1200" baseline="0" dirty="0" smtClean="0">
                <a:solidFill>
                  <a:schemeClr val="tx1"/>
                </a:solidFill>
                <a:latin typeface="+mn-lt"/>
                <a:ea typeface="+mn-ea"/>
                <a:cs typeface="+mn-cs"/>
              </a:rPr>
              <a:t>with all of the issues found on uniprocessor computers and is discussed in Part</a:t>
            </a:r>
          </a:p>
          <a:p>
            <a:r>
              <a:rPr lang="en-US" sz="1200" kern="1200" baseline="0" dirty="0" smtClean="0">
                <a:solidFill>
                  <a:schemeClr val="tx1"/>
                </a:solidFill>
                <a:latin typeface="+mn-lt"/>
                <a:ea typeface="+mn-ea"/>
                <a:cs typeface="+mn-cs"/>
              </a:rPr>
              <a:t>Three. In addition, the OS needs to exploit the available hardware parallelism</a:t>
            </a:r>
          </a:p>
          <a:p>
            <a:r>
              <a:rPr lang="en-US" sz="1200" kern="1200" baseline="0" dirty="0" smtClean="0">
                <a:solidFill>
                  <a:schemeClr val="tx1"/>
                </a:solidFill>
                <a:latin typeface="+mn-lt"/>
                <a:ea typeface="+mn-ea"/>
                <a:cs typeface="+mn-cs"/>
              </a:rPr>
              <a:t>to achieve the best performance. The paging mechanisms on different processors</a:t>
            </a:r>
          </a:p>
          <a:p>
            <a:r>
              <a:rPr lang="en-US" sz="1200" kern="1200" baseline="0" dirty="0" smtClean="0">
                <a:solidFill>
                  <a:schemeClr val="tx1"/>
                </a:solidFill>
                <a:latin typeface="+mn-lt"/>
                <a:ea typeface="+mn-ea"/>
                <a:cs typeface="+mn-cs"/>
              </a:rPr>
              <a:t>must be coordinated to enforce consistency when several processors</a:t>
            </a:r>
          </a:p>
          <a:p>
            <a:r>
              <a:rPr lang="en-US" sz="1200" kern="1200" baseline="0" dirty="0" smtClean="0">
                <a:solidFill>
                  <a:schemeClr val="tx1"/>
                </a:solidFill>
                <a:latin typeface="+mn-lt"/>
                <a:ea typeface="+mn-ea"/>
                <a:cs typeface="+mn-cs"/>
              </a:rPr>
              <a:t>share a page or segment and to decide on page replacement. The reuse of</a:t>
            </a:r>
          </a:p>
          <a:p>
            <a:r>
              <a:rPr lang="en-US" sz="1200" kern="1200" baseline="0" dirty="0" smtClean="0">
                <a:solidFill>
                  <a:schemeClr val="tx1"/>
                </a:solidFill>
                <a:latin typeface="+mn-lt"/>
                <a:ea typeface="+mn-ea"/>
                <a:cs typeface="+mn-cs"/>
              </a:rPr>
              <a:t>physical pages is the biggest problem of concern; that is, it must be guaranteed</a:t>
            </a:r>
          </a:p>
          <a:p>
            <a:r>
              <a:rPr lang="en-US" sz="1200" kern="1200" baseline="0" dirty="0" smtClean="0">
                <a:solidFill>
                  <a:schemeClr val="tx1"/>
                </a:solidFill>
                <a:latin typeface="+mn-lt"/>
                <a:ea typeface="+mn-ea"/>
                <a:cs typeface="+mn-cs"/>
              </a:rPr>
              <a:t>that a physical page can no longer be accessed with its old contents before the</a:t>
            </a:r>
          </a:p>
          <a:p>
            <a:r>
              <a:rPr lang="en-US" sz="1200" kern="1200" baseline="0" dirty="0" smtClean="0">
                <a:solidFill>
                  <a:schemeClr val="tx1"/>
                </a:solidFill>
                <a:latin typeface="+mn-lt"/>
                <a:ea typeface="+mn-ea"/>
                <a:cs typeface="+mn-cs"/>
              </a:rPr>
              <a:t>page is put to a new use.</a:t>
            </a:r>
          </a:p>
          <a:p>
            <a:endParaRPr lang="en-US" sz="1200" kern="1200" baseline="0" dirty="0" smtClean="0">
              <a:solidFill>
                <a:schemeClr val="tx1"/>
              </a:solidFill>
              <a:latin typeface="+mn-lt"/>
              <a:ea typeface="+mn-ea"/>
              <a:cs typeface="+mn-cs"/>
            </a:endParaRPr>
          </a:p>
          <a:p>
            <a:r>
              <a:rPr lang="en-US" sz="1200" b="1" kern="1200" baseline="0" dirty="0" smtClean="0">
                <a:solidFill>
                  <a:schemeClr val="tx1"/>
                </a:solidFill>
                <a:latin typeface="+mn-lt"/>
                <a:ea typeface="+mn-ea"/>
                <a:cs typeface="+mn-cs"/>
              </a:rPr>
              <a:t>Reliability and fault tolerance: The OS should provide graceful degradation</a:t>
            </a:r>
          </a:p>
          <a:p>
            <a:r>
              <a:rPr lang="en-US" sz="1200" kern="1200" baseline="0" dirty="0" smtClean="0">
                <a:solidFill>
                  <a:schemeClr val="tx1"/>
                </a:solidFill>
                <a:latin typeface="+mn-lt"/>
                <a:ea typeface="+mn-ea"/>
                <a:cs typeface="+mn-cs"/>
              </a:rPr>
              <a:t>in the face of processor failure. The scheduler and other portions of the OS</a:t>
            </a:r>
          </a:p>
          <a:p>
            <a:r>
              <a:rPr lang="en-US" sz="1200" kern="1200" baseline="0" dirty="0" smtClean="0">
                <a:solidFill>
                  <a:schemeClr val="tx1"/>
                </a:solidFill>
                <a:latin typeface="+mn-lt"/>
                <a:ea typeface="+mn-ea"/>
                <a:cs typeface="+mn-cs"/>
              </a:rPr>
              <a:t>must recognize the loss of a processor and restructure management tables</a:t>
            </a:r>
          </a:p>
          <a:p>
            <a:r>
              <a:rPr lang="en-US" sz="1200" kern="1200" baseline="0" dirty="0" smtClean="0">
                <a:solidFill>
                  <a:schemeClr val="tx1"/>
                </a:solidFill>
                <a:latin typeface="+mn-lt"/>
                <a:ea typeface="+mn-ea"/>
                <a:cs typeface="+mn-cs"/>
              </a:rPr>
              <a:t>accordingly.</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Because multiprocessor OS design issues generally involve extensions to</a:t>
            </a:r>
          </a:p>
          <a:p>
            <a:r>
              <a:rPr lang="en-US" sz="1200" kern="1200" baseline="0" dirty="0" smtClean="0">
                <a:solidFill>
                  <a:schemeClr val="tx1"/>
                </a:solidFill>
                <a:latin typeface="+mn-lt"/>
                <a:ea typeface="+mn-ea"/>
                <a:cs typeface="+mn-cs"/>
              </a:rPr>
              <a:t>solutions to multiprogramming uniprocessor design problems, we do not treat</a:t>
            </a:r>
          </a:p>
          <a:p>
            <a:r>
              <a:rPr lang="en-US" sz="1200" kern="1200" baseline="0" dirty="0" smtClean="0">
                <a:solidFill>
                  <a:schemeClr val="tx1"/>
                </a:solidFill>
                <a:latin typeface="+mn-lt"/>
                <a:ea typeface="+mn-ea"/>
                <a:cs typeface="+mn-cs"/>
              </a:rPr>
              <a:t>multiprocessor operating systems separately. Rather, specific multiprocessor issues</a:t>
            </a:r>
          </a:p>
          <a:p>
            <a:r>
              <a:rPr lang="en-US" sz="1200" kern="1200" baseline="0" dirty="0" smtClean="0">
                <a:solidFill>
                  <a:schemeClr val="tx1"/>
                </a:solidFill>
                <a:latin typeface="+mn-lt"/>
                <a:ea typeface="+mn-ea"/>
                <a:cs typeface="+mn-cs"/>
              </a:rPr>
              <a:t>are addressed in the proper context throughout this book.</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120</a:t>
            </a:fld>
            <a:endParaRPr lang="en-US" dirty="0"/>
          </a:p>
        </p:txBody>
      </p:sp>
    </p:spTree>
    <p:extLst>
      <p:ext uri="{BB962C8B-B14F-4D97-AF65-F5344CB8AC3E}">
        <p14:creationId xmlns:p14="http://schemas.microsoft.com/office/powerpoint/2010/main" val="330880350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b="0" kern="1200" baseline="0" dirty="0" smtClean="0">
                <a:solidFill>
                  <a:schemeClr val="tx1"/>
                </a:solidFill>
                <a:latin typeface="+mn-lt"/>
                <a:ea typeface="+mn-ea"/>
                <a:cs typeface="+mn-cs"/>
              </a:rPr>
              <a:t> The considerations for </a:t>
            </a:r>
            <a:r>
              <a:rPr lang="en-US" sz="1200" b="0" kern="1200" baseline="0" dirty="0" err="1" smtClean="0">
                <a:solidFill>
                  <a:schemeClr val="tx1"/>
                </a:solidFill>
                <a:latin typeface="+mn-lt"/>
                <a:ea typeface="+mn-ea"/>
                <a:cs typeface="+mn-cs"/>
              </a:rPr>
              <a:t>multicore</a:t>
            </a:r>
            <a:r>
              <a:rPr lang="en-US" sz="1200" b="0" kern="1200" baseline="0" dirty="0" smtClean="0">
                <a:solidFill>
                  <a:schemeClr val="tx1"/>
                </a:solidFill>
                <a:latin typeface="+mn-lt"/>
                <a:ea typeface="+mn-ea"/>
                <a:cs typeface="+mn-cs"/>
              </a:rPr>
              <a:t> systems include all the design issues discussed so</a:t>
            </a:r>
          </a:p>
          <a:p>
            <a:r>
              <a:rPr lang="en-US" sz="1200" b="0" kern="1200" baseline="0" dirty="0" smtClean="0">
                <a:solidFill>
                  <a:schemeClr val="tx1"/>
                </a:solidFill>
                <a:latin typeface="+mn-lt"/>
                <a:ea typeface="+mn-ea"/>
                <a:cs typeface="+mn-cs"/>
              </a:rPr>
              <a:t>far in this section for SMP systems. But additional concerns arise. The issue is one</a:t>
            </a:r>
          </a:p>
          <a:p>
            <a:r>
              <a:rPr lang="en-US" sz="1200" b="0" kern="1200" baseline="0" dirty="0" smtClean="0">
                <a:solidFill>
                  <a:schemeClr val="tx1"/>
                </a:solidFill>
                <a:latin typeface="+mn-lt"/>
                <a:ea typeface="+mn-ea"/>
                <a:cs typeface="+mn-cs"/>
              </a:rPr>
              <a:t>of the scale of the potential parallelism. Current </a:t>
            </a:r>
            <a:r>
              <a:rPr lang="en-US" sz="1200" b="0" kern="1200" baseline="0" dirty="0" err="1" smtClean="0">
                <a:solidFill>
                  <a:schemeClr val="tx1"/>
                </a:solidFill>
                <a:latin typeface="+mn-lt"/>
                <a:ea typeface="+mn-ea"/>
                <a:cs typeface="+mn-cs"/>
              </a:rPr>
              <a:t>multicore</a:t>
            </a:r>
            <a:r>
              <a:rPr lang="en-US" sz="1200" b="0" kern="1200" baseline="0" dirty="0" smtClean="0">
                <a:solidFill>
                  <a:schemeClr val="tx1"/>
                </a:solidFill>
                <a:latin typeface="+mn-lt"/>
                <a:ea typeface="+mn-ea"/>
                <a:cs typeface="+mn-cs"/>
              </a:rPr>
              <a:t> vendors offer systems</a:t>
            </a:r>
          </a:p>
          <a:p>
            <a:r>
              <a:rPr lang="en-US" sz="1200" b="0" kern="1200" baseline="0" dirty="0" smtClean="0">
                <a:solidFill>
                  <a:schemeClr val="tx1"/>
                </a:solidFill>
                <a:latin typeface="+mn-lt"/>
                <a:ea typeface="+mn-ea"/>
                <a:cs typeface="+mn-cs"/>
              </a:rPr>
              <a:t>with up to eight cores on a single chip. With each succeeding processor technology</a:t>
            </a:r>
          </a:p>
          <a:p>
            <a:r>
              <a:rPr lang="en-US" sz="1200" b="0" kern="1200" baseline="0" dirty="0" smtClean="0">
                <a:solidFill>
                  <a:schemeClr val="tx1"/>
                </a:solidFill>
                <a:latin typeface="+mn-lt"/>
                <a:ea typeface="+mn-ea"/>
                <a:cs typeface="+mn-cs"/>
              </a:rPr>
              <a:t>generation, the number of cores and the amount of shared and dedicated cache</a:t>
            </a:r>
          </a:p>
          <a:p>
            <a:r>
              <a:rPr lang="en-US" sz="1200" b="0" kern="1200" baseline="0" dirty="0" smtClean="0">
                <a:solidFill>
                  <a:schemeClr val="tx1"/>
                </a:solidFill>
                <a:latin typeface="+mn-lt"/>
                <a:ea typeface="+mn-ea"/>
                <a:cs typeface="+mn-cs"/>
              </a:rPr>
              <a:t>memory increases, so that we are now entering the era of “many-core” systems.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design challenge for a many-core multicore system is to efficiently</a:t>
            </a:r>
          </a:p>
          <a:p>
            <a:r>
              <a:rPr lang="en-US" sz="1200" kern="1200" baseline="0" dirty="0" smtClean="0">
                <a:solidFill>
                  <a:schemeClr val="tx1"/>
                </a:solidFill>
                <a:latin typeface="+mn-lt"/>
                <a:ea typeface="+mn-ea"/>
                <a:cs typeface="+mn-cs"/>
              </a:rPr>
              <a:t>harness the multicore processing power and intelligently manage the substantial</a:t>
            </a:r>
          </a:p>
          <a:p>
            <a:r>
              <a:rPr lang="en-US" sz="1200" kern="1200" baseline="0" dirty="0" smtClean="0">
                <a:solidFill>
                  <a:schemeClr val="tx1"/>
                </a:solidFill>
                <a:latin typeface="+mn-lt"/>
                <a:ea typeface="+mn-ea"/>
                <a:cs typeface="+mn-cs"/>
              </a:rPr>
              <a:t>on-chip resources efficiently. A central concern is how to match the inherent parallelism</a:t>
            </a:r>
          </a:p>
          <a:p>
            <a:r>
              <a:rPr lang="en-US" sz="1200" kern="1200" baseline="0" dirty="0" smtClean="0">
                <a:solidFill>
                  <a:schemeClr val="tx1"/>
                </a:solidFill>
                <a:latin typeface="+mn-lt"/>
                <a:ea typeface="+mn-ea"/>
                <a:cs typeface="+mn-cs"/>
              </a:rPr>
              <a:t>of a many-core system with the performance requirements of applications.</a:t>
            </a:r>
          </a:p>
          <a:p>
            <a:r>
              <a:rPr lang="en-US" sz="1200" kern="1200" baseline="0" dirty="0" smtClean="0">
                <a:solidFill>
                  <a:schemeClr val="tx1"/>
                </a:solidFill>
                <a:latin typeface="+mn-lt"/>
                <a:ea typeface="+mn-ea"/>
                <a:cs typeface="+mn-cs"/>
              </a:rPr>
              <a:t>The potential for parallelism in fact exists at three levels in contemporary multicore</a:t>
            </a:r>
          </a:p>
          <a:p>
            <a:r>
              <a:rPr lang="en-US" sz="1200" kern="1200" baseline="0" dirty="0" smtClean="0">
                <a:solidFill>
                  <a:schemeClr val="tx1"/>
                </a:solidFill>
                <a:latin typeface="+mn-lt"/>
                <a:ea typeface="+mn-ea"/>
                <a:cs typeface="+mn-cs"/>
              </a:rPr>
              <a:t>system. First, there is hardware parallelism within each core processor, known as</a:t>
            </a:r>
          </a:p>
          <a:p>
            <a:r>
              <a:rPr lang="en-US" sz="1200" kern="1200" baseline="0" dirty="0" smtClean="0">
                <a:solidFill>
                  <a:schemeClr val="tx1"/>
                </a:solidFill>
                <a:latin typeface="+mn-lt"/>
                <a:ea typeface="+mn-ea"/>
                <a:cs typeface="+mn-cs"/>
              </a:rPr>
              <a:t>instruction level parallelism, which may or may not be exploited by application programmers</a:t>
            </a:r>
          </a:p>
          <a:p>
            <a:r>
              <a:rPr lang="en-US" sz="1200" kern="1200" baseline="0" dirty="0" smtClean="0">
                <a:solidFill>
                  <a:schemeClr val="tx1"/>
                </a:solidFill>
                <a:latin typeface="+mn-lt"/>
                <a:ea typeface="+mn-ea"/>
                <a:cs typeface="+mn-cs"/>
              </a:rPr>
              <a:t>and compilers. Second, there is the potential for multiprogramming and</a:t>
            </a:r>
          </a:p>
          <a:p>
            <a:r>
              <a:rPr lang="en-US" sz="1200" kern="1200" baseline="0" dirty="0" smtClean="0">
                <a:solidFill>
                  <a:schemeClr val="tx1"/>
                </a:solidFill>
                <a:latin typeface="+mn-lt"/>
                <a:ea typeface="+mn-ea"/>
                <a:cs typeface="+mn-cs"/>
              </a:rPr>
              <a:t>multithreaded execution within each processor. Finally, there is the potential for</a:t>
            </a:r>
          </a:p>
          <a:p>
            <a:r>
              <a:rPr lang="en-US" sz="1200" kern="1200" baseline="0" dirty="0" smtClean="0">
                <a:solidFill>
                  <a:schemeClr val="tx1"/>
                </a:solidFill>
                <a:latin typeface="+mn-lt"/>
                <a:ea typeface="+mn-ea"/>
                <a:cs typeface="+mn-cs"/>
              </a:rPr>
              <a:t>a single application to execute in concurrent processes or threads across multiple</a:t>
            </a:r>
          </a:p>
          <a:p>
            <a:r>
              <a:rPr lang="en-US" sz="1200" kern="1200" baseline="0" dirty="0" smtClean="0">
                <a:solidFill>
                  <a:schemeClr val="tx1"/>
                </a:solidFill>
                <a:latin typeface="+mn-lt"/>
                <a:ea typeface="+mn-ea"/>
                <a:cs typeface="+mn-cs"/>
              </a:rPr>
              <a:t>cores. Without strong and effective OS support for the last two types of parallelism</a:t>
            </a:r>
          </a:p>
          <a:p>
            <a:r>
              <a:rPr lang="en-US" sz="1200" kern="1200" baseline="0" dirty="0" smtClean="0">
                <a:solidFill>
                  <a:schemeClr val="tx1"/>
                </a:solidFill>
                <a:latin typeface="+mn-lt"/>
                <a:ea typeface="+mn-ea"/>
                <a:cs typeface="+mn-cs"/>
              </a:rPr>
              <a:t>just mentioned, hardware resources will not be efficiently used.</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In essence, then, since the advent of multicore technology, OS designers have</a:t>
            </a:r>
          </a:p>
          <a:p>
            <a:r>
              <a:rPr lang="en-US" sz="1200" kern="1200" baseline="0" dirty="0" smtClean="0">
                <a:solidFill>
                  <a:schemeClr val="tx1"/>
                </a:solidFill>
                <a:latin typeface="+mn-lt"/>
                <a:ea typeface="+mn-ea"/>
                <a:cs typeface="+mn-cs"/>
              </a:rPr>
              <a:t>been struggling with the problem of how best to extract parallelism from computing</a:t>
            </a:r>
          </a:p>
          <a:p>
            <a:r>
              <a:rPr lang="en-US" sz="1200" kern="1200" baseline="0" dirty="0" smtClean="0">
                <a:solidFill>
                  <a:schemeClr val="tx1"/>
                </a:solidFill>
                <a:latin typeface="+mn-lt"/>
                <a:ea typeface="+mn-ea"/>
                <a:cs typeface="+mn-cs"/>
              </a:rPr>
              <a:t>workloads. A variety of approaches are being explored for next-generation operating</a:t>
            </a:r>
          </a:p>
          <a:p>
            <a:r>
              <a:rPr lang="en-US" sz="1200" kern="1200" baseline="0" dirty="0" smtClean="0">
                <a:solidFill>
                  <a:schemeClr val="tx1"/>
                </a:solidFill>
                <a:latin typeface="+mn-lt"/>
                <a:ea typeface="+mn-ea"/>
                <a:cs typeface="+mn-cs"/>
              </a:rPr>
              <a:t>systems. We introduce two general strategies in this section and consider some</a:t>
            </a:r>
          </a:p>
          <a:p>
            <a:r>
              <a:rPr lang="en-US" sz="1200" kern="1200" baseline="0" dirty="0" smtClean="0">
                <a:solidFill>
                  <a:schemeClr val="tx1"/>
                </a:solidFill>
                <a:latin typeface="+mn-lt"/>
                <a:ea typeface="+mn-ea"/>
                <a:cs typeface="+mn-cs"/>
              </a:rPr>
              <a:t>details in later chapters.</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121</a:t>
            </a:fld>
            <a:endParaRPr lang="en-US" dirty="0"/>
          </a:p>
        </p:txBody>
      </p:sp>
    </p:spTree>
    <p:extLst>
      <p:ext uri="{BB962C8B-B14F-4D97-AF65-F5344CB8AC3E}">
        <p14:creationId xmlns:p14="http://schemas.microsoft.com/office/powerpoint/2010/main" val="111427201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sz="1200" kern="1200" baseline="0" dirty="0" smtClean="0">
                <a:solidFill>
                  <a:schemeClr val="tx1"/>
                </a:solidFill>
                <a:latin typeface="+mn-lt"/>
                <a:ea typeface="+mn-ea"/>
                <a:cs typeface="+mn-cs"/>
              </a:rPr>
              <a:t>Most applications can, in principle, be</a:t>
            </a:r>
          </a:p>
          <a:p>
            <a:r>
              <a:rPr lang="en-US" sz="1200" kern="1200" baseline="0" dirty="0" smtClean="0">
                <a:solidFill>
                  <a:schemeClr val="tx1"/>
                </a:solidFill>
                <a:latin typeface="+mn-lt"/>
                <a:ea typeface="+mn-ea"/>
                <a:cs typeface="+mn-cs"/>
              </a:rPr>
              <a:t>subdivided into multiple tasks that can execute in parallel, with these tasks then</a:t>
            </a:r>
          </a:p>
          <a:p>
            <a:r>
              <a:rPr lang="en-US" sz="1200" kern="1200" baseline="0" dirty="0" smtClean="0">
                <a:solidFill>
                  <a:schemeClr val="tx1"/>
                </a:solidFill>
                <a:latin typeface="+mn-lt"/>
                <a:ea typeface="+mn-ea"/>
                <a:cs typeface="+mn-cs"/>
              </a:rPr>
              <a:t>being implemented as multiple processes, perhaps each with multiple threads. The</a:t>
            </a:r>
          </a:p>
          <a:p>
            <a:r>
              <a:rPr lang="en-US" sz="1200" kern="1200" baseline="0" dirty="0" smtClean="0">
                <a:solidFill>
                  <a:schemeClr val="tx1"/>
                </a:solidFill>
                <a:latin typeface="+mn-lt"/>
                <a:ea typeface="+mn-ea"/>
                <a:cs typeface="+mn-cs"/>
              </a:rPr>
              <a:t>difficulty is that the developer must decide how to split up the application work into</a:t>
            </a:r>
          </a:p>
          <a:p>
            <a:r>
              <a:rPr lang="en-US" sz="1200" kern="1200" baseline="0" dirty="0" smtClean="0">
                <a:solidFill>
                  <a:schemeClr val="tx1"/>
                </a:solidFill>
                <a:latin typeface="+mn-lt"/>
                <a:ea typeface="+mn-ea"/>
                <a:cs typeface="+mn-cs"/>
              </a:rPr>
              <a:t>independently executable tasks. That is, the developer must decide what pieces can</a:t>
            </a:r>
          </a:p>
          <a:p>
            <a:r>
              <a:rPr lang="en-US" sz="1200" kern="1200" baseline="0" dirty="0" smtClean="0">
                <a:solidFill>
                  <a:schemeClr val="tx1"/>
                </a:solidFill>
                <a:latin typeface="+mn-lt"/>
                <a:ea typeface="+mn-ea"/>
                <a:cs typeface="+mn-cs"/>
              </a:rPr>
              <a:t>or should be executed asynchronously or in parallel. It is primarily the compiler and</a:t>
            </a:r>
          </a:p>
          <a:p>
            <a:r>
              <a:rPr lang="en-US" sz="1200" kern="1200" baseline="0" dirty="0" smtClean="0">
                <a:solidFill>
                  <a:schemeClr val="tx1"/>
                </a:solidFill>
                <a:latin typeface="+mn-lt"/>
                <a:ea typeface="+mn-ea"/>
                <a:cs typeface="+mn-cs"/>
              </a:rPr>
              <a:t>the programming language features that support the parallel programming design</a:t>
            </a:r>
          </a:p>
          <a:p>
            <a:r>
              <a:rPr lang="en-US" sz="1200" kern="1200" baseline="0" dirty="0" smtClean="0">
                <a:solidFill>
                  <a:schemeClr val="tx1"/>
                </a:solidFill>
                <a:latin typeface="+mn-lt"/>
                <a:ea typeface="+mn-ea"/>
                <a:cs typeface="+mn-cs"/>
              </a:rPr>
              <a:t>process. But, the OS can support this design process, at minimum, by efficiently</a:t>
            </a:r>
          </a:p>
          <a:p>
            <a:r>
              <a:rPr lang="en-US" sz="1200" kern="1200" baseline="0" dirty="0" smtClean="0">
                <a:solidFill>
                  <a:schemeClr val="tx1"/>
                </a:solidFill>
                <a:latin typeface="+mn-lt"/>
                <a:ea typeface="+mn-ea"/>
                <a:cs typeface="+mn-cs"/>
              </a:rPr>
              <a:t>allocating resources among parallel tasks as defined by the developer.</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One of the most effective initiatives to support developers is Grand Central</a:t>
            </a:r>
          </a:p>
          <a:p>
            <a:r>
              <a:rPr lang="en-US" sz="1200" kern="1200" baseline="0" dirty="0" smtClean="0">
                <a:solidFill>
                  <a:schemeClr val="tx1"/>
                </a:solidFill>
                <a:latin typeface="+mn-lt"/>
                <a:ea typeface="+mn-ea"/>
                <a:cs typeface="+mn-cs"/>
              </a:rPr>
              <a:t>Dispatch (GCD), implemented in the latest release of the UNIX-based Mac OS X</a:t>
            </a:r>
          </a:p>
          <a:p>
            <a:r>
              <a:rPr lang="en-US" sz="1200" kern="1200" baseline="0" dirty="0" smtClean="0">
                <a:solidFill>
                  <a:schemeClr val="tx1"/>
                </a:solidFill>
                <a:latin typeface="+mn-lt"/>
                <a:ea typeface="+mn-ea"/>
                <a:cs typeface="+mn-cs"/>
              </a:rPr>
              <a:t>and the </a:t>
            </a:r>
            <a:r>
              <a:rPr lang="en-US" sz="1200" kern="1200" baseline="0" dirty="0" err="1" smtClean="0">
                <a:solidFill>
                  <a:schemeClr val="tx1"/>
                </a:solidFill>
                <a:latin typeface="+mn-lt"/>
                <a:ea typeface="+mn-ea"/>
                <a:cs typeface="+mn-cs"/>
              </a:rPr>
              <a:t>iPhone</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iOS</a:t>
            </a:r>
            <a:r>
              <a:rPr lang="en-US" sz="1200" kern="1200" baseline="0" dirty="0" smtClean="0">
                <a:solidFill>
                  <a:schemeClr val="tx1"/>
                </a:solidFill>
                <a:latin typeface="+mn-lt"/>
                <a:ea typeface="+mn-ea"/>
                <a:cs typeface="+mn-cs"/>
              </a:rPr>
              <a:t> operating systems. GCD is a </a:t>
            </a:r>
            <a:r>
              <a:rPr lang="en-US" sz="1200" kern="1200" baseline="0" dirty="0" err="1" smtClean="0">
                <a:solidFill>
                  <a:schemeClr val="tx1"/>
                </a:solidFill>
                <a:latin typeface="+mn-lt"/>
                <a:ea typeface="+mn-ea"/>
                <a:cs typeface="+mn-cs"/>
              </a:rPr>
              <a:t>multicore</a:t>
            </a:r>
            <a:r>
              <a:rPr lang="en-US" sz="1200" kern="1200" baseline="0" dirty="0" smtClean="0">
                <a:solidFill>
                  <a:schemeClr val="tx1"/>
                </a:solidFill>
                <a:latin typeface="+mn-lt"/>
                <a:ea typeface="+mn-ea"/>
                <a:cs typeface="+mn-cs"/>
              </a:rPr>
              <a:t> support capability. It does</a:t>
            </a:r>
          </a:p>
          <a:p>
            <a:r>
              <a:rPr lang="en-US" sz="1200" kern="1200" baseline="0" dirty="0" smtClean="0">
                <a:solidFill>
                  <a:schemeClr val="tx1"/>
                </a:solidFill>
                <a:latin typeface="+mn-lt"/>
                <a:ea typeface="+mn-ea"/>
                <a:cs typeface="+mn-cs"/>
              </a:rPr>
              <a:t>not help the developer decide how to break up a task or application into separate</a:t>
            </a:r>
          </a:p>
          <a:p>
            <a:r>
              <a:rPr lang="en-US" sz="1200" kern="1200" baseline="0" dirty="0" smtClean="0">
                <a:solidFill>
                  <a:schemeClr val="tx1"/>
                </a:solidFill>
                <a:latin typeface="+mn-lt"/>
                <a:ea typeface="+mn-ea"/>
                <a:cs typeface="+mn-cs"/>
              </a:rPr>
              <a:t>concurrent parts. But once a developer has identified something that can be split off</a:t>
            </a:r>
          </a:p>
          <a:p>
            <a:r>
              <a:rPr lang="en-US" sz="1200" kern="1200" baseline="0" dirty="0" smtClean="0">
                <a:solidFill>
                  <a:schemeClr val="tx1"/>
                </a:solidFill>
                <a:latin typeface="+mn-lt"/>
                <a:ea typeface="+mn-ea"/>
                <a:cs typeface="+mn-cs"/>
              </a:rPr>
              <a:t>into a separate task, GCD makes it as easy and noninvasive as possible to actually</a:t>
            </a:r>
          </a:p>
          <a:p>
            <a:r>
              <a:rPr lang="en-US" sz="1200" kern="1200" baseline="0" dirty="0" smtClean="0">
                <a:solidFill>
                  <a:schemeClr val="tx1"/>
                </a:solidFill>
                <a:latin typeface="+mn-lt"/>
                <a:ea typeface="+mn-ea"/>
                <a:cs typeface="+mn-cs"/>
              </a:rPr>
              <a:t>do so.</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In essence, GCD is a thread pool mechanism, in which the OS maps tasks onto</a:t>
            </a:r>
          </a:p>
          <a:p>
            <a:r>
              <a:rPr lang="en-US" sz="1200" kern="1200" baseline="0" dirty="0" smtClean="0">
                <a:solidFill>
                  <a:schemeClr val="tx1"/>
                </a:solidFill>
                <a:latin typeface="+mn-lt"/>
                <a:ea typeface="+mn-ea"/>
                <a:cs typeface="+mn-cs"/>
              </a:rPr>
              <a:t>threads representing an available degree of concurrency (plus threads for blocking</a:t>
            </a:r>
          </a:p>
          <a:p>
            <a:r>
              <a:rPr lang="en-US" sz="1200" kern="1200" baseline="0" dirty="0" smtClean="0">
                <a:solidFill>
                  <a:schemeClr val="tx1"/>
                </a:solidFill>
                <a:latin typeface="+mn-lt"/>
                <a:ea typeface="+mn-ea"/>
                <a:cs typeface="+mn-cs"/>
              </a:rPr>
              <a:t>on I/O). Windows also has a thread pool mechanism (since 2000), and thread</a:t>
            </a:r>
          </a:p>
          <a:p>
            <a:r>
              <a:rPr lang="en-US" sz="1200" kern="1200" baseline="0" dirty="0" smtClean="0">
                <a:solidFill>
                  <a:schemeClr val="tx1"/>
                </a:solidFill>
                <a:latin typeface="+mn-lt"/>
                <a:ea typeface="+mn-ea"/>
                <a:cs typeface="+mn-cs"/>
              </a:rPr>
              <a:t>pools have been heavily used in server applications for years. What is new in GCD</a:t>
            </a:r>
          </a:p>
          <a:p>
            <a:r>
              <a:rPr lang="en-US" sz="1200" kern="1200" baseline="0" dirty="0" smtClean="0">
                <a:solidFill>
                  <a:schemeClr val="tx1"/>
                </a:solidFill>
                <a:latin typeface="+mn-lt"/>
                <a:ea typeface="+mn-ea"/>
                <a:cs typeface="+mn-cs"/>
              </a:rPr>
              <a:t>is the extension to programming languages to allow anonymous functions (called</a:t>
            </a:r>
          </a:p>
          <a:p>
            <a:r>
              <a:rPr lang="en-US" sz="1200" kern="1200" baseline="0" dirty="0" smtClean="0">
                <a:solidFill>
                  <a:schemeClr val="tx1"/>
                </a:solidFill>
                <a:latin typeface="+mn-lt"/>
                <a:ea typeface="+mn-ea"/>
                <a:cs typeface="+mn-cs"/>
              </a:rPr>
              <a:t>blocks) as a way of specifying tasks. GCD is hence not a major evolutionary step.</a:t>
            </a:r>
          </a:p>
          <a:p>
            <a:r>
              <a:rPr lang="en-US" sz="1200" kern="1200" baseline="0" dirty="0" smtClean="0">
                <a:solidFill>
                  <a:schemeClr val="tx1"/>
                </a:solidFill>
                <a:latin typeface="+mn-lt"/>
                <a:ea typeface="+mn-ea"/>
                <a:cs typeface="+mn-cs"/>
              </a:rPr>
              <a:t>Nevertheless, it is a new and valuable tool for exploiting the available parallelism of</a:t>
            </a:r>
          </a:p>
          <a:p>
            <a:r>
              <a:rPr lang="en-US" sz="1200" kern="1200" baseline="0" dirty="0" smtClean="0">
                <a:solidFill>
                  <a:schemeClr val="tx1"/>
                </a:solidFill>
                <a:latin typeface="+mn-lt"/>
                <a:ea typeface="+mn-ea"/>
                <a:cs typeface="+mn-cs"/>
              </a:rPr>
              <a:t>a multicore system.</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One of Apple’s slogans for GCD is “islands of serialization in a sea of concurrency.”</a:t>
            </a:r>
          </a:p>
          <a:p>
            <a:r>
              <a:rPr lang="en-US" sz="1200" kern="1200" baseline="0" dirty="0" smtClean="0">
                <a:solidFill>
                  <a:schemeClr val="tx1"/>
                </a:solidFill>
                <a:latin typeface="+mn-lt"/>
                <a:ea typeface="+mn-ea"/>
                <a:cs typeface="+mn-cs"/>
              </a:rPr>
              <a:t>That captures the practical reality of adding more concurrency to run-of-the-mill</a:t>
            </a:r>
          </a:p>
          <a:p>
            <a:r>
              <a:rPr lang="en-US" sz="1200" kern="1200" baseline="0" dirty="0" smtClean="0">
                <a:solidFill>
                  <a:schemeClr val="tx1"/>
                </a:solidFill>
                <a:latin typeface="+mn-lt"/>
                <a:ea typeface="+mn-ea"/>
                <a:cs typeface="+mn-cs"/>
              </a:rPr>
              <a:t>desktop applications. Those islands are what isolate developers from the thorny</a:t>
            </a:r>
          </a:p>
          <a:p>
            <a:r>
              <a:rPr lang="en-US" sz="1200" kern="1200" baseline="0" dirty="0" smtClean="0">
                <a:solidFill>
                  <a:schemeClr val="tx1"/>
                </a:solidFill>
                <a:latin typeface="+mn-lt"/>
                <a:ea typeface="+mn-ea"/>
                <a:cs typeface="+mn-cs"/>
              </a:rPr>
              <a:t>problems of simultaneous data access, deadlock, and other pitfalls of multithreading.</a:t>
            </a:r>
          </a:p>
          <a:p>
            <a:r>
              <a:rPr lang="en-US" sz="1200" kern="1200" baseline="0" dirty="0" smtClean="0">
                <a:solidFill>
                  <a:schemeClr val="tx1"/>
                </a:solidFill>
                <a:latin typeface="+mn-lt"/>
                <a:ea typeface="+mn-ea"/>
                <a:cs typeface="+mn-cs"/>
              </a:rPr>
              <a:t>Developers are encouraged to identify functions of their applications that would be</a:t>
            </a:r>
          </a:p>
          <a:p>
            <a:r>
              <a:rPr lang="en-US" sz="1200" kern="1200" baseline="0" dirty="0" smtClean="0">
                <a:solidFill>
                  <a:schemeClr val="tx1"/>
                </a:solidFill>
                <a:latin typeface="+mn-lt"/>
                <a:ea typeface="+mn-ea"/>
                <a:cs typeface="+mn-cs"/>
              </a:rPr>
              <a:t>better executed off the main thread, even if they are made up of several sequential or</a:t>
            </a:r>
          </a:p>
          <a:p>
            <a:r>
              <a:rPr lang="en-US" sz="1200" kern="1200" baseline="0" dirty="0" smtClean="0">
                <a:solidFill>
                  <a:schemeClr val="tx1"/>
                </a:solidFill>
                <a:latin typeface="+mn-lt"/>
                <a:ea typeface="+mn-ea"/>
                <a:cs typeface="+mn-cs"/>
              </a:rPr>
              <a:t>otherwise partially interdependent tasks. GCD makes it easy to break off the entire</a:t>
            </a:r>
          </a:p>
          <a:p>
            <a:r>
              <a:rPr lang="en-US" sz="1200" kern="1200" baseline="0" dirty="0" smtClean="0">
                <a:solidFill>
                  <a:schemeClr val="tx1"/>
                </a:solidFill>
                <a:latin typeface="+mn-lt"/>
                <a:ea typeface="+mn-ea"/>
                <a:cs typeface="+mn-cs"/>
              </a:rPr>
              <a:t>unit of work while maintaining the existing order and dependencies between subtasks.</a:t>
            </a:r>
          </a:p>
          <a:p>
            <a:r>
              <a:rPr lang="en-US" sz="1200" kern="1200" baseline="0" dirty="0" smtClean="0">
                <a:solidFill>
                  <a:schemeClr val="tx1"/>
                </a:solidFill>
                <a:latin typeface="+mn-lt"/>
                <a:ea typeface="+mn-ea"/>
                <a:cs typeface="+mn-cs"/>
              </a:rPr>
              <a:t>In later chapters, we look at some of the details of GCD.</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122</a:t>
            </a:fld>
            <a:endParaRPr lang="en-US" dirty="0"/>
          </a:p>
        </p:txBody>
      </p:sp>
    </p:spTree>
    <p:extLst>
      <p:ext uri="{BB962C8B-B14F-4D97-AF65-F5344CB8AC3E}">
        <p14:creationId xmlns:p14="http://schemas.microsoft.com/office/powerpoint/2010/main" val="416597613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kern="1200" baseline="0" dirty="0" smtClean="0">
                <a:solidFill>
                  <a:schemeClr val="tx1"/>
                </a:solidFill>
                <a:latin typeface="+mn-lt"/>
                <a:ea typeface="+mn-ea"/>
                <a:cs typeface="+mn-cs"/>
              </a:rPr>
              <a:t>An alternative approach is to recognize that</a:t>
            </a:r>
          </a:p>
          <a:p>
            <a:r>
              <a:rPr lang="en-US" sz="1200" kern="1200" baseline="0" dirty="0" smtClean="0">
                <a:solidFill>
                  <a:schemeClr val="tx1"/>
                </a:solidFill>
                <a:latin typeface="+mn-lt"/>
                <a:ea typeface="+mn-ea"/>
                <a:cs typeface="+mn-cs"/>
              </a:rPr>
              <a:t>with the ever-increasing number of cores on a chip, the attempt to multiprogram</a:t>
            </a:r>
          </a:p>
          <a:p>
            <a:r>
              <a:rPr lang="en-US" sz="1200" kern="1200" baseline="0" dirty="0" smtClean="0">
                <a:solidFill>
                  <a:schemeClr val="tx1"/>
                </a:solidFill>
                <a:latin typeface="+mn-lt"/>
                <a:ea typeface="+mn-ea"/>
                <a:cs typeface="+mn-cs"/>
              </a:rPr>
              <a:t>individual cores to support multiple applications may be a misplaced use of</a:t>
            </a:r>
          </a:p>
          <a:p>
            <a:r>
              <a:rPr lang="en-US" sz="1200" kern="1200" baseline="0" dirty="0" smtClean="0">
                <a:solidFill>
                  <a:schemeClr val="tx1"/>
                </a:solidFill>
                <a:latin typeface="+mn-lt"/>
                <a:ea typeface="+mn-ea"/>
                <a:cs typeface="+mn-cs"/>
              </a:rPr>
              <a:t>resources [JACK10]. If instead, we allow one or more cores to be dedicated to a</a:t>
            </a:r>
          </a:p>
          <a:p>
            <a:r>
              <a:rPr lang="en-US" sz="1200" kern="1200" baseline="0" dirty="0" smtClean="0">
                <a:solidFill>
                  <a:schemeClr val="tx1"/>
                </a:solidFill>
                <a:latin typeface="+mn-lt"/>
                <a:ea typeface="+mn-ea"/>
                <a:cs typeface="+mn-cs"/>
              </a:rPr>
              <a:t>particular process and then leave the processor alone to devote its efforts to that</a:t>
            </a:r>
          </a:p>
          <a:p>
            <a:r>
              <a:rPr lang="en-US" sz="1200" kern="1200" baseline="0" dirty="0" smtClean="0">
                <a:solidFill>
                  <a:schemeClr val="tx1"/>
                </a:solidFill>
                <a:latin typeface="+mn-lt"/>
                <a:ea typeface="+mn-ea"/>
                <a:cs typeface="+mn-cs"/>
              </a:rPr>
              <a:t>process, we avoid much of the overhead of task switching and scheduling decisions.</a:t>
            </a:r>
          </a:p>
          <a:p>
            <a:r>
              <a:rPr lang="en-US" sz="1200" kern="1200" baseline="0" dirty="0" smtClean="0">
                <a:solidFill>
                  <a:schemeClr val="tx1"/>
                </a:solidFill>
                <a:latin typeface="+mn-lt"/>
                <a:ea typeface="+mn-ea"/>
                <a:cs typeface="+mn-cs"/>
              </a:rPr>
              <a:t>The multicore OS could then act as a hypervisor that makes a high-level decision</a:t>
            </a:r>
          </a:p>
          <a:p>
            <a:r>
              <a:rPr lang="en-US" sz="1200" kern="1200" baseline="0" dirty="0" smtClean="0">
                <a:solidFill>
                  <a:schemeClr val="tx1"/>
                </a:solidFill>
                <a:latin typeface="+mn-lt"/>
                <a:ea typeface="+mn-ea"/>
                <a:cs typeface="+mn-cs"/>
              </a:rPr>
              <a:t>to allocate cores to applications but does little in the way of resource allocation</a:t>
            </a:r>
          </a:p>
          <a:p>
            <a:r>
              <a:rPr lang="en-US" sz="1200" kern="1200" baseline="0" dirty="0" smtClean="0">
                <a:solidFill>
                  <a:schemeClr val="tx1"/>
                </a:solidFill>
                <a:latin typeface="+mn-lt"/>
                <a:ea typeface="+mn-ea"/>
                <a:cs typeface="+mn-cs"/>
              </a:rPr>
              <a:t>beyond that.</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reasoning behind this approach is as follows. In the early days of computing,</a:t>
            </a:r>
          </a:p>
          <a:p>
            <a:r>
              <a:rPr lang="en-US" sz="1200" kern="1200" baseline="0" dirty="0" smtClean="0">
                <a:solidFill>
                  <a:schemeClr val="tx1"/>
                </a:solidFill>
                <a:latin typeface="+mn-lt"/>
                <a:ea typeface="+mn-ea"/>
                <a:cs typeface="+mn-cs"/>
              </a:rPr>
              <a:t>one program was run on a single processor. With multiprogramming,</a:t>
            </a:r>
          </a:p>
          <a:p>
            <a:r>
              <a:rPr lang="en-US" sz="1200" kern="1200" baseline="0" dirty="0" smtClean="0">
                <a:solidFill>
                  <a:schemeClr val="tx1"/>
                </a:solidFill>
                <a:latin typeface="+mn-lt"/>
                <a:ea typeface="+mn-ea"/>
                <a:cs typeface="+mn-cs"/>
              </a:rPr>
              <a:t>each application is given the illusion that it is running on a dedicated processor.</a:t>
            </a:r>
          </a:p>
          <a:p>
            <a:r>
              <a:rPr lang="en-US" sz="1200" kern="1200" baseline="0" dirty="0" smtClean="0">
                <a:solidFill>
                  <a:schemeClr val="tx1"/>
                </a:solidFill>
                <a:latin typeface="+mn-lt"/>
                <a:ea typeface="+mn-ea"/>
                <a:cs typeface="+mn-cs"/>
              </a:rPr>
              <a:t>Multiprogramming is based on the concept of a process, which is an abstraction of</a:t>
            </a:r>
          </a:p>
          <a:p>
            <a:r>
              <a:rPr lang="en-US" sz="1200" kern="1200" baseline="0" dirty="0" smtClean="0">
                <a:solidFill>
                  <a:schemeClr val="tx1"/>
                </a:solidFill>
                <a:latin typeface="+mn-lt"/>
                <a:ea typeface="+mn-ea"/>
                <a:cs typeface="+mn-cs"/>
              </a:rPr>
              <a:t>an execution environment. To manage processes, the OS requires protected space,</a:t>
            </a:r>
          </a:p>
          <a:p>
            <a:r>
              <a:rPr lang="en-US" sz="1200" kern="1200" baseline="0" dirty="0" smtClean="0">
                <a:solidFill>
                  <a:schemeClr val="tx1"/>
                </a:solidFill>
                <a:latin typeface="+mn-lt"/>
                <a:ea typeface="+mn-ea"/>
                <a:cs typeface="+mn-cs"/>
              </a:rPr>
              <a:t>free from user and program interference. For this purpose, the distinction between</a:t>
            </a:r>
          </a:p>
          <a:p>
            <a:r>
              <a:rPr lang="en-US" sz="1200" kern="1200" baseline="0" dirty="0" smtClean="0">
                <a:solidFill>
                  <a:schemeClr val="tx1"/>
                </a:solidFill>
                <a:latin typeface="+mn-lt"/>
                <a:ea typeface="+mn-ea"/>
                <a:cs typeface="+mn-cs"/>
              </a:rPr>
              <a:t>kernel mode and user mode was developed. In effect, kernel mode and user mode</a:t>
            </a:r>
          </a:p>
          <a:p>
            <a:r>
              <a:rPr lang="en-US" sz="1200" kern="1200" baseline="0" dirty="0" smtClean="0">
                <a:solidFill>
                  <a:schemeClr val="tx1"/>
                </a:solidFill>
                <a:latin typeface="+mn-lt"/>
                <a:ea typeface="+mn-ea"/>
                <a:cs typeface="+mn-cs"/>
              </a:rPr>
              <a:t>abstracted the processor into two processors. With all these virtual processors, however,</a:t>
            </a:r>
          </a:p>
          <a:p>
            <a:r>
              <a:rPr lang="en-US" sz="1200" kern="1200" baseline="0" dirty="0" smtClean="0">
                <a:solidFill>
                  <a:schemeClr val="tx1"/>
                </a:solidFill>
                <a:latin typeface="+mn-lt"/>
                <a:ea typeface="+mn-ea"/>
                <a:cs typeface="+mn-cs"/>
              </a:rPr>
              <a:t>come struggles over who gets the attention of the real processor. The overhead</a:t>
            </a:r>
          </a:p>
          <a:p>
            <a:r>
              <a:rPr lang="en-US" sz="1200" kern="1200" baseline="0" dirty="0" smtClean="0">
                <a:solidFill>
                  <a:schemeClr val="tx1"/>
                </a:solidFill>
                <a:latin typeface="+mn-lt"/>
                <a:ea typeface="+mn-ea"/>
                <a:cs typeface="+mn-cs"/>
              </a:rPr>
              <a:t>of switching between all these processors starts to grow to the point where responsiveness</a:t>
            </a:r>
          </a:p>
          <a:p>
            <a:r>
              <a:rPr lang="en-US" sz="1200" kern="1200" baseline="0" dirty="0" smtClean="0">
                <a:solidFill>
                  <a:schemeClr val="tx1"/>
                </a:solidFill>
                <a:latin typeface="+mn-lt"/>
                <a:ea typeface="+mn-ea"/>
                <a:cs typeface="+mn-cs"/>
              </a:rPr>
              <a:t>suffers, especially when multiple cores are introduced. But with many-core</a:t>
            </a:r>
          </a:p>
          <a:p>
            <a:r>
              <a:rPr lang="en-US" sz="1200" kern="1200" baseline="0" dirty="0" smtClean="0">
                <a:solidFill>
                  <a:schemeClr val="tx1"/>
                </a:solidFill>
                <a:latin typeface="+mn-lt"/>
                <a:ea typeface="+mn-ea"/>
                <a:cs typeface="+mn-cs"/>
              </a:rPr>
              <a:t>systems, we can consider dropping the distinction between kernel and user mode.</a:t>
            </a:r>
          </a:p>
          <a:p>
            <a:r>
              <a:rPr lang="en-US" sz="1200" kern="1200" baseline="0" dirty="0" smtClean="0">
                <a:solidFill>
                  <a:schemeClr val="tx1"/>
                </a:solidFill>
                <a:latin typeface="+mn-lt"/>
                <a:ea typeface="+mn-ea"/>
                <a:cs typeface="+mn-cs"/>
              </a:rPr>
              <a:t>In this approach, the OS acts more like a hypervisor. The programs themselves take</a:t>
            </a:r>
          </a:p>
          <a:p>
            <a:r>
              <a:rPr lang="en-US" sz="1200" kern="1200" baseline="0" dirty="0" smtClean="0">
                <a:solidFill>
                  <a:schemeClr val="tx1"/>
                </a:solidFill>
                <a:latin typeface="+mn-lt"/>
                <a:ea typeface="+mn-ea"/>
                <a:cs typeface="+mn-cs"/>
              </a:rPr>
              <a:t>on many of the duties of resource management. The OS assigns an application a</a:t>
            </a:r>
          </a:p>
          <a:p>
            <a:r>
              <a:rPr lang="en-US" sz="1200" kern="1200" baseline="0" dirty="0" smtClean="0">
                <a:solidFill>
                  <a:schemeClr val="tx1"/>
                </a:solidFill>
                <a:latin typeface="+mn-lt"/>
                <a:ea typeface="+mn-ea"/>
                <a:cs typeface="+mn-cs"/>
              </a:rPr>
              <a:t>processor and some memory, and the program itself, using metadata generated by</a:t>
            </a:r>
          </a:p>
          <a:p>
            <a:r>
              <a:rPr lang="en-US" sz="1200" kern="1200" baseline="0" dirty="0" smtClean="0">
                <a:solidFill>
                  <a:schemeClr val="tx1"/>
                </a:solidFill>
                <a:latin typeface="+mn-lt"/>
                <a:ea typeface="+mn-ea"/>
                <a:cs typeface="+mn-cs"/>
              </a:rPr>
              <a:t>the compiler, would best know how to use these resources.</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123</a:t>
            </a:fld>
            <a:endParaRPr lang="en-US" dirty="0"/>
          </a:p>
        </p:txBody>
      </p:sp>
    </p:spTree>
    <p:extLst>
      <p:ext uri="{BB962C8B-B14F-4D97-AF65-F5344CB8AC3E}">
        <p14:creationId xmlns:p14="http://schemas.microsoft.com/office/powerpoint/2010/main" val="225584627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sz="1200" kern="1200" baseline="0" dirty="0" smtClean="0">
                <a:solidFill>
                  <a:schemeClr val="tx1"/>
                </a:solidFill>
                <a:latin typeface="+mn-lt"/>
                <a:ea typeface="+mn-ea"/>
                <a:cs typeface="+mn-cs"/>
              </a:rPr>
              <a:t>Microsoft initially used the name Windows in 1985, for an operating environment</a:t>
            </a:r>
          </a:p>
          <a:p>
            <a:r>
              <a:rPr lang="en-US" sz="1200" kern="1200" baseline="0" dirty="0" smtClean="0">
                <a:solidFill>
                  <a:schemeClr val="tx1"/>
                </a:solidFill>
                <a:latin typeface="+mn-lt"/>
                <a:ea typeface="+mn-ea"/>
                <a:cs typeface="+mn-cs"/>
              </a:rPr>
              <a:t>extension to the primitive MS-DOS operating system, which was a successful</a:t>
            </a:r>
          </a:p>
          <a:p>
            <a:r>
              <a:rPr lang="en-US" sz="1200" kern="1200" baseline="0" dirty="0" smtClean="0">
                <a:solidFill>
                  <a:schemeClr val="tx1"/>
                </a:solidFill>
                <a:latin typeface="+mn-lt"/>
                <a:ea typeface="+mn-ea"/>
                <a:cs typeface="+mn-cs"/>
              </a:rPr>
              <a:t>OS used on early personal computers. This Windows/MS-DOS combination</a:t>
            </a:r>
          </a:p>
          <a:p>
            <a:r>
              <a:rPr lang="en-US" sz="1200" kern="1200" baseline="0" dirty="0" smtClean="0">
                <a:solidFill>
                  <a:schemeClr val="tx1"/>
                </a:solidFill>
                <a:latin typeface="+mn-lt"/>
                <a:ea typeface="+mn-ea"/>
                <a:cs typeface="+mn-cs"/>
              </a:rPr>
              <a:t>was ultimately replaced by a new version of Windows, known as Windows NT,</a:t>
            </a:r>
          </a:p>
          <a:p>
            <a:r>
              <a:rPr lang="en-US" sz="1200" kern="1200" baseline="0" dirty="0" smtClean="0">
                <a:solidFill>
                  <a:schemeClr val="tx1"/>
                </a:solidFill>
                <a:latin typeface="+mn-lt"/>
                <a:ea typeface="+mn-ea"/>
                <a:cs typeface="+mn-cs"/>
              </a:rPr>
              <a:t>first released in 1993, and intended for laptop and desktop systems. Although the</a:t>
            </a:r>
          </a:p>
          <a:p>
            <a:r>
              <a:rPr lang="en-US" sz="1200" kern="1200" baseline="0" dirty="0" smtClean="0">
                <a:solidFill>
                  <a:schemeClr val="tx1"/>
                </a:solidFill>
                <a:latin typeface="+mn-lt"/>
                <a:ea typeface="+mn-ea"/>
                <a:cs typeface="+mn-cs"/>
              </a:rPr>
              <a:t>basic internal architecture has remained roughly the same since Windows NT, the</a:t>
            </a:r>
          </a:p>
          <a:p>
            <a:r>
              <a:rPr lang="en-US" sz="1200" kern="1200" baseline="0" dirty="0" smtClean="0">
                <a:solidFill>
                  <a:schemeClr val="tx1"/>
                </a:solidFill>
                <a:latin typeface="+mn-lt"/>
                <a:ea typeface="+mn-ea"/>
                <a:cs typeface="+mn-cs"/>
              </a:rPr>
              <a:t>OS has continued to evolve with new functions and features. The latest release,</a:t>
            </a:r>
          </a:p>
          <a:p>
            <a:r>
              <a:rPr lang="en-US" sz="1200" kern="1200" baseline="0" dirty="0" smtClean="0">
                <a:solidFill>
                  <a:schemeClr val="tx1"/>
                </a:solidFill>
                <a:latin typeface="+mn-lt"/>
                <a:ea typeface="+mn-ea"/>
                <a:cs typeface="+mn-cs"/>
              </a:rPr>
              <a:t>at the time of this writing, is Windows 10. Windows 10 incorporates features from</a:t>
            </a:r>
          </a:p>
          <a:p>
            <a:r>
              <a:rPr lang="en-US" sz="1200" kern="1200" baseline="0" dirty="0" smtClean="0">
                <a:solidFill>
                  <a:schemeClr val="tx1"/>
                </a:solidFill>
                <a:latin typeface="+mn-lt"/>
                <a:ea typeface="+mn-ea"/>
                <a:cs typeface="+mn-cs"/>
              </a:rPr>
              <a:t>the preceding desktop/laptop release, Windows 8.1, as well as from versions of</a:t>
            </a:r>
          </a:p>
          <a:p>
            <a:r>
              <a:rPr lang="en-US" sz="1200" kern="1200" baseline="0" dirty="0" smtClean="0">
                <a:solidFill>
                  <a:schemeClr val="tx1"/>
                </a:solidFill>
                <a:latin typeface="+mn-lt"/>
                <a:ea typeface="+mn-ea"/>
                <a:cs typeface="+mn-cs"/>
              </a:rPr>
              <a:t>Windows intended for mobile devices and small devices for the Internet of Things</a:t>
            </a:r>
          </a:p>
          <a:p>
            <a:r>
              <a:rPr lang="en-US" sz="1200" kern="1200" baseline="0" dirty="0" smtClean="0">
                <a:solidFill>
                  <a:schemeClr val="tx1"/>
                </a:solidFill>
                <a:latin typeface="+mn-lt"/>
                <a:ea typeface="+mn-ea"/>
                <a:cs typeface="+mn-cs"/>
              </a:rPr>
              <a:t>(IoT). Windows 10 also incorporates software from the Xbox One system. The</a:t>
            </a:r>
          </a:p>
          <a:p>
            <a:r>
              <a:rPr lang="en-US" sz="1200" kern="1200" baseline="0" dirty="0" smtClean="0">
                <a:solidFill>
                  <a:schemeClr val="tx1"/>
                </a:solidFill>
                <a:latin typeface="+mn-lt"/>
                <a:ea typeface="+mn-ea"/>
                <a:cs typeface="+mn-cs"/>
              </a:rPr>
              <a:t>resulting unified Windows 10 supports desktops, laptops, smart phones, tablets,</a:t>
            </a:r>
          </a:p>
          <a:p>
            <a:r>
              <a:rPr lang="en-US" sz="1200" kern="1200" baseline="0" dirty="0" smtClean="0">
                <a:solidFill>
                  <a:schemeClr val="tx1"/>
                </a:solidFill>
                <a:latin typeface="+mn-lt"/>
                <a:ea typeface="+mn-ea"/>
                <a:cs typeface="+mn-cs"/>
              </a:rPr>
              <a:t>and Xbox One.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Figure 2.14 illustrates the overall structure of Windows. As with virtually all operating</a:t>
            </a:r>
          </a:p>
          <a:p>
            <a:r>
              <a:rPr lang="en-US" sz="1200" kern="1200" baseline="0" dirty="0" smtClean="0">
                <a:solidFill>
                  <a:schemeClr val="tx1"/>
                </a:solidFill>
                <a:latin typeface="+mn-lt"/>
                <a:ea typeface="+mn-ea"/>
                <a:cs typeface="+mn-cs"/>
              </a:rPr>
              <a:t>systems, Windows separates application-oriented software from the core OS</a:t>
            </a:r>
          </a:p>
          <a:p>
            <a:r>
              <a:rPr lang="en-US" sz="1200" kern="1200" baseline="0" dirty="0" smtClean="0">
                <a:solidFill>
                  <a:schemeClr val="tx1"/>
                </a:solidFill>
                <a:latin typeface="+mn-lt"/>
                <a:ea typeface="+mn-ea"/>
                <a:cs typeface="+mn-cs"/>
              </a:rPr>
              <a:t>software. The latter, which includes the Executive, the Kernel, device drivers, and</a:t>
            </a:r>
          </a:p>
          <a:p>
            <a:r>
              <a:rPr lang="en-US" sz="1200" kern="1200" baseline="0" dirty="0" smtClean="0">
                <a:solidFill>
                  <a:schemeClr val="tx1"/>
                </a:solidFill>
                <a:latin typeface="+mn-lt"/>
                <a:ea typeface="+mn-ea"/>
                <a:cs typeface="+mn-cs"/>
              </a:rPr>
              <a:t>the hardware abstraction layer, runs in kernel mode. Kernel-mode software has access</a:t>
            </a:r>
          </a:p>
          <a:p>
            <a:r>
              <a:rPr lang="en-US" sz="1200" kern="1200" baseline="0" dirty="0" smtClean="0">
                <a:solidFill>
                  <a:schemeClr val="tx1"/>
                </a:solidFill>
                <a:latin typeface="+mn-lt"/>
                <a:ea typeface="+mn-ea"/>
                <a:cs typeface="+mn-cs"/>
              </a:rPr>
              <a:t>to system data and to the hardware. The remaining software, running in user</a:t>
            </a:r>
          </a:p>
          <a:p>
            <a:r>
              <a:rPr lang="en-US" sz="1200" kern="1200" baseline="0" dirty="0" smtClean="0">
                <a:solidFill>
                  <a:schemeClr val="tx1"/>
                </a:solidFill>
                <a:latin typeface="+mn-lt"/>
                <a:ea typeface="+mn-ea"/>
                <a:cs typeface="+mn-cs"/>
              </a:rPr>
              <a:t>mode, has limited access to system data.</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Windows has a highly modular architecture.</a:t>
            </a:r>
          </a:p>
          <a:p>
            <a:r>
              <a:rPr lang="en-US" sz="1200" kern="1200" baseline="0" dirty="0" smtClean="0">
                <a:solidFill>
                  <a:schemeClr val="tx1"/>
                </a:solidFill>
                <a:latin typeface="+mn-lt"/>
                <a:ea typeface="+mn-ea"/>
                <a:cs typeface="+mn-cs"/>
              </a:rPr>
              <a:t>Each system function is managed by just one component of the OS. The rest of the</a:t>
            </a:r>
          </a:p>
          <a:p>
            <a:r>
              <a:rPr lang="en-US" sz="1200" kern="1200" baseline="0" dirty="0" smtClean="0">
                <a:solidFill>
                  <a:schemeClr val="tx1"/>
                </a:solidFill>
                <a:latin typeface="+mn-lt"/>
                <a:ea typeface="+mn-ea"/>
                <a:cs typeface="+mn-cs"/>
              </a:rPr>
              <a:t>OS and all applications access that function through the responsible component using</a:t>
            </a:r>
          </a:p>
          <a:p>
            <a:r>
              <a:rPr lang="en-US" sz="1200" kern="1200" baseline="0" dirty="0" smtClean="0">
                <a:solidFill>
                  <a:schemeClr val="tx1"/>
                </a:solidFill>
                <a:latin typeface="+mn-lt"/>
                <a:ea typeface="+mn-ea"/>
                <a:cs typeface="+mn-cs"/>
              </a:rPr>
              <a:t>standard interfaces. Key system data can only be accessed through the appropriate</a:t>
            </a:r>
          </a:p>
          <a:p>
            <a:r>
              <a:rPr lang="en-US" sz="1200" kern="1200" baseline="0" dirty="0" smtClean="0">
                <a:solidFill>
                  <a:schemeClr val="tx1"/>
                </a:solidFill>
                <a:latin typeface="+mn-lt"/>
                <a:ea typeface="+mn-ea"/>
                <a:cs typeface="+mn-cs"/>
              </a:rPr>
              <a:t>function. In principle, any module can be removed, upgraded, or replaced without</a:t>
            </a:r>
          </a:p>
          <a:p>
            <a:r>
              <a:rPr lang="en-US" sz="1200" kern="1200" baseline="0" dirty="0" smtClean="0">
                <a:solidFill>
                  <a:schemeClr val="tx1"/>
                </a:solidFill>
                <a:latin typeface="+mn-lt"/>
                <a:ea typeface="+mn-ea"/>
                <a:cs typeface="+mn-cs"/>
              </a:rPr>
              <a:t>rewriting the entire system or its standard application program interfaces (APIs)</a:t>
            </a:r>
          </a:p>
          <a:p>
            <a:endParaRPr lang="en-US" sz="1200"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124</a:t>
            </a:fld>
            <a:endParaRPr lang="en-US" dirty="0"/>
          </a:p>
        </p:txBody>
      </p:sp>
    </p:spTree>
    <p:extLst>
      <p:ext uri="{BB962C8B-B14F-4D97-AF65-F5344CB8AC3E}">
        <p14:creationId xmlns:p14="http://schemas.microsoft.com/office/powerpoint/2010/main" val="334159285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32500" lnSpcReduction="20000"/>
          </a:bodyPr>
          <a:lstStyle/>
          <a:p>
            <a:r>
              <a:rPr lang="en-US" sz="1200" kern="1200" baseline="0" dirty="0" smtClean="0">
                <a:solidFill>
                  <a:schemeClr val="tx1"/>
                </a:solidFill>
                <a:latin typeface="+mn-lt"/>
                <a:ea typeface="+mn-ea"/>
                <a:cs typeface="+mn-cs"/>
              </a:rPr>
              <a:t>The kernel-mode components of Windows are the following:</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Executive: </a:t>
            </a:r>
            <a:r>
              <a:rPr lang="en-US" sz="1200" b="0" kern="1200" baseline="0" dirty="0" smtClean="0">
                <a:solidFill>
                  <a:schemeClr val="tx1"/>
                </a:solidFill>
                <a:latin typeface="+mn-lt"/>
                <a:ea typeface="+mn-ea"/>
                <a:cs typeface="+mn-cs"/>
              </a:rPr>
              <a:t>Contains the core OS services, such as memory management, process</a:t>
            </a:r>
          </a:p>
          <a:p>
            <a:r>
              <a:rPr lang="en-US" sz="1200" kern="1200" baseline="0" dirty="0" smtClean="0">
                <a:solidFill>
                  <a:schemeClr val="tx1"/>
                </a:solidFill>
                <a:latin typeface="+mn-lt"/>
                <a:ea typeface="+mn-ea"/>
                <a:cs typeface="+mn-cs"/>
              </a:rPr>
              <a:t>and thread management, security, I/O, and interprocess communication.</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Kernel: </a:t>
            </a:r>
            <a:r>
              <a:rPr lang="en-US" sz="1200" b="0" kern="1200" baseline="0" dirty="0" smtClean="0">
                <a:solidFill>
                  <a:schemeClr val="tx1"/>
                </a:solidFill>
                <a:latin typeface="+mn-lt"/>
                <a:ea typeface="+mn-ea"/>
                <a:cs typeface="+mn-cs"/>
              </a:rPr>
              <a:t>Controls execution of the processors. The Kernel manages thread</a:t>
            </a:r>
          </a:p>
          <a:p>
            <a:r>
              <a:rPr lang="en-US" sz="1200" kern="1200" baseline="0" dirty="0" smtClean="0">
                <a:solidFill>
                  <a:schemeClr val="tx1"/>
                </a:solidFill>
                <a:latin typeface="+mn-lt"/>
                <a:ea typeface="+mn-ea"/>
                <a:cs typeface="+mn-cs"/>
              </a:rPr>
              <a:t>scheduling, process switching, exception and interrupt handling, and multiprocessor</a:t>
            </a:r>
          </a:p>
          <a:p>
            <a:r>
              <a:rPr lang="en-US" sz="1200" kern="1200" baseline="0" dirty="0" smtClean="0">
                <a:solidFill>
                  <a:schemeClr val="tx1"/>
                </a:solidFill>
                <a:latin typeface="+mn-lt"/>
                <a:ea typeface="+mn-ea"/>
                <a:cs typeface="+mn-cs"/>
              </a:rPr>
              <a:t>synchronization. Unlike the rest of the Executive and the user level,</a:t>
            </a:r>
          </a:p>
          <a:p>
            <a:r>
              <a:rPr lang="en-US" sz="1200" kern="1200" baseline="0" dirty="0" smtClean="0">
                <a:solidFill>
                  <a:schemeClr val="tx1"/>
                </a:solidFill>
                <a:latin typeface="+mn-lt"/>
                <a:ea typeface="+mn-ea"/>
                <a:cs typeface="+mn-cs"/>
              </a:rPr>
              <a:t>the Kernel’s own code does not run in threads.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Hardware abstraction layer (HAL): </a:t>
            </a:r>
            <a:r>
              <a:rPr lang="en-US" sz="1200" b="0" kern="1200" baseline="0" dirty="0" smtClean="0">
                <a:solidFill>
                  <a:schemeClr val="tx1"/>
                </a:solidFill>
                <a:latin typeface="+mn-lt"/>
                <a:ea typeface="+mn-ea"/>
                <a:cs typeface="+mn-cs"/>
              </a:rPr>
              <a:t>Maps between generic hardware commands</a:t>
            </a:r>
          </a:p>
          <a:p>
            <a:r>
              <a:rPr lang="en-US" sz="1200" kern="1200" baseline="0" dirty="0" smtClean="0">
                <a:solidFill>
                  <a:schemeClr val="tx1"/>
                </a:solidFill>
                <a:latin typeface="+mn-lt"/>
                <a:ea typeface="+mn-ea"/>
                <a:cs typeface="+mn-cs"/>
              </a:rPr>
              <a:t>and responses and those unique to a specific platform. It isolates</a:t>
            </a:r>
          </a:p>
          <a:p>
            <a:r>
              <a:rPr lang="en-US" sz="1200" kern="1200" baseline="0" dirty="0" smtClean="0">
                <a:solidFill>
                  <a:schemeClr val="tx1"/>
                </a:solidFill>
                <a:latin typeface="+mn-lt"/>
                <a:ea typeface="+mn-ea"/>
                <a:cs typeface="+mn-cs"/>
              </a:rPr>
              <a:t>the OS from platform-specific hardware differences. The HAL makes each</a:t>
            </a:r>
          </a:p>
          <a:p>
            <a:r>
              <a:rPr lang="en-US" sz="1200" kern="1200" baseline="0" dirty="0" smtClean="0">
                <a:solidFill>
                  <a:schemeClr val="tx1"/>
                </a:solidFill>
                <a:latin typeface="+mn-lt"/>
                <a:ea typeface="+mn-ea"/>
                <a:cs typeface="+mn-cs"/>
              </a:rPr>
              <a:t>computer’s system bus, direct memory access (DMA) controller, interrupt</a:t>
            </a:r>
          </a:p>
          <a:p>
            <a:r>
              <a:rPr lang="en-US" sz="1200" kern="1200" baseline="0" dirty="0" smtClean="0">
                <a:solidFill>
                  <a:schemeClr val="tx1"/>
                </a:solidFill>
                <a:latin typeface="+mn-lt"/>
                <a:ea typeface="+mn-ea"/>
                <a:cs typeface="+mn-cs"/>
              </a:rPr>
              <a:t>controller, system timers, and memory controller look the same to the</a:t>
            </a:r>
          </a:p>
          <a:p>
            <a:r>
              <a:rPr lang="en-US" sz="1200" kern="1200" baseline="0" dirty="0" smtClean="0">
                <a:solidFill>
                  <a:schemeClr val="tx1"/>
                </a:solidFill>
                <a:latin typeface="+mn-lt"/>
                <a:ea typeface="+mn-ea"/>
                <a:cs typeface="+mn-cs"/>
              </a:rPr>
              <a:t>Executive and Kernel components. It also delivers the support needed for</a:t>
            </a:r>
          </a:p>
          <a:p>
            <a:r>
              <a:rPr lang="en-US" sz="1200" kern="1200" baseline="0" dirty="0" smtClean="0">
                <a:solidFill>
                  <a:schemeClr val="tx1"/>
                </a:solidFill>
                <a:latin typeface="+mn-lt"/>
                <a:ea typeface="+mn-ea"/>
                <a:cs typeface="+mn-cs"/>
              </a:rPr>
              <a:t>SMP, explained subsequently.</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Device drivers: Dynamic libraries that extend the functionality of the</a:t>
            </a:r>
          </a:p>
          <a:p>
            <a:r>
              <a:rPr lang="en-US" sz="1200" kern="1200" baseline="0" dirty="0" smtClean="0">
                <a:solidFill>
                  <a:schemeClr val="tx1"/>
                </a:solidFill>
                <a:latin typeface="+mn-lt"/>
                <a:ea typeface="+mn-ea"/>
                <a:cs typeface="+mn-cs"/>
              </a:rPr>
              <a:t>Executive. These include hardware device drivers that translate user I/O function</a:t>
            </a:r>
          </a:p>
          <a:p>
            <a:r>
              <a:rPr lang="en-US" sz="1200" kern="1200" baseline="0" dirty="0" smtClean="0">
                <a:solidFill>
                  <a:schemeClr val="tx1"/>
                </a:solidFill>
                <a:latin typeface="+mn-lt"/>
                <a:ea typeface="+mn-ea"/>
                <a:cs typeface="+mn-cs"/>
              </a:rPr>
              <a:t>calls into specific hardware device I/O requests and software components</a:t>
            </a:r>
          </a:p>
          <a:p>
            <a:r>
              <a:rPr lang="en-US" sz="1200" kern="1200" baseline="0" dirty="0" smtClean="0">
                <a:solidFill>
                  <a:schemeClr val="tx1"/>
                </a:solidFill>
                <a:latin typeface="+mn-lt"/>
                <a:ea typeface="+mn-ea"/>
                <a:cs typeface="+mn-cs"/>
              </a:rPr>
              <a:t>for implementing file systems, network protocols, and any other system extensions</a:t>
            </a:r>
          </a:p>
          <a:p>
            <a:r>
              <a:rPr lang="en-US" sz="1200" kern="1200" baseline="0" dirty="0" smtClean="0">
                <a:solidFill>
                  <a:schemeClr val="tx1"/>
                </a:solidFill>
                <a:latin typeface="+mn-lt"/>
                <a:ea typeface="+mn-ea"/>
                <a:cs typeface="+mn-cs"/>
              </a:rPr>
              <a:t>that need to run in kernel mode.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Windowing and graphics system: Implements the GUI functions, such as dealing</a:t>
            </a:r>
          </a:p>
          <a:p>
            <a:r>
              <a:rPr lang="en-US" sz="1200" kern="1200" baseline="0" dirty="0" smtClean="0">
                <a:solidFill>
                  <a:schemeClr val="tx1"/>
                </a:solidFill>
                <a:latin typeface="+mn-lt"/>
                <a:ea typeface="+mn-ea"/>
                <a:cs typeface="+mn-cs"/>
              </a:rPr>
              <a:t>with windows, user interface controls, and drawing.</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Windows Executive includes components for specific system functions</a:t>
            </a:r>
          </a:p>
          <a:p>
            <a:r>
              <a:rPr lang="en-US" sz="1200" kern="1200" baseline="0" dirty="0" smtClean="0">
                <a:solidFill>
                  <a:schemeClr val="tx1"/>
                </a:solidFill>
                <a:latin typeface="+mn-lt"/>
                <a:ea typeface="+mn-ea"/>
                <a:cs typeface="+mn-cs"/>
              </a:rPr>
              <a:t>and provides an API for user-mode software. Following is a brief description of</a:t>
            </a:r>
          </a:p>
          <a:p>
            <a:r>
              <a:rPr lang="en-US" sz="1200" kern="1200" baseline="0" dirty="0" smtClean="0">
                <a:solidFill>
                  <a:schemeClr val="tx1"/>
                </a:solidFill>
                <a:latin typeface="+mn-lt"/>
                <a:ea typeface="+mn-ea"/>
                <a:cs typeface="+mn-cs"/>
              </a:rPr>
              <a:t>each of the Executive modules: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I/O manager: Provides a framework through which I/O devices are accessible</a:t>
            </a:r>
          </a:p>
          <a:p>
            <a:r>
              <a:rPr lang="en-US" sz="1200" kern="1200" baseline="0" dirty="0" smtClean="0">
                <a:solidFill>
                  <a:schemeClr val="tx1"/>
                </a:solidFill>
                <a:latin typeface="+mn-lt"/>
                <a:ea typeface="+mn-ea"/>
                <a:cs typeface="+mn-cs"/>
              </a:rPr>
              <a:t>to applications, and is responsible for dispatching to the appropriate device</a:t>
            </a:r>
          </a:p>
          <a:p>
            <a:r>
              <a:rPr lang="en-US" sz="1200" kern="1200" baseline="0" dirty="0" smtClean="0">
                <a:solidFill>
                  <a:schemeClr val="tx1"/>
                </a:solidFill>
                <a:latin typeface="+mn-lt"/>
                <a:ea typeface="+mn-ea"/>
                <a:cs typeface="+mn-cs"/>
              </a:rPr>
              <a:t>drivers for further processing. The I/O manager implements all the Windows</a:t>
            </a:r>
          </a:p>
          <a:p>
            <a:r>
              <a:rPr lang="en-US" sz="1200" kern="1200" baseline="0" dirty="0" smtClean="0">
                <a:solidFill>
                  <a:schemeClr val="tx1"/>
                </a:solidFill>
                <a:latin typeface="+mn-lt"/>
                <a:ea typeface="+mn-ea"/>
                <a:cs typeface="+mn-cs"/>
              </a:rPr>
              <a:t>I/O APIs and enforces security and naming for devices, network protocols,</a:t>
            </a:r>
          </a:p>
          <a:p>
            <a:r>
              <a:rPr lang="en-US" sz="1200" kern="1200" baseline="0" dirty="0" smtClean="0">
                <a:solidFill>
                  <a:schemeClr val="tx1"/>
                </a:solidFill>
                <a:latin typeface="+mn-lt"/>
                <a:ea typeface="+mn-ea"/>
                <a:cs typeface="+mn-cs"/>
              </a:rPr>
              <a:t>and file systems (using the object manager). Windows I/O is discussed in</a:t>
            </a:r>
          </a:p>
          <a:p>
            <a:r>
              <a:rPr lang="en-US" sz="1200" kern="1200" baseline="0" dirty="0" smtClean="0">
                <a:solidFill>
                  <a:schemeClr val="tx1"/>
                </a:solidFill>
                <a:latin typeface="+mn-lt"/>
                <a:ea typeface="+mn-ea"/>
                <a:cs typeface="+mn-cs"/>
              </a:rPr>
              <a:t>Chapter 11 .</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Cache manager: Improves the performance of file-based I/O by causing</a:t>
            </a:r>
          </a:p>
          <a:p>
            <a:r>
              <a:rPr lang="en-US" sz="1200" kern="1200" baseline="0" dirty="0" smtClean="0">
                <a:solidFill>
                  <a:schemeClr val="tx1"/>
                </a:solidFill>
                <a:latin typeface="+mn-lt"/>
                <a:ea typeface="+mn-ea"/>
                <a:cs typeface="+mn-cs"/>
              </a:rPr>
              <a:t>recently referenced file data to reside in main memory for quick access, and</a:t>
            </a:r>
          </a:p>
          <a:p>
            <a:r>
              <a:rPr lang="en-US" sz="1200" kern="1200" baseline="0" dirty="0" smtClean="0">
                <a:solidFill>
                  <a:schemeClr val="tx1"/>
                </a:solidFill>
                <a:latin typeface="+mn-lt"/>
                <a:ea typeface="+mn-ea"/>
                <a:cs typeface="+mn-cs"/>
              </a:rPr>
              <a:t>deferring disk writes by holding the updates in memory for a short time before</a:t>
            </a:r>
          </a:p>
          <a:p>
            <a:r>
              <a:rPr lang="en-US" sz="1200" kern="1200" baseline="0" dirty="0" smtClean="0">
                <a:solidFill>
                  <a:schemeClr val="tx1"/>
                </a:solidFill>
                <a:latin typeface="+mn-lt"/>
                <a:ea typeface="+mn-ea"/>
                <a:cs typeface="+mn-cs"/>
              </a:rPr>
              <a:t>sending them to the disk in more efficient batches.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Object manager: Creates, manages, and deletes Windows Executive objects</a:t>
            </a:r>
          </a:p>
          <a:p>
            <a:r>
              <a:rPr lang="en-US" sz="1200" kern="1200" baseline="0" dirty="0" smtClean="0">
                <a:solidFill>
                  <a:schemeClr val="tx1"/>
                </a:solidFill>
                <a:latin typeface="+mn-lt"/>
                <a:ea typeface="+mn-ea"/>
                <a:cs typeface="+mn-cs"/>
              </a:rPr>
              <a:t>that are used to represent resources such as processes, threads, and synchronization</a:t>
            </a:r>
          </a:p>
          <a:p>
            <a:r>
              <a:rPr lang="en-US" sz="1200" kern="1200" baseline="0" dirty="0" smtClean="0">
                <a:solidFill>
                  <a:schemeClr val="tx1"/>
                </a:solidFill>
                <a:latin typeface="+mn-lt"/>
                <a:ea typeface="+mn-ea"/>
                <a:cs typeface="+mn-cs"/>
              </a:rPr>
              <a:t>objects. It enforces uniform rules for retaining, naming, and setting the</a:t>
            </a:r>
          </a:p>
          <a:p>
            <a:r>
              <a:rPr lang="en-US" sz="1200" kern="1200" baseline="0" dirty="0" smtClean="0">
                <a:solidFill>
                  <a:schemeClr val="tx1"/>
                </a:solidFill>
                <a:latin typeface="+mn-lt"/>
                <a:ea typeface="+mn-ea"/>
                <a:cs typeface="+mn-cs"/>
              </a:rPr>
              <a:t>security of objects. The object manager also creates the entries in each processes’</a:t>
            </a:r>
          </a:p>
          <a:p>
            <a:r>
              <a:rPr lang="en-US" sz="1200" kern="1200" baseline="0" dirty="0" smtClean="0">
                <a:solidFill>
                  <a:schemeClr val="tx1"/>
                </a:solidFill>
                <a:latin typeface="+mn-lt"/>
                <a:ea typeface="+mn-ea"/>
                <a:cs typeface="+mn-cs"/>
              </a:rPr>
              <a:t>handle table, which consist of access control information and a pointer</a:t>
            </a:r>
          </a:p>
          <a:p>
            <a:r>
              <a:rPr lang="en-US" sz="1200" kern="1200" baseline="0" dirty="0" smtClean="0">
                <a:solidFill>
                  <a:schemeClr val="tx1"/>
                </a:solidFill>
                <a:latin typeface="+mn-lt"/>
                <a:ea typeface="+mn-ea"/>
                <a:cs typeface="+mn-cs"/>
              </a:rPr>
              <a:t>to the object. Windows objects are discussed later in this section.</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Plug-and-play manager: Determines which drivers are required to support a</a:t>
            </a:r>
          </a:p>
          <a:p>
            <a:r>
              <a:rPr lang="en-US" sz="1200" kern="1200" baseline="0" dirty="0" smtClean="0">
                <a:solidFill>
                  <a:schemeClr val="tx1"/>
                </a:solidFill>
                <a:latin typeface="+mn-lt"/>
                <a:ea typeface="+mn-ea"/>
                <a:cs typeface="+mn-cs"/>
              </a:rPr>
              <a:t>particular device and loads those drivers.</a:t>
            </a:r>
          </a:p>
          <a:p>
            <a:endParaRPr lang="en-US" sz="1200" kern="1200" baseline="0" dirty="0" smtClean="0">
              <a:solidFill>
                <a:schemeClr val="tx1"/>
              </a:solidFill>
              <a:latin typeface="+mn-lt"/>
              <a:ea typeface="+mn-ea"/>
              <a:cs typeface="+mn-cs"/>
            </a:endParaRPr>
          </a:p>
          <a:p>
            <a:r>
              <a:rPr lang="en-US" sz="1200" b="1" kern="1200" baseline="0" dirty="0" smtClean="0">
                <a:solidFill>
                  <a:schemeClr val="tx1"/>
                </a:solidFill>
                <a:latin typeface="+mn-lt"/>
                <a:ea typeface="+mn-ea"/>
                <a:cs typeface="+mn-cs"/>
              </a:rPr>
              <a:t>Power manager: Coordinates power management among various devices</a:t>
            </a:r>
          </a:p>
          <a:p>
            <a:r>
              <a:rPr lang="en-US" sz="1200" kern="1200" baseline="0" dirty="0" smtClean="0">
                <a:solidFill>
                  <a:schemeClr val="tx1"/>
                </a:solidFill>
                <a:latin typeface="+mn-lt"/>
                <a:ea typeface="+mn-ea"/>
                <a:cs typeface="+mn-cs"/>
              </a:rPr>
              <a:t>and can be configured to reduce power consumption by shutting down idle</a:t>
            </a:r>
          </a:p>
          <a:p>
            <a:r>
              <a:rPr lang="en-US" sz="1200" kern="1200" baseline="0" dirty="0" smtClean="0">
                <a:solidFill>
                  <a:schemeClr val="tx1"/>
                </a:solidFill>
                <a:latin typeface="+mn-lt"/>
                <a:ea typeface="+mn-ea"/>
                <a:cs typeface="+mn-cs"/>
              </a:rPr>
              <a:t>devices, putting the processor to sleep, and even writing all of memory to disk</a:t>
            </a:r>
          </a:p>
          <a:p>
            <a:r>
              <a:rPr lang="en-US" sz="1200" kern="1200" baseline="0" dirty="0" smtClean="0">
                <a:solidFill>
                  <a:schemeClr val="tx1"/>
                </a:solidFill>
                <a:latin typeface="+mn-lt"/>
                <a:ea typeface="+mn-ea"/>
                <a:cs typeface="+mn-cs"/>
              </a:rPr>
              <a:t>and shutting off power to the entire system.</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Security reference monitor: Enforces access-validation and audit-generation</a:t>
            </a:r>
          </a:p>
          <a:p>
            <a:r>
              <a:rPr lang="en-US" sz="1200" kern="1200" baseline="0" dirty="0" smtClean="0">
                <a:solidFill>
                  <a:schemeClr val="tx1"/>
                </a:solidFill>
                <a:latin typeface="+mn-lt"/>
                <a:ea typeface="+mn-ea"/>
                <a:cs typeface="+mn-cs"/>
              </a:rPr>
              <a:t>rules. The Windows object-oriented model allows for a consistent and uniform</a:t>
            </a:r>
          </a:p>
          <a:p>
            <a:r>
              <a:rPr lang="en-US" sz="1200" kern="1200" baseline="0" dirty="0" smtClean="0">
                <a:solidFill>
                  <a:schemeClr val="tx1"/>
                </a:solidFill>
                <a:latin typeface="+mn-lt"/>
                <a:ea typeface="+mn-ea"/>
                <a:cs typeface="+mn-cs"/>
              </a:rPr>
              <a:t>view of security, right down to the fundamental entities that make up the</a:t>
            </a:r>
          </a:p>
          <a:p>
            <a:r>
              <a:rPr lang="en-US" sz="1200" kern="1200" baseline="0" dirty="0" smtClean="0">
                <a:solidFill>
                  <a:schemeClr val="tx1"/>
                </a:solidFill>
                <a:latin typeface="+mn-lt"/>
                <a:ea typeface="+mn-ea"/>
                <a:cs typeface="+mn-cs"/>
              </a:rPr>
              <a:t>Executive. Thus, Windows uses the same routines for access validation and</a:t>
            </a:r>
          </a:p>
          <a:p>
            <a:r>
              <a:rPr lang="en-US" sz="1200" kern="1200" baseline="0" dirty="0" smtClean="0">
                <a:solidFill>
                  <a:schemeClr val="tx1"/>
                </a:solidFill>
                <a:latin typeface="+mn-lt"/>
                <a:ea typeface="+mn-ea"/>
                <a:cs typeface="+mn-cs"/>
              </a:rPr>
              <a:t>for audit checks for all protected objects, including files, processes, address</a:t>
            </a:r>
          </a:p>
          <a:p>
            <a:r>
              <a:rPr lang="en-US" sz="1200" kern="1200" baseline="0" dirty="0" smtClean="0">
                <a:solidFill>
                  <a:schemeClr val="tx1"/>
                </a:solidFill>
                <a:latin typeface="+mn-lt"/>
                <a:ea typeface="+mn-ea"/>
                <a:cs typeface="+mn-cs"/>
              </a:rPr>
              <a:t>spaces, and I/O devices. Windows security is discussed in Chapter 15 .</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Virtual memory manager: Manages virtual addresses, physical memory, and</a:t>
            </a:r>
          </a:p>
          <a:p>
            <a:r>
              <a:rPr lang="en-US" sz="1200" kern="1200" baseline="0" dirty="0" smtClean="0">
                <a:solidFill>
                  <a:schemeClr val="tx1"/>
                </a:solidFill>
                <a:latin typeface="+mn-lt"/>
                <a:ea typeface="+mn-ea"/>
                <a:cs typeface="+mn-cs"/>
              </a:rPr>
              <a:t>the paging files on disk. Controls the memory management hardware and data</a:t>
            </a:r>
          </a:p>
          <a:p>
            <a:r>
              <a:rPr lang="en-US" sz="1200" kern="1200" baseline="0" dirty="0" smtClean="0">
                <a:solidFill>
                  <a:schemeClr val="tx1"/>
                </a:solidFill>
                <a:latin typeface="+mn-lt"/>
                <a:ea typeface="+mn-ea"/>
                <a:cs typeface="+mn-cs"/>
              </a:rPr>
              <a:t>structures which map virtual addresses in the process’s address space to physical</a:t>
            </a:r>
          </a:p>
          <a:p>
            <a:r>
              <a:rPr lang="en-US" sz="1200" kern="1200" baseline="0" dirty="0" smtClean="0">
                <a:solidFill>
                  <a:schemeClr val="tx1"/>
                </a:solidFill>
                <a:latin typeface="+mn-lt"/>
                <a:ea typeface="+mn-ea"/>
                <a:cs typeface="+mn-cs"/>
              </a:rPr>
              <a:t>pages in the computer’s memory. Windows virtual memory management is</a:t>
            </a:r>
          </a:p>
          <a:p>
            <a:r>
              <a:rPr lang="en-US" sz="1200" kern="1200" baseline="0" dirty="0" smtClean="0">
                <a:solidFill>
                  <a:schemeClr val="tx1"/>
                </a:solidFill>
                <a:latin typeface="+mn-lt"/>
                <a:ea typeface="+mn-ea"/>
                <a:cs typeface="+mn-cs"/>
              </a:rPr>
              <a:t>described in Chapter 8 .</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Process/thread manager: Creates, manages, and deletes process and thread</a:t>
            </a:r>
          </a:p>
          <a:p>
            <a:r>
              <a:rPr lang="en-US" sz="1200" kern="1200" baseline="0" dirty="0" smtClean="0">
                <a:solidFill>
                  <a:schemeClr val="tx1"/>
                </a:solidFill>
                <a:latin typeface="+mn-lt"/>
                <a:ea typeface="+mn-ea"/>
                <a:cs typeface="+mn-cs"/>
              </a:rPr>
              <a:t>objects. Windows process and thread management are described in Chapter 4 .</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Configuration manager: Responsible for implementing and managing the</a:t>
            </a:r>
          </a:p>
          <a:p>
            <a:r>
              <a:rPr lang="en-US" sz="1200" kern="1200" baseline="0" dirty="0" smtClean="0">
                <a:solidFill>
                  <a:schemeClr val="tx1"/>
                </a:solidFill>
                <a:latin typeface="+mn-lt"/>
                <a:ea typeface="+mn-ea"/>
                <a:cs typeface="+mn-cs"/>
              </a:rPr>
              <a:t>system registry, which is the repository for both system-wide and per-user</a:t>
            </a:r>
          </a:p>
          <a:p>
            <a:r>
              <a:rPr lang="en-US" sz="1200" kern="1200" baseline="0" dirty="0" smtClean="0">
                <a:solidFill>
                  <a:schemeClr val="tx1"/>
                </a:solidFill>
                <a:latin typeface="+mn-lt"/>
                <a:ea typeface="+mn-ea"/>
                <a:cs typeface="+mn-cs"/>
              </a:rPr>
              <a:t>settings of various parameters.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Advanced local procedure call (ALPC) facility: Implements an efficient crossprocess</a:t>
            </a:r>
          </a:p>
          <a:p>
            <a:r>
              <a:rPr lang="en-US" sz="1200" kern="1200" baseline="0" dirty="0" smtClean="0">
                <a:solidFill>
                  <a:schemeClr val="tx1"/>
                </a:solidFill>
                <a:latin typeface="+mn-lt"/>
                <a:ea typeface="+mn-ea"/>
                <a:cs typeface="+mn-cs"/>
              </a:rPr>
              <a:t>procedure call mechanism for communication between local processes</a:t>
            </a:r>
          </a:p>
          <a:p>
            <a:r>
              <a:rPr lang="en-US" sz="1200" kern="1200" baseline="0" dirty="0" smtClean="0">
                <a:solidFill>
                  <a:schemeClr val="tx1"/>
                </a:solidFill>
                <a:latin typeface="+mn-lt"/>
                <a:ea typeface="+mn-ea"/>
                <a:cs typeface="+mn-cs"/>
              </a:rPr>
              <a:t>implementing services and subsystems. Similar to the remote procedure call</a:t>
            </a:r>
          </a:p>
          <a:p>
            <a:r>
              <a:rPr lang="en-US" sz="1200" kern="1200" baseline="0" dirty="0" smtClean="0">
                <a:solidFill>
                  <a:schemeClr val="tx1"/>
                </a:solidFill>
                <a:latin typeface="+mn-lt"/>
                <a:ea typeface="+mn-ea"/>
                <a:cs typeface="+mn-cs"/>
              </a:rPr>
              <a:t>(RPC) facility used for distributed processing.</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125</a:t>
            </a:fld>
            <a:endParaRPr lang="en-US" dirty="0"/>
          </a:p>
        </p:txBody>
      </p:sp>
    </p:spTree>
    <p:extLst>
      <p:ext uri="{BB962C8B-B14F-4D97-AF65-F5344CB8AC3E}">
        <p14:creationId xmlns:p14="http://schemas.microsoft.com/office/powerpoint/2010/main" val="244903504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sz="1200" kern="1200" baseline="0" dirty="0" smtClean="0">
                <a:solidFill>
                  <a:schemeClr val="tx1"/>
                </a:solidFill>
                <a:latin typeface="+mn-lt"/>
                <a:ea typeface="+mn-ea"/>
                <a:cs typeface="+mn-cs"/>
              </a:rPr>
              <a:t> The Windows Executive includes components for specific system functions and</a:t>
            </a:r>
          </a:p>
          <a:p>
            <a:r>
              <a:rPr lang="en-US" sz="1200" kern="1200" baseline="0" dirty="0" smtClean="0">
                <a:solidFill>
                  <a:schemeClr val="tx1"/>
                </a:solidFill>
                <a:latin typeface="+mn-lt"/>
                <a:ea typeface="+mn-ea"/>
                <a:cs typeface="+mn-cs"/>
              </a:rPr>
              <a:t>provides an API for user-mode software. Following is a brief description of each of</a:t>
            </a:r>
          </a:p>
          <a:p>
            <a:r>
              <a:rPr lang="en-US" sz="1200" kern="1200" baseline="0" dirty="0" smtClean="0">
                <a:solidFill>
                  <a:schemeClr val="tx1"/>
                </a:solidFill>
                <a:latin typeface="+mn-lt"/>
                <a:ea typeface="+mn-ea"/>
                <a:cs typeface="+mn-cs"/>
              </a:rPr>
              <a:t>the Executive modules: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I/O manager:  Provides a framework through which I/O devices are accessible</a:t>
            </a:r>
          </a:p>
          <a:p>
            <a:r>
              <a:rPr lang="en-US" sz="1200" kern="1200" baseline="0" dirty="0" smtClean="0">
                <a:solidFill>
                  <a:schemeClr val="tx1"/>
                </a:solidFill>
                <a:latin typeface="+mn-lt"/>
                <a:ea typeface="+mn-ea"/>
                <a:cs typeface="+mn-cs"/>
              </a:rPr>
              <a:t>to applications, and is responsible for dispatching to the appropriate device</a:t>
            </a:r>
          </a:p>
          <a:p>
            <a:r>
              <a:rPr lang="en-US" sz="1200" kern="1200" baseline="0" dirty="0" smtClean="0">
                <a:solidFill>
                  <a:schemeClr val="tx1"/>
                </a:solidFill>
                <a:latin typeface="+mn-lt"/>
                <a:ea typeface="+mn-ea"/>
                <a:cs typeface="+mn-cs"/>
              </a:rPr>
              <a:t>drivers for further processing. The I/O manager implements all the Windows</a:t>
            </a:r>
          </a:p>
          <a:p>
            <a:r>
              <a:rPr lang="en-US" sz="1200" kern="1200" baseline="0" dirty="0" smtClean="0">
                <a:solidFill>
                  <a:schemeClr val="tx1"/>
                </a:solidFill>
                <a:latin typeface="+mn-lt"/>
                <a:ea typeface="+mn-ea"/>
                <a:cs typeface="+mn-cs"/>
              </a:rPr>
              <a:t>I/O APIs and enforces security and naming for devices, network protocols,</a:t>
            </a:r>
          </a:p>
          <a:p>
            <a:r>
              <a:rPr lang="en-US" sz="1200" kern="1200" baseline="0" dirty="0" smtClean="0">
                <a:solidFill>
                  <a:schemeClr val="tx1"/>
                </a:solidFill>
                <a:latin typeface="+mn-lt"/>
                <a:ea typeface="+mn-ea"/>
                <a:cs typeface="+mn-cs"/>
              </a:rPr>
              <a:t>and file systems (using the object manager). Windows I/O is discussed in</a:t>
            </a:r>
          </a:p>
          <a:p>
            <a:r>
              <a:rPr lang="en-US" sz="1200" kern="1200" baseline="0" dirty="0" smtClean="0">
                <a:solidFill>
                  <a:schemeClr val="tx1"/>
                </a:solidFill>
                <a:latin typeface="+mn-lt"/>
                <a:ea typeface="+mn-ea"/>
                <a:cs typeface="+mn-cs"/>
              </a:rPr>
              <a:t>Chapter 11.</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Cache manager:  Improves the performance of file-based I/O by causing recently</a:t>
            </a:r>
          </a:p>
          <a:p>
            <a:r>
              <a:rPr lang="en-US" sz="1200" kern="1200" baseline="0" dirty="0" smtClean="0">
                <a:solidFill>
                  <a:schemeClr val="tx1"/>
                </a:solidFill>
                <a:latin typeface="+mn-lt"/>
                <a:ea typeface="+mn-ea"/>
                <a:cs typeface="+mn-cs"/>
              </a:rPr>
              <a:t>referenced file data to reside in main memory for quick access, and by deferring</a:t>
            </a:r>
          </a:p>
          <a:p>
            <a:r>
              <a:rPr lang="en-US" sz="1200" kern="1200" baseline="0" dirty="0" smtClean="0">
                <a:solidFill>
                  <a:schemeClr val="tx1"/>
                </a:solidFill>
                <a:latin typeface="+mn-lt"/>
                <a:ea typeface="+mn-ea"/>
                <a:cs typeface="+mn-cs"/>
              </a:rPr>
              <a:t>disk writes by holding the updates in memory for a short time before sending</a:t>
            </a:r>
          </a:p>
          <a:p>
            <a:r>
              <a:rPr lang="en-US" sz="1200" kern="1200" baseline="0" dirty="0" smtClean="0">
                <a:solidFill>
                  <a:schemeClr val="tx1"/>
                </a:solidFill>
                <a:latin typeface="+mn-lt"/>
                <a:ea typeface="+mn-ea"/>
                <a:cs typeface="+mn-cs"/>
              </a:rPr>
              <a:t>them to the disk in more efficient batches.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Object manager:  Creates, manages, and deletes Windows Executive objects that</a:t>
            </a:r>
          </a:p>
          <a:p>
            <a:r>
              <a:rPr lang="en-US" sz="1200" kern="1200" baseline="0" dirty="0" smtClean="0">
                <a:solidFill>
                  <a:schemeClr val="tx1"/>
                </a:solidFill>
                <a:latin typeface="+mn-lt"/>
                <a:ea typeface="+mn-ea"/>
                <a:cs typeface="+mn-cs"/>
              </a:rPr>
              <a:t>are used to represent resources such as processes, threads, and synchronization</a:t>
            </a:r>
          </a:p>
          <a:p>
            <a:r>
              <a:rPr lang="en-US" sz="1200" kern="1200" baseline="0" dirty="0" smtClean="0">
                <a:solidFill>
                  <a:schemeClr val="tx1"/>
                </a:solidFill>
                <a:latin typeface="+mn-lt"/>
                <a:ea typeface="+mn-ea"/>
                <a:cs typeface="+mn-cs"/>
              </a:rPr>
              <a:t>objects. It enforces uniform rules for retaining, naming, and setting the security</a:t>
            </a:r>
          </a:p>
          <a:p>
            <a:r>
              <a:rPr lang="en-US" sz="1200" kern="1200" baseline="0" dirty="0" smtClean="0">
                <a:solidFill>
                  <a:schemeClr val="tx1"/>
                </a:solidFill>
                <a:latin typeface="+mn-lt"/>
                <a:ea typeface="+mn-ea"/>
                <a:cs typeface="+mn-cs"/>
              </a:rPr>
              <a:t>of objects. The object manager also creates the entries in each process’s handle</a:t>
            </a:r>
          </a:p>
          <a:p>
            <a:r>
              <a:rPr lang="en-US" sz="1200" kern="1200" baseline="0" dirty="0" smtClean="0">
                <a:solidFill>
                  <a:schemeClr val="tx1"/>
                </a:solidFill>
                <a:latin typeface="+mn-lt"/>
                <a:ea typeface="+mn-ea"/>
                <a:cs typeface="+mn-cs"/>
              </a:rPr>
              <a:t>table, which consist of access control information and a pointer to the object.</a:t>
            </a:r>
          </a:p>
          <a:p>
            <a:r>
              <a:rPr lang="en-US" sz="1200" kern="1200" baseline="0" dirty="0" smtClean="0">
                <a:solidFill>
                  <a:schemeClr val="tx1"/>
                </a:solidFill>
                <a:latin typeface="+mn-lt"/>
                <a:ea typeface="+mn-ea"/>
                <a:cs typeface="+mn-cs"/>
              </a:rPr>
              <a:t>Windows objects are discussed later in this section.</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Plug-and-play manager:  Determines which drivers are required to support a</a:t>
            </a:r>
          </a:p>
          <a:p>
            <a:r>
              <a:rPr lang="en-US" sz="1200" kern="1200" baseline="0" dirty="0" smtClean="0">
                <a:solidFill>
                  <a:schemeClr val="tx1"/>
                </a:solidFill>
                <a:latin typeface="+mn-lt"/>
                <a:ea typeface="+mn-ea"/>
                <a:cs typeface="+mn-cs"/>
              </a:rPr>
              <a:t>particular device and loads those drivers.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Power manager:  Coordinates power management among various devices and</a:t>
            </a:r>
          </a:p>
          <a:p>
            <a:r>
              <a:rPr lang="en-US" sz="1200" kern="1200" baseline="0" dirty="0" smtClean="0">
                <a:solidFill>
                  <a:schemeClr val="tx1"/>
                </a:solidFill>
                <a:latin typeface="+mn-lt"/>
                <a:ea typeface="+mn-ea"/>
                <a:cs typeface="+mn-cs"/>
              </a:rPr>
              <a:t>can be configured to reduce power consumption by shutting down idle devices,</a:t>
            </a:r>
          </a:p>
          <a:p>
            <a:r>
              <a:rPr lang="en-US" sz="1200" kern="1200" baseline="0" dirty="0" smtClean="0">
                <a:solidFill>
                  <a:schemeClr val="tx1"/>
                </a:solidFill>
                <a:latin typeface="+mn-lt"/>
                <a:ea typeface="+mn-ea"/>
                <a:cs typeface="+mn-cs"/>
              </a:rPr>
              <a:t>putting the processor to sleep, and even writing all of memory to disk and shutting</a:t>
            </a:r>
          </a:p>
          <a:p>
            <a:r>
              <a:rPr lang="en-US" sz="1200" kern="1200" baseline="0" dirty="0" smtClean="0">
                <a:solidFill>
                  <a:schemeClr val="tx1"/>
                </a:solidFill>
                <a:latin typeface="+mn-lt"/>
                <a:ea typeface="+mn-ea"/>
                <a:cs typeface="+mn-cs"/>
              </a:rPr>
              <a:t>off power to the entire system.</a:t>
            </a:r>
          </a:p>
          <a:p>
            <a:endParaRPr lang="en-US" sz="1200"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126</a:t>
            </a:fld>
            <a:endParaRPr lang="en-US" dirty="0"/>
          </a:p>
        </p:txBody>
      </p:sp>
    </p:spTree>
    <p:extLst>
      <p:ext uri="{BB962C8B-B14F-4D97-AF65-F5344CB8AC3E}">
        <p14:creationId xmlns:p14="http://schemas.microsoft.com/office/powerpoint/2010/main" val="246067308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Security reference monitor:  Enforces access-validation and audit-generation</a:t>
            </a:r>
          </a:p>
          <a:p>
            <a:r>
              <a:rPr lang="en-US" sz="1200" kern="1200" baseline="0" dirty="0" smtClean="0">
                <a:solidFill>
                  <a:schemeClr val="tx1"/>
                </a:solidFill>
                <a:latin typeface="+mn-lt"/>
                <a:ea typeface="+mn-ea"/>
                <a:cs typeface="+mn-cs"/>
              </a:rPr>
              <a:t>rules. The Windows object-oriented model allows for a consistent and uniform</a:t>
            </a:r>
          </a:p>
          <a:p>
            <a:r>
              <a:rPr lang="en-US" sz="1200" kern="1200" baseline="0" dirty="0" smtClean="0">
                <a:solidFill>
                  <a:schemeClr val="tx1"/>
                </a:solidFill>
                <a:latin typeface="+mn-lt"/>
                <a:ea typeface="+mn-ea"/>
                <a:cs typeface="+mn-cs"/>
              </a:rPr>
              <a:t>view of security, right down to the fundamental entities that make up the Executive.</a:t>
            </a:r>
          </a:p>
          <a:p>
            <a:r>
              <a:rPr lang="en-US" sz="1200" kern="1200" baseline="0" dirty="0" smtClean="0">
                <a:solidFill>
                  <a:schemeClr val="tx1"/>
                </a:solidFill>
                <a:latin typeface="+mn-lt"/>
                <a:ea typeface="+mn-ea"/>
                <a:cs typeface="+mn-cs"/>
              </a:rPr>
              <a:t>Thus, Windows uses the same routines for access validation and for audit</a:t>
            </a:r>
          </a:p>
          <a:p>
            <a:r>
              <a:rPr lang="en-US" sz="1200" kern="1200" baseline="0" dirty="0" smtClean="0">
                <a:solidFill>
                  <a:schemeClr val="tx1"/>
                </a:solidFill>
                <a:latin typeface="+mn-lt"/>
                <a:ea typeface="+mn-ea"/>
                <a:cs typeface="+mn-cs"/>
              </a:rPr>
              <a:t>checks for all protected objects, including files, processes, address spaces, and</a:t>
            </a:r>
          </a:p>
          <a:p>
            <a:r>
              <a:rPr lang="en-US" sz="1200" kern="1200" baseline="0" dirty="0" smtClean="0">
                <a:solidFill>
                  <a:schemeClr val="tx1"/>
                </a:solidFill>
                <a:latin typeface="+mn-lt"/>
                <a:ea typeface="+mn-ea"/>
                <a:cs typeface="+mn-cs"/>
              </a:rPr>
              <a:t>I/O devices. Windows security is discussed in Chapter 15.</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Virtual memory manager:  Manages virtual addresses, physical memory, and</a:t>
            </a:r>
          </a:p>
          <a:p>
            <a:r>
              <a:rPr lang="en-US" sz="1200" kern="1200" baseline="0" dirty="0" smtClean="0">
                <a:solidFill>
                  <a:schemeClr val="tx1"/>
                </a:solidFill>
                <a:latin typeface="+mn-lt"/>
                <a:ea typeface="+mn-ea"/>
                <a:cs typeface="+mn-cs"/>
              </a:rPr>
              <a:t>the paging files on disk. Controls the memory management hardware and data</a:t>
            </a:r>
          </a:p>
          <a:p>
            <a:r>
              <a:rPr lang="en-US" sz="1200" kern="1200" baseline="0" dirty="0" smtClean="0">
                <a:solidFill>
                  <a:schemeClr val="tx1"/>
                </a:solidFill>
                <a:latin typeface="+mn-lt"/>
                <a:ea typeface="+mn-ea"/>
                <a:cs typeface="+mn-cs"/>
              </a:rPr>
              <a:t>structures which map virtual addresses in the process’s address space to physical</a:t>
            </a:r>
          </a:p>
          <a:p>
            <a:r>
              <a:rPr lang="en-US" sz="1200" kern="1200" baseline="0" dirty="0" smtClean="0">
                <a:solidFill>
                  <a:schemeClr val="tx1"/>
                </a:solidFill>
                <a:latin typeface="+mn-lt"/>
                <a:ea typeface="+mn-ea"/>
                <a:cs typeface="+mn-cs"/>
              </a:rPr>
              <a:t>pages in the computer’s memory. Windows virtual memory management is</a:t>
            </a:r>
          </a:p>
          <a:p>
            <a:r>
              <a:rPr lang="en-US" sz="1200" kern="1200" baseline="0" dirty="0" smtClean="0">
                <a:solidFill>
                  <a:schemeClr val="tx1"/>
                </a:solidFill>
                <a:latin typeface="+mn-lt"/>
                <a:ea typeface="+mn-ea"/>
                <a:cs typeface="+mn-cs"/>
              </a:rPr>
              <a:t>described in Chapter 8.</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Process/thread manager:  Creates, manages, and deletes process and thread</a:t>
            </a:r>
          </a:p>
          <a:p>
            <a:r>
              <a:rPr lang="en-US" sz="1200" kern="1200" baseline="0" dirty="0" smtClean="0">
                <a:solidFill>
                  <a:schemeClr val="tx1"/>
                </a:solidFill>
                <a:latin typeface="+mn-lt"/>
                <a:ea typeface="+mn-ea"/>
                <a:cs typeface="+mn-cs"/>
              </a:rPr>
              <a:t>objects. Windows process and thread management are described in Chapter 4.</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Configuration manager:  Responsible for implementing and managing the system</a:t>
            </a:r>
          </a:p>
          <a:p>
            <a:r>
              <a:rPr lang="en-US" sz="1200" kern="1200" baseline="0" dirty="0" smtClean="0">
                <a:solidFill>
                  <a:schemeClr val="tx1"/>
                </a:solidFill>
                <a:latin typeface="+mn-lt"/>
                <a:ea typeface="+mn-ea"/>
                <a:cs typeface="+mn-cs"/>
              </a:rPr>
              <a:t>registry, which is the repository for both system-wide and per-user settings</a:t>
            </a:r>
          </a:p>
          <a:p>
            <a:r>
              <a:rPr lang="en-US" sz="1200" kern="1200" baseline="0" dirty="0" smtClean="0">
                <a:solidFill>
                  <a:schemeClr val="tx1"/>
                </a:solidFill>
                <a:latin typeface="+mn-lt"/>
                <a:ea typeface="+mn-ea"/>
                <a:cs typeface="+mn-cs"/>
              </a:rPr>
              <a:t>of various parameters.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 Advanced local procedure call (ALPC) facility: Implements an efficient cross-process</a:t>
            </a:r>
          </a:p>
          <a:p>
            <a:r>
              <a:rPr lang="en-US" sz="1200" kern="1200" baseline="0" dirty="0" smtClean="0">
                <a:solidFill>
                  <a:schemeClr val="tx1"/>
                </a:solidFill>
                <a:latin typeface="+mn-lt"/>
                <a:ea typeface="+mn-ea"/>
                <a:cs typeface="+mn-cs"/>
              </a:rPr>
              <a:t>procedure call mechanism for communication between local processes</a:t>
            </a:r>
          </a:p>
          <a:p>
            <a:r>
              <a:rPr lang="en-US" sz="1200" kern="1200" baseline="0" dirty="0" smtClean="0">
                <a:solidFill>
                  <a:schemeClr val="tx1"/>
                </a:solidFill>
                <a:latin typeface="+mn-lt"/>
                <a:ea typeface="+mn-ea"/>
                <a:cs typeface="+mn-cs"/>
              </a:rPr>
              <a:t>implementing services and subsystems. Similar to the remote procedure call</a:t>
            </a:r>
          </a:p>
          <a:p>
            <a:r>
              <a:rPr lang="en-US" sz="1200" kern="1200" baseline="0" dirty="0" smtClean="0">
                <a:solidFill>
                  <a:schemeClr val="tx1"/>
                </a:solidFill>
                <a:latin typeface="+mn-lt"/>
                <a:ea typeface="+mn-ea"/>
                <a:cs typeface="+mn-cs"/>
              </a:rPr>
              <a:t>(RPC) facility used for distributed processing.</a:t>
            </a:r>
            <a:endParaRPr lang="en-NZ" dirty="0" smtClean="0"/>
          </a:p>
          <a:p>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127</a:t>
            </a:fld>
            <a:endParaRPr lang="en-US" dirty="0"/>
          </a:p>
        </p:txBody>
      </p:sp>
    </p:spTree>
    <p:extLst>
      <p:ext uri="{BB962C8B-B14F-4D97-AF65-F5344CB8AC3E}">
        <p14:creationId xmlns:p14="http://schemas.microsoft.com/office/powerpoint/2010/main" val="66288447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i="1" kern="1200" baseline="0" dirty="0" smtClean="0">
                <a:solidFill>
                  <a:schemeClr val="tx1"/>
                </a:solidFill>
                <a:latin typeface="+mn-lt"/>
                <a:ea typeface="+mn-ea"/>
                <a:cs typeface="+mn-cs"/>
              </a:rPr>
              <a:t>USER-MODE PROCESSES</a:t>
            </a:r>
          </a:p>
          <a:p>
            <a:r>
              <a:rPr lang="en-US" sz="1200" b="0" i="1" kern="1200" baseline="0" dirty="0" smtClean="0">
                <a:solidFill>
                  <a:schemeClr val="tx1"/>
                </a:solidFill>
                <a:latin typeface="+mn-lt"/>
                <a:ea typeface="+mn-ea"/>
                <a:cs typeface="+mn-cs"/>
              </a:rPr>
              <a:t> Four basic types of user-mode processes are supported </a:t>
            </a:r>
            <a:r>
              <a:rPr lang="en-US" sz="1200" b="0" kern="1200" baseline="0" dirty="0" smtClean="0">
                <a:solidFill>
                  <a:schemeClr val="tx1"/>
                </a:solidFill>
                <a:latin typeface="+mn-lt"/>
                <a:ea typeface="+mn-ea"/>
                <a:cs typeface="+mn-cs"/>
              </a:rPr>
              <a:t>by Windows: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Special system processes: User-mode services needed to manage the system,</a:t>
            </a:r>
          </a:p>
          <a:p>
            <a:r>
              <a:rPr lang="en-US" sz="1200" kern="1200" baseline="0" dirty="0" smtClean="0">
                <a:solidFill>
                  <a:schemeClr val="tx1"/>
                </a:solidFill>
                <a:latin typeface="+mn-lt"/>
                <a:ea typeface="+mn-ea"/>
                <a:cs typeface="+mn-cs"/>
              </a:rPr>
              <a:t>such as the session manager, the authentication subsystem, the service manager,</a:t>
            </a:r>
          </a:p>
          <a:p>
            <a:r>
              <a:rPr lang="en-US" sz="1200" kern="1200" baseline="0" dirty="0" smtClean="0">
                <a:solidFill>
                  <a:schemeClr val="tx1"/>
                </a:solidFill>
                <a:latin typeface="+mn-lt"/>
                <a:ea typeface="+mn-ea"/>
                <a:cs typeface="+mn-cs"/>
              </a:rPr>
              <a:t>and the logon process.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Service processes: The printer spooler, the event logger, user-mode components</a:t>
            </a:r>
          </a:p>
          <a:p>
            <a:r>
              <a:rPr lang="en-US" sz="1200" kern="1200" baseline="0" dirty="0" smtClean="0">
                <a:solidFill>
                  <a:schemeClr val="tx1"/>
                </a:solidFill>
                <a:latin typeface="+mn-lt"/>
                <a:ea typeface="+mn-ea"/>
                <a:cs typeface="+mn-cs"/>
              </a:rPr>
              <a:t>that cooperate with device drivers, various network services, and many,</a:t>
            </a:r>
          </a:p>
          <a:p>
            <a:r>
              <a:rPr lang="en-US" sz="1200" kern="1200" baseline="0" dirty="0" smtClean="0">
                <a:solidFill>
                  <a:schemeClr val="tx1"/>
                </a:solidFill>
                <a:latin typeface="+mn-lt"/>
                <a:ea typeface="+mn-ea"/>
                <a:cs typeface="+mn-cs"/>
              </a:rPr>
              <a:t>many others. Services are used by both Microsoft and external software developers</a:t>
            </a:r>
          </a:p>
          <a:p>
            <a:r>
              <a:rPr lang="en-US" sz="1200" kern="1200" baseline="0" dirty="0" smtClean="0">
                <a:solidFill>
                  <a:schemeClr val="tx1"/>
                </a:solidFill>
                <a:latin typeface="+mn-lt"/>
                <a:ea typeface="+mn-ea"/>
                <a:cs typeface="+mn-cs"/>
              </a:rPr>
              <a:t>to extend system functionality as they are the only way to run background</a:t>
            </a:r>
          </a:p>
          <a:p>
            <a:r>
              <a:rPr lang="en-US" sz="1200" kern="1200" baseline="0" dirty="0" smtClean="0">
                <a:solidFill>
                  <a:schemeClr val="tx1"/>
                </a:solidFill>
                <a:latin typeface="+mn-lt"/>
                <a:ea typeface="+mn-ea"/>
                <a:cs typeface="+mn-cs"/>
              </a:rPr>
              <a:t>user-mode activity on a Windows system.</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Environment subsystems: Provide different OS personalities (environments).</a:t>
            </a:r>
          </a:p>
          <a:p>
            <a:r>
              <a:rPr lang="en-US" sz="1200" kern="1200" baseline="0" dirty="0" smtClean="0">
                <a:solidFill>
                  <a:schemeClr val="tx1"/>
                </a:solidFill>
                <a:latin typeface="+mn-lt"/>
                <a:ea typeface="+mn-ea"/>
                <a:cs typeface="+mn-cs"/>
              </a:rPr>
              <a:t>The supported subsystems are Win32 and POSIX. Each environment subsystem</a:t>
            </a:r>
          </a:p>
          <a:p>
            <a:r>
              <a:rPr lang="en-US" sz="1200" kern="1200" baseline="0" dirty="0" smtClean="0">
                <a:solidFill>
                  <a:schemeClr val="tx1"/>
                </a:solidFill>
                <a:latin typeface="+mn-lt"/>
                <a:ea typeface="+mn-ea"/>
                <a:cs typeface="+mn-cs"/>
              </a:rPr>
              <a:t>includes a subsystem process shared among all applications using the</a:t>
            </a:r>
          </a:p>
          <a:p>
            <a:r>
              <a:rPr lang="en-US" sz="1200" kern="1200" baseline="0" dirty="0" smtClean="0">
                <a:solidFill>
                  <a:schemeClr val="tx1"/>
                </a:solidFill>
                <a:latin typeface="+mn-lt"/>
                <a:ea typeface="+mn-ea"/>
                <a:cs typeface="+mn-cs"/>
              </a:rPr>
              <a:t>subsystem and dynamic link libraries (DLLs) that convert the user application</a:t>
            </a:r>
          </a:p>
          <a:p>
            <a:r>
              <a:rPr lang="en-US" sz="1200" kern="1200" baseline="0" dirty="0" smtClean="0">
                <a:solidFill>
                  <a:schemeClr val="tx1"/>
                </a:solidFill>
                <a:latin typeface="+mn-lt"/>
                <a:ea typeface="+mn-ea"/>
                <a:cs typeface="+mn-cs"/>
              </a:rPr>
              <a:t>calls to ALPC calls on the subsystem process, and/or native Windows calls.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User applications: Executables (EXEs) and DLLs that provide the functionality</a:t>
            </a:r>
          </a:p>
          <a:p>
            <a:r>
              <a:rPr lang="en-US" sz="1200" kern="1200" baseline="0" dirty="0" smtClean="0">
                <a:solidFill>
                  <a:schemeClr val="tx1"/>
                </a:solidFill>
                <a:latin typeface="+mn-lt"/>
                <a:ea typeface="+mn-ea"/>
                <a:cs typeface="+mn-cs"/>
              </a:rPr>
              <a:t>users run to make use of the system. EXEs and DLLs are generally targeted</a:t>
            </a:r>
          </a:p>
          <a:p>
            <a:r>
              <a:rPr lang="en-US" sz="1200" kern="1200" baseline="0" dirty="0" smtClean="0">
                <a:solidFill>
                  <a:schemeClr val="tx1"/>
                </a:solidFill>
                <a:latin typeface="+mn-lt"/>
                <a:ea typeface="+mn-ea"/>
                <a:cs typeface="+mn-cs"/>
              </a:rPr>
              <a:t>at a specific environment subsystem; although some of the programs that are</a:t>
            </a:r>
          </a:p>
          <a:p>
            <a:r>
              <a:rPr lang="en-US" sz="1200" kern="1200" baseline="0" dirty="0" smtClean="0">
                <a:solidFill>
                  <a:schemeClr val="tx1"/>
                </a:solidFill>
                <a:latin typeface="+mn-lt"/>
                <a:ea typeface="+mn-ea"/>
                <a:cs typeface="+mn-cs"/>
              </a:rPr>
              <a:t>provided as part of the OS use the native system interfaces (NT API). There is</a:t>
            </a:r>
          </a:p>
          <a:p>
            <a:r>
              <a:rPr lang="en-US" sz="1200" kern="1200" baseline="0" dirty="0" smtClean="0">
                <a:solidFill>
                  <a:schemeClr val="tx1"/>
                </a:solidFill>
                <a:latin typeface="+mn-lt"/>
                <a:ea typeface="+mn-ea"/>
                <a:cs typeface="+mn-cs"/>
              </a:rPr>
              <a:t>also support for running 32-bit programs on 64-bit systems.</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128</a:t>
            </a:fld>
            <a:endParaRPr lang="en-US" dirty="0"/>
          </a:p>
        </p:txBody>
      </p:sp>
    </p:spTree>
    <p:extLst>
      <p:ext uri="{BB962C8B-B14F-4D97-AF65-F5344CB8AC3E}">
        <p14:creationId xmlns:p14="http://schemas.microsoft.com/office/powerpoint/2010/main" val="357501728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sz="1200" kern="1200" baseline="0" dirty="0" smtClean="0">
                <a:solidFill>
                  <a:schemeClr val="tx1"/>
                </a:solidFill>
                <a:latin typeface="+mn-lt"/>
                <a:ea typeface="+mn-ea"/>
                <a:cs typeface="+mn-cs"/>
              </a:rPr>
              <a:t>The Windows OS services, the environment subsystems, and the applications are</a:t>
            </a:r>
          </a:p>
          <a:p>
            <a:r>
              <a:rPr lang="en-US" sz="1200" kern="1200" baseline="0" dirty="0" smtClean="0">
                <a:solidFill>
                  <a:schemeClr val="tx1"/>
                </a:solidFill>
                <a:latin typeface="+mn-lt"/>
                <a:ea typeface="+mn-ea"/>
                <a:cs typeface="+mn-cs"/>
              </a:rPr>
              <a:t>structured using the client/server computing model, which is a common model for</a:t>
            </a:r>
          </a:p>
          <a:p>
            <a:r>
              <a:rPr lang="en-US" sz="1200" kern="1200" baseline="0" dirty="0" smtClean="0">
                <a:solidFill>
                  <a:schemeClr val="tx1"/>
                </a:solidFill>
                <a:latin typeface="+mn-lt"/>
                <a:ea typeface="+mn-ea"/>
                <a:cs typeface="+mn-cs"/>
              </a:rPr>
              <a:t>distributed computing and which is discussed in Part Six. This same architecture can</a:t>
            </a:r>
          </a:p>
          <a:p>
            <a:r>
              <a:rPr lang="en-US" sz="1200" kern="1200" baseline="0" dirty="0" smtClean="0">
                <a:solidFill>
                  <a:schemeClr val="tx1"/>
                </a:solidFill>
                <a:latin typeface="+mn-lt"/>
                <a:ea typeface="+mn-ea"/>
                <a:cs typeface="+mn-cs"/>
              </a:rPr>
              <a:t>be adopted for use internally to a single system, as is the case with Windows.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native NT API is a set of kernel-based services which provide the core</a:t>
            </a:r>
          </a:p>
          <a:p>
            <a:r>
              <a:rPr lang="en-US" sz="1200" kern="1200" baseline="0" dirty="0" smtClean="0">
                <a:solidFill>
                  <a:schemeClr val="tx1"/>
                </a:solidFill>
                <a:latin typeface="+mn-lt"/>
                <a:ea typeface="+mn-ea"/>
                <a:cs typeface="+mn-cs"/>
              </a:rPr>
              <a:t>abstractions used by the system, such as processes, threads, virtual memory, I/O,</a:t>
            </a:r>
          </a:p>
          <a:p>
            <a:r>
              <a:rPr lang="en-US" sz="1200" kern="1200" baseline="0" dirty="0" smtClean="0">
                <a:solidFill>
                  <a:schemeClr val="tx1"/>
                </a:solidFill>
                <a:latin typeface="+mn-lt"/>
                <a:ea typeface="+mn-ea"/>
                <a:cs typeface="+mn-cs"/>
              </a:rPr>
              <a:t>and communication. Windows provides a far richer set of services by using the</a:t>
            </a:r>
          </a:p>
          <a:p>
            <a:r>
              <a:rPr lang="en-US" sz="1200" kern="1200" baseline="0" dirty="0" smtClean="0">
                <a:solidFill>
                  <a:schemeClr val="tx1"/>
                </a:solidFill>
                <a:latin typeface="+mn-lt"/>
                <a:ea typeface="+mn-ea"/>
                <a:cs typeface="+mn-cs"/>
              </a:rPr>
              <a:t>client/server model to implement functionality in user-mode processes. Both the</a:t>
            </a:r>
          </a:p>
          <a:p>
            <a:r>
              <a:rPr lang="en-US" sz="1200" kern="1200" baseline="0" dirty="0" smtClean="0">
                <a:solidFill>
                  <a:schemeClr val="tx1"/>
                </a:solidFill>
                <a:latin typeface="+mn-lt"/>
                <a:ea typeface="+mn-ea"/>
                <a:cs typeface="+mn-cs"/>
              </a:rPr>
              <a:t>environment subsystems and the Windows user-mode services are implemented as</a:t>
            </a:r>
          </a:p>
          <a:p>
            <a:r>
              <a:rPr lang="en-US" sz="1200" kern="1200" baseline="0" dirty="0" smtClean="0">
                <a:solidFill>
                  <a:schemeClr val="tx1"/>
                </a:solidFill>
                <a:latin typeface="+mn-lt"/>
                <a:ea typeface="+mn-ea"/>
                <a:cs typeface="+mn-cs"/>
              </a:rPr>
              <a:t>processes that communicate with clients via RPC. Each server process waits for a</a:t>
            </a:r>
          </a:p>
          <a:p>
            <a:r>
              <a:rPr lang="en-US" sz="1200" kern="1200" baseline="0" dirty="0" smtClean="0">
                <a:solidFill>
                  <a:schemeClr val="tx1"/>
                </a:solidFill>
                <a:latin typeface="+mn-lt"/>
                <a:ea typeface="+mn-ea"/>
                <a:cs typeface="+mn-cs"/>
              </a:rPr>
              <a:t>request from a client for one of its services (e.g., memory services, process creation</a:t>
            </a:r>
          </a:p>
          <a:p>
            <a:r>
              <a:rPr lang="en-US" sz="1200" kern="1200" baseline="0" dirty="0" smtClean="0">
                <a:solidFill>
                  <a:schemeClr val="tx1"/>
                </a:solidFill>
                <a:latin typeface="+mn-lt"/>
                <a:ea typeface="+mn-ea"/>
                <a:cs typeface="+mn-cs"/>
              </a:rPr>
              <a:t>services, or networking services). A client, which can be an application program</a:t>
            </a:r>
          </a:p>
          <a:p>
            <a:r>
              <a:rPr lang="en-US" sz="1200" kern="1200" baseline="0" dirty="0" smtClean="0">
                <a:solidFill>
                  <a:schemeClr val="tx1"/>
                </a:solidFill>
                <a:latin typeface="+mn-lt"/>
                <a:ea typeface="+mn-ea"/>
                <a:cs typeface="+mn-cs"/>
              </a:rPr>
              <a:t>or another server program, requests a service by sending a message. The message</a:t>
            </a:r>
          </a:p>
          <a:p>
            <a:r>
              <a:rPr lang="en-US" sz="1200" kern="1200" baseline="0" dirty="0" smtClean="0">
                <a:solidFill>
                  <a:schemeClr val="tx1"/>
                </a:solidFill>
                <a:latin typeface="+mn-lt"/>
                <a:ea typeface="+mn-ea"/>
                <a:cs typeface="+mn-cs"/>
              </a:rPr>
              <a:t>is routed through the Executive to the appropriate server. The server performs</a:t>
            </a:r>
          </a:p>
          <a:p>
            <a:r>
              <a:rPr lang="en-US" sz="1200" kern="1200" baseline="0" dirty="0" smtClean="0">
                <a:solidFill>
                  <a:schemeClr val="tx1"/>
                </a:solidFill>
                <a:latin typeface="+mn-lt"/>
                <a:ea typeface="+mn-ea"/>
                <a:cs typeface="+mn-cs"/>
              </a:rPr>
              <a:t>the requested operation and returns the results or status information by means of</a:t>
            </a:r>
          </a:p>
          <a:p>
            <a:r>
              <a:rPr lang="en-US" sz="1200" kern="1200" baseline="0" dirty="0" smtClean="0">
                <a:solidFill>
                  <a:schemeClr val="tx1"/>
                </a:solidFill>
                <a:latin typeface="+mn-lt"/>
                <a:ea typeface="+mn-ea"/>
                <a:cs typeface="+mn-cs"/>
              </a:rPr>
              <a:t>another message, which is routed through the Executive back to the client.</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Advantages of a client/server architecture include the following:</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It simplifies the Executive. It is possible to construct a variety of APIs implemented</a:t>
            </a:r>
          </a:p>
          <a:p>
            <a:r>
              <a:rPr lang="en-US" sz="1200" kern="1200" baseline="0" dirty="0" smtClean="0">
                <a:solidFill>
                  <a:schemeClr val="tx1"/>
                </a:solidFill>
                <a:latin typeface="+mn-lt"/>
                <a:ea typeface="+mn-ea"/>
                <a:cs typeface="+mn-cs"/>
              </a:rPr>
              <a:t>in user-mode servers without any conflicts or duplications in the</a:t>
            </a:r>
          </a:p>
          <a:p>
            <a:r>
              <a:rPr lang="en-US" sz="1200" kern="1200" baseline="0" dirty="0" smtClean="0">
                <a:solidFill>
                  <a:schemeClr val="tx1"/>
                </a:solidFill>
                <a:latin typeface="+mn-lt"/>
                <a:ea typeface="+mn-ea"/>
                <a:cs typeface="+mn-cs"/>
              </a:rPr>
              <a:t>Executive. New APIs can be added easily.</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It improves reliability. Each new server runs outside of the kernel, with its</a:t>
            </a:r>
          </a:p>
          <a:p>
            <a:r>
              <a:rPr lang="en-US" sz="1200" kern="1200" baseline="0" dirty="0" smtClean="0">
                <a:solidFill>
                  <a:schemeClr val="tx1"/>
                </a:solidFill>
                <a:latin typeface="+mn-lt"/>
                <a:ea typeface="+mn-ea"/>
                <a:cs typeface="+mn-cs"/>
              </a:rPr>
              <a:t>own partition of memory, protected from other servers. A single server can</a:t>
            </a:r>
          </a:p>
          <a:p>
            <a:r>
              <a:rPr lang="en-US" sz="1200" kern="1200" baseline="0" dirty="0" smtClean="0">
                <a:solidFill>
                  <a:schemeClr val="tx1"/>
                </a:solidFill>
                <a:latin typeface="+mn-lt"/>
                <a:ea typeface="+mn-ea"/>
                <a:cs typeface="+mn-cs"/>
              </a:rPr>
              <a:t>fail without crashing or corrupting the rest of the OS.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It provides a uniform means for applications to communicate with services via</a:t>
            </a:r>
          </a:p>
          <a:p>
            <a:r>
              <a:rPr lang="en-US" sz="1200" kern="1200" baseline="0" dirty="0" smtClean="0">
                <a:solidFill>
                  <a:schemeClr val="tx1"/>
                </a:solidFill>
                <a:latin typeface="+mn-lt"/>
                <a:ea typeface="+mn-ea"/>
                <a:cs typeface="+mn-cs"/>
              </a:rPr>
              <a:t>RPCs without restricting flexibility. The message-passing process is hidden</a:t>
            </a:r>
          </a:p>
          <a:p>
            <a:r>
              <a:rPr lang="en-US" sz="1200" kern="1200" baseline="0" dirty="0" smtClean="0">
                <a:solidFill>
                  <a:schemeClr val="tx1"/>
                </a:solidFill>
                <a:latin typeface="+mn-lt"/>
                <a:ea typeface="+mn-ea"/>
                <a:cs typeface="+mn-cs"/>
              </a:rPr>
              <a:t>from the client applications by function stubs, which are small pieces of code</a:t>
            </a:r>
          </a:p>
          <a:p>
            <a:r>
              <a:rPr lang="en-US" sz="1200" kern="1200" baseline="0" dirty="0" smtClean="0">
                <a:solidFill>
                  <a:schemeClr val="tx1"/>
                </a:solidFill>
                <a:latin typeface="+mn-lt"/>
                <a:ea typeface="+mn-ea"/>
                <a:cs typeface="+mn-cs"/>
              </a:rPr>
              <a:t>which wrap the RPC call. When an application makes an API call to an environment</a:t>
            </a:r>
          </a:p>
          <a:p>
            <a:r>
              <a:rPr lang="en-US" sz="1200" kern="1200" baseline="0" dirty="0" smtClean="0">
                <a:solidFill>
                  <a:schemeClr val="tx1"/>
                </a:solidFill>
                <a:latin typeface="+mn-lt"/>
                <a:ea typeface="+mn-ea"/>
                <a:cs typeface="+mn-cs"/>
              </a:rPr>
              <a:t>subsystem or a service, the stub in the client application packages the</a:t>
            </a:r>
          </a:p>
          <a:p>
            <a:r>
              <a:rPr lang="en-US" sz="1200" kern="1200" baseline="0" dirty="0" smtClean="0">
                <a:solidFill>
                  <a:schemeClr val="tx1"/>
                </a:solidFill>
                <a:latin typeface="+mn-lt"/>
                <a:ea typeface="+mn-ea"/>
                <a:cs typeface="+mn-cs"/>
              </a:rPr>
              <a:t>parameters for the call and sends them as a message to the server process that</a:t>
            </a:r>
          </a:p>
          <a:p>
            <a:r>
              <a:rPr lang="en-US" sz="1200" kern="1200" baseline="0" dirty="0" smtClean="0">
                <a:solidFill>
                  <a:schemeClr val="tx1"/>
                </a:solidFill>
                <a:latin typeface="+mn-lt"/>
                <a:ea typeface="+mn-ea"/>
                <a:cs typeface="+mn-cs"/>
              </a:rPr>
              <a:t>implements the call.</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 It provides a suitable base for distributed computing. Typically, distributed</a:t>
            </a:r>
          </a:p>
          <a:p>
            <a:r>
              <a:rPr lang="en-US" sz="1200" kern="1200" baseline="0" dirty="0" smtClean="0">
                <a:solidFill>
                  <a:schemeClr val="tx1"/>
                </a:solidFill>
                <a:latin typeface="+mn-lt"/>
                <a:ea typeface="+mn-ea"/>
                <a:cs typeface="+mn-cs"/>
              </a:rPr>
              <a:t>computing makes use of a client/server model, with remote procedure calls</a:t>
            </a:r>
          </a:p>
          <a:p>
            <a:r>
              <a:rPr lang="en-US" sz="1200" kern="1200" baseline="0" dirty="0" smtClean="0">
                <a:solidFill>
                  <a:schemeClr val="tx1"/>
                </a:solidFill>
                <a:latin typeface="+mn-lt"/>
                <a:ea typeface="+mn-ea"/>
                <a:cs typeface="+mn-cs"/>
              </a:rPr>
              <a:t>implemented using distributed client and server modules and the exchange of</a:t>
            </a:r>
          </a:p>
          <a:p>
            <a:r>
              <a:rPr lang="en-US" sz="1200" kern="1200" baseline="0" dirty="0" smtClean="0">
                <a:solidFill>
                  <a:schemeClr val="tx1"/>
                </a:solidFill>
                <a:latin typeface="+mn-lt"/>
                <a:ea typeface="+mn-ea"/>
                <a:cs typeface="+mn-cs"/>
              </a:rPr>
              <a:t>messages between clients and servers. With Windows, a local server can pass</a:t>
            </a:r>
          </a:p>
          <a:p>
            <a:r>
              <a:rPr lang="en-US" sz="1200" kern="1200" baseline="0" dirty="0" smtClean="0">
                <a:solidFill>
                  <a:schemeClr val="tx1"/>
                </a:solidFill>
                <a:latin typeface="+mn-lt"/>
                <a:ea typeface="+mn-ea"/>
                <a:cs typeface="+mn-cs"/>
              </a:rPr>
              <a:t>a message on to a remote server for processing on behalf of local client applications.</a:t>
            </a:r>
          </a:p>
          <a:p>
            <a:r>
              <a:rPr lang="en-US" sz="1200" kern="1200" baseline="0" dirty="0" smtClean="0">
                <a:solidFill>
                  <a:schemeClr val="tx1"/>
                </a:solidFill>
                <a:latin typeface="+mn-lt"/>
                <a:ea typeface="+mn-ea"/>
                <a:cs typeface="+mn-cs"/>
              </a:rPr>
              <a:t>Clients need not know whether a request is being serviced locally or</a:t>
            </a:r>
          </a:p>
          <a:p>
            <a:r>
              <a:rPr lang="en-US" sz="1200" kern="1200" baseline="0" dirty="0" smtClean="0">
                <a:solidFill>
                  <a:schemeClr val="tx1"/>
                </a:solidFill>
                <a:latin typeface="+mn-lt"/>
                <a:ea typeface="+mn-ea"/>
                <a:cs typeface="+mn-cs"/>
              </a:rPr>
              <a:t>remotely. Indeed, whether a request is serviced locally or remotely can change</a:t>
            </a:r>
          </a:p>
          <a:p>
            <a:r>
              <a:rPr lang="en-US" sz="1200" kern="1200" baseline="0" dirty="0" smtClean="0">
                <a:solidFill>
                  <a:schemeClr val="tx1"/>
                </a:solidFill>
                <a:latin typeface="+mn-lt"/>
                <a:ea typeface="+mn-ea"/>
                <a:cs typeface="+mn-cs"/>
              </a:rPr>
              <a:t>dynamically based on current load conditions and on dynamic configuration</a:t>
            </a:r>
          </a:p>
          <a:p>
            <a:r>
              <a:rPr lang="en-US" sz="1200" kern="1200" baseline="0" dirty="0" smtClean="0">
                <a:solidFill>
                  <a:schemeClr val="tx1"/>
                </a:solidFill>
                <a:latin typeface="+mn-lt"/>
                <a:ea typeface="+mn-ea"/>
                <a:cs typeface="+mn-cs"/>
              </a:rPr>
              <a:t>changes.</a:t>
            </a:r>
            <a:endParaRPr lang="en-NZ"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129</a:t>
            </a:fld>
            <a:endParaRPr lang="en-US" dirty="0"/>
          </a:p>
        </p:txBody>
      </p:sp>
    </p:spTree>
    <p:extLst>
      <p:ext uri="{BB962C8B-B14F-4D97-AF65-F5344CB8AC3E}">
        <p14:creationId xmlns:p14="http://schemas.microsoft.com/office/powerpoint/2010/main" val="74811742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Two important characteristics of Windows are its support for threads and for</a:t>
            </a:r>
          </a:p>
          <a:p>
            <a:r>
              <a:rPr lang="en-US" sz="1200" kern="1200" baseline="0" dirty="0" smtClean="0">
                <a:solidFill>
                  <a:schemeClr val="tx1"/>
                </a:solidFill>
                <a:latin typeface="+mn-lt"/>
                <a:ea typeface="+mn-ea"/>
                <a:cs typeface="+mn-cs"/>
              </a:rPr>
              <a:t>symmetric multiprocessing (SMP), both of which were introduced in Section 2.4 .</a:t>
            </a:r>
          </a:p>
          <a:p>
            <a:r>
              <a:rPr lang="en-US" sz="1200" kern="1200" baseline="0" dirty="0" smtClean="0">
                <a:solidFill>
                  <a:schemeClr val="tx1"/>
                </a:solidFill>
                <a:latin typeface="+mn-lt"/>
                <a:ea typeface="+mn-ea"/>
                <a:cs typeface="+mn-cs"/>
              </a:rPr>
              <a:t>[RUSS11] lists the following features of Windows that support threads and SMP:</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OS routines can run on any available processor, and different routines can</a:t>
            </a:r>
          </a:p>
          <a:p>
            <a:r>
              <a:rPr lang="en-US" sz="1200" kern="1200" baseline="0" dirty="0" smtClean="0">
                <a:solidFill>
                  <a:schemeClr val="tx1"/>
                </a:solidFill>
                <a:latin typeface="+mn-lt"/>
                <a:ea typeface="+mn-ea"/>
                <a:cs typeface="+mn-cs"/>
              </a:rPr>
              <a:t>execute simultaneously on different processors.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Windows supports the use of multiple threads of execution within a single</a:t>
            </a:r>
          </a:p>
          <a:p>
            <a:r>
              <a:rPr lang="en-US" sz="1200" kern="1200" baseline="0" dirty="0" smtClean="0">
                <a:solidFill>
                  <a:schemeClr val="tx1"/>
                </a:solidFill>
                <a:latin typeface="+mn-lt"/>
                <a:ea typeface="+mn-ea"/>
                <a:cs typeface="+mn-cs"/>
              </a:rPr>
              <a:t>process. Multiple threads within the same process may execute on different</a:t>
            </a:r>
          </a:p>
          <a:p>
            <a:r>
              <a:rPr lang="en-US" sz="1200" kern="1200" baseline="0" dirty="0" smtClean="0">
                <a:solidFill>
                  <a:schemeClr val="tx1"/>
                </a:solidFill>
                <a:latin typeface="+mn-lt"/>
                <a:ea typeface="+mn-ea"/>
                <a:cs typeface="+mn-cs"/>
              </a:rPr>
              <a:t>processors simultaneously.</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Server processes may use multiple threads to process requests from more than</a:t>
            </a:r>
          </a:p>
          <a:p>
            <a:r>
              <a:rPr lang="en-US" sz="1200" kern="1200" baseline="0" dirty="0" smtClean="0">
                <a:solidFill>
                  <a:schemeClr val="tx1"/>
                </a:solidFill>
                <a:latin typeface="+mn-lt"/>
                <a:ea typeface="+mn-ea"/>
                <a:cs typeface="+mn-cs"/>
              </a:rPr>
              <a:t>one client simultaneously.</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Windows provides mechanisms for sharing data and resources between processes</a:t>
            </a:r>
          </a:p>
          <a:p>
            <a:r>
              <a:rPr lang="en-US" sz="1200" kern="1200" baseline="0" dirty="0" smtClean="0">
                <a:solidFill>
                  <a:schemeClr val="tx1"/>
                </a:solidFill>
                <a:latin typeface="+mn-lt"/>
                <a:ea typeface="+mn-ea"/>
                <a:cs typeface="+mn-cs"/>
              </a:rPr>
              <a:t>and flexible interprocess communication capabilities.</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130</a:t>
            </a:fld>
            <a:endParaRPr lang="en-US" dirty="0"/>
          </a:p>
        </p:txBody>
      </p:sp>
    </p:spTree>
    <p:extLst>
      <p:ext uri="{BB962C8B-B14F-4D97-AF65-F5344CB8AC3E}">
        <p14:creationId xmlns:p14="http://schemas.microsoft.com/office/powerpoint/2010/main" val="41828503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sz="1200" kern="1200" baseline="0" dirty="0" smtClean="0">
                <a:solidFill>
                  <a:schemeClr val="tx1"/>
                </a:solidFill>
                <a:latin typeface="+mn-lt"/>
                <a:ea typeface="+mn-ea"/>
                <a:cs typeface="+mn-cs"/>
              </a:rPr>
              <a:t>Though the core of Windows is written in C, the design principles followed draw</a:t>
            </a:r>
          </a:p>
          <a:p>
            <a:r>
              <a:rPr lang="en-US" sz="1200" kern="1200" baseline="0" dirty="0" smtClean="0">
                <a:solidFill>
                  <a:schemeClr val="tx1"/>
                </a:solidFill>
                <a:latin typeface="+mn-lt"/>
                <a:ea typeface="+mn-ea"/>
                <a:cs typeface="+mn-cs"/>
              </a:rPr>
              <a:t>heavily on the concepts of object-oriented design. This approach facilitates the sharing</a:t>
            </a:r>
          </a:p>
          <a:p>
            <a:r>
              <a:rPr lang="en-US" sz="1200" kern="1200" baseline="0" dirty="0" smtClean="0">
                <a:solidFill>
                  <a:schemeClr val="tx1"/>
                </a:solidFill>
                <a:latin typeface="+mn-lt"/>
                <a:ea typeface="+mn-ea"/>
                <a:cs typeface="+mn-cs"/>
              </a:rPr>
              <a:t>of resources and data among processes and the protection of resources from</a:t>
            </a:r>
          </a:p>
          <a:p>
            <a:r>
              <a:rPr lang="en-US" sz="1200" kern="1200" baseline="0" dirty="0" smtClean="0">
                <a:solidFill>
                  <a:schemeClr val="tx1"/>
                </a:solidFill>
                <a:latin typeface="+mn-lt"/>
                <a:ea typeface="+mn-ea"/>
                <a:cs typeface="+mn-cs"/>
              </a:rPr>
              <a:t>unauthorized access. Among the key object-oriented concepts used by Windows are</a:t>
            </a:r>
          </a:p>
          <a:p>
            <a:r>
              <a:rPr lang="en-US" sz="1200" kern="1200" baseline="0" dirty="0" smtClean="0">
                <a:solidFill>
                  <a:schemeClr val="tx1"/>
                </a:solidFill>
                <a:latin typeface="+mn-lt"/>
                <a:ea typeface="+mn-ea"/>
                <a:cs typeface="+mn-cs"/>
              </a:rPr>
              <a:t>the following:</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Encapsulation: </a:t>
            </a:r>
            <a:r>
              <a:rPr lang="en-US" sz="1200" b="0" kern="1200" baseline="0" dirty="0" smtClean="0">
                <a:solidFill>
                  <a:schemeClr val="tx1"/>
                </a:solidFill>
                <a:latin typeface="+mn-lt"/>
                <a:ea typeface="+mn-ea"/>
                <a:cs typeface="+mn-cs"/>
              </a:rPr>
              <a:t>An object consists of one or more items of data, called</a:t>
            </a:r>
          </a:p>
          <a:p>
            <a:r>
              <a:rPr lang="en-US" sz="1200" kern="1200" baseline="0" dirty="0" smtClean="0">
                <a:solidFill>
                  <a:schemeClr val="tx1"/>
                </a:solidFill>
                <a:latin typeface="+mn-lt"/>
                <a:ea typeface="+mn-ea"/>
                <a:cs typeface="+mn-cs"/>
              </a:rPr>
              <a:t>attributes, and one or more procedures that may be performed on those data,</a:t>
            </a:r>
          </a:p>
          <a:p>
            <a:r>
              <a:rPr lang="en-US" sz="1200" kern="1200" baseline="0" dirty="0" smtClean="0">
                <a:solidFill>
                  <a:schemeClr val="tx1"/>
                </a:solidFill>
                <a:latin typeface="+mn-lt"/>
                <a:ea typeface="+mn-ea"/>
                <a:cs typeface="+mn-cs"/>
              </a:rPr>
              <a:t>called services. The only way to access the data in an object is by invoking one</a:t>
            </a:r>
          </a:p>
          <a:p>
            <a:r>
              <a:rPr lang="en-US" sz="1200" kern="1200" baseline="0" dirty="0" smtClean="0">
                <a:solidFill>
                  <a:schemeClr val="tx1"/>
                </a:solidFill>
                <a:latin typeface="+mn-lt"/>
                <a:ea typeface="+mn-ea"/>
                <a:cs typeface="+mn-cs"/>
              </a:rPr>
              <a:t>of the object’s services. Thus, the data in the object can easily be protected</a:t>
            </a:r>
          </a:p>
          <a:p>
            <a:r>
              <a:rPr lang="en-US" sz="1200" kern="1200" baseline="0" dirty="0" smtClean="0">
                <a:solidFill>
                  <a:schemeClr val="tx1"/>
                </a:solidFill>
                <a:latin typeface="+mn-lt"/>
                <a:ea typeface="+mn-ea"/>
                <a:cs typeface="+mn-cs"/>
              </a:rPr>
              <a:t>from unauthorized use and from incorrect use (e.g., trying to execute a nonexecutable</a:t>
            </a:r>
          </a:p>
          <a:p>
            <a:r>
              <a:rPr lang="en-US" sz="1200" kern="1200" baseline="0" dirty="0" smtClean="0">
                <a:solidFill>
                  <a:schemeClr val="tx1"/>
                </a:solidFill>
                <a:latin typeface="+mn-lt"/>
                <a:ea typeface="+mn-ea"/>
                <a:cs typeface="+mn-cs"/>
              </a:rPr>
              <a:t>piece of data).</a:t>
            </a:r>
          </a:p>
          <a:p>
            <a:endParaRPr lang="en-US" sz="1200" b="1" kern="1200" baseline="0" dirty="0" smtClean="0">
              <a:solidFill>
                <a:schemeClr val="tx1"/>
              </a:solidFill>
              <a:latin typeface="+mn-lt"/>
              <a:ea typeface="+mn-ea"/>
              <a:cs typeface="+mn-cs"/>
            </a:endParaRPr>
          </a:p>
          <a:p>
            <a:r>
              <a:rPr lang="en-US" sz="1200" b="1" kern="1200" baseline="0" dirty="0" smtClean="0">
                <a:solidFill>
                  <a:schemeClr val="tx1"/>
                </a:solidFill>
                <a:latin typeface="+mn-lt"/>
                <a:ea typeface="+mn-ea"/>
                <a:cs typeface="+mn-cs"/>
              </a:rPr>
              <a:t>• Object class and instance: </a:t>
            </a:r>
            <a:r>
              <a:rPr lang="en-US" sz="1200" b="0" kern="1200" baseline="0" dirty="0" smtClean="0">
                <a:solidFill>
                  <a:schemeClr val="tx1"/>
                </a:solidFill>
                <a:latin typeface="+mn-lt"/>
                <a:ea typeface="+mn-ea"/>
                <a:cs typeface="+mn-cs"/>
              </a:rPr>
              <a:t>An object class is a template that lists the attributes</a:t>
            </a:r>
          </a:p>
          <a:p>
            <a:r>
              <a:rPr lang="en-US" sz="1200" kern="1200" baseline="0" dirty="0" smtClean="0">
                <a:solidFill>
                  <a:schemeClr val="tx1"/>
                </a:solidFill>
                <a:latin typeface="+mn-lt"/>
                <a:ea typeface="+mn-ea"/>
                <a:cs typeface="+mn-cs"/>
              </a:rPr>
              <a:t>and services of an object and defines certain object characteristics. The OS can</a:t>
            </a:r>
          </a:p>
          <a:p>
            <a:r>
              <a:rPr lang="en-US" sz="1200" kern="1200" baseline="0" dirty="0" smtClean="0">
                <a:solidFill>
                  <a:schemeClr val="tx1"/>
                </a:solidFill>
                <a:latin typeface="+mn-lt"/>
                <a:ea typeface="+mn-ea"/>
                <a:cs typeface="+mn-cs"/>
              </a:rPr>
              <a:t>create specific instances of an object class as needed. For example, there is a</a:t>
            </a:r>
          </a:p>
          <a:p>
            <a:r>
              <a:rPr lang="en-US" sz="1200" kern="1200" baseline="0" dirty="0" smtClean="0">
                <a:solidFill>
                  <a:schemeClr val="tx1"/>
                </a:solidFill>
                <a:latin typeface="+mn-lt"/>
                <a:ea typeface="+mn-ea"/>
                <a:cs typeface="+mn-cs"/>
              </a:rPr>
              <a:t>single process object class and one process object for every currently active</a:t>
            </a:r>
          </a:p>
          <a:p>
            <a:r>
              <a:rPr lang="en-US" sz="1200" kern="1200" baseline="0" dirty="0" smtClean="0">
                <a:solidFill>
                  <a:schemeClr val="tx1"/>
                </a:solidFill>
                <a:latin typeface="+mn-lt"/>
                <a:ea typeface="+mn-ea"/>
                <a:cs typeface="+mn-cs"/>
              </a:rPr>
              <a:t>process. This approach simplifies object creation and management.</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Inheritance: </a:t>
            </a:r>
            <a:r>
              <a:rPr lang="en-US" sz="1200" b="0" kern="1200" baseline="0" dirty="0" smtClean="0">
                <a:solidFill>
                  <a:schemeClr val="tx1"/>
                </a:solidFill>
                <a:latin typeface="+mn-lt"/>
                <a:ea typeface="+mn-ea"/>
                <a:cs typeface="+mn-cs"/>
              </a:rPr>
              <a:t>Although the implementation is hand coded, the Executive uses</a:t>
            </a:r>
          </a:p>
          <a:p>
            <a:r>
              <a:rPr lang="en-US" sz="1200" kern="1200" baseline="0" dirty="0" smtClean="0">
                <a:solidFill>
                  <a:schemeClr val="tx1"/>
                </a:solidFill>
                <a:latin typeface="+mn-lt"/>
                <a:ea typeface="+mn-ea"/>
                <a:cs typeface="+mn-cs"/>
              </a:rPr>
              <a:t>inheritance to extend object classes by adding new features. Every Executive</a:t>
            </a:r>
          </a:p>
          <a:p>
            <a:r>
              <a:rPr lang="en-US" sz="1200" kern="1200" baseline="0" dirty="0" smtClean="0">
                <a:solidFill>
                  <a:schemeClr val="tx1"/>
                </a:solidFill>
                <a:latin typeface="+mn-lt"/>
                <a:ea typeface="+mn-ea"/>
                <a:cs typeface="+mn-cs"/>
              </a:rPr>
              <a:t>class is based on a base class which specifies virtual methods that support</a:t>
            </a:r>
          </a:p>
          <a:p>
            <a:r>
              <a:rPr lang="en-US" sz="1200" kern="1200" baseline="0" dirty="0" smtClean="0">
                <a:solidFill>
                  <a:schemeClr val="tx1"/>
                </a:solidFill>
                <a:latin typeface="+mn-lt"/>
                <a:ea typeface="+mn-ea"/>
                <a:cs typeface="+mn-cs"/>
              </a:rPr>
              <a:t>creating, naming, securing, and deleting objects. Dispatcher objects are</a:t>
            </a:r>
          </a:p>
          <a:p>
            <a:r>
              <a:rPr lang="en-US" sz="1200" kern="1200" baseline="0" dirty="0" smtClean="0">
                <a:solidFill>
                  <a:schemeClr val="tx1"/>
                </a:solidFill>
                <a:latin typeface="+mn-lt"/>
                <a:ea typeface="+mn-ea"/>
                <a:cs typeface="+mn-cs"/>
              </a:rPr>
              <a:t>Executive objects that inherit the properties of an event object, so they can</a:t>
            </a:r>
          </a:p>
          <a:p>
            <a:r>
              <a:rPr lang="en-US" sz="1200" kern="1200" baseline="0" dirty="0" smtClean="0">
                <a:solidFill>
                  <a:schemeClr val="tx1"/>
                </a:solidFill>
                <a:latin typeface="+mn-lt"/>
                <a:ea typeface="+mn-ea"/>
                <a:cs typeface="+mn-cs"/>
              </a:rPr>
              <a:t>use common synchronization methods. Other specific object types, such as the</a:t>
            </a:r>
          </a:p>
          <a:p>
            <a:r>
              <a:rPr lang="en-US" sz="1200" kern="1200" baseline="0" dirty="0" smtClean="0">
                <a:solidFill>
                  <a:schemeClr val="tx1"/>
                </a:solidFill>
                <a:latin typeface="+mn-lt"/>
                <a:ea typeface="+mn-ea"/>
                <a:cs typeface="+mn-cs"/>
              </a:rPr>
              <a:t>device class, allow classes for specific devices to inherit from the base class,</a:t>
            </a:r>
          </a:p>
          <a:p>
            <a:r>
              <a:rPr lang="en-US" sz="1200" kern="1200" baseline="0" dirty="0" smtClean="0">
                <a:solidFill>
                  <a:schemeClr val="tx1"/>
                </a:solidFill>
                <a:latin typeface="+mn-lt"/>
                <a:ea typeface="+mn-ea"/>
                <a:cs typeface="+mn-cs"/>
              </a:rPr>
              <a:t>and add additional data and methods.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Polymorphism: </a:t>
            </a:r>
            <a:r>
              <a:rPr lang="en-US" sz="1200" b="0" kern="1200" baseline="0" dirty="0" smtClean="0">
                <a:solidFill>
                  <a:schemeClr val="tx1"/>
                </a:solidFill>
                <a:latin typeface="+mn-lt"/>
                <a:ea typeface="+mn-ea"/>
                <a:cs typeface="+mn-cs"/>
              </a:rPr>
              <a:t>Internally, Windows uses a common set of API functions to</a:t>
            </a:r>
          </a:p>
          <a:p>
            <a:r>
              <a:rPr lang="en-US" sz="1200" b="0" kern="1200" baseline="0" dirty="0" smtClean="0">
                <a:solidFill>
                  <a:schemeClr val="tx1"/>
                </a:solidFill>
                <a:latin typeface="+mn-lt"/>
                <a:ea typeface="+mn-ea"/>
                <a:cs typeface="+mn-cs"/>
              </a:rPr>
              <a:t>manipulate objects of any type; this is a feature of polymorphism, as defined</a:t>
            </a:r>
          </a:p>
          <a:p>
            <a:r>
              <a:rPr lang="en-US" sz="1200" kern="1200" baseline="0" dirty="0" smtClean="0">
                <a:solidFill>
                  <a:schemeClr val="tx1"/>
                </a:solidFill>
                <a:latin typeface="+mn-lt"/>
                <a:ea typeface="+mn-ea"/>
                <a:cs typeface="+mn-cs"/>
              </a:rPr>
              <a:t>in Appendix D . However, Windows is not completely polymorphic because</a:t>
            </a:r>
          </a:p>
          <a:p>
            <a:r>
              <a:rPr lang="en-US" sz="1200" kern="1200" baseline="0" dirty="0" smtClean="0">
                <a:solidFill>
                  <a:schemeClr val="tx1"/>
                </a:solidFill>
                <a:latin typeface="+mn-lt"/>
                <a:ea typeface="+mn-ea"/>
                <a:cs typeface="+mn-cs"/>
              </a:rPr>
              <a:t>there are many APIs that are specific to a single object type.</a:t>
            </a:r>
            <a:endParaRPr lang="en-NZ"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131</a:t>
            </a:fld>
            <a:endParaRPr lang="en-US" dirty="0"/>
          </a:p>
        </p:txBody>
      </p:sp>
    </p:spTree>
    <p:extLst>
      <p:ext uri="{BB962C8B-B14F-4D97-AF65-F5344CB8AC3E}">
        <p14:creationId xmlns:p14="http://schemas.microsoft.com/office/powerpoint/2010/main" val="386522699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There are two categories of objects used by Windows for synchronizing the</a:t>
            </a:r>
          </a:p>
          <a:p>
            <a:r>
              <a:rPr lang="en-US" sz="1200" kern="1200" baseline="0" dirty="0" smtClean="0">
                <a:solidFill>
                  <a:schemeClr val="tx1"/>
                </a:solidFill>
                <a:latin typeface="+mn-lt"/>
                <a:ea typeface="+mn-ea"/>
                <a:cs typeface="+mn-cs"/>
              </a:rPr>
              <a:t>use of the processor:</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Dispatcher objects: </a:t>
            </a:r>
            <a:r>
              <a:rPr lang="en-US" sz="1200" b="0" kern="1200" baseline="0" dirty="0" smtClean="0">
                <a:solidFill>
                  <a:schemeClr val="tx1"/>
                </a:solidFill>
                <a:latin typeface="+mn-lt"/>
                <a:ea typeface="+mn-ea"/>
                <a:cs typeface="+mn-cs"/>
              </a:rPr>
              <a:t>The subset of Executive objects which threads can wait on</a:t>
            </a:r>
          </a:p>
          <a:p>
            <a:r>
              <a:rPr lang="en-US" sz="1200" kern="1200" baseline="0" dirty="0" smtClean="0">
                <a:solidFill>
                  <a:schemeClr val="tx1"/>
                </a:solidFill>
                <a:latin typeface="+mn-lt"/>
                <a:ea typeface="+mn-ea"/>
                <a:cs typeface="+mn-cs"/>
              </a:rPr>
              <a:t>to control the dispatching and synchronization of thread-based system operations.</a:t>
            </a:r>
          </a:p>
          <a:p>
            <a:r>
              <a:rPr lang="en-US" sz="1200" kern="1200" baseline="0" dirty="0" smtClean="0">
                <a:solidFill>
                  <a:schemeClr val="tx1"/>
                </a:solidFill>
                <a:latin typeface="+mn-lt"/>
                <a:ea typeface="+mn-ea"/>
                <a:cs typeface="+mn-cs"/>
              </a:rPr>
              <a:t>These are described in Chapter 6 .</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Control objects: </a:t>
            </a:r>
            <a:r>
              <a:rPr lang="en-US" sz="1200" b="0" kern="1200" baseline="0" dirty="0" smtClean="0">
                <a:solidFill>
                  <a:schemeClr val="tx1"/>
                </a:solidFill>
                <a:latin typeface="+mn-lt"/>
                <a:ea typeface="+mn-ea"/>
                <a:cs typeface="+mn-cs"/>
              </a:rPr>
              <a:t>Used by the Kernel component to manage the operation of</a:t>
            </a:r>
          </a:p>
          <a:p>
            <a:r>
              <a:rPr lang="en-US" sz="1200" kern="1200" baseline="0" dirty="0" smtClean="0">
                <a:solidFill>
                  <a:schemeClr val="tx1"/>
                </a:solidFill>
                <a:latin typeface="+mn-lt"/>
                <a:ea typeface="+mn-ea"/>
                <a:cs typeface="+mn-cs"/>
              </a:rPr>
              <a:t>the processor in areas not managed by normal thread scheduling. Table 2.5</a:t>
            </a:r>
          </a:p>
          <a:p>
            <a:r>
              <a:rPr lang="en-US" sz="1200" kern="1200" baseline="0" dirty="0" smtClean="0">
                <a:solidFill>
                  <a:schemeClr val="tx1"/>
                </a:solidFill>
                <a:latin typeface="+mn-lt"/>
                <a:ea typeface="+mn-ea"/>
                <a:cs typeface="+mn-cs"/>
              </a:rPr>
              <a:t>lists the Kernel control objects.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Windows is not a full-blown object-oriented OS. It is not implemented in</a:t>
            </a:r>
          </a:p>
          <a:p>
            <a:r>
              <a:rPr lang="en-US" sz="1200" kern="1200" baseline="0" dirty="0" smtClean="0">
                <a:solidFill>
                  <a:schemeClr val="tx1"/>
                </a:solidFill>
                <a:latin typeface="+mn-lt"/>
                <a:ea typeface="+mn-ea"/>
                <a:cs typeface="+mn-cs"/>
              </a:rPr>
              <a:t>an object-oriented language. Data structures that reside completely within one</a:t>
            </a:r>
          </a:p>
          <a:p>
            <a:r>
              <a:rPr lang="en-US" sz="1200" kern="1200" baseline="0" dirty="0" smtClean="0">
                <a:solidFill>
                  <a:schemeClr val="tx1"/>
                </a:solidFill>
                <a:latin typeface="+mn-lt"/>
                <a:ea typeface="+mn-ea"/>
                <a:cs typeface="+mn-cs"/>
              </a:rPr>
              <a:t>Executive component are not represented as objects. Nevertheless, Windows illustrates</a:t>
            </a:r>
          </a:p>
          <a:p>
            <a:r>
              <a:rPr lang="en-US" sz="1200" kern="1200" baseline="0" dirty="0" smtClean="0">
                <a:solidFill>
                  <a:schemeClr val="tx1"/>
                </a:solidFill>
                <a:latin typeface="+mn-lt"/>
                <a:ea typeface="+mn-ea"/>
                <a:cs typeface="+mn-cs"/>
              </a:rPr>
              <a:t>the power of object-oriented technology and represents the increasing trend</a:t>
            </a:r>
          </a:p>
          <a:p>
            <a:r>
              <a:rPr lang="en-US" sz="1200" kern="1200" baseline="0" dirty="0" smtClean="0">
                <a:solidFill>
                  <a:schemeClr val="tx1"/>
                </a:solidFill>
                <a:latin typeface="+mn-lt"/>
                <a:ea typeface="+mn-ea"/>
                <a:cs typeface="+mn-cs"/>
              </a:rPr>
              <a:t>toward the use of this technology in OS design.</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132</a:t>
            </a:fld>
            <a:endParaRPr lang="en-US" dirty="0"/>
          </a:p>
        </p:txBody>
      </p:sp>
    </p:spTree>
    <p:extLst>
      <p:ext uri="{BB962C8B-B14F-4D97-AF65-F5344CB8AC3E}">
        <p14:creationId xmlns:p14="http://schemas.microsoft.com/office/powerpoint/2010/main" val="1260759852"/>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sz="1200" kern="1200" baseline="0" dirty="0" smtClean="0">
                <a:solidFill>
                  <a:schemeClr val="tx1"/>
                </a:solidFill>
                <a:latin typeface="+mn-lt"/>
                <a:ea typeface="+mn-ea"/>
                <a:cs typeface="+mn-cs"/>
              </a:rPr>
              <a:t> UNIX was initially developed at Bell Labs and became operational on a PDP-7</a:t>
            </a:r>
          </a:p>
          <a:p>
            <a:r>
              <a:rPr lang="en-US" sz="1200" kern="1200" baseline="0" dirty="0" smtClean="0">
                <a:solidFill>
                  <a:schemeClr val="tx1"/>
                </a:solidFill>
                <a:latin typeface="+mn-lt"/>
                <a:ea typeface="+mn-ea"/>
                <a:cs typeface="+mn-cs"/>
              </a:rPr>
              <a:t>in 1970. Work on UNIX at Bell Labs, and later elsewhere, produced a series of versions</a:t>
            </a:r>
          </a:p>
          <a:p>
            <a:r>
              <a:rPr lang="en-US" sz="1200" kern="1200" baseline="0" dirty="0" smtClean="0">
                <a:solidFill>
                  <a:schemeClr val="tx1"/>
                </a:solidFill>
                <a:latin typeface="+mn-lt"/>
                <a:ea typeface="+mn-ea"/>
                <a:cs typeface="+mn-cs"/>
              </a:rPr>
              <a:t>of UNIX. The first notable milestone was porting the UNIX system from the</a:t>
            </a:r>
          </a:p>
          <a:p>
            <a:r>
              <a:rPr lang="en-US" sz="1200" kern="1200" baseline="0" dirty="0" smtClean="0">
                <a:solidFill>
                  <a:schemeClr val="tx1"/>
                </a:solidFill>
                <a:latin typeface="+mn-lt"/>
                <a:ea typeface="+mn-ea"/>
                <a:cs typeface="+mn-cs"/>
              </a:rPr>
              <a:t>PDP-7 to the PDP-11. This was the first hint that UNIX would be an OS for all</a:t>
            </a:r>
          </a:p>
          <a:p>
            <a:r>
              <a:rPr lang="en-US" sz="1200" kern="1200" baseline="0" dirty="0" smtClean="0">
                <a:solidFill>
                  <a:schemeClr val="tx1"/>
                </a:solidFill>
                <a:latin typeface="+mn-lt"/>
                <a:ea typeface="+mn-ea"/>
                <a:cs typeface="+mn-cs"/>
              </a:rPr>
              <a:t>computers. The next important milestone was the rewriting of UNIX in the programming</a:t>
            </a:r>
          </a:p>
          <a:p>
            <a:r>
              <a:rPr lang="en-US" sz="1200" kern="1200" baseline="0" dirty="0" smtClean="0">
                <a:solidFill>
                  <a:schemeClr val="tx1"/>
                </a:solidFill>
                <a:latin typeface="+mn-lt"/>
                <a:ea typeface="+mn-ea"/>
                <a:cs typeface="+mn-cs"/>
              </a:rPr>
              <a:t>language C. This was an unheard-of strategy at the time. It was generally felt</a:t>
            </a:r>
          </a:p>
          <a:p>
            <a:r>
              <a:rPr lang="en-US" sz="1200" kern="1200" baseline="0" dirty="0" smtClean="0">
                <a:solidFill>
                  <a:schemeClr val="tx1"/>
                </a:solidFill>
                <a:latin typeface="+mn-lt"/>
                <a:ea typeface="+mn-ea"/>
                <a:cs typeface="+mn-cs"/>
              </a:rPr>
              <a:t>that something as complex as an OS, which must deal with time-critical events, had</a:t>
            </a:r>
          </a:p>
          <a:p>
            <a:r>
              <a:rPr lang="en-US" sz="1200" kern="1200" baseline="0" dirty="0" smtClean="0">
                <a:solidFill>
                  <a:schemeClr val="tx1"/>
                </a:solidFill>
                <a:latin typeface="+mn-lt"/>
                <a:ea typeface="+mn-ea"/>
                <a:cs typeface="+mn-cs"/>
              </a:rPr>
              <a:t>to be written exclusively in assembly language. Reasons for this attitude include the</a:t>
            </a:r>
          </a:p>
          <a:p>
            <a:r>
              <a:rPr lang="en-US" sz="1200" kern="1200" baseline="0" dirty="0" smtClean="0">
                <a:solidFill>
                  <a:schemeClr val="tx1"/>
                </a:solidFill>
                <a:latin typeface="+mn-lt"/>
                <a:ea typeface="+mn-ea"/>
                <a:cs typeface="+mn-cs"/>
              </a:rPr>
              <a:t>following:</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Memory (both RAM and secondary store) was small and expensive by today’s</a:t>
            </a:r>
          </a:p>
          <a:p>
            <a:r>
              <a:rPr lang="en-US" sz="1200" kern="1200" baseline="0" dirty="0" smtClean="0">
                <a:solidFill>
                  <a:schemeClr val="tx1"/>
                </a:solidFill>
                <a:latin typeface="+mn-lt"/>
                <a:ea typeface="+mn-ea"/>
                <a:cs typeface="+mn-cs"/>
              </a:rPr>
              <a:t>standards, so effective use was important. This included various techniques for</a:t>
            </a:r>
          </a:p>
          <a:p>
            <a:r>
              <a:rPr lang="en-US" sz="1200" kern="1200" baseline="0" dirty="0" smtClean="0">
                <a:solidFill>
                  <a:schemeClr val="tx1"/>
                </a:solidFill>
                <a:latin typeface="+mn-lt"/>
                <a:ea typeface="+mn-ea"/>
                <a:cs typeface="+mn-cs"/>
              </a:rPr>
              <a:t>overlaying memory with different code and data segments, and self-modifying</a:t>
            </a:r>
          </a:p>
          <a:p>
            <a:r>
              <a:rPr lang="en-US" sz="1200" kern="1200" baseline="0" dirty="0" smtClean="0">
                <a:solidFill>
                  <a:schemeClr val="tx1"/>
                </a:solidFill>
                <a:latin typeface="+mn-lt"/>
                <a:ea typeface="+mn-ea"/>
                <a:cs typeface="+mn-cs"/>
              </a:rPr>
              <a:t>code.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Even though compilers had been available since the 1950s, the computer</a:t>
            </a:r>
          </a:p>
          <a:p>
            <a:r>
              <a:rPr lang="en-US" sz="1200" kern="1200" baseline="0" dirty="0" smtClean="0">
                <a:solidFill>
                  <a:schemeClr val="tx1"/>
                </a:solidFill>
                <a:latin typeface="+mn-lt"/>
                <a:ea typeface="+mn-ea"/>
                <a:cs typeface="+mn-cs"/>
              </a:rPr>
              <a:t>industry was generally skeptical of the quality of automatically generated</a:t>
            </a:r>
          </a:p>
          <a:p>
            <a:r>
              <a:rPr lang="en-US" sz="1200" kern="1200" baseline="0" dirty="0" smtClean="0">
                <a:solidFill>
                  <a:schemeClr val="tx1"/>
                </a:solidFill>
                <a:latin typeface="+mn-lt"/>
                <a:ea typeface="+mn-ea"/>
                <a:cs typeface="+mn-cs"/>
              </a:rPr>
              <a:t>code. With resource capacity small, efficient code, both in terms of time and</a:t>
            </a:r>
          </a:p>
          <a:p>
            <a:r>
              <a:rPr lang="en-US" sz="1200" kern="1200" baseline="0" dirty="0" smtClean="0">
                <a:solidFill>
                  <a:schemeClr val="tx1"/>
                </a:solidFill>
                <a:latin typeface="+mn-lt"/>
                <a:ea typeface="+mn-ea"/>
                <a:cs typeface="+mn-cs"/>
              </a:rPr>
              <a:t>space, was essential.</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Processor and bus speeds were relatively slow, so saving clock cycles could</a:t>
            </a:r>
          </a:p>
          <a:p>
            <a:r>
              <a:rPr lang="en-US" sz="1200" kern="1200" baseline="0" dirty="0" smtClean="0">
                <a:solidFill>
                  <a:schemeClr val="tx1"/>
                </a:solidFill>
                <a:latin typeface="+mn-lt"/>
                <a:ea typeface="+mn-ea"/>
                <a:cs typeface="+mn-cs"/>
              </a:rPr>
              <a:t>make a substantial difference in execution time.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C implementation demonstrated the advantages of using a high-level</a:t>
            </a:r>
          </a:p>
          <a:p>
            <a:r>
              <a:rPr lang="en-US" sz="1200" kern="1200" baseline="0" dirty="0" smtClean="0">
                <a:solidFill>
                  <a:schemeClr val="tx1"/>
                </a:solidFill>
                <a:latin typeface="+mn-lt"/>
                <a:ea typeface="+mn-ea"/>
                <a:cs typeface="+mn-cs"/>
              </a:rPr>
              <a:t>language for most if not all of the system code. Today, virtually all UNIX implementations</a:t>
            </a:r>
          </a:p>
          <a:p>
            <a:r>
              <a:rPr lang="en-US" sz="1200" kern="1200" baseline="0" dirty="0" smtClean="0">
                <a:solidFill>
                  <a:schemeClr val="tx1"/>
                </a:solidFill>
                <a:latin typeface="+mn-lt"/>
                <a:ea typeface="+mn-ea"/>
                <a:cs typeface="+mn-cs"/>
              </a:rPr>
              <a:t>are written in C.</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These early versions of UNIX were popular within Bell Labs. In 1974, the</a:t>
            </a:r>
          </a:p>
          <a:p>
            <a:r>
              <a:rPr lang="en-US" sz="1200" kern="1200" baseline="0" dirty="0" smtClean="0">
                <a:solidFill>
                  <a:schemeClr val="tx1"/>
                </a:solidFill>
                <a:latin typeface="+mn-lt"/>
                <a:ea typeface="+mn-ea"/>
                <a:cs typeface="+mn-cs"/>
              </a:rPr>
              <a:t>UNIX system was described in a technical journal for the first time [RITC74]. This</a:t>
            </a:r>
          </a:p>
          <a:p>
            <a:r>
              <a:rPr lang="en-US" sz="1200" kern="1200" baseline="0" dirty="0" smtClean="0">
                <a:solidFill>
                  <a:schemeClr val="tx1"/>
                </a:solidFill>
                <a:latin typeface="+mn-lt"/>
                <a:ea typeface="+mn-ea"/>
                <a:cs typeface="+mn-cs"/>
              </a:rPr>
              <a:t>spurred great interest in the system. Licenses for UNIX were provided to commercial</a:t>
            </a:r>
          </a:p>
          <a:p>
            <a:r>
              <a:rPr lang="en-US" sz="1200" kern="1200" baseline="0" dirty="0" smtClean="0">
                <a:solidFill>
                  <a:schemeClr val="tx1"/>
                </a:solidFill>
                <a:latin typeface="+mn-lt"/>
                <a:ea typeface="+mn-ea"/>
                <a:cs typeface="+mn-cs"/>
              </a:rPr>
              <a:t>institutions as well as universities. The first widely available version outside Bell</a:t>
            </a:r>
          </a:p>
          <a:p>
            <a:r>
              <a:rPr lang="en-US" sz="1200" kern="1200" baseline="0" dirty="0" smtClean="0">
                <a:solidFill>
                  <a:schemeClr val="tx1"/>
                </a:solidFill>
                <a:latin typeface="+mn-lt"/>
                <a:ea typeface="+mn-ea"/>
                <a:cs typeface="+mn-cs"/>
              </a:rPr>
              <a:t>Labs was Version 6, in 1976. The follow-on Version 7, released in 1978, is the ancestor</a:t>
            </a:r>
          </a:p>
          <a:p>
            <a:r>
              <a:rPr lang="en-US" sz="1200" kern="1200" baseline="0" dirty="0" smtClean="0">
                <a:solidFill>
                  <a:schemeClr val="tx1"/>
                </a:solidFill>
                <a:latin typeface="+mn-lt"/>
                <a:ea typeface="+mn-ea"/>
                <a:cs typeface="+mn-cs"/>
              </a:rPr>
              <a:t>of most modern UNIX systems. The most important of the non-AT&amp;T systems</a:t>
            </a:r>
          </a:p>
          <a:p>
            <a:r>
              <a:rPr lang="en-US" sz="1200" kern="1200" baseline="0" dirty="0" smtClean="0">
                <a:solidFill>
                  <a:schemeClr val="tx1"/>
                </a:solidFill>
                <a:latin typeface="+mn-lt"/>
                <a:ea typeface="+mn-ea"/>
                <a:cs typeface="+mn-cs"/>
              </a:rPr>
              <a:t>to be developed was done at the University of California at Berkeley, called UNIX</a:t>
            </a:r>
          </a:p>
          <a:p>
            <a:r>
              <a:rPr lang="en-US" sz="1200" kern="1200" baseline="0" dirty="0" smtClean="0">
                <a:solidFill>
                  <a:schemeClr val="tx1"/>
                </a:solidFill>
                <a:latin typeface="+mn-lt"/>
                <a:ea typeface="+mn-ea"/>
                <a:cs typeface="+mn-cs"/>
              </a:rPr>
              <a:t>BSD (Berkeley Software Distribution), running first on PDP and then VAX computers.</a:t>
            </a:r>
          </a:p>
          <a:p>
            <a:r>
              <a:rPr lang="en-US" sz="1200" kern="1200" baseline="0" dirty="0" smtClean="0">
                <a:solidFill>
                  <a:schemeClr val="tx1"/>
                </a:solidFill>
                <a:latin typeface="+mn-lt"/>
                <a:ea typeface="+mn-ea"/>
                <a:cs typeface="+mn-cs"/>
              </a:rPr>
              <a:t>AT&amp;T continued to develop and refine the system. By 1982, Bell Labs had</a:t>
            </a:r>
          </a:p>
          <a:p>
            <a:r>
              <a:rPr lang="en-US" sz="1200" kern="1200" baseline="0" dirty="0" smtClean="0">
                <a:solidFill>
                  <a:schemeClr val="tx1"/>
                </a:solidFill>
                <a:latin typeface="+mn-lt"/>
                <a:ea typeface="+mn-ea"/>
                <a:cs typeface="+mn-cs"/>
              </a:rPr>
              <a:t>combined several AT&amp;T variants of UNIX into a single system, marketed commercially</a:t>
            </a:r>
          </a:p>
          <a:p>
            <a:r>
              <a:rPr lang="en-US" sz="1200" kern="1200" baseline="0" dirty="0" smtClean="0">
                <a:solidFill>
                  <a:schemeClr val="tx1"/>
                </a:solidFill>
                <a:latin typeface="+mn-lt"/>
                <a:ea typeface="+mn-ea"/>
                <a:cs typeface="+mn-cs"/>
              </a:rPr>
              <a:t>as UNIX System III. A number of features was later added to the OS to</a:t>
            </a:r>
          </a:p>
          <a:p>
            <a:r>
              <a:rPr lang="en-US" sz="1200" kern="1200" baseline="0" dirty="0" smtClean="0">
                <a:solidFill>
                  <a:schemeClr val="tx1"/>
                </a:solidFill>
                <a:latin typeface="+mn-lt"/>
                <a:ea typeface="+mn-ea"/>
                <a:cs typeface="+mn-cs"/>
              </a:rPr>
              <a:t>produce UNIX System V.</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133</a:t>
            </a:fld>
            <a:endParaRPr lang="en-US" dirty="0"/>
          </a:p>
        </p:txBody>
      </p:sp>
    </p:spTree>
    <p:extLst>
      <p:ext uri="{BB962C8B-B14F-4D97-AF65-F5344CB8AC3E}">
        <p14:creationId xmlns:p14="http://schemas.microsoft.com/office/powerpoint/2010/main" val="217861492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sz="1200" kern="1200" baseline="0" dirty="0" smtClean="0">
                <a:solidFill>
                  <a:schemeClr val="tx1"/>
                </a:solidFill>
                <a:latin typeface="+mn-lt"/>
                <a:ea typeface="+mn-ea"/>
                <a:cs typeface="+mn-cs"/>
              </a:rPr>
              <a:t>The classic UNIX architecture can be pictured as in three levels: hardware, kernel,</a:t>
            </a:r>
          </a:p>
          <a:p>
            <a:r>
              <a:rPr lang="en-US" sz="1200" kern="1200" baseline="0" dirty="0" smtClean="0">
                <a:solidFill>
                  <a:schemeClr val="tx1"/>
                </a:solidFill>
                <a:latin typeface="+mn-lt"/>
                <a:ea typeface="+mn-ea"/>
                <a:cs typeface="+mn-cs"/>
              </a:rPr>
              <a:t>and user. The OS is often called the system kernel, or simply the kernel, to emphasize</a:t>
            </a:r>
          </a:p>
          <a:p>
            <a:r>
              <a:rPr lang="en-US" sz="1200" kern="1200" baseline="0" dirty="0" smtClean="0">
                <a:solidFill>
                  <a:schemeClr val="tx1"/>
                </a:solidFill>
                <a:latin typeface="+mn-lt"/>
                <a:ea typeface="+mn-ea"/>
                <a:cs typeface="+mn-cs"/>
              </a:rPr>
              <a:t>its isolation from the user and applications. It interacts directly with the hardware. It is</a:t>
            </a:r>
          </a:p>
          <a:p>
            <a:r>
              <a:rPr lang="en-US" sz="1200" kern="1200" baseline="0" dirty="0" smtClean="0">
                <a:solidFill>
                  <a:schemeClr val="tx1"/>
                </a:solidFill>
                <a:latin typeface="+mn-lt"/>
                <a:ea typeface="+mn-ea"/>
                <a:cs typeface="+mn-cs"/>
              </a:rPr>
              <a:t>the UNIX kernel that we will be concerned with in our use of UNIX as an example in</a:t>
            </a:r>
          </a:p>
          <a:p>
            <a:r>
              <a:rPr lang="en-US" sz="1200" kern="1200" baseline="0" dirty="0" smtClean="0">
                <a:solidFill>
                  <a:schemeClr val="tx1"/>
                </a:solidFill>
                <a:latin typeface="+mn-lt"/>
                <a:ea typeface="+mn-ea"/>
                <a:cs typeface="+mn-cs"/>
              </a:rPr>
              <a:t>this book. UNIX also comes equipped with a number of user services and interfaces</a:t>
            </a:r>
          </a:p>
          <a:p>
            <a:r>
              <a:rPr lang="en-US" sz="1200" kern="1200" baseline="0" dirty="0" smtClean="0">
                <a:solidFill>
                  <a:schemeClr val="tx1"/>
                </a:solidFill>
                <a:latin typeface="+mn-lt"/>
                <a:ea typeface="+mn-ea"/>
                <a:cs typeface="+mn-cs"/>
              </a:rPr>
              <a:t>that are considered part of the system. These can be grouped into the shell, which</a:t>
            </a:r>
          </a:p>
          <a:p>
            <a:r>
              <a:rPr lang="en-US" sz="1200" kern="1200" baseline="0" dirty="0" smtClean="0">
                <a:solidFill>
                  <a:schemeClr val="tx1"/>
                </a:solidFill>
                <a:latin typeface="+mn-lt"/>
                <a:ea typeface="+mn-ea"/>
                <a:cs typeface="+mn-cs"/>
              </a:rPr>
              <a:t>supports system calls from applications, other interface software, and the components</a:t>
            </a:r>
          </a:p>
          <a:p>
            <a:r>
              <a:rPr lang="en-US" sz="1200" kern="1200" baseline="0" dirty="0" smtClean="0">
                <a:solidFill>
                  <a:schemeClr val="tx1"/>
                </a:solidFill>
                <a:latin typeface="+mn-lt"/>
                <a:ea typeface="+mn-ea"/>
                <a:cs typeface="+mn-cs"/>
              </a:rPr>
              <a:t>of the C compiler (compiler, assembler, loader). The level above this consists of user</a:t>
            </a:r>
          </a:p>
          <a:p>
            <a:r>
              <a:rPr lang="en-US" sz="1200" kern="1200" baseline="0" dirty="0" smtClean="0">
                <a:solidFill>
                  <a:schemeClr val="tx1"/>
                </a:solidFill>
                <a:latin typeface="+mn-lt"/>
                <a:ea typeface="+mn-ea"/>
                <a:cs typeface="+mn-cs"/>
              </a:rPr>
              <a:t>applications and the user interface to the C compiler.</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A look at the kernel is provided in Figure 2.15. User programs can invoke OS</a:t>
            </a:r>
          </a:p>
          <a:p>
            <a:r>
              <a:rPr lang="en-US" sz="1200" kern="1200" baseline="0" dirty="0" smtClean="0">
                <a:solidFill>
                  <a:schemeClr val="tx1"/>
                </a:solidFill>
                <a:latin typeface="+mn-lt"/>
                <a:ea typeface="+mn-ea"/>
                <a:cs typeface="+mn-cs"/>
              </a:rPr>
              <a:t>services either directly or through library programs. The system call interface is the</a:t>
            </a:r>
          </a:p>
          <a:p>
            <a:r>
              <a:rPr lang="en-US" sz="1200" kern="1200" baseline="0" dirty="0" smtClean="0">
                <a:solidFill>
                  <a:schemeClr val="tx1"/>
                </a:solidFill>
                <a:latin typeface="+mn-lt"/>
                <a:ea typeface="+mn-ea"/>
                <a:cs typeface="+mn-cs"/>
              </a:rPr>
              <a:t>boundary with the user and allows higher-level software to gain access to specific</a:t>
            </a:r>
          </a:p>
          <a:p>
            <a:r>
              <a:rPr lang="en-US" sz="1200" kern="1200" baseline="0" dirty="0" smtClean="0">
                <a:solidFill>
                  <a:schemeClr val="tx1"/>
                </a:solidFill>
                <a:latin typeface="+mn-lt"/>
                <a:ea typeface="+mn-ea"/>
                <a:cs typeface="+mn-cs"/>
              </a:rPr>
              <a:t>kernel functions. At the other end, the OS contains primitive routines that interact</a:t>
            </a:r>
          </a:p>
          <a:p>
            <a:r>
              <a:rPr lang="en-US" sz="1200" kern="1200" baseline="0" dirty="0" smtClean="0">
                <a:solidFill>
                  <a:schemeClr val="tx1"/>
                </a:solidFill>
                <a:latin typeface="+mn-lt"/>
                <a:ea typeface="+mn-ea"/>
                <a:cs typeface="+mn-cs"/>
              </a:rPr>
              <a:t>directly with the hardware. Between these two interfaces, the system is divided into</a:t>
            </a:r>
          </a:p>
          <a:p>
            <a:r>
              <a:rPr lang="en-US" sz="1200" kern="1200" baseline="0" dirty="0" smtClean="0">
                <a:solidFill>
                  <a:schemeClr val="tx1"/>
                </a:solidFill>
                <a:latin typeface="+mn-lt"/>
                <a:ea typeface="+mn-ea"/>
                <a:cs typeface="+mn-cs"/>
              </a:rPr>
              <a:t>two main parts, one concerned with process control and the other concerned with file</a:t>
            </a:r>
          </a:p>
          <a:p>
            <a:r>
              <a:rPr lang="en-US" sz="1200" kern="1200" baseline="0" dirty="0" smtClean="0">
                <a:solidFill>
                  <a:schemeClr val="tx1"/>
                </a:solidFill>
                <a:latin typeface="+mn-lt"/>
                <a:ea typeface="+mn-ea"/>
                <a:cs typeface="+mn-cs"/>
              </a:rPr>
              <a:t>management and I/O. The process control subsystem is responsible for memory management,</a:t>
            </a:r>
          </a:p>
          <a:p>
            <a:r>
              <a:rPr lang="en-US" sz="1200" kern="1200" baseline="0" dirty="0" smtClean="0">
                <a:solidFill>
                  <a:schemeClr val="tx1"/>
                </a:solidFill>
                <a:latin typeface="+mn-lt"/>
                <a:ea typeface="+mn-ea"/>
                <a:cs typeface="+mn-cs"/>
              </a:rPr>
              <a:t>the scheduling and dispatching of processes, and the synchronization and</a:t>
            </a:r>
          </a:p>
          <a:p>
            <a:r>
              <a:rPr lang="en-US" sz="1200" kern="1200" baseline="0" dirty="0" smtClean="0">
                <a:solidFill>
                  <a:schemeClr val="tx1"/>
                </a:solidFill>
                <a:latin typeface="+mn-lt"/>
                <a:ea typeface="+mn-ea"/>
                <a:cs typeface="+mn-cs"/>
              </a:rPr>
              <a:t>interprocess communication of processes. The file system exchanges data between</a:t>
            </a:r>
          </a:p>
          <a:p>
            <a:r>
              <a:rPr lang="en-US" sz="1200" kern="1200" baseline="0" dirty="0" smtClean="0">
                <a:solidFill>
                  <a:schemeClr val="tx1"/>
                </a:solidFill>
                <a:latin typeface="+mn-lt"/>
                <a:ea typeface="+mn-ea"/>
                <a:cs typeface="+mn-cs"/>
              </a:rPr>
              <a:t>memory and external devices either as a stream of characters or in blocks. To achieve</a:t>
            </a:r>
          </a:p>
          <a:p>
            <a:r>
              <a:rPr lang="en-US" sz="1200" kern="1200" baseline="0" dirty="0" smtClean="0">
                <a:solidFill>
                  <a:schemeClr val="tx1"/>
                </a:solidFill>
                <a:latin typeface="+mn-lt"/>
                <a:ea typeface="+mn-ea"/>
                <a:cs typeface="+mn-cs"/>
              </a:rPr>
              <a:t>this, a variety of device drivers are used. For block-oriented transfers, a disk cache</a:t>
            </a:r>
          </a:p>
          <a:p>
            <a:r>
              <a:rPr lang="en-US" sz="1200" kern="1200" baseline="0" dirty="0" smtClean="0">
                <a:solidFill>
                  <a:schemeClr val="tx1"/>
                </a:solidFill>
                <a:latin typeface="+mn-lt"/>
                <a:ea typeface="+mn-ea"/>
                <a:cs typeface="+mn-cs"/>
              </a:rPr>
              <a:t>approach is used: A system buffer in main memory is interposed between the user</a:t>
            </a:r>
          </a:p>
          <a:p>
            <a:r>
              <a:rPr lang="en-US" sz="1200" kern="1200" baseline="0" dirty="0" smtClean="0">
                <a:solidFill>
                  <a:schemeClr val="tx1"/>
                </a:solidFill>
                <a:latin typeface="+mn-lt"/>
                <a:ea typeface="+mn-ea"/>
                <a:cs typeface="+mn-cs"/>
              </a:rPr>
              <a:t>address space and the external device.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description in this subsection has dealt with what might be termed traditional</a:t>
            </a:r>
          </a:p>
          <a:p>
            <a:r>
              <a:rPr lang="en-US" sz="1200" kern="1200" baseline="0" dirty="0" smtClean="0">
                <a:solidFill>
                  <a:schemeClr val="tx1"/>
                </a:solidFill>
                <a:latin typeface="+mn-lt"/>
                <a:ea typeface="+mn-ea"/>
                <a:cs typeface="+mn-cs"/>
              </a:rPr>
              <a:t>UNIX systems ; [VAHA96] uses this term to refer to System V Release 3</a:t>
            </a:r>
          </a:p>
          <a:p>
            <a:r>
              <a:rPr lang="en-US" sz="1200" kern="1200" baseline="0" dirty="0" smtClean="0">
                <a:solidFill>
                  <a:schemeClr val="tx1"/>
                </a:solidFill>
                <a:latin typeface="+mn-lt"/>
                <a:ea typeface="+mn-ea"/>
                <a:cs typeface="+mn-cs"/>
              </a:rPr>
              <a:t>(SVR3), 4.3BSD, and earlier versions. The following general statements may be made</a:t>
            </a:r>
          </a:p>
          <a:p>
            <a:r>
              <a:rPr lang="en-US" sz="1200" kern="1200" baseline="0" dirty="0" smtClean="0">
                <a:solidFill>
                  <a:schemeClr val="tx1"/>
                </a:solidFill>
                <a:latin typeface="+mn-lt"/>
                <a:ea typeface="+mn-ea"/>
                <a:cs typeface="+mn-cs"/>
              </a:rPr>
              <a:t>about a traditional UNIX system. It is designed to run on a single processor and lacks</a:t>
            </a:r>
          </a:p>
          <a:p>
            <a:r>
              <a:rPr lang="en-US" sz="1200" kern="1200" baseline="0" dirty="0" smtClean="0">
                <a:solidFill>
                  <a:schemeClr val="tx1"/>
                </a:solidFill>
                <a:latin typeface="+mn-lt"/>
                <a:ea typeface="+mn-ea"/>
                <a:cs typeface="+mn-cs"/>
              </a:rPr>
              <a:t>the ability to protect its data structures from concurrent access by multiple processors.</a:t>
            </a:r>
          </a:p>
          <a:p>
            <a:r>
              <a:rPr lang="en-US" sz="1200" kern="1200" baseline="0" dirty="0" smtClean="0">
                <a:solidFill>
                  <a:schemeClr val="tx1"/>
                </a:solidFill>
                <a:latin typeface="+mn-lt"/>
                <a:ea typeface="+mn-ea"/>
                <a:cs typeface="+mn-cs"/>
              </a:rPr>
              <a:t>Its kernel is not very versatile, supporting a single type of file system, process scheduling</a:t>
            </a:r>
          </a:p>
          <a:p>
            <a:r>
              <a:rPr lang="en-US" sz="1200" kern="1200" baseline="0" dirty="0" smtClean="0">
                <a:solidFill>
                  <a:schemeClr val="tx1"/>
                </a:solidFill>
                <a:latin typeface="+mn-lt"/>
                <a:ea typeface="+mn-ea"/>
                <a:cs typeface="+mn-cs"/>
              </a:rPr>
              <a:t>policy, and executable file format. The traditional UNIX kernel is not designed to</a:t>
            </a:r>
          </a:p>
          <a:p>
            <a:r>
              <a:rPr lang="en-US" sz="1200" kern="1200" baseline="0" dirty="0" smtClean="0">
                <a:solidFill>
                  <a:schemeClr val="tx1"/>
                </a:solidFill>
                <a:latin typeface="+mn-lt"/>
                <a:ea typeface="+mn-ea"/>
                <a:cs typeface="+mn-cs"/>
              </a:rPr>
              <a:t>be extensible and has few facilities for code reuse. The result is that, as new features</a:t>
            </a:r>
          </a:p>
          <a:p>
            <a:r>
              <a:rPr lang="en-US" sz="1200" kern="1200" baseline="0" dirty="0" smtClean="0">
                <a:solidFill>
                  <a:schemeClr val="tx1"/>
                </a:solidFill>
                <a:latin typeface="+mn-lt"/>
                <a:ea typeface="+mn-ea"/>
                <a:cs typeface="+mn-cs"/>
              </a:rPr>
              <a:t>were added to the various UNIX versions, much new code had to be added, yielding</a:t>
            </a:r>
          </a:p>
          <a:p>
            <a:r>
              <a:rPr lang="en-US" sz="1200" kern="1200" baseline="0" dirty="0" smtClean="0">
                <a:solidFill>
                  <a:schemeClr val="tx1"/>
                </a:solidFill>
                <a:latin typeface="+mn-lt"/>
                <a:ea typeface="+mn-ea"/>
                <a:cs typeface="+mn-cs"/>
              </a:rPr>
              <a:t>a bloated and </a:t>
            </a:r>
            <a:r>
              <a:rPr lang="en-US" sz="1200" kern="1200" baseline="0" dirty="0" err="1" smtClean="0">
                <a:solidFill>
                  <a:schemeClr val="tx1"/>
                </a:solidFill>
                <a:latin typeface="+mn-lt"/>
                <a:ea typeface="+mn-ea"/>
                <a:cs typeface="+mn-cs"/>
              </a:rPr>
              <a:t>unmodular</a:t>
            </a:r>
            <a:r>
              <a:rPr lang="en-US" sz="1200" kern="1200" baseline="0" dirty="0" smtClean="0">
                <a:solidFill>
                  <a:schemeClr val="tx1"/>
                </a:solidFill>
                <a:latin typeface="+mn-lt"/>
                <a:ea typeface="+mn-ea"/>
                <a:cs typeface="+mn-cs"/>
              </a:rPr>
              <a:t> kernel.</a:t>
            </a:r>
            <a:endParaRPr lang="en-NZ"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134</a:t>
            </a:fld>
            <a:endParaRPr lang="en-US" dirty="0"/>
          </a:p>
        </p:txBody>
      </p:sp>
    </p:spTree>
    <p:extLst>
      <p:ext uri="{BB962C8B-B14F-4D97-AF65-F5344CB8AC3E}">
        <p14:creationId xmlns:p14="http://schemas.microsoft.com/office/powerpoint/2010/main" val="255164101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As UNIX evolved, the number of different implementations proliferated, each providing</a:t>
            </a:r>
          </a:p>
          <a:p>
            <a:r>
              <a:rPr lang="en-US" sz="1200" kern="1200" baseline="0" dirty="0" smtClean="0">
                <a:solidFill>
                  <a:schemeClr val="tx1"/>
                </a:solidFill>
                <a:latin typeface="+mn-lt"/>
                <a:ea typeface="+mn-ea"/>
                <a:cs typeface="+mn-cs"/>
              </a:rPr>
              <a:t>some useful features. There was a need to produce a new implementation that</a:t>
            </a:r>
          </a:p>
          <a:p>
            <a:r>
              <a:rPr lang="en-US" sz="1200" kern="1200" baseline="0" dirty="0" smtClean="0">
                <a:solidFill>
                  <a:schemeClr val="tx1"/>
                </a:solidFill>
                <a:latin typeface="+mn-lt"/>
                <a:ea typeface="+mn-ea"/>
                <a:cs typeface="+mn-cs"/>
              </a:rPr>
              <a:t>unified many of the important innovations, added other modern OS design features,</a:t>
            </a:r>
          </a:p>
          <a:p>
            <a:r>
              <a:rPr lang="en-US" sz="1200" kern="1200" baseline="0" dirty="0" smtClean="0">
                <a:solidFill>
                  <a:schemeClr val="tx1"/>
                </a:solidFill>
                <a:latin typeface="+mn-lt"/>
                <a:ea typeface="+mn-ea"/>
                <a:cs typeface="+mn-cs"/>
              </a:rPr>
              <a:t>and produced a more modular architecture. Typical of the modern UNIX kernel is</a:t>
            </a:r>
          </a:p>
          <a:p>
            <a:r>
              <a:rPr lang="en-US" sz="1200" kern="1200" baseline="0" dirty="0" smtClean="0">
                <a:solidFill>
                  <a:schemeClr val="tx1"/>
                </a:solidFill>
                <a:latin typeface="+mn-lt"/>
                <a:ea typeface="+mn-ea"/>
                <a:cs typeface="+mn-cs"/>
              </a:rPr>
              <a:t>the architecture depicted in Figure 2.16 . There is a small core of facilities, written in</a:t>
            </a:r>
          </a:p>
          <a:p>
            <a:r>
              <a:rPr lang="en-US" sz="1200" kern="1200" baseline="0" dirty="0" smtClean="0">
                <a:solidFill>
                  <a:schemeClr val="tx1"/>
                </a:solidFill>
                <a:latin typeface="+mn-lt"/>
                <a:ea typeface="+mn-ea"/>
                <a:cs typeface="+mn-cs"/>
              </a:rPr>
              <a:t>a modular fashion, that provide functions and services needed by a number of OS</a:t>
            </a:r>
          </a:p>
          <a:p>
            <a:r>
              <a:rPr lang="en-US" sz="1200" kern="1200" baseline="0" dirty="0" smtClean="0">
                <a:solidFill>
                  <a:schemeClr val="tx1"/>
                </a:solidFill>
                <a:latin typeface="+mn-lt"/>
                <a:ea typeface="+mn-ea"/>
                <a:cs typeface="+mn-cs"/>
              </a:rPr>
              <a:t>processes. Each of the outer circles represents functions and an interface that may</a:t>
            </a:r>
          </a:p>
          <a:p>
            <a:r>
              <a:rPr lang="en-US" sz="1200" kern="1200" baseline="0" dirty="0" smtClean="0">
                <a:solidFill>
                  <a:schemeClr val="tx1"/>
                </a:solidFill>
                <a:latin typeface="+mn-lt"/>
                <a:ea typeface="+mn-ea"/>
                <a:cs typeface="+mn-cs"/>
              </a:rPr>
              <a:t>be implemented in a variety of ways.</a:t>
            </a:r>
            <a:endParaRPr lang="en-NZ"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135</a:t>
            </a:fld>
            <a:endParaRPr lang="en-US" dirty="0"/>
          </a:p>
        </p:txBody>
      </p:sp>
    </p:spTree>
    <p:extLst>
      <p:ext uri="{BB962C8B-B14F-4D97-AF65-F5344CB8AC3E}">
        <p14:creationId xmlns:p14="http://schemas.microsoft.com/office/powerpoint/2010/main" val="69442139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 Some examples of modern UNIX systems (see Figure 2.17).</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136</a:t>
            </a:fld>
            <a:endParaRPr lang="en-US" dirty="0"/>
          </a:p>
        </p:txBody>
      </p:sp>
    </p:spTree>
    <p:extLst>
      <p:ext uri="{BB962C8B-B14F-4D97-AF65-F5344CB8AC3E}">
        <p14:creationId xmlns:p14="http://schemas.microsoft.com/office/powerpoint/2010/main" val="27020485"/>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 SVR4, developed jointly by AT&amp;T and Sun Microsystems, combines features from</a:t>
            </a:r>
          </a:p>
          <a:p>
            <a:r>
              <a:rPr lang="en-US" sz="1200" kern="1200" baseline="0" dirty="0" smtClean="0">
                <a:solidFill>
                  <a:schemeClr val="tx1"/>
                </a:solidFill>
                <a:latin typeface="+mn-lt"/>
                <a:ea typeface="+mn-ea"/>
                <a:cs typeface="+mn-cs"/>
              </a:rPr>
              <a:t>SVR3, 4.3BSD, Microsoft </a:t>
            </a:r>
            <a:r>
              <a:rPr lang="en-US" sz="1200" kern="1200" baseline="0" dirty="0" err="1" smtClean="0">
                <a:solidFill>
                  <a:schemeClr val="tx1"/>
                </a:solidFill>
                <a:latin typeface="+mn-lt"/>
                <a:ea typeface="+mn-ea"/>
                <a:cs typeface="+mn-cs"/>
              </a:rPr>
              <a:t>Xenix</a:t>
            </a:r>
            <a:r>
              <a:rPr lang="en-US" sz="1200" kern="1200" baseline="0" dirty="0" smtClean="0">
                <a:solidFill>
                  <a:schemeClr val="tx1"/>
                </a:solidFill>
                <a:latin typeface="+mn-lt"/>
                <a:ea typeface="+mn-ea"/>
                <a:cs typeface="+mn-cs"/>
              </a:rPr>
              <a:t> System V, and SunOS. It was almost a total rewrite</a:t>
            </a:r>
          </a:p>
          <a:p>
            <a:r>
              <a:rPr lang="en-US" sz="1200" kern="1200" baseline="0" dirty="0" smtClean="0">
                <a:solidFill>
                  <a:schemeClr val="tx1"/>
                </a:solidFill>
                <a:latin typeface="+mn-lt"/>
                <a:ea typeface="+mn-ea"/>
                <a:cs typeface="+mn-cs"/>
              </a:rPr>
              <a:t>of the System V kernel and produced a clean, if complex, implementation. New features</a:t>
            </a:r>
          </a:p>
          <a:p>
            <a:r>
              <a:rPr lang="en-US" sz="1200" kern="1200" baseline="0" dirty="0" smtClean="0">
                <a:solidFill>
                  <a:schemeClr val="tx1"/>
                </a:solidFill>
                <a:latin typeface="+mn-lt"/>
                <a:ea typeface="+mn-ea"/>
                <a:cs typeface="+mn-cs"/>
              </a:rPr>
              <a:t>in the release include real-time processing support, process scheduling classes,</a:t>
            </a:r>
          </a:p>
          <a:p>
            <a:r>
              <a:rPr lang="en-US" sz="1200" kern="1200" baseline="0" dirty="0" smtClean="0">
                <a:solidFill>
                  <a:schemeClr val="tx1"/>
                </a:solidFill>
                <a:latin typeface="+mn-lt"/>
                <a:ea typeface="+mn-ea"/>
                <a:cs typeface="+mn-cs"/>
              </a:rPr>
              <a:t>dynamically allocated data structures, virtual memory management, virtual file system,</a:t>
            </a:r>
          </a:p>
          <a:p>
            <a:r>
              <a:rPr lang="en-US" sz="1200" kern="1200" baseline="0" dirty="0" smtClean="0">
                <a:solidFill>
                  <a:schemeClr val="tx1"/>
                </a:solidFill>
                <a:latin typeface="+mn-lt"/>
                <a:ea typeface="+mn-ea"/>
                <a:cs typeface="+mn-cs"/>
              </a:rPr>
              <a:t>and a preemptive kernel.</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SVR4 draws on the efforts of both commercial and academic designers and</a:t>
            </a:r>
          </a:p>
          <a:p>
            <a:r>
              <a:rPr lang="en-US" sz="1200" kern="1200" baseline="0" dirty="0" smtClean="0">
                <a:solidFill>
                  <a:schemeClr val="tx1"/>
                </a:solidFill>
                <a:latin typeface="+mn-lt"/>
                <a:ea typeface="+mn-ea"/>
                <a:cs typeface="+mn-cs"/>
              </a:rPr>
              <a:t>was developed to provide a uniform platform for commercial UNIX deployment. It</a:t>
            </a:r>
          </a:p>
          <a:p>
            <a:r>
              <a:rPr lang="en-US" sz="1200" kern="1200" baseline="0" dirty="0" smtClean="0">
                <a:solidFill>
                  <a:schemeClr val="tx1"/>
                </a:solidFill>
                <a:latin typeface="+mn-lt"/>
                <a:ea typeface="+mn-ea"/>
                <a:cs typeface="+mn-cs"/>
              </a:rPr>
              <a:t>has succeeded in this objective and is perhaps the most important UNIX variant. It</a:t>
            </a:r>
          </a:p>
          <a:p>
            <a:r>
              <a:rPr lang="en-US" sz="1200" kern="1200" baseline="0" dirty="0" smtClean="0">
                <a:solidFill>
                  <a:schemeClr val="tx1"/>
                </a:solidFill>
                <a:latin typeface="+mn-lt"/>
                <a:ea typeface="+mn-ea"/>
                <a:cs typeface="+mn-cs"/>
              </a:rPr>
              <a:t>incorporates most of the important features ever developed on any UNIX system</a:t>
            </a:r>
          </a:p>
          <a:p>
            <a:r>
              <a:rPr lang="en-US" sz="1200" kern="1200" baseline="0" dirty="0" smtClean="0">
                <a:solidFill>
                  <a:schemeClr val="tx1"/>
                </a:solidFill>
                <a:latin typeface="+mn-lt"/>
                <a:ea typeface="+mn-ea"/>
                <a:cs typeface="+mn-cs"/>
              </a:rPr>
              <a:t>and does so in an integrated, commercially viable fashion. SVR4 runs on processors</a:t>
            </a:r>
          </a:p>
          <a:p>
            <a:r>
              <a:rPr lang="en-US" sz="1200" kern="1200" baseline="0" dirty="0" smtClean="0">
                <a:solidFill>
                  <a:schemeClr val="tx1"/>
                </a:solidFill>
                <a:latin typeface="+mn-lt"/>
                <a:ea typeface="+mn-ea"/>
                <a:cs typeface="+mn-cs"/>
              </a:rPr>
              <a:t>ranging from 32-bit microprocessors up to supercomputers.</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137</a:t>
            </a:fld>
            <a:endParaRPr lang="en-US" dirty="0"/>
          </a:p>
        </p:txBody>
      </p:sp>
    </p:spTree>
    <p:extLst>
      <p:ext uri="{BB962C8B-B14F-4D97-AF65-F5344CB8AC3E}">
        <p14:creationId xmlns:p14="http://schemas.microsoft.com/office/powerpoint/2010/main" val="1753943040"/>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The Berkeley Software Distribution (BSD) series of UNIX releases have played</a:t>
            </a:r>
          </a:p>
          <a:p>
            <a:r>
              <a:rPr lang="en-US" sz="1200" kern="1200" baseline="0" dirty="0" smtClean="0">
                <a:solidFill>
                  <a:schemeClr val="tx1"/>
                </a:solidFill>
                <a:latin typeface="+mn-lt"/>
                <a:ea typeface="+mn-ea"/>
                <a:cs typeface="+mn-cs"/>
              </a:rPr>
              <a:t>a key role in the development of OS design theory. 4.xBSD is widely used in academic</a:t>
            </a:r>
          </a:p>
          <a:p>
            <a:r>
              <a:rPr lang="en-US" sz="1200" kern="1200" baseline="0" dirty="0" smtClean="0">
                <a:solidFill>
                  <a:schemeClr val="tx1"/>
                </a:solidFill>
                <a:latin typeface="+mn-lt"/>
                <a:ea typeface="+mn-ea"/>
                <a:cs typeface="+mn-cs"/>
              </a:rPr>
              <a:t>installations and has served as the basis of a number of commercial UNIX</a:t>
            </a:r>
          </a:p>
          <a:p>
            <a:r>
              <a:rPr lang="en-US" sz="1200" kern="1200" baseline="0" dirty="0" smtClean="0">
                <a:solidFill>
                  <a:schemeClr val="tx1"/>
                </a:solidFill>
                <a:latin typeface="+mn-lt"/>
                <a:ea typeface="+mn-ea"/>
                <a:cs typeface="+mn-cs"/>
              </a:rPr>
              <a:t> products. It is probably safe to say that BSD is responsible for much of the popularity</a:t>
            </a:r>
          </a:p>
          <a:p>
            <a:r>
              <a:rPr lang="en-US" sz="1200" kern="1200" baseline="0" dirty="0" smtClean="0">
                <a:solidFill>
                  <a:schemeClr val="tx1"/>
                </a:solidFill>
                <a:latin typeface="+mn-lt"/>
                <a:ea typeface="+mn-ea"/>
                <a:cs typeface="+mn-cs"/>
              </a:rPr>
              <a:t>of UNIX and that most enhancements to UNIX first appeared in BSD versions.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4.4BSD was the final version of BSD to be released by Berkeley, with the design</a:t>
            </a:r>
          </a:p>
          <a:p>
            <a:r>
              <a:rPr lang="en-US" sz="1200" kern="1200" baseline="0" dirty="0" smtClean="0">
                <a:solidFill>
                  <a:schemeClr val="tx1"/>
                </a:solidFill>
                <a:latin typeface="+mn-lt"/>
                <a:ea typeface="+mn-ea"/>
                <a:cs typeface="+mn-cs"/>
              </a:rPr>
              <a:t>and implementation organization subsequently dissolved. It is a major upgrade</a:t>
            </a:r>
          </a:p>
          <a:p>
            <a:r>
              <a:rPr lang="en-US" sz="1200" kern="1200" baseline="0" dirty="0" smtClean="0">
                <a:solidFill>
                  <a:schemeClr val="tx1"/>
                </a:solidFill>
                <a:latin typeface="+mn-lt"/>
                <a:ea typeface="+mn-ea"/>
                <a:cs typeface="+mn-cs"/>
              </a:rPr>
              <a:t>to 4.3BSD and includes a new virtual memory system, changes in the kernel structure,</a:t>
            </a:r>
          </a:p>
          <a:p>
            <a:r>
              <a:rPr lang="en-US" sz="1200" kern="1200" baseline="0" dirty="0" smtClean="0">
                <a:solidFill>
                  <a:schemeClr val="tx1"/>
                </a:solidFill>
                <a:latin typeface="+mn-lt"/>
                <a:ea typeface="+mn-ea"/>
                <a:cs typeface="+mn-cs"/>
              </a:rPr>
              <a:t>and a long list of other feature enhancements.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There are several widely used, open-source versions of BSD. FreeBSD</a:t>
            </a:r>
          </a:p>
          <a:p>
            <a:r>
              <a:rPr lang="en-US" sz="1200" kern="1200" baseline="0" dirty="0" smtClean="0">
                <a:solidFill>
                  <a:schemeClr val="tx1"/>
                </a:solidFill>
                <a:latin typeface="+mn-lt"/>
                <a:ea typeface="+mn-ea"/>
                <a:cs typeface="+mn-cs"/>
              </a:rPr>
              <a:t>is popular for Internet-based servers and firewalls and is used in a number of</a:t>
            </a:r>
          </a:p>
          <a:p>
            <a:r>
              <a:rPr lang="en-US" sz="1200" kern="1200" baseline="0" dirty="0" smtClean="0">
                <a:solidFill>
                  <a:schemeClr val="tx1"/>
                </a:solidFill>
                <a:latin typeface="+mn-lt"/>
                <a:ea typeface="+mn-ea"/>
                <a:cs typeface="+mn-cs"/>
              </a:rPr>
              <a:t>embedded systems. </a:t>
            </a:r>
            <a:r>
              <a:rPr lang="en-US" sz="1200" kern="1200" baseline="0" dirty="0" err="1" smtClean="0">
                <a:solidFill>
                  <a:schemeClr val="tx1"/>
                </a:solidFill>
                <a:latin typeface="+mn-lt"/>
                <a:ea typeface="+mn-ea"/>
                <a:cs typeface="+mn-cs"/>
              </a:rPr>
              <a:t>NetBSD</a:t>
            </a:r>
            <a:r>
              <a:rPr lang="en-US" sz="1200" kern="1200" baseline="0" dirty="0" smtClean="0">
                <a:solidFill>
                  <a:schemeClr val="tx1"/>
                </a:solidFill>
                <a:latin typeface="+mn-lt"/>
                <a:ea typeface="+mn-ea"/>
                <a:cs typeface="+mn-cs"/>
              </a:rPr>
              <a:t> is available for many platforms, including </a:t>
            </a:r>
            <a:r>
              <a:rPr lang="en-US" sz="1200" kern="1200" baseline="0" dirty="0" err="1" smtClean="0">
                <a:solidFill>
                  <a:schemeClr val="tx1"/>
                </a:solidFill>
                <a:latin typeface="+mn-lt"/>
                <a:ea typeface="+mn-ea"/>
                <a:cs typeface="+mn-cs"/>
              </a:rPr>
              <a:t>largescale</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server systems, desktop systems, and handheld devices, and is often used in</a:t>
            </a:r>
          </a:p>
          <a:p>
            <a:r>
              <a:rPr lang="en-US" sz="1200" kern="1200" baseline="0" dirty="0" smtClean="0">
                <a:solidFill>
                  <a:schemeClr val="tx1"/>
                </a:solidFill>
                <a:latin typeface="+mn-lt"/>
                <a:ea typeface="+mn-ea"/>
                <a:cs typeface="+mn-cs"/>
              </a:rPr>
              <a:t>embedded systems. </a:t>
            </a:r>
            <a:r>
              <a:rPr lang="en-US" sz="1200" kern="1200" baseline="0" dirty="0" err="1" smtClean="0">
                <a:solidFill>
                  <a:schemeClr val="tx1"/>
                </a:solidFill>
                <a:latin typeface="+mn-lt"/>
                <a:ea typeface="+mn-ea"/>
                <a:cs typeface="+mn-cs"/>
              </a:rPr>
              <a:t>OpenBSD</a:t>
            </a:r>
            <a:r>
              <a:rPr lang="en-US" sz="1200" kern="1200" baseline="0" dirty="0" smtClean="0">
                <a:solidFill>
                  <a:schemeClr val="tx1"/>
                </a:solidFill>
                <a:latin typeface="+mn-lt"/>
                <a:ea typeface="+mn-ea"/>
                <a:cs typeface="+mn-cs"/>
              </a:rPr>
              <a:t> is an open-source OS that places special emphasis</a:t>
            </a:r>
          </a:p>
          <a:p>
            <a:r>
              <a:rPr lang="en-US" sz="1200" kern="1200" baseline="0" dirty="0" smtClean="0">
                <a:solidFill>
                  <a:schemeClr val="tx1"/>
                </a:solidFill>
                <a:latin typeface="+mn-lt"/>
                <a:ea typeface="+mn-ea"/>
                <a:cs typeface="+mn-cs"/>
              </a:rPr>
              <a:t>on security.</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latest version of the Macintosh OS, Mac OS X, is based on FreeBSD 5.0</a:t>
            </a:r>
          </a:p>
          <a:p>
            <a:r>
              <a:rPr lang="en-US" sz="1200" kern="1200" baseline="0" dirty="0" smtClean="0">
                <a:solidFill>
                  <a:schemeClr val="tx1"/>
                </a:solidFill>
                <a:latin typeface="+mn-lt"/>
                <a:ea typeface="+mn-ea"/>
                <a:cs typeface="+mn-cs"/>
              </a:rPr>
              <a:t>and the Mach 3.0 microkernel.</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138</a:t>
            </a:fld>
            <a:endParaRPr lang="en-US" dirty="0"/>
          </a:p>
        </p:txBody>
      </p:sp>
    </p:spTree>
    <p:extLst>
      <p:ext uri="{BB962C8B-B14F-4D97-AF65-F5344CB8AC3E}">
        <p14:creationId xmlns:p14="http://schemas.microsoft.com/office/powerpoint/2010/main" val="19417785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 Solaris is Oracle’s SVR4-based UNIX release, with the latest version being 11. Solaris</a:t>
            </a:r>
          </a:p>
          <a:p>
            <a:r>
              <a:rPr lang="en-US" sz="1200" kern="1200" baseline="0" dirty="0" smtClean="0">
                <a:solidFill>
                  <a:schemeClr val="tx1"/>
                </a:solidFill>
                <a:latin typeface="+mn-lt"/>
                <a:ea typeface="+mn-ea"/>
                <a:cs typeface="+mn-cs"/>
              </a:rPr>
              <a:t>provides all of the features of SVR4 plus a number of more advanced features, such</a:t>
            </a:r>
          </a:p>
          <a:p>
            <a:r>
              <a:rPr lang="en-US" sz="1200" kern="1200" baseline="0" dirty="0" smtClean="0">
                <a:solidFill>
                  <a:schemeClr val="tx1"/>
                </a:solidFill>
                <a:latin typeface="+mn-lt"/>
                <a:ea typeface="+mn-ea"/>
                <a:cs typeface="+mn-cs"/>
              </a:rPr>
              <a:t> as a fully preemptable, multithreaded kernel, full support for SMP, and an object oriented</a:t>
            </a:r>
          </a:p>
          <a:p>
            <a:r>
              <a:rPr lang="en-US" sz="1200" kern="1200" baseline="0" dirty="0" smtClean="0">
                <a:solidFill>
                  <a:schemeClr val="tx1"/>
                </a:solidFill>
                <a:latin typeface="+mn-lt"/>
                <a:ea typeface="+mn-ea"/>
                <a:cs typeface="+mn-cs"/>
              </a:rPr>
              <a:t>interface to file systems. </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139</a:t>
            </a:fld>
            <a:endParaRPr lang="en-US" dirty="0"/>
          </a:p>
        </p:txBody>
      </p:sp>
    </p:spTree>
    <p:extLst>
      <p:ext uri="{BB962C8B-B14F-4D97-AF65-F5344CB8AC3E}">
        <p14:creationId xmlns:p14="http://schemas.microsoft.com/office/powerpoint/2010/main" val="694573446"/>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7500" lnSpcReduction="20000"/>
          </a:bodyPr>
          <a:lstStyle/>
          <a:p>
            <a:r>
              <a:rPr lang="en-US" sz="1200" kern="1200" baseline="0" dirty="0" smtClean="0">
                <a:solidFill>
                  <a:schemeClr val="tx1"/>
                </a:solidFill>
                <a:latin typeface="+mn-lt"/>
                <a:ea typeface="+mn-ea"/>
                <a:cs typeface="+mn-cs"/>
              </a:rPr>
              <a:t> Linux started out as a UNIX variant for the IBM PC (Intel 80386) architecture. </a:t>
            </a:r>
            <a:r>
              <a:rPr lang="en-US" sz="1200" kern="1200" baseline="0" dirty="0" err="1" smtClean="0">
                <a:solidFill>
                  <a:schemeClr val="tx1"/>
                </a:solidFill>
                <a:latin typeface="+mn-lt"/>
                <a:ea typeface="+mn-ea"/>
                <a:cs typeface="+mn-cs"/>
              </a:rPr>
              <a:t>Linus</a:t>
            </a:r>
            <a:endParaRPr lang="en-US" sz="1200" kern="1200" baseline="0" dirty="0" smtClean="0">
              <a:solidFill>
                <a:schemeClr val="tx1"/>
              </a:solidFill>
              <a:latin typeface="+mn-lt"/>
              <a:ea typeface="+mn-ea"/>
              <a:cs typeface="+mn-cs"/>
            </a:endParaRPr>
          </a:p>
          <a:p>
            <a:r>
              <a:rPr lang="en-US" sz="1200" kern="1200" baseline="0" dirty="0" err="1" smtClean="0">
                <a:solidFill>
                  <a:schemeClr val="tx1"/>
                </a:solidFill>
                <a:latin typeface="+mn-lt"/>
                <a:ea typeface="+mn-ea"/>
                <a:cs typeface="+mn-cs"/>
              </a:rPr>
              <a:t>Torvalds</a:t>
            </a:r>
            <a:r>
              <a:rPr lang="en-US" sz="1200" kern="1200" baseline="0" dirty="0" smtClean="0">
                <a:solidFill>
                  <a:schemeClr val="tx1"/>
                </a:solidFill>
                <a:latin typeface="+mn-lt"/>
                <a:ea typeface="+mn-ea"/>
                <a:cs typeface="+mn-cs"/>
              </a:rPr>
              <a:t>, a Finnish student of computer science, wrote the initial version. </a:t>
            </a:r>
            <a:r>
              <a:rPr lang="en-US" sz="1200" kern="1200" baseline="0" dirty="0" err="1" smtClean="0">
                <a:solidFill>
                  <a:schemeClr val="tx1"/>
                </a:solidFill>
                <a:latin typeface="+mn-lt"/>
                <a:ea typeface="+mn-ea"/>
                <a:cs typeface="+mn-cs"/>
              </a:rPr>
              <a:t>Torvalds</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posted an early version of Linux on the Internet in 1991. Since then, a number of people,</a:t>
            </a:r>
          </a:p>
          <a:p>
            <a:r>
              <a:rPr lang="en-US" sz="1200" kern="1200" baseline="0" dirty="0" smtClean="0">
                <a:solidFill>
                  <a:schemeClr val="tx1"/>
                </a:solidFill>
                <a:latin typeface="+mn-lt"/>
                <a:ea typeface="+mn-ea"/>
                <a:cs typeface="+mn-cs"/>
              </a:rPr>
              <a:t>collaborating over the Internet, have contributed to the development of Linux, all</a:t>
            </a:r>
          </a:p>
          <a:p>
            <a:r>
              <a:rPr lang="en-US" sz="1200" kern="1200" baseline="0" dirty="0" smtClean="0">
                <a:solidFill>
                  <a:schemeClr val="tx1"/>
                </a:solidFill>
                <a:latin typeface="+mn-lt"/>
                <a:ea typeface="+mn-ea"/>
                <a:cs typeface="+mn-cs"/>
              </a:rPr>
              <a:t>under the control of </a:t>
            </a:r>
            <a:r>
              <a:rPr lang="en-US" sz="1200" kern="1200" baseline="0" dirty="0" err="1" smtClean="0">
                <a:solidFill>
                  <a:schemeClr val="tx1"/>
                </a:solidFill>
                <a:latin typeface="+mn-lt"/>
                <a:ea typeface="+mn-ea"/>
                <a:cs typeface="+mn-cs"/>
              </a:rPr>
              <a:t>Torvalds</a:t>
            </a:r>
            <a:r>
              <a:rPr lang="en-US" sz="1200" kern="1200" baseline="0" dirty="0" smtClean="0">
                <a:solidFill>
                  <a:schemeClr val="tx1"/>
                </a:solidFill>
                <a:latin typeface="+mn-lt"/>
                <a:ea typeface="+mn-ea"/>
                <a:cs typeface="+mn-cs"/>
              </a:rPr>
              <a:t>. Because Linux is free and the source code is available,</a:t>
            </a:r>
          </a:p>
          <a:p>
            <a:r>
              <a:rPr lang="en-US" sz="1200" kern="1200" baseline="0" dirty="0" smtClean="0">
                <a:solidFill>
                  <a:schemeClr val="tx1"/>
                </a:solidFill>
                <a:latin typeface="+mn-lt"/>
                <a:ea typeface="+mn-ea"/>
                <a:cs typeface="+mn-cs"/>
              </a:rPr>
              <a:t>it became an early alternative to other UNIX workstations, such as those offered by</a:t>
            </a:r>
          </a:p>
          <a:p>
            <a:r>
              <a:rPr lang="en-US" sz="1200" kern="1200" baseline="0" dirty="0" smtClean="0">
                <a:solidFill>
                  <a:schemeClr val="tx1"/>
                </a:solidFill>
                <a:latin typeface="+mn-lt"/>
                <a:ea typeface="+mn-ea"/>
                <a:cs typeface="+mn-cs"/>
              </a:rPr>
              <a:t>Sun Microsystems and IBM. Today, Linux is a full-featured UNIX system that runs</a:t>
            </a:r>
          </a:p>
          <a:p>
            <a:r>
              <a:rPr lang="en-US" sz="1200" kern="1200" baseline="0" dirty="0" smtClean="0">
                <a:solidFill>
                  <a:schemeClr val="tx1"/>
                </a:solidFill>
                <a:latin typeface="+mn-lt"/>
                <a:ea typeface="+mn-ea"/>
                <a:cs typeface="+mn-cs"/>
              </a:rPr>
              <a:t>on virtually all platforms.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Key to the success of Linux has been the availability of free software packages</a:t>
            </a:r>
          </a:p>
          <a:p>
            <a:r>
              <a:rPr lang="en-US" sz="1200" kern="1200" baseline="0" dirty="0" smtClean="0">
                <a:solidFill>
                  <a:schemeClr val="tx1"/>
                </a:solidFill>
                <a:latin typeface="+mn-lt"/>
                <a:ea typeface="+mn-ea"/>
                <a:cs typeface="+mn-cs"/>
              </a:rPr>
              <a:t>under the auspices of the Free Software Foundation (FSF). </a:t>
            </a:r>
            <a:r>
              <a:rPr lang="en-US" sz="1200" kern="1200" baseline="0" dirty="0" err="1" smtClean="0">
                <a:solidFill>
                  <a:schemeClr val="tx1"/>
                </a:solidFill>
                <a:latin typeface="+mn-lt"/>
                <a:ea typeface="+mn-ea"/>
                <a:cs typeface="+mn-cs"/>
              </a:rPr>
              <a:t>FSF’s</a:t>
            </a:r>
            <a:r>
              <a:rPr lang="en-US" sz="1200" kern="1200" baseline="0" dirty="0" smtClean="0">
                <a:solidFill>
                  <a:schemeClr val="tx1"/>
                </a:solidFill>
                <a:latin typeface="+mn-lt"/>
                <a:ea typeface="+mn-ea"/>
                <a:cs typeface="+mn-cs"/>
              </a:rPr>
              <a:t> goal is stable, platform-</a:t>
            </a:r>
          </a:p>
          <a:p>
            <a:r>
              <a:rPr lang="en-US" sz="1200" kern="1200" baseline="0" dirty="0" smtClean="0">
                <a:solidFill>
                  <a:schemeClr val="tx1"/>
                </a:solidFill>
                <a:latin typeface="+mn-lt"/>
                <a:ea typeface="+mn-ea"/>
                <a:cs typeface="+mn-cs"/>
              </a:rPr>
              <a:t>independent software that is free, high quality, and embraced by the user community.</a:t>
            </a:r>
          </a:p>
          <a:p>
            <a:r>
              <a:rPr lang="en-US" sz="1200" kern="1200" baseline="0" dirty="0" err="1" smtClean="0">
                <a:solidFill>
                  <a:schemeClr val="tx1"/>
                </a:solidFill>
                <a:latin typeface="+mn-lt"/>
                <a:ea typeface="+mn-ea"/>
                <a:cs typeface="+mn-cs"/>
              </a:rPr>
              <a:t>FSF’s</a:t>
            </a:r>
            <a:r>
              <a:rPr lang="en-US" sz="1200" kern="1200" baseline="0" dirty="0" smtClean="0">
                <a:solidFill>
                  <a:schemeClr val="tx1"/>
                </a:solidFill>
                <a:latin typeface="+mn-lt"/>
                <a:ea typeface="+mn-ea"/>
                <a:cs typeface="+mn-cs"/>
              </a:rPr>
              <a:t> GNU project</a:t>
            </a:r>
            <a:r>
              <a:rPr lang="en-US" sz="1200" kern="1200" baseline="30000" dirty="0" smtClean="0">
                <a:solidFill>
                  <a:schemeClr val="tx1"/>
                </a:solidFill>
                <a:latin typeface="+mn-lt"/>
                <a:ea typeface="+mn-ea"/>
                <a:cs typeface="+mn-cs"/>
              </a:rPr>
              <a:t>2</a:t>
            </a:r>
            <a:r>
              <a:rPr lang="en-US" sz="1200" kern="1200" baseline="0" dirty="0" smtClean="0">
                <a:solidFill>
                  <a:schemeClr val="tx1"/>
                </a:solidFill>
                <a:latin typeface="+mn-lt"/>
                <a:ea typeface="+mn-ea"/>
                <a:cs typeface="+mn-cs"/>
              </a:rPr>
              <a:t>  provides tools for software developers, and the GNU</a:t>
            </a:r>
          </a:p>
          <a:p>
            <a:r>
              <a:rPr lang="en-US" sz="1200" kern="1200" baseline="0" dirty="0" smtClean="0">
                <a:solidFill>
                  <a:schemeClr val="tx1"/>
                </a:solidFill>
                <a:latin typeface="+mn-lt"/>
                <a:ea typeface="+mn-ea"/>
                <a:cs typeface="+mn-cs"/>
              </a:rPr>
              <a:t>Public License (GPL) is the FSF seal of approval. </a:t>
            </a:r>
            <a:r>
              <a:rPr lang="en-US" sz="1200" kern="1200" baseline="0" dirty="0" err="1" smtClean="0">
                <a:solidFill>
                  <a:schemeClr val="tx1"/>
                </a:solidFill>
                <a:latin typeface="+mn-lt"/>
                <a:ea typeface="+mn-ea"/>
                <a:cs typeface="+mn-cs"/>
              </a:rPr>
              <a:t>Torvalds</a:t>
            </a:r>
            <a:r>
              <a:rPr lang="en-US" sz="1200" kern="1200" baseline="0" dirty="0" smtClean="0">
                <a:solidFill>
                  <a:schemeClr val="tx1"/>
                </a:solidFill>
                <a:latin typeface="+mn-lt"/>
                <a:ea typeface="+mn-ea"/>
                <a:cs typeface="+mn-cs"/>
              </a:rPr>
              <a:t> used GNU tools in developing</a:t>
            </a:r>
          </a:p>
          <a:p>
            <a:r>
              <a:rPr lang="en-US" sz="1200" kern="1200" baseline="0" dirty="0" smtClean="0">
                <a:solidFill>
                  <a:schemeClr val="tx1"/>
                </a:solidFill>
                <a:latin typeface="+mn-lt"/>
                <a:ea typeface="+mn-ea"/>
                <a:cs typeface="+mn-cs"/>
              </a:rPr>
              <a:t>his kernel, which he then released under the GPL. Thus, the Linux distributions</a:t>
            </a:r>
          </a:p>
          <a:p>
            <a:r>
              <a:rPr lang="en-US" sz="1200" kern="1200" baseline="0" dirty="0" smtClean="0">
                <a:solidFill>
                  <a:schemeClr val="tx1"/>
                </a:solidFill>
                <a:latin typeface="+mn-lt"/>
                <a:ea typeface="+mn-ea"/>
                <a:cs typeface="+mn-cs"/>
              </a:rPr>
              <a:t>that you see today are the product of </a:t>
            </a:r>
            <a:r>
              <a:rPr lang="en-US" sz="1200" kern="1200" baseline="0" dirty="0" err="1" smtClean="0">
                <a:solidFill>
                  <a:schemeClr val="tx1"/>
                </a:solidFill>
                <a:latin typeface="+mn-lt"/>
                <a:ea typeface="+mn-ea"/>
                <a:cs typeface="+mn-cs"/>
              </a:rPr>
              <a:t>FSF’s</a:t>
            </a:r>
            <a:r>
              <a:rPr lang="en-US" sz="1200" kern="1200" baseline="0" dirty="0" smtClean="0">
                <a:solidFill>
                  <a:schemeClr val="tx1"/>
                </a:solidFill>
                <a:latin typeface="+mn-lt"/>
                <a:ea typeface="+mn-ea"/>
                <a:cs typeface="+mn-cs"/>
              </a:rPr>
              <a:t> GNU project, </a:t>
            </a:r>
            <a:r>
              <a:rPr lang="en-US" sz="1200" kern="1200" baseline="0" dirty="0" err="1" smtClean="0">
                <a:solidFill>
                  <a:schemeClr val="tx1"/>
                </a:solidFill>
                <a:latin typeface="+mn-lt"/>
                <a:ea typeface="+mn-ea"/>
                <a:cs typeface="+mn-cs"/>
              </a:rPr>
              <a:t>Torvald’s</a:t>
            </a:r>
            <a:r>
              <a:rPr lang="en-US" sz="1200" kern="1200" baseline="0" dirty="0" smtClean="0">
                <a:solidFill>
                  <a:schemeClr val="tx1"/>
                </a:solidFill>
                <a:latin typeface="+mn-lt"/>
                <a:ea typeface="+mn-ea"/>
                <a:cs typeface="+mn-cs"/>
              </a:rPr>
              <a:t> individual effort,</a:t>
            </a:r>
          </a:p>
          <a:p>
            <a:r>
              <a:rPr lang="en-US" sz="1200" kern="1200" baseline="0" dirty="0" smtClean="0">
                <a:solidFill>
                  <a:schemeClr val="tx1"/>
                </a:solidFill>
                <a:latin typeface="+mn-lt"/>
                <a:ea typeface="+mn-ea"/>
                <a:cs typeface="+mn-cs"/>
              </a:rPr>
              <a:t>and the efforts of many collaborators all over the world.</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In addition to its use by many individual developers, Linux has now made significant</a:t>
            </a:r>
          </a:p>
          <a:p>
            <a:r>
              <a:rPr lang="en-US" sz="1200" kern="1200" baseline="0" dirty="0" smtClean="0">
                <a:solidFill>
                  <a:schemeClr val="tx1"/>
                </a:solidFill>
                <a:latin typeface="+mn-lt"/>
                <a:ea typeface="+mn-ea"/>
                <a:cs typeface="+mn-cs"/>
              </a:rPr>
              <a:t>penetration into the corporate world. This is not only because of the free</a:t>
            </a:r>
          </a:p>
          <a:p>
            <a:r>
              <a:rPr lang="en-US" sz="1200" kern="1200" baseline="0" dirty="0" smtClean="0">
                <a:solidFill>
                  <a:schemeClr val="tx1"/>
                </a:solidFill>
                <a:latin typeface="+mn-lt"/>
                <a:ea typeface="+mn-ea"/>
                <a:cs typeface="+mn-cs"/>
              </a:rPr>
              <a:t>software but also because of the quality of the Linux kernel. Many talented developers</a:t>
            </a:r>
          </a:p>
          <a:p>
            <a:r>
              <a:rPr lang="en-US" sz="1200" kern="1200" baseline="0" dirty="0" smtClean="0">
                <a:solidFill>
                  <a:schemeClr val="tx1"/>
                </a:solidFill>
                <a:latin typeface="+mn-lt"/>
                <a:ea typeface="+mn-ea"/>
                <a:cs typeface="+mn-cs"/>
              </a:rPr>
              <a:t>have contributed to the current version, resulting in a technically impressive</a:t>
            </a:r>
          </a:p>
          <a:p>
            <a:r>
              <a:rPr lang="en-US" sz="1200" kern="1200" baseline="0" dirty="0" smtClean="0">
                <a:solidFill>
                  <a:schemeClr val="tx1"/>
                </a:solidFill>
                <a:latin typeface="+mn-lt"/>
                <a:ea typeface="+mn-ea"/>
                <a:cs typeface="+mn-cs"/>
              </a:rPr>
              <a:t>product. Moreover, Linux is highly modular and easily configured. This makes it easy</a:t>
            </a:r>
          </a:p>
          <a:p>
            <a:r>
              <a:rPr lang="en-US" sz="1200" kern="1200" baseline="0" dirty="0" smtClean="0">
                <a:solidFill>
                  <a:schemeClr val="tx1"/>
                </a:solidFill>
                <a:latin typeface="+mn-lt"/>
                <a:ea typeface="+mn-ea"/>
                <a:cs typeface="+mn-cs"/>
              </a:rPr>
              <a:t>to squeeze optimal performance from a variety of hardware platforms. Plus, with the</a:t>
            </a:r>
          </a:p>
          <a:p>
            <a:r>
              <a:rPr lang="en-US" sz="1200" kern="1200" baseline="0" dirty="0" smtClean="0">
                <a:solidFill>
                  <a:schemeClr val="tx1"/>
                </a:solidFill>
                <a:latin typeface="+mn-lt"/>
                <a:ea typeface="+mn-ea"/>
                <a:cs typeface="+mn-cs"/>
              </a:rPr>
              <a:t>source code available, vendors can tweak applications and utilities to meet specific</a:t>
            </a:r>
          </a:p>
          <a:p>
            <a:r>
              <a:rPr lang="en-US" sz="1200" kern="1200" baseline="0" dirty="0" smtClean="0">
                <a:solidFill>
                  <a:schemeClr val="tx1"/>
                </a:solidFill>
                <a:latin typeface="+mn-lt"/>
                <a:ea typeface="+mn-ea"/>
                <a:cs typeface="+mn-cs"/>
              </a:rPr>
              <a:t>requirements. There are also commercial companies like Red Hat and Canonical,</a:t>
            </a:r>
          </a:p>
          <a:p>
            <a:r>
              <a:rPr lang="en-US" sz="1200" kern="1200" baseline="0" dirty="0" smtClean="0">
                <a:solidFill>
                  <a:schemeClr val="tx1"/>
                </a:solidFill>
                <a:latin typeface="+mn-lt"/>
                <a:ea typeface="+mn-ea"/>
                <a:cs typeface="+mn-cs"/>
              </a:rPr>
              <a:t>which provide highly professional and reliable support for their Linux-based distributions</a:t>
            </a:r>
          </a:p>
          <a:p>
            <a:r>
              <a:rPr lang="en-US" sz="1200" kern="1200" baseline="0" dirty="0" smtClean="0">
                <a:solidFill>
                  <a:schemeClr val="tx1"/>
                </a:solidFill>
                <a:latin typeface="+mn-lt"/>
                <a:ea typeface="+mn-ea"/>
                <a:cs typeface="+mn-cs"/>
              </a:rPr>
              <a:t>for long periods of time. Throughout this book, we will provide details of Linux</a:t>
            </a:r>
          </a:p>
          <a:p>
            <a:r>
              <a:rPr lang="en-US" sz="1200" kern="1200" baseline="0" dirty="0" smtClean="0">
                <a:solidFill>
                  <a:schemeClr val="tx1"/>
                </a:solidFill>
                <a:latin typeface="+mn-lt"/>
                <a:ea typeface="+mn-ea"/>
                <a:cs typeface="+mn-cs"/>
              </a:rPr>
              <a:t>kernel internals based on Linux kernel 4.7, released in 2016.</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A large part of the success of the Linux Operating System is due to its development</a:t>
            </a:r>
          </a:p>
          <a:p>
            <a:r>
              <a:rPr lang="en-US" sz="1200" kern="1200" baseline="0" dirty="0" smtClean="0">
                <a:solidFill>
                  <a:schemeClr val="tx1"/>
                </a:solidFill>
                <a:latin typeface="+mn-lt"/>
                <a:ea typeface="+mn-ea"/>
                <a:cs typeface="+mn-cs"/>
              </a:rPr>
              <a:t>model. Code contributions are handled by one main mailing list, called LKML</a:t>
            </a:r>
          </a:p>
          <a:p>
            <a:r>
              <a:rPr lang="en-US" sz="1200" kern="1200" baseline="0" dirty="0" smtClean="0">
                <a:solidFill>
                  <a:schemeClr val="tx1"/>
                </a:solidFill>
                <a:latin typeface="+mn-lt"/>
                <a:ea typeface="+mn-ea"/>
                <a:cs typeface="+mn-cs"/>
              </a:rPr>
              <a:t>(Linux Kernel Mailing List). Apart from it, there are many other mailing lists, each</a:t>
            </a:r>
          </a:p>
          <a:p>
            <a:r>
              <a:rPr lang="en-US" sz="1200" kern="1200" baseline="0" dirty="0" smtClean="0">
                <a:solidFill>
                  <a:schemeClr val="tx1"/>
                </a:solidFill>
                <a:latin typeface="+mn-lt"/>
                <a:ea typeface="+mn-ea"/>
                <a:cs typeface="+mn-cs"/>
              </a:rPr>
              <a:t>dedicated to a Linux kernel subsystem (like the </a:t>
            </a:r>
            <a:r>
              <a:rPr lang="en-US" sz="1200" kern="1200" baseline="0" dirty="0" err="1" smtClean="0">
                <a:solidFill>
                  <a:schemeClr val="tx1"/>
                </a:solidFill>
                <a:latin typeface="+mn-lt"/>
                <a:ea typeface="+mn-ea"/>
                <a:cs typeface="+mn-cs"/>
              </a:rPr>
              <a:t>netdev</a:t>
            </a:r>
            <a:r>
              <a:rPr lang="en-US" sz="1200" kern="1200" baseline="0" dirty="0" smtClean="0">
                <a:solidFill>
                  <a:schemeClr val="tx1"/>
                </a:solidFill>
                <a:latin typeface="+mn-lt"/>
                <a:ea typeface="+mn-ea"/>
                <a:cs typeface="+mn-cs"/>
              </a:rPr>
              <a:t> mailing list for networking,</a:t>
            </a:r>
          </a:p>
          <a:p>
            <a:r>
              <a:rPr lang="en-US" sz="1200" kern="1200" baseline="0" dirty="0" smtClean="0">
                <a:solidFill>
                  <a:schemeClr val="tx1"/>
                </a:solidFill>
                <a:latin typeface="+mn-lt"/>
                <a:ea typeface="+mn-ea"/>
                <a:cs typeface="+mn-cs"/>
              </a:rPr>
              <a:t>the </a:t>
            </a:r>
            <a:r>
              <a:rPr lang="en-US" sz="1200" kern="1200" baseline="0" dirty="0" err="1" smtClean="0">
                <a:solidFill>
                  <a:schemeClr val="tx1"/>
                </a:solidFill>
                <a:latin typeface="+mn-lt"/>
                <a:ea typeface="+mn-ea"/>
                <a:cs typeface="+mn-cs"/>
              </a:rPr>
              <a:t>linux-pci</a:t>
            </a:r>
            <a:r>
              <a:rPr lang="en-US" sz="1200" kern="1200" baseline="0" dirty="0" smtClean="0">
                <a:solidFill>
                  <a:schemeClr val="tx1"/>
                </a:solidFill>
                <a:latin typeface="+mn-lt"/>
                <a:ea typeface="+mn-ea"/>
                <a:cs typeface="+mn-cs"/>
              </a:rPr>
              <a:t> for the PCI subsystem, the </a:t>
            </a:r>
            <a:r>
              <a:rPr lang="en-US" sz="1200" kern="1200" baseline="0" dirty="0" err="1" smtClean="0">
                <a:solidFill>
                  <a:schemeClr val="tx1"/>
                </a:solidFill>
                <a:latin typeface="+mn-lt"/>
                <a:ea typeface="+mn-ea"/>
                <a:cs typeface="+mn-cs"/>
              </a:rPr>
              <a:t>linux-acpi</a:t>
            </a:r>
            <a:r>
              <a:rPr lang="en-US" sz="1200" kern="1200" baseline="0" dirty="0" smtClean="0">
                <a:solidFill>
                  <a:schemeClr val="tx1"/>
                </a:solidFill>
                <a:latin typeface="+mn-lt"/>
                <a:ea typeface="+mn-ea"/>
                <a:cs typeface="+mn-cs"/>
              </a:rPr>
              <a:t> for the ACPI subsystem, and a</a:t>
            </a:r>
          </a:p>
          <a:p>
            <a:r>
              <a:rPr lang="en-US" sz="1200" kern="1200" baseline="0" dirty="0" smtClean="0">
                <a:solidFill>
                  <a:schemeClr val="tx1"/>
                </a:solidFill>
                <a:latin typeface="+mn-lt"/>
                <a:ea typeface="+mn-ea"/>
                <a:cs typeface="+mn-cs"/>
              </a:rPr>
              <a:t>great many more). The patches which are sent to these mailing lists should adhere to</a:t>
            </a:r>
          </a:p>
          <a:p>
            <a:r>
              <a:rPr lang="en-US" sz="1200" kern="1200" baseline="0" dirty="0" smtClean="0">
                <a:solidFill>
                  <a:schemeClr val="tx1"/>
                </a:solidFill>
                <a:latin typeface="+mn-lt"/>
                <a:ea typeface="+mn-ea"/>
                <a:cs typeface="+mn-cs"/>
              </a:rPr>
              <a:t>strict rules (primarily the Linux Kernel coding style conventions), and are reviewed</a:t>
            </a:r>
          </a:p>
          <a:p>
            <a:r>
              <a:rPr lang="en-US" sz="1200" kern="1200" baseline="0" dirty="0" smtClean="0">
                <a:solidFill>
                  <a:schemeClr val="tx1"/>
                </a:solidFill>
                <a:latin typeface="+mn-lt"/>
                <a:ea typeface="+mn-ea"/>
                <a:cs typeface="+mn-cs"/>
              </a:rPr>
              <a:t>by developers all over the world who are subscribed to these mailing lists. Anyone</a:t>
            </a:r>
          </a:p>
          <a:p>
            <a:r>
              <a:rPr lang="en-US" sz="1200" kern="1200" baseline="0" dirty="0" smtClean="0">
                <a:solidFill>
                  <a:schemeClr val="tx1"/>
                </a:solidFill>
                <a:latin typeface="+mn-lt"/>
                <a:ea typeface="+mn-ea"/>
                <a:cs typeface="+mn-cs"/>
              </a:rPr>
              <a:t>can send patches to these mailing lists; statistics (for example, those published in</a:t>
            </a:r>
          </a:p>
          <a:p>
            <a:r>
              <a:rPr lang="en-US" sz="1200" kern="1200" baseline="0" dirty="0" smtClean="0">
                <a:solidFill>
                  <a:schemeClr val="tx1"/>
                </a:solidFill>
                <a:latin typeface="+mn-lt"/>
                <a:ea typeface="+mn-ea"/>
                <a:cs typeface="+mn-cs"/>
              </a:rPr>
              <a:t>the </a:t>
            </a:r>
            <a:r>
              <a:rPr lang="en-US" sz="1200" kern="1200" baseline="0" dirty="0" err="1" smtClean="0">
                <a:solidFill>
                  <a:schemeClr val="tx1"/>
                </a:solidFill>
                <a:latin typeface="+mn-lt"/>
                <a:ea typeface="+mn-ea"/>
                <a:cs typeface="+mn-cs"/>
              </a:rPr>
              <a:t>lwn.net</a:t>
            </a:r>
            <a:r>
              <a:rPr lang="en-US" sz="1200" kern="1200" baseline="0" dirty="0" smtClean="0">
                <a:solidFill>
                  <a:schemeClr val="tx1"/>
                </a:solidFill>
                <a:latin typeface="+mn-lt"/>
                <a:ea typeface="+mn-ea"/>
                <a:cs typeface="+mn-cs"/>
              </a:rPr>
              <a:t> site from time to time) show that many patches are sent by developers</a:t>
            </a:r>
          </a:p>
          <a:p>
            <a:r>
              <a:rPr lang="en-US" sz="1200" kern="1200" baseline="0" dirty="0" smtClean="0">
                <a:solidFill>
                  <a:schemeClr val="tx1"/>
                </a:solidFill>
                <a:latin typeface="+mn-lt"/>
                <a:ea typeface="+mn-ea"/>
                <a:cs typeface="+mn-cs"/>
              </a:rPr>
              <a:t>from big famous commercial companies like Intel, Red Hat, Google, Samsung, and</a:t>
            </a:r>
          </a:p>
          <a:p>
            <a:r>
              <a:rPr lang="en-US" sz="1200" kern="1200" baseline="0" dirty="0" smtClean="0">
                <a:solidFill>
                  <a:schemeClr val="tx1"/>
                </a:solidFill>
                <a:latin typeface="+mn-lt"/>
                <a:ea typeface="+mn-ea"/>
                <a:cs typeface="+mn-cs"/>
              </a:rPr>
              <a:t>more. Also many maintainers are employees of commercial companies (like David</a:t>
            </a:r>
          </a:p>
          <a:p>
            <a:r>
              <a:rPr lang="en-US" sz="1200" kern="1200" baseline="0" dirty="0" smtClean="0">
                <a:solidFill>
                  <a:schemeClr val="tx1"/>
                </a:solidFill>
                <a:latin typeface="+mn-lt"/>
                <a:ea typeface="+mn-ea"/>
                <a:cs typeface="+mn-cs"/>
              </a:rPr>
              <a:t> Miller, the network maintainer, who works for Red Hat). Many times such patches</a:t>
            </a:r>
          </a:p>
          <a:p>
            <a:r>
              <a:rPr lang="en-US" sz="1200" kern="1200" baseline="0" dirty="0" smtClean="0">
                <a:solidFill>
                  <a:schemeClr val="tx1"/>
                </a:solidFill>
                <a:latin typeface="+mn-lt"/>
                <a:ea typeface="+mn-ea"/>
                <a:cs typeface="+mn-cs"/>
              </a:rPr>
              <a:t>are fixed according to feedback and discussions over the mailing list, and are resent</a:t>
            </a:r>
          </a:p>
          <a:p>
            <a:r>
              <a:rPr lang="en-US" sz="1200" kern="1200" baseline="0" dirty="0" smtClean="0">
                <a:solidFill>
                  <a:schemeClr val="tx1"/>
                </a:solidFill>
                <a:latin typeface="+mn-lt"/>
                <a:ea typeface="+mn-ea"/>
                <a:cs typeface="+mn-cs"/>
              </a:rPr>
              <a:t>and reviewed again. Eventually the maintainer decides whether to accept or reject</a:t>
            </a:r>
          </a:p>
          <a:p>
            <a:r>
              <a:rPr lang="en-US" sz="1200" kern="1200" baseline="0" dirty="0" smtClean="0">
                <a:solidFill>
                  <a:schemeClr val="tx1"/>
                </a:solidFill>
                <a:latin typeface="+mn-lt"/>
                <a:ea typeface="+mn-ea"/>
                <a:cs typeface="+mn-cs"/>
              </a:rPr>
              <a:t>patches; and each subsystem maintainer sends from time to time a pull request of</a:t>
            </a:r>
          </a:p>
          <a:p>
            <a:r>
              <a:rPr lang="en-US" sz="1200" kern="1200" baseline="0" dirty="0" smtClean="0">
                <a:solidFill>
                  <a:schemeClr val="tx1"/>
                </a:solidFill>
                <a:latin typeface="+mn-lt"/>
                <a:ea typeface="+mn-ea"/>
                <a:cs typeface="+mn-cs"/>
              </a:rPr>
              <a:t>his tree to the main kernel tree, which is handled by </a:t>
            </a:r>
            <a:r>
              <a:rPr lang="en-US" sz="1200" kern="1200" baseline="0" dirty="0" err="1" smtClean="0">
                <a:solidFill>
                  <a:schemeClr val="tx1"/>
                </a:solidFill>
                <a:latin typeface="+mn-lt"/>
                <a:ea typeface="+mn-ea"/>
                <a:cs typeface="+mn-cs"/>
              </a:rPr>
              <a:t>Linus</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Torvalds</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Linus</a:t>
            </a:r>
            <a:r>
              <a:rPr lang="en-US" sz="1200" kern="1200" baseline="0" dirty="0" smtClean="0">
                <a:solidFill>
                  <a:schemeClr val="tx1"/>
                </a:solidFill>
                <a:latin typeface="+mn-lt"/>
                <a:ea typeface="+mn-ea"/>
                <a:cs typeface="+mn-cs"/>
              </a:rPr>
              <a:t> himself</a:t>
            </a:r>
          </a:p>
          <a:p>
            <a:r>
              <a:rPr lang="en-US" sz="1200" kern="1200" baseline="0" dirty="0" smtClean="0">
                <a:solidFill>
                  <a:schemeClr val="tx1"/>
                </a:solidFill>
                <a:latin typeface="+mn-lt"/>
                <a:ea typeface="+mn-ea"/>
                <a:cs typeface="+mn-cs"/>
              </a:rPr>
              <a:t>releases a new kernel version in about every 7–10 weeks, and each such release has</a:t>
            </a:r>
          </a:p>
          <a:p>
            <a:r>
              <a:rPr lang="en-US" sz="1200" kern="1200" baseline="0" dirty="0" smtClean="0">
                <a:solidFill>
                  <a:schemeClr val="tx1"/>
                </a:solidFill>
                <a:latin typeface="+mn-lt"/>
                <a:ea typeface="+mn-ea"/>
                <a:cs typeface="+mn-cs"/>
              </a:rPr>
              <a:t>about 5–8 release candidates (RC) versions.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We should mention that it is interesting to try to understand why other </a:t>
            </a:r>
            <a:r>
              <a:rPr lang="en-US" sz="1200" kern="1200" baseline="0" dirty="0" err="1" smtClean="0">
                <a:solidFill>
                  <a:schemeClr val="tx1"/>
                </a:solidFill>
                <a:latin typeface="+mn-lt"/>
                <a:ea typeface="+mn-ea"/>
                <a:cs typeface="+mn-cs"/>
              </a:rPr>
              <a:t>opensource</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operating systems, like various flavors of BSD or </a:t>
            </a:r>
            <a:r>
              <a:rPr lang="en-US" sz="1200" kern="1200" baseline="0" dirty="0" err="1" smtClean="0">
                <a:solidFill>
                  <a:schemeClr val="tx1"/>
                </a:solidFill>
                <a:latin typeface="+mn-lt"/>
                <a:ea typeface="+mn-ea"/>
                <a:cs typeface="+mn-cs"/>
              </a:rPr>
              <a:t>OpenSolaris</a:t>
            </a:r>
            <a:r>
              <a:rPr lang="en-US" sz="1200" kern="1200" baseline="0" dirty="0" smtClean="0">
                <a:solidFill>
                  <a:schemeClr val="tx1"/>
                </a:solidFill>
                <a:latin typeface="+mn-lt"/>
                <a:ea typeface="+mn-ea"/>
                <a:cs typeface="+mn-cs"/>
              </a:rPr>
              <a:t>, did not have the</a:t>
            </a:r>
          </a:p>
          <a:p>
            <a:r>
              <a:rPr lang="en-US" sz="1200" kern="1200" baseline="0" dirty="0" smtClean="0">
                <a:solidFill>
                  <a:schemeClr val="tx1"/>
                </a:solidFill>
                <a:latin typeface="+mn-lt"/>
                <a:ea typeface="+mn-ea"/>
                <a:cs typeface="+mn-cs"/>
              </a:rPr>
              <a:t>success and popularity which Linux has; there can be many reasons for that; and for</a:t>
            </a:r>
          </a:p>
          <a:p>
            <a:r>
              <a:rPr lang="en-US" sz="1200" kern="1200" baseline="0" dirty="0" smtClean="0">
                <a:solidFill>
                  <a:schemeClr val="tx1"/>
                </a:solidFill>
                <a:latin typeface="+mn-lt"/>
                <a:ea typeface="+mn-ea"/>
                <a:cs typeface="+mn-cs"/>
              </a:rPr>
              <a:t>sure, the openness of the development model of Linux contributed to its popularity</a:t>
            </a:r>
          </a:p>
          <a:p>
            <a:r>
              <a:rPr lang="en-US" sz="1200" kern="1200" baseline="0" dirty="0" smtClean="0">
                <a:solidFill>
                  <a:schemeClr val="tx1"/>
                </a:solidFill>
                <a:latin typeface="+mn-lt"/>
                <a:ea typeface="+mn-ea"/>
                <a:cs typeface="+mn-cs"/>
              </a:rPr>
              <a:t>and success; but this topic is out of the scope of this book.</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140</a:t>
            </a:fld>
            <a:endParaRPr lang="en-US" dirty="0"/>
          </a:p>
        </p:txBody>
      </p:sp>
    </p:spTree>
    <p:extLst>
      <p:ext uri="{BB962C8B-B14F-4D97-AF65-F5344CB8AC3E}">
        <p14:creationId xmlns:p14="http://schemas.microsoft.com/office/powerpoint/2010/main" val="354063297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sz="1200" kern="1200" baseline="0" dirty="0" smtClean="0">
                <a:solidFill>
                  <a:schemeClr val="tx1"/>
                </a:solidFill>
                <a:latin typeface="+mn-lt"/>
                <a:ea typeface="+mn-ea"/>
                <a:cs typeface="+mn-cs"/>
              </a:rPr>
              <a:t> Most UNIX kernels are monolithic. Recall from earlier in this chapter that a monolithic</a:t>
            </a:r>
          </a:p>
          <a:p>
            <a:r>
              <a:rPr lang="en-US" sz="1200" kern="1200" baseline="0" dirty="0" smtClean="0">
                <a:solidFill>
                  <a:schemeClr val="tx1"/>
                </a:solidFill>
                <a:latin typeface="+mn-lt"/>
                <a:ea typeface="+mn-ea"/>
                <a:cs typeface="+mn-cs"/>
              </a:rPr>
              <a:t>kernel is one that includes virtually all of the OS functionality in one large block</a:t>
            </a:r>
          </a:p>
          <a:p>
            <a:r>
              <a:rPr lang="en-US" sz="1200" kern="1200" baseline="0" dirty="0" smtClean="0">
                <a:solidFill>
                  <a:schemeClr val="tx1"/>
                </a:solidFill>
                <a:latin typeface="+mn-lt"/>
                <a:ea typeface="+mn-ea"/>
                <a:cs typeface="+mn-cs"/>
              </a:rPr>
              <a:t>of code that runs as a single process with a single address space. All the functional</a:t>
            </a:r>
          </a:p>
          <a:p>
            <a:r>
              <a:rPr lang="en-US" sz="1200" kern="1200" baseline="0" dirty="0" smtClean="0">
                <a:solidFill>
                  <a:schemeClr val="tx1"/>
                </a:solidFill>
                <a:latin typeface="+mn-lt"/>
                <a:ea typeface="+mn-ea"/>
                <a:cs typeface="+mn-cs"/>
              </a:rPr>
              <a:t>components of the kernel have access to all of its internal data structures and routines.</a:t>
            </a:r>
          </a:p>
          <a:p>
            <a:r>
              <a:rPr lang="en-US" sz="1200" kern="1200" baseline="0" dirty="0" smtClean="0">
                <a:solidFill>
                  <a:schemeClr val="tx1"/>
                </a:solidFill>
                <a:latin typeface="+mn-lt"/>
                <a:ea typeface="+mn-ea"/>
                <a:cs typeface="+mn-cs"/>
              </a:rPr>
              <a:t>If changes are made to any portion of a typical monolithic OS, all the modules and</a:t>
            </a:r>
          </a:p>
          <a:p>
            <a:r>
              <a:rPr lang="en-US" sz="1200" kern="1200" baseline="0" dirty="0" smtClean="0">
                <a:solidFill>
                  <a:schemeClr val="tx1"/>
                </a:solidFill>
                <a:latin typeface="+mn-lt"/>
                <a:ea typeface="+mn-ea"/>
                <a:cs typeface="+mn-cs"/>
              </a:rPr>
              <a:t>routines must be </a:t>
            </a:r>
            <a:r>
              <a:rPr lang="en-US" sz="1200" kern="1200" baseline="0" dirty="0" err="1" smtClean="0">
                <a:solidFill>
                  <a:schemeClr val="tx1"/>
                </a:solidFill>
                <a:latin typeface="+mn-lt"/>
                <a:ea typeface="+mn-ea"/>
                <a:cs typeface="+mn-cs"/>
              </a:rPr>
              <a:t>relinked</a:t>
            </a:r>
            <a:r>
              <a:rPr lang="en-US" sz="1200" kern="1200" baseline="0" dirty="0" smtClean="0">
                <a:solidFill>
                  <a:schemeClr val="tx1"/>
                </a:solidFill>
                <a:latin typeface="+mn-lt"/>
                <a:ea typeface="+mn-ea"/>
                <a:cs typeface="+mn-cs"/>
              </a:rPr>
              <a:t> and reinstalled and the system rebooted before the changes</a:t>
            </a:r>
          </a:p>
          <a:p>
            <a:r>
              <a:rPr lang="en-US" sz="1200" kern="1200" baseline="0" dirty="0" smtClean="0">
                <a:solidFill>
                  <a:schemeClr val="tx1"/>
                </a:solidFill>
                <a:latin typeface="+mn-lt"/>
                <a:ea typeface="+mn-ea"/>
                <a:cs typeface="+mn-cs"/>
              </a:rPr>
              <a:t>can take effect. As a result, any modification, such as adding a new device driver or file</a:t>
            </a:r>
          </a:p>
          <a:p>
            <a:r>
              <a:rPr lang="en-US" sz="1200" kern="1200" baseline="0" dirty="0" smtClean="0">
                <a:solidFill>
                  <a:schemeClr val="tx1"/>
                </a:solidFill>
                <a:latin typeface="+mn-lt"/>
                <a:ea typeface="+mn-ea"/>
                <a:cs typeface="+mn-cs"/>
              </a:rPr>
              <a:t>system function, is difficult. This problem is especially acute for Linux, for which development</a:t>
            </a:r>
          </a:p>
          <a:p>
            <a:r>
              <a:rPr lang="en-US" sz="1200" kern="1200" baseline="0" dirty="0" smtClean="0">
                <a:solidFill>
                  <a:schemeClr val="tx1"/>
                </a:solidFill>
                <a:latin typeface="+mn-lt"/>
                <a:ea typeface="+mn-ea"/>
                <a:cs typeface="+mn-cs"/>
              </a:rPr>
              <a:t>is global and done by a loosely associated group of independent developers.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Although Linux does not use a microkernel approach, it achieves many of the</a:t>
            </a:r>
          </a:p>
          <a:p>
            <a:r>
              <a:rPr lang="en-US" sz="1200" kern="1200" baseline="0" dirty="0" smtClean="0">
                <a:solidFill>
                  <a:schemeClr val="tx1"/>
                </a:solidFill>
                <a:latin typeface="+mn-lt"/>
                <a:ea typeface="+mn-ea"/>
                <a:cs typeface="+mn-cs"/>
              </a:rPr>
              <a:t>potential advantages of this approach by means of its particular modular architecture.</a:t>
            </a:r>
          </a:p>
          <a:p>
            <a:r>
              <a:rPr lang="en-US" sz="1200" kern="1200" baseline="0" dirty="0" smtClean="0">
                <a:solidFill>
                  <a:schemeClr val="tx1"/>
                </a:solidFill>
                <a:latin typeface="+mn-lt"/>
                <a:ea typeface="+mn-ea"/>
                <a:cs typeface="+mn-cs"/>
              </a:rPr>
              <a:t>Linux is structured as a collection of modules, a number of which can be automatically</a:t>
            </a:r>
          </a:p>
          <a:p>
            <a:r>
              <a:rPr lang="en-US" sz="1200" kern="1200" baseline="0" dirty="0" smtClean="0">
                <a:solidFill>
                  <a:schemeClr val="tx1"/>
                </a:solidFill>
                <a:latin typeface="+mn-lt"/>
                <a:ea typeface="+mn-ea"/>
                <a:cs typeface="+mn-cs"/>
              </a:rPr>
              <a:t>loaded and unloaded on demand. These relatively independent blocks are</a:t>
            </a:r>
          </a:p>
          <a:p>
            <a:r>
              <a:rPr lang="en-US" sz="1200" kern="1200" baseline="0" dirty="0" smtClean="0">
                <a:solidFill>
                  <a:schemeClr val="tx1"/>
                </a:solidFill>
                <a:latin typeface="+mn-lt"/>
                <a:ea typeface="+mn-ea"/>
                <a:cs typeface="+mn-cs"/>
              </a:rPr>
              <a:t>referred to as loadable modules  [GOYE99]. In essence, a module is an object file</a:t>
            </a:r>
          </a:p>
          <a:p>
            <a:r>
              <a:rPr lang="en-US" sz="1200" kern="1200" baseline="0" dirty="0" smtClean="0">
                <a:solidFill>
                  <a:schemeClr val="tx1"/>
                </a:solidFill>
                <a:latin typeface="+mn-lt"/>
                <a:ea typeface="+mn-ea"/>
                <a:cs typeface="+mn-cs"/>
              </a:rPr>
              <a:t>whose code can be linked to and unlinked from the kernel at runtime. Typically, a</a:t>
            </a:r>
          </a:p>
          <a:p>
            <a:r>
              <a:rPr lang="en-US" sz="1200" kern="1200" baseline="0" dirty="0" smtClean="0">
                <a:solidFill>
                  <a:schemeClr val="tx1"/>
                </a:solidFill>
                <a:latin typeface="+mn-lt"/>
                <a:ea typeface="+mn-ea"/>
                <a:cs typeface="+mn-cs"/>
              </a:rPr>
              <a:t>module implements some specific function, such as a file system, a device driver, or</a:t>
            </a:r>
          </a:p>
          <a:p>
            <a:r>
              <a:rPr lang="en-US" sz="1200" kern="1200" baseline="0" dirty="0" smtClean="0">
                <a:solidFill>
                  <a:schemeClr val="tx1"/>
                </a:solidFill>
                <a:latin typeface="+mn-lt"/>
                <a:ea typeface="+mn-ea"/>
                <a:cs typeface="+mn-cs"/>
              </a:rPr>
              <a:t>some other feature of the kernel’s upper layer. A module does not execute as its own</a:t>
            </a:r>
          </a:p>
          <a:p>
            <a:r>
              <a:rPr lang="en-US" sz="1200" kern="1200" baseline="0" dirty="0" smtClean="0">
                <a:solidFill>
                  <a:schemeClr val="tx1"/>
                </a:solidFill>
                <a:latin typeface="+mn-lt"/>
                <a:ea typeface="+mn-ea"/>
                <a:cs typeface="+mn-cs"/>
              </a:rPr>
              <a:t>process or thread, although it can create kernel threads for various purposes as necessary.</a:t>
            </a:r>
          </a:p>
          <a:p>
            <a:r>
              <a:rPr lang="en-US" sz="1200" kern="1200" baseline="0" dirty="0" smtClean="0">
                <a:solidFill>
                  <a:schemeClr val="tx1"/>
                </a:solidFill>
                <a:latin typeface="+mn-lt"/>
                <a:ea typeface="+mn-ea"/>
                <a:cs typeface="+mn-cs"/>
              </a:rPr>
              <a:t>Rather, a module is executed in kernel mode on behalf of the current process.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Thus, although Linux may be considered monolithic, its modular structure overcomes</a:t>
            </a:r>
          </a:p>
          <a:p>
            <a:r>
              <a:rPr lang="en-US" sz="1200" kern="1200" baseline="0" dirty="0" smtClean="0">
                <a:solidFill>
                  <a:schemeClr val="tx1"/>
                </a:solidFill>
                <a:latin typeface="+mn-lt"/>
                <a:ea typeface="+mn-ea"/>
                <a:cs typeface="+mn-cs"/>
              </a:rPr>
              <a:t>some of the difficulties in developing and evolving the kernel.</a:t>
            </a:r>
          </a:p>
          <a:p>
            <a:endParaRPr lang="en-NZ" dirty="0" smtClean="0"/>
          </a:p>
          <a:p>
            <a:r>
              <a:rPr lang="en-NZ" dirty="0" smtClean="0"/>
              <a:t>The Linux loadable modules have two important characteristics:</a:t>
            </a:r>
          </a:p>
          <a:p>
            <a:r>
              <a:rPr lang="en-NZ" b="1" dirty="0" smtClean="0"/>
              <a:t>Dynamic linking:</a:t>
            </a:r>
            <a:r>
              <a:rPr lang="en-NZ" dirty="0" smtClean="0"/>
              <a:t> A kernel module can be loaded and linked into the kernel while the kernel is already in memory and executing.</a:t>
            </a:r>
          </a:p>
          <a:p>
            <a:pPr lvl="1">
              <a:buFont typeface="Arial" pitchFamily="34" charset="0"/>
              <a:buChar char="•"/>
            </a:pPr>
            <a:r>
              <a:rPr lang="en-NZ" dirty="0" smtClean="0"/>
              <a:t> A module can also be unlinked and removed from memory at any time.</a:t>
            </a:r>
          </a:p>
          <a:p>
            <a:pPr lvl="1">
              <a:buFont typeface="Arial" pitchFamily="34" charset="0"/>
              <a:buChar char="•"/>
            </a:pPr>
            <a:r>
              <a:rPr lang="en-NZ" dirty="0" smtClean="0"/>
              <a:t> Saves kernel memory.</a:t>
            </a:r>
          </a:p>
          <a:p>
            <a:pPr lvl="1">
              <a:buFont typeface="Arial" pitchFamily="34" charset="0"/>
              <a:buChar char="•"/>
            </a:pPr>
            <a:endParaRPr lang="en-NZ" dirty="0" smtClean="0"/>
          </a:p>
          <a:p>
            <a:r>
              <a:rPr lang="en-NZ" b="1" dirty="0" smtClean="0"/>
              <a:t>Stackable modules: </a:t>
            </a:r>
            <a:r>
              <a:rPr lang="en-NZ" dirty="0" smtClean="0"/>
              <a:t>The modules are arranged in a hierarchy. </a:t>
            </a:r>
          </a:p>
          <a:p>
            <a:pPr lvl="1">
              <a:buFont typeface="Arial" pitchFamily="34" charset="0"/>
              <a:buChar char="•"/>
            </a:pPr>
            <a:r>
              <a:rPr lang="en-NZ" dirty="0" smtClean="0"/>
              <a:t> Individual modules serve as libraries when they are referenced by client modules higher up in the hierarchy, and as clients when they reference modules further down.</a:t>
            </a:r>
          </a:p>
          <a:p>
            <a:r>
              <a:rPr lang="en-US" sz="1200" kern="1200" baseline="0" dirty="0" smtClean="0">
                <a:solidFill>
                  <a:schemeClr val="tx1"/>
                </a:solidFill>
                <a:latin typeface="+mn-lt"/>
                <a:ea typeface="+mn-ea"/>
                <a:cs typeface="+mn-cs"/>
              </a:rPr>
              <a:t> </a:t>
            </a:r>
          </a:p>
          <a:p>
            <a:r>
              <a:rPr lang="en-US" sz="1200" kern="1200" baseline="0" dirty="0" smtClean="0">
                <a:solidFill>
                  <a:schemeClr val="tx1"/>
                </a:solidFill>
                <a:latin typeface="+mn-lt"/>
                <a:ea typeface="+mn-ea"/>
                <a:cs typeface="+mn-cs"/>
              </a:rPr>
              <a:t>Dynamic linking [FRAN97] facilitates configuration and saves kernel memory.</a:t>
            </a:r>
          </a:p>
          <a:p>
            <a:r>
              <a:rPr lang="en-US" sz="1200" kern="1200" baseline="0" dirty="0" smtClean="0">
                <a:solidFill>
                  <a:schemeClr val="tx1"/>
                </a:solidFill>
                <a:latin typeface="+mn-lt"/>
                <a:ea typeface="+mn-ea"/>
                <a:cs typeface="+mn-cs"/>
              </a:rPr>
              <a:t>In Linux, a user program or user can explicitly load and unload kernel modules using</a:t>
            </a:r>
          </a:p>
          <a:p>
            <a:r>
              <a:rPr lang="en-US" sz="1200" kern="1200" baseline="0" dirty="0" smtClean="0">
                <a:solidFill>
                  <a:schemeClr val="tx1"/>
                </a:solidFill>
                <a:latin typeface="+mn-lt"/>
                <a:ea typeface="+mn-ea"/>
                <a:cs typeface="+mn-cs"/>
              </a:rPr>
              <a:t>the </a:t>
            </a:r>
            <a:r>
              <a:rPr lang="en-US" sz="1200" kern="1200" baseline="0" dirty="0" err="1" smtClean="0">
                <a:solidFill>
                  <a:schemeClr val="tx1"/>
                </a:solidFill>
                <a:latin typeface="+mn-lt"/>
                <a:ea typeface="+mn-ea"/>
                <a:cs typeface="+mn-cs"/>
              </a:rPr>
              <a:t>insmod</a:t>
            </a:r>
            <a:r>
              <a:rPr lang="en-US" sz="1200" kern="1200" baseline="0" dirty="0" smtClean="0">
                <a:solidFill>
                  <a:schemeClr val="tx1"/>
                </a:solidFill>
                <a:latin typeface="+mn-lt"/>
                <a:ea typeface="+mn-ea"/>
                <a:cs typeface="+mn-cs"/>
              </a:rPr>
              <a:t> or </a:t>
            </a:r>
            <a:r>
              <a:rPr lang="en-US" sz="1200" kern="1200" baseline="0" dirty="0" err="1" smtClean="0">
                <a:solidFill>
                  <a:schemeClr val="tx1"/>
                </a:solidFill>
                <a:latin typeface="+mn-lt"/>
                <a:ea typeface="+mn-ea"/>
                <a:cs typeface="+mn-cs"/>
              </a:rPr>
              <a:t>modprobe</a:t>
            </a:r>
            <a:r>
              <a:rPr lang="en-US" sz="1200" kern="1200" baseline="0" dirty="0" smtClean="0">
                <a:solidFill>
                  <a:schemeClr val="tx1"/>
                </a:solidFill>
                <a:latin typeface="+mn-lt"/>
                <a:ea typeface="+mn-ea"/>
                <a:cs typeface="+mn-cs"/>
              </a:rPr>
              <a:t> and </a:t>
            </a:r>
            <a:r>
              <a:rPr lang="en-US" sz="1200" kern="1200" baseline="0" dirty="0" err="1" smtClean="0">
                <a:solidFill>
                  <a:schemeClr val="tx1"/>
                </a:solidFill>
                <a:latin typeface="+mn-lt"/>
                <a:ea typeface="+mn-ea"/>
                <a:cs typeface="+mn-cs"/>
              </a:rPr>
              <a:t>rmmod</a:t>
            </a:r>
            <a:r>
              <a:rPr lang="en-US" sz="1200" kern="1200" baseline="0" dirty="0" smtClean="0">
                <a:solidFill>
                  <a:schemeClr val="tx1"/>
                </a:solidFill>
                <a:latin typeface="+mn-lt"/>
                <a:ea typeface="+mn-ea"/>
                <a:cs typeface="+mn-cs"/>
              </a:rPr>
              <a:t> commands. The kernel itself monitors the need</a:t>
            </a:r>
          </a:p>
          <a:p>
            <a:r>
              <a:rPr lang="en-US" sz="1200" kern="1200" baseline="0" dirty="0" smtClean="0">
                <a:solidFill>
                  <a:schemeClr val="tx1"/>
                </a:solidFill>
                <a:latin typeface="+mn-lt"/>
                <a:ea typeface="+mn-ea"/>
                <a:cs typeface="+mn-cs"/>
              </a:rPr>
              <a:t> for particular functions and can load and unload modules as needed. With stackable</a:t>
            </a:r>
          </a:p>
          <a:p>
            <a:r>
              <a:rPr lang="en-US" sz="1200" kern="1200" baseline="0" dirty="0" smtClean="0">
                <a:solidFill>
                  <a:schemeClr val="tx1"/>
                </a:solidFill>
                <a:latin typeface="+mn-lt"/>
                <a:ea typeface="+mn-ea"/>
                <a:cs typeface="+mn-cs"/>
              </a:rPr>
              <a:t>modules, dependencies between modules can be defined. This has two benefits: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1.  Code common to a set of similar modules (e.g., drivers for similar hardware)</a:t>
            </a:r>
          </a:p>
          <a:p>
            <a:r>
              <a:rPr lang="en-US" sz="1200" kern="1200" baseline="0" dirty="0" smtClean="0">
                <a:solidFill>
                  <a:schemeClr val="tx1"/>
                </a:solidFill>
                <a:latin typeface="+mn-lt"/>
                <a:ea typeface="+mn-ea"/>
                <a:cs typeface="+mn-cs"/>
              </a:rPr>
              <a:t>can be moved into a single module, reducing replication.</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2.  The kernel can make sure that needed modules are present, refraining from</a:t>
            </a:r>
          </a:p>
          <a:p>
            <a:r>
              <a:rPr lang="en-US" sz="1200" kern="1200" baseline="0" dirty="0" smtClean="0">
                <a:solidFill>
                  <a:schemeClr val="tx1"/>
                </a:solidFill>
                <a:latin typeface="+mn-lt"/>
                <a:ea typeface="+mn-ea"/>
                <a:cs typeface="+mn-cs"/>
              </a:rPr>
              <a:t>unloading a module on which other running modules depend, and loading any</a:t>
            </a:r>
          </a:p>
          <a:p>
            <a:r>
              <a:rPr lang="en-US" sz="1200" kern="1200" baseline="0" dirty="0" smtClean="0">
                <a:solidFill>
                  <a:schemeClr val="tx1"/>
                </a:solidFill>
                <a:latin typeface="+mn-lt"/>
                <a:ea typeface="+mn-ea"/>
                <a:cs typeface="+mn-cs"/>
              </a:rPr>
              <a:t>additional required modules when a new module is loaded.</a:t>
            </a:r>
            <a:endParaRPr lang="en-NZ" dirty="0" smtClean="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141</a:t>
            </a:fld>
            <a:endParaRPr lang="en-US" dirty="0"/>
          </a:p>
        </p:txBody>
      </p:sp>
    </p:spTree>
    <p:extLst>
      <p:ext uri="{BB962C8B-B14F-4D97-AF65-F5344CB8AC3E}">
        <p14:creationId xmlns:p14="http://schemas.microsoft.com/office/powerpoint/2010/main" val="241993095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Figure 2.18 is an example that illustrates the structures used by Linux to manage</a:t>
            </a:r>
          </a:p>
          <a:p>
            <a:r>
              <a:rPr lang="en-US" sz="1200" kern="1200" baseline="0" dirty="0" smtClean="0">
                <a:solidFill>
                  <a:schemeClr val="tx1"/>
                </a:solidFill>
                <a:latin typeface="+mn-lt"/>
                <a:ea typeface="+mn-ea"/>
                <a:cs typeface="+mn-cs"/>
              </a:rPr>
              <a:t>modules. The figure shows the list of kernel modules after only two modules have been</a:t>
            </a:r>
          </a:p>
          <a:p>
            <a:r>
              <a:rPr lang="en-US" sz="1200" kern="1200" baseline="0" dirty="0" smtClean="0">
                <a:solidFill>
                  <a:schemeClr val="tx1"/>
                </a:solidFill>
                <a:latin typeface="+mn-lt"/>
                <a:ea typeface="+mn-ea"/>
                <a:cs typeface="+mn-cs"/>
              </a:rPr>
              <a:t>loaded: FAT and VFAT. Each module is defined by two tables: the module table and</a:t>
            </a:r>
          </a:p>
          <a:p>
            <a:r>
              <a:rPr lang="en-US" sz="1200" kern="1200" baseline="0" dirty="0" smtClean="0">
                <a:solidFill>
                  <a:schemeClr val="tx1"/>
                </a:solidFill>
                <a:latin typeface="+mn-lt"/>
                <a:ea typeface="+mn-ea"/>
                <a:cs typeface="+mn-cs"/>
              </a:rPr>
              <a:t>the symbol table (</a:t>
            </a:r>
            <a:r>
              <a:rPr lang="en-US" sz="1200" kern="1200" baseline="0" dirty="0" err="1" smtClean="0">
                <a:solidFill>
                  <a:schemeClr val="tx1"/>
                </a:solidFill>
                <a:latin typeface="+mn-lt"/>
                <a:ea typeface="+mn-ea"/>
                <a:cs typeface="+mn-cs"/>
              </a:rPr>
              <a:t>kernel_symbol</a:t>
            </a:r>
            <a:r>
              <a:rPr lang="en-US" sz="1200" kern="1200" baseline="0" dirty="0" smtClean="0">
                <a:solidFill>
                  <a:schemeClr val="tx1"/>
                </a:solidFill>
                <a:latin typeface="+mn-lt"/>
                <a:ea typeface="+mn-ea"/>
                <a:cs typeface="+mn-cs"/>
              </a:rPr>
              <a:t>). The module table includes the following elements: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*name:  The module name</a:t>
            </a:r>
          </a:p>
          <a:p>
            <a:r>
              <a:rPr lang="en-US" sz="1200" kern="1200" baseline="0" dirty="0" smtClean="0">
                <a:solidFill>
                  <a:schemeClr val="tx1"/>
                </a:solidFill>
                <a:latin typeface="+mn-lt"/>
                <a:ea typeface="+mn-ea"/>
                <a:cs typeface="+mn-cs"/>
              </a:rPr>
              <a:t>• </a:t>
            </a:r>
            <a:r>
              <a:rPr lang="en-US" sz="1200" b="1" kern="1200" baseline="0" dirty="0" err="1" smtClean="0">
                <a:solidFill>
                  <a:schemeClr val="tx1"/>
                </a:solidFill>
                <a:latin typeface="+mn-lt"/>
                <a:ea typeface="+mn-ea"/>
                <a:cs typeface="+mn-cs"/>
              </a:rPr>
              <a:t>refcnt</a:t>
            </a:r>
            <a:r>
              <a:rPr lang="en-US" sz="1200" b="1" kern="1200" baseline="0" dirty="0" smtClean="0">
                <a:solidFill>
                  <a:schemeClr val="tx1"/>
                </a:solidFill>
                <a:latin typeface="+mn-lt"/>
                <a:ea typeface="+mn-ea"/>
                <a:cs typeface="+mn-cs"/>
              </a:rPr>
              <a:t>:  Module counter. The counter is incremented when an operation involving</a:t>
            </a:r>
          </a:p>
          <a:p>
            <a:r>
              <a:rPr lang="en-US" sz="1200" kern="1200" baseline="0" dirty="0" smtClean="0">
                <a:solidFill>
                  <a:schemeClr val="tx1"/>
                </a:solidFill>
                <a:latin typeface="+mn-lt"/>
                <a:ea typeface="+mn-ea"/>
                <a:cs typeface="+mn-cs"/>
              </a:rPr>
              <a:t>the module’s functions is started and decremented when the operation</a:t>
            </a:r>
          </a:p>
          <a:p>
            <a:r>
              <a:rPr lang="en-US" sz="1200" kern="1200" baseline="0" dirty="0" smtClean="0">
                <a:solidFill>
                  <a:schemeClr val="tx1"/>
                </a:solidFill>
                <a:latin typeface="+mn-lt"/>
                <a:ea typeface="+mn-ea"/>
                <a:cs typeface="+mn-cs"/>
              </a:rPr>
              <a:t>terminates.</a:t>
            </a:r>
          </a:p>
          <a:p>
            <a:r>
              <a:rPr lang="en-US" sz="1200" kern="1200" baseline="0" dirty="0" smtClean="0">
                <a:solidFill>
                  <a:schemeClr val="tx1"/>
                </a:solidFill>
                <a:latin typeface="+mn-lt"/>
                <a:ea typeface="+mn-ea"/>
                <a:cs typeface="+mn-cs"/>
              </a:rPr>
              <a:t>• </a:t>
            </a:r>
            <a:r>
              <a:rPr lang="en-US" sz="1200" b="1" kern="1200" baseline="0" dirty="0" err="1" smtClean="0">
                <a:solidFill>
                  <a:schemeClr val="tx1"/>
                </a:solidFill>
                <a:latin typeface="+mn-lt"/>
                <a:ea typeface="+mn-ea"/>
                <a:cs typeface="+mn-cs"/>
              </a:rPr>
              <a:t>num_syms</a:t>
            </a:r>
            <a:r>
              <a:rPr lang="en-US" sz="1200" b="1" kern="1200" baseline="0" dirty="0" smtClean="0">
                <a:solidFill>
                  <a:schemeClr val="tx1"/>
                </a:solidFill>
                <a:latin typeface="+mn-lt"/>
                <a:ea typeface="+mn-ea"/>
                <a:cs typeface="+mn-cs"/>
              </a:rPr>
              <a:t>:  Number of exported symbols.</a:t>
            </a: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a:t>
            </a:r>
            <a:r>
              <a:rPr lang="en-US" sz="1200" b="1" kern="1200" baseline="0" dirty="0" err="1" smtClean="0">
                <a:solidFill>
                  <a:schemeClr val="tx1"/>
                </a:solidFill>
                <a:latin typeface="+mn-lt"/>
                <a:ea typeface="+mn-ea"/>
                <a:cs typeface="+mn-cs"/>
              </a:rPr>
              <a:t>syms</a:t>
            </a:r>
            <a:r>
              <a:rPr lang="en-US" sz="1200" b="1" kern="1200" baseline="0" dirty="0" smtClean="0">
                <a:solidFill>
                  <a:schemeClr val="tx1"/>
                </a:solidFill>
                <a:latin typeface="+mn-lt"/>
                <a:ea typeface="+mn-ea"/>
                <a:cs typeface="+mn-cs"/>
              </a:rPr>
              <a:t>:  Pointer to this module’s symbol table.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symbol table lists symbols that are defined in this module and used</a:t>
            </a:r>
          </a:p>
          <a:p>
            <a:r>
              <a:rPr lang="en-US" sz="1200" kern="1200" baseline="0" dirty="0" smtClean="0">
                <a:solidFill>
                  <a:schemeClr val="tx1"/>
                </a:solidFill>
                <a:latin typeface="+mn-lt"/>
                <a:ea typeface="+mn-ea"/>
                <a:cs typeface="+mn-cs"/>
              </a:rPr>
              <a:t>elsewhere.</a:t>
            </a:r>
            <a:endParaRPr lang="en-NZ" dirty="0" smtClean="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142</a:t>
            </a:fld>
            <a:endParaRPr lang="en-US" dirty="0"/>
          </a:p>
        </p:txBody>
      </p:sp>
    </p:spTree>
    <p:extLst>
      <p:ext uri="{BB962C8B-B14F-4D97-AF65-F5344CB8AC3E}">
        <p14:creationId xmlns:p14="http://schemas.microsoft.com/office/powerpoint/2010/main" val="4047427986"/>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 Figure 2.19, taken from [MOSB02], shows the main components of a typical Linux</a:t>
            </a:r>
          </a:p>
          <a:p>
            <a:r>
              <a:rPr lang="en-US" sz="1200" kern="1200" baseline="0" dirty="0" smtClean="0">
                <a:solidFill>
                  <a:schemeClr val="tx1"/>
                </a:solidFill>
                <a:latin typeface="+mn-lt"/>
                <a:ea typeface="+mn-ea"/>
                <a:cs typeface="+mn-cs"/>
              </a:rPr>
              <a:t>kernel implementation. The figure shows several processes running on top of the kernel.</a:t>
            </a:r>
          </a:p>
          <a:p>
            <a:r>
              <a:rPr lang="en-US" sz="1200" kern="1200" baseline="0" dirty="0" smtClean="0">
                <a:solidFill>
                  <a:schemeClr val="tx1"/>
                </a:solidFill>
                <a:latin typeface="+mn-lt"/>
                <a:ea typeface="+mn-ea"/>
                <a:cs typeface="+mn-cs"/>
              </a:rPr>
              <a:t>Each box indicates a separate process, while each squiggly line with an arrowhead</a:t>
            </a:r>
          </a:p>
          <a:p>
            <a:r>
              <a:rPr lang="en-US" sz="1200" kern="1200" baseline="0" dirty="0" smtClean="0">
                <a:solidFill>
                  <a:schemeClr val="tx1"/>
                </a:solidFill>
                <a:latin typeface="+mn-lt"/>
                <a:ea typeface="+mn-ea"/>
                <a:cs typeface="+mn-cs"/>
              </a:rPr>
              <a:t>represents a thread of execution. The kernel itself consists of an interacting collection</a:t>
            </a:r>
          </a:p>
          <a:p>
            <a:r>
              <a:rPr lang="en-US" sz="1200" kern="1200" baseline="0" dirty="0" smtClean="0">
                <a:solidFill>
                  <a:schemeClr val="tx1"/>
                </a:solidFill>
                <a:latin typeface="+mn-lt"/>
                <a:ea typeface="+mn-ea"/>
                <a:cs typeface="+mn-cs"/>
              </a:rPr>
              <a:t>of components, with arrows indicating the main interactions. The underlying hardware</a:t>
            </a:r>
          </a:p>
          <a:p>
            <a:r>
              <a:rPr lang="en-US" sz="1200" kern="1200" baseline="0" dirty="0" smtClean="0">
                <a:solidFill>
                  <a:schemeClr val="tx1"/>
                </a:solidFill>
                <a:latin typeface="+mn-lt"/>
                <a:ea typeface="+mn-ea"/>
                <a:cs typeface="+mn-cs"/>
              </a:rPr>
              <a:t>is also depicted as a set of components with arrows indicating which kernel components</a:t>
            </a:r>
          </a:p>
          <a:p>
            <a:r>
              <a:rPr lang="en-US" sz="1200" kern="1200" baseline="0" dirty="0" smtClean="0">
                <a:solidFill>
                  <a:schemeClr val="tx1"/>
                </a:solidFill>
                <a:latin typeface="+mn-lt"/>
                <a:ea typeface="+mn-ea"/>
                <a:cs typeface="+mn-cs"/>
              </a:rPr>
              <a:t>use or control which hardware components. All of the kernel components, of</a:t>
            </a:r>
          </a:p>
          <a:p>
            <a:r>
              <a:rPr lang="en-US" sz="1200" kern="1200" baseline="0" dirty="0" smtClean="0">
                <a:solidFill>
                  <a:schemeClr val="tx1"/>
                </a:solidFill>
                <a:latin typeface="+mn-lt"/>
                <a:ea typeface="+mn-ea"/>
                <a:cs typeface="+mn-cs"/>
              </a:rPr>
              <a:t>course, execute on the processor but, for simplicity, these relationships are not shown.</a:t>
            </a:r>
            <a:endParaRPr lang="en-NZ"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143</a:t>
            </a:fld>
            <a:endParaRPr lang="en-US" dirty="0"/>
          </a:p>
        </p:txBody>
      </p:sp>
    </p:spTree>
    <p:extLst>
      <p:ext uri="{BB962C8B-B14F-4D97-AF65-F5344CB8AC3E}">
        <p14:creationId xmlns:p14="http://schemas.microsoft.com/office/powerpoint/2010/main" val="3015504636"/>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 Briefly, the principal kernel components are the following:</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Signals:  The kernel uses signals to call into a process. For example, signals are</a:t>
            </a:r>
          </a:p>
          <a:p>
            <a:r>
              <a:rPr lang="en-US" sz="1200" kern="1200" baseline="0" dirty="0" smtClean="0">
                <a:solidFill>
                  <a:schemeClr val="tx1"/>
                </a:solidFill>
                <a:latin typeface="+mn-lt"/>
                <a:ea typeface="+mn-ea"/>
                <a:cs typeface="+mn-cs"/>
              </a:rPr>
              <a:t>used to notify a process of certain faults, such as division by zero. Table 2.6 gives</a:t>
            </a:r>
          </a:p>
          <a:p>
            <a:r>
              <a:rPr lang="en-US" sz="1200" kern="1200" baseline="0" dirty="0" smtClean="0">
                <a:solidFill>
                  <a:schemeClr val="tx1"/>
                </a:solidFill>
                <a:latin typeface="+mn-lt"/>
                <a:ea typeface="+mn-ea"/>
                <a:cs typeface="+mn-cs"/>
              </a:rPr>
              <a:t>a few examples of signals.</a:t>
            </a:r>
          </a:p>
          <a:p>
            <a:endParaRPr lang="en-US" sz="1200"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144</a:t>
            </a:fld>
            <a:endParaRPr lang="en-US" dirty="0"/>
          </a:p>
        </p:txBody>
      </p:sp>
    </p:spTree>
    <p:extLst>
      <p:ext uri="{BB962C8B-B14F-4D97-AF65-F5344CB8AC3E}">
        <p14:creationId xmlns:p14="http://schemas.microsoft.com/office/powerpoint/2010/main" val="3562039143"/>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sz="1200" kern="1200" baseline="0" dirty="0" smtClean="0">
                <a:solidFill>
                  <a:schemeClr val="tx1"/>
                </a:solidFill>
                <a:latin typeface="+mn-lt"/>
                <a:ea typeface="+mn-ea"/>
                <a:cs typeface="+mn-cs"/>
              </a:rPr>
              <a:t>• System calls:  The system call is the means by which a process requests a specific</a:t>
            </a:r>
          </a:p>
          <a:p>
            <a:r>
              <a:rPr lang="en-US" sz="1200" kern="1200" baseline="0" dirty="0" smtClean="0">
                <a:solidFill>
                  <a:schemeClr val="tx1"/>
                </a:solidFill>
                <a:latin typeface="+mn-lt"/>
                <a:ea typeface="+mn-ea"/>
                <a:cs typeface="+mn-cs"/>
              </a:rPr>
              <a:t>kernel service. There are several hundred system calls, which can be roughly</a:t>
            </a:r>
          </a:p>
          <a:p>
            <a:r>
              <a:rPr lang="en-US" sz="1200" kern="1200" baseline="0" dirty="0" smtClean="0">
                <a:solidFill>
                  <a:schemeClr val="tx1"/>
                </a:solidFill>
                <a:latin typeface="+mn-lt"/>
                <a:ea typeface="+mn-ea"/>
                <a:cs typeface="+mn-cs"/>
              </a:rPr>
              <a:t>grouped into six categories: file system, process, scheduling, interprocess communication,</a:t>
            </a:r>
          </a:p>
          <a:p>
            <a:r>
              <a:rPr lang="en-US" sz="1200" kern="1200" baseline="0" dirty="0" smtClean="0">
                <a:solidFill>
                  <a:schemeClr val="tx1"/>
                </a:solidFill>
                <a:latin typeface="+mn-lt"/>
                <a:ea typeface="+mn-ea"/>
                <a:cs typeface="+mn-cs"/>
              </a:rPr>
              <a:t>socket (networking), and miscellaneous. Table 2.7 defines a few</a:t>
            </a:r>
          </a:p>
          <a:p>
            <a:r>
              <a:rPr lang="en-US" sz="1200" kern="1200" baseline="0" dirty="0" smtClean="0">
                <a:solidFill>
                  <a:schemeClr val="tx1"/>
                </a:solidFill>
                <a:latin typeface="+mn-lt"/>
                <a:ea typeface="+mn-ea"/>
                <a:cs typeface="+mn-cs"/>
              </a:rPr>
              <a:t>examples in each category.</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Processes and scheduler:  Creates, manages, and schedules processes.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Virtual memory:  Allocates and manages virtual memory for processes.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 File systems: Provide a global, hierarchical namespace for files, directories, and</a:t>
            </a:r>
          </a:p>
          <a:p>
            <a:r>
              <a:rPr lang="en-US" sz="1200" kern="1200" baseline="0" dirty="0" smtClean="0">
                <a:solidFill>
                  <a:schemeClr val="tx1"/>
                </a:solidFill>
                <a:latin typeface="+mn-lt"/>
                <a:ea typeface="+mn-ea"/>
                <a:cs typeface="+mn-cs"/>
              </a:rPr>
              <a:t>other file-related objects and provide file system functions.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 Network protocols: Support the Sockets interface to users for the TCP/IP protocol</a:t>
            </a:r>
          </a:p>
          <a:p>
            <a:r>
              <a:rPr lang="en-US" sz="1200" kern="1200" baseline="0" dirty="0" smtClean="0">
                <a:solidFill>
                  <a:schemeClr val="tx1"/>
                </a:solidFill>
                <a:latin typeface="+mn-lt"/>
                <a:ea typeface="+mn-ea"/>
                <a:cs typeface="+mn-cs"/>
              </a:rPr>
              <a:t>suite.</a:t>
            </a:r>
            <a:endParaRPr lang="en-US" dirty="0" smtClean="0"/>
          </a:p>
          <a:p>
            <a:endParaRPr lang="en-US" dirty="0" smtClean="0"/>
          </a:p>
          <a:p>
            <a:r>
              <a:rPr lang="en-US" sz="1200" kern="1200" baseline="0" dirty="0" smtClean="0">
                <a:solidFill>
                  <a:schemeClr val="tx1"/>
                </a:solidFill>
                <a:latin typeface="+mn-lt"/>
                <a:ea typeface="+mn-ea"/>
                <a:cs typeface="+mn-cs"/>
              </a:rPr>
              <a:t> • Character device drivers: Manage devices that require the kernel to send or</a:t>
            </a:r>
          </a:p>
          <a:p>
            <a:r>
              <a:rPr lang="en-US" sz="1200" kern="1200" baseline="0" dirty="0" smtClean="0">
                <a:solidFill>
                  <a:schemeClr val="tx1"/>
                </a:solidFill>
                <a:latin typeface="+mn-lt"/>
                <a:ea typeface="+mn-ea"/>
                <a:cs typeface="+mn-cs"/>
              </a:rPr>
              <a:t>receive data one byte at a time, such as terminals, modems, and printers.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 Block device drivers: Manage devices that read and write data in blocks, such</a:t>
            </a:r>
          </a:p>
          <a:p>
            <a:r>
              <a:rPr lang="en-US" sz="1200" kern="1200" baseline="0" dirty="0" smtClean="0">
                <a:solidFill>
                  <a:schemeClr val="tx1"/>
                </a:solidFill>
                <a:latin typeface="+mn-lt"/>
                <a:ea typeface="+mn-ea"/>
                <a:cs typeface="+mn-cs"/>
              </a:rPr>
              <a:t>as various forms of secondary memory (magnetic disks, CD-ROMs, etc.).</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 Network device drivers: Manage network interface cards and communications</a:t>
            </a:r>
          </a:p>
          <a:p>
            <a:r>
              <a:rPr lang="en-US" sz="1200" kern="1200" baseline="0" dirty="0" smtClean="0">
                <a:solidFill>
                  <a:schemeClr val="tx1"/>
                </a:solidFill>
                <a:latin typeface="+mn-lt"/>
                <a:ea typeface="+mn-ea"/>
                <a:cs typeface="+mn-cs"/>
              </a:rPr>
              <a:t>ports that connect to network devices, such as bridges and routers.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 Traps and faults: Handle traps and faults generated by the processor, such as</a:t>
            </a:r>
          </a:p>
          <a:p>
            <a:r>
              <a:rPr lang="en-US" sz="1200" kern="1200" baseline="0" dirty="0" smtClean="0">
                <a:solidFill>
                  <a:schemeClr val="tx1"/>
                </a:solidFill>
                <a:latin typeface="+mn-lt"/>
                <a:ea typeface="+mn-ea"/>
                <a:cs typeface="+mn-cs"/>
              </a:rPr>
              <a:t>a memory fault.</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 Physical memory: Manages the pool of page frames in real memory and allocates</a:t>
            </a:r>
          </a:p>
          <a:p>
            <a:r>
              <a:rPr lang="en-US" sz="1200" kern="1200" baseline="0" dirty="0" smtClean="0">
                <a:solidFill>
                  <a:schemeClr val="tx1"/>
                </a:solidFill>
                <a:latin typeface="+mn-lt"/>
                <a:ea typeface="+mn-ea"/>
                <a:cs typeface="+mn-cs"/>
              </a:rPr>
              <a:t>pages for virtual memory.</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 Interrupts Handle interrupts from peripheral devices.</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145</a:t>
            </a:fld>
            <a:endParaRPr lang="en-US" dirty="0"/>
          </a:p>
        </p:txBody>
      </p:sp>
    </p:spTree>
    <p:extLst>
      <p:ext uri="{BB962C8B-B14F-4D97-AF65-F5344CB8AC3E}">
        <p14:creationId xmlns:p14="http://schemas.microsoft.com/office/powerpoint/2010/main" val="279167733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146</a:t>
            </a:fld>
            <a:endParaRPr lang="en-US" dirty="0"/>
          </a:p>
        </p:txBody>
      </p:sp>
    </p:spTree>
    <p:extLst>
      <p:ext uri="{BB962C8B-B14F-4D97-AF65-F5344CB8AC3E}">
        <p14:creationId xmlns:p14="http://schemas.microsoft.com/office/powerpoint/2010/main" val="3528488886"/>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 The Android operating system is a Linux-based system originally designed for</a:t>
            </a:r>
          </a:p>
          <a:p>
            <a:r>
              <a:rPr lang="en-US" sz="1200" kern="1200" baseline="0" dirty="0" err="1" smtClean="0">
                <a:solidFill>
                  <a:schemeClr val="tx1"/>
                </a:solidFill>
                <a:latin typeface="+mn-lt"/>
                <a:ea typeface="+mn-ea"/>
                <a:cs typeface="+mn-cs"/>
              </a:rPr>
              <a:t>touchscreen</a:t>
            </a:r>
            <a:r>
              <a:rPr lang="en-US" sz="1200" kern="1200" baseline="0" dirty="0" smtClean="0">
                <a:solidFill>
                  <a:schemeClr val="tx1"/>
                </a:solidFill>
                <a:latin typeface="+mn-lt"/>
                <a:ea typeface="+mn-ea"/>
                <a:cs typeface="+mn-cs"/>
              </a:rPr>
              <a:t> mobile devices such as smartphones and tablet computers. It is the most</a:t>
            </a:r>
          </a:p>
          <a:p>
            <a:r>
              <a:rPr lang="en-US" sz="1200" kern="1200" baseline="0" dirty="0" smtClean="0">
                <a:solidFill>
                  <a:schemeClr val="tx1"/>
                </a:solidFill>
                <a:latin typeface="+mn-lt"/>
                <a:ea typeface="+mn-ea"/>
                <a:cs typeface="+mn-cs"/>
              </a:rPr>
              <a:t>popular mobile OS by a wide margin: Android handsets outsell Apple’s </a:t>
            </a:r>
            <a:r>
              <a:rPr lang="en-US" sz="1200" kern="1200" baseline="0" dirty="0" err="1" smtClean="0">
                <a:solidFill>
                  <a:schemeClr val="tx1"/>
                </a:solidFill>
                <a:latin typeface="+mn-lt"/>
                <a:ea typeface="+mn-ea"/>
                <a:cs typeface="+mn-cs"/>
              </a:rPr>
              <a:t>iPhones</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globally by about 4 to 1 [MORR16]. But this is just one element in the increasing</a:t>
            </a:r>
          </a:p>
          <a:p>
            <a:r>
              <a:rPr lang="en-US" sz="1200" kern="1200" baseline="0" dirty="0" smtClean="0">
                <a:solidFill>
                  <a:schemeClr val="tx1"/>
                </a:solidFill>
                <a:latin typeface="+mn-lt"/>
                <a:ea typeface="+mn-ea"/>
                <a:cs typeface="+mn-cs"/>
              </a:rPr>
              <a:t> dominance of Android: Increasingly, it is the OS behind virtually any device with a</a:t>
            </a:r>
          </a:p>
          <a:p>
            <a:r>
              <a:rPr lang="en-US" sz="1200" kern="1200" baseline="0" dirty="0" smtClean="0">
                <a:solidFill>
                  <a:schemeClr val="tx1"/>
                </a:solidFill>
                <a:latin typeface="+mn-lt"/>
                <a:ea typeface="+mn-ea"/>
                <a:cs typeface="+mn-cs"/>
              </a:rPr>
              <a:t>computer chip other than servers and PCs. Android is a widely used</a:t>
            </a:r>
          </a:p>
          <a:p>
            <a:r>
              <a:rPr lang="en-US" sz="1200" kern="1200" baseline="0" dirty="0" smtClean="0">
                <a:solidFill>
                  <a:schemeClr val="tx1"/>
                </a:solidFill>
                <a:latin typeface="+mn-lt"/>
                <a:ea typeface="+mn-ea"/>
                <a:cs typeface="+mn-cs"/>
              </a:rPr>
              <a:t>OS for the “Internet of things,” a term that refers to the expanding interconnection</a:t>
            </a:r>
          </a:p>
          <a:p>
            <a:r>
              <a:rPr lang="en-US" sz="1200" kern="1200" baseline="0" dirty="0" smtClean="0">
                <a:solidFill>
                  <a:schemeClr val="tx1"/>
                </a:solidFill>
                <a:latin typeface="+mn-lt"/>
                <a:ea typeface="+mn-ea"/>
                <a:cs typeface="+mn-cs"/>
              </a:rPr>
              <a:t>of smart devices, ranging from appliances to tiny sensors.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Initial Android OS development was done by Android, Inc., which was bought</a:t>
            </a:r>
          </a:p>
          <a:p>
            <a:r>
              <a:rPr lang="en-US" sz="1200" kern="1200" baseline="0" dirty="0" smtClean="0">
                <a:solidFill>
                  <a:schemeClr val="tx1"/>
                </a:solidFill>
                <a:latin typeface="+mn-lt"/>
                <a:ea typeface="+mn-ea"/>
                <a:cs typeface="+mn-cs"/>
              </a:rPr>
              <a:t>by Google in 2005. The first commercial version, Android 1.0, was released in 2008.</a:t>
            </a:r>
          </a:p>
          <a:p>
            <a:r>
              <a:rPr lang="en-US" sz="1200" kern="1200" baseline="0" dirty="0" smtClean="0">
                <a:solidFill>
                  <a:schemeClr val="tx1"/>
                </a:solidFill>
                <a:latin typeface="+mn-lt"/>
                <a:ea typeface="+mn-ea"/>
                <a:cs typeface="+mn-cs"/>
              </a:rPr>
              <a:t>As of this writing, the most recent version is Android 7.0 (Nougat). Android has an</a:t>
            </a:r>
          </a:p>
          <a:p>
            <a:r>
              <a:rPr lang="en-US" sz="1200" kern="1200" baseline="0" dirty="0" smtClean="0">
                <a:solidFill>
                  <a:schemeClr val="tx1"/>
                </a:solidFill>
                <a:latin typeface="+mn-lt"/>
                <a:ea typeface="+mn-ea"/>
                <a:cs typeface="+mn-cs"/>
              </a:rPr>
              <a:t>active community of developers and enthusiasts who use the Android Open Source</a:t>
            </a:r>
          </a:p>
          <a:p>
            <a:r>
              <a:rPr lang="en-US" sz="1200" kern="1200" baseline="0" dirty="0" smtClean="0">
                <a:solidFill>
                  <a:schemeClr val="tx1"/>
                </a:solidFill>
                <a:latin typeface="+mn-lt"/>
                <a:ea typeface="+mn-ea"/>
                <a:cs typeface="+mn-cs"/>
              </a:rPr>
              <a:t>Project (AOSP) source code to develop and distribute their own modified versions</a:t>
            </a:r>
          </a:p>
          <a:p>
            <a:r>
              <a:rPr lang="en-US" sz="1200" kern="1200" baseline="0" dirty="0" smtClean="0">
                <a:solidFill>
                  <a:schemeClr val="tx1"/>
                </a:solidFill>
                <a:latin typeface="+mn-lt"/>
                <a:ea typeface="+mn-ea"/>
                <a:cs typeface="+mn-cs"/>
              </a:rPr>
              <a:t>of the operating system. The open-source nature of Android has been the key to its</a:t>
            </a:r>
          </a:p>
          <a:p>
            <a:r>
              <a:rPr lang="en-US" sz="1200" kern="1200" baseline="0" dirty="0" smtClean="0">
                <a:solidFill>
                  <a:schemeClr val="tx1"/>
                </a:solidFill>
                <a:latin typeface="+mn-lt"/>
                <a:ea typeface="+mn-ea"/>
                <a:cs typeface="+mn-cs"/>
              </a:rPr>
              <a:t>success.</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147</a:t>
            </a:fld>
            <a:endParaRPr lang="en-US" dirty="0"/>
          </a:p>
        </p:txBody>
      </p:sp>
    </p:spTree>
    <p:extLst>
      <p:ext uri="{BB962C8B-B14F-4D97-AF65-F5344CB8AC3E}">
        <p14:creationId xmlns:p14="http://schemas.microsoft.com/office/powerpoint/2010/main" val="2361538829"/>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 Android is defined as a software stack that includes a modified version of the Linux</a:t>
            </a:r>
          </a:p>
          <a:p>
            <a:r>
              <a:rPr lang="en-US" sz="1200" kern="1200" baseline="0" dirty="0" smtClean="0">
                <a:solidFill>
                  <a:schemeClr val="tx1"/>
                </a:solidFill>
                <a:latin typeface="+mn-lt"/>
                <a:ea typeface="+mn-ea"/>
                <a:cs typeface="+mn-cs"/>
              </a:rPr>
              <a:t>kernel, middleware, and key applications. Figure 2.20 shows the Android software</a:t>
            </a:r>
          </a:p>
          <a:p>
            <a:r>
              <a:rPr lang="en-US" sz="1200" kern="1200" baseline="0" dirty="0" smtClean="0">
                <a:solidFill>
                  <a:schemeClr val="tx1"/>
                </a:solidFill>
                <a:latin typeface="+mn-lt"/>
                <a:ea typeface="+mn-ea"/>
                <a:cs typeface="+mn-cs"/>
              </a:rPr>
              <a:t>architecture in some detail. Thus, Android should be viewed as a complete software</a:t>
            </a:r>
          </a:p>
          <a:p>
            <a:r>
              <a:rPr lang="en-US" sz="1200" kern="1200" baseline="0" dirty="0" smtClean="0">
                <a:solidFill>
                  <a:schemeClr val="tx1"/>
                </a:solidFill>
                <a:latin typeface="+mn-lt"/>
                <a:ea typeface="+mn-ea"/>
                <a:cs typeface="+mn-cs"/>
              </a:rPr>
              <a:t>stack–not just an OS.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All the applications that the user interacts with directly are part</a:t>
            </a:r>
          </a:p>
          <a:p>
            <a:r>
              <a:rPr lang="en-US" sz="1200" kern="1200" baseline="0" dirty="0" smtClean="0">
                <a:solidFill>
                  <a:schemeClr val="tx1"/>
                </a:solidFill>
                <a:latin typeface="+mn-lt"/>
                <a:ea typeface="+mn-ea"/>
                <a:cs typeface="+mn-cs"/>
              </a:rPr>
              <a:t>of the application layer. This includes a core set of general-purpose applications,</a:t>
            </a:r>
          </a:p>
          <a:p>
            <a:r>
              <a:rPr lang="en-US" sz="1200" kern="1200" baseline="0" dirty="0" smtClean="0">
                <a:solidFill>
                  <a:schemeClr val="tx1"/>
                </a:solidFill>
                <a:latin typeface="+mn-lt"/>
                <a:ea typeface="+mn-ea"/>
                <a:cs typeface="+mn-cs"/>
              </a:rPr>
              <a:t>such as an e-mail client, SMS program, calendar, maps, browser, contacts, and other</a:t>
            </a:r>
          </a:p>
          <a:p>
            <a:r>
              <a:rPr lang="en-US" sz="1200" kern="1200" baseline="0" dirty="0" smtClean="0">
                <a:solidFill>
                  <a:schemeClr val="tx1"/>
                </a:solidFill>
                <a:latin typeface="+mn-lt"/>
                <a:ea typeface="+mn-ea"/>
                <a:cs typeface="+mn-cs"/>
              </a:rPr>
              <a:t>applications commonly standard with any mobile device. Applications are typically</a:t>
            </a:r>
          </a:p>
          <a:p>
            <a:r>
              <a:rPr lang="en-US" sz="1200" kern="1200" baseline="0" dirty="0" smtClean="0">
                <a:solidFill>
                  <a:schemeClr val="tx1"/>
                </a:solidFill>
                <a:latin typeface="+mn-lt"/>
                <a:ea typeface="+mn-ea"/>
                <a:cs typeface="+mn-cs"/>
              </a:rPr>
              <a:t>implemented in Java. A key goal of the open-source Android architecture is to make</a:t>
            </a:r>
          </a:p>
          <a:p>
            <a:r>
              <a:rPr lang="en-US" sz="1200" kern="1200" baseline="0" dirty="0" smtClean="0">
                <a:solidFill>
                  <a:schemeClr val="tx1"/>
                </a:solidFill>
                <a:latin typeface="+mn-lt"/>
                <a:ea typeface="+mn-ea"/>
                <a:cs typeface="+mn-cs"/>
              </a:rPr>
              <a:t>it easy for developers to implement new applications for specific devices and specific</a:t>
            </a:r>
          </a:p>
          <a:p>
            <a:r>
              <a:rPr lang="en-US" sz="1200" kern="1200" baseline="0" dirty="0" smtClean="0">
                <a:solidFill>
                  <a:schemeClr val="tx1"/>
                </a:solidFill>
                <a:latin typeface="+mn-lt"/>
                <a:ea typeface="+mn-ea"/>
                <a:cs typeface="+mn-cs"/>
              </a:rPr>
              <a:t>end user requirements. Using Java enables developers to be relieved of hardware specific</a:t>
            </a:r>
          </a:p>
          <a:p>
            <a:r>
              <a:rPr lang="en-US" sz="1200" kern="1200" baseline="0" dirty="0" smtClean="0">
                <a:solidFill>
                  <a:schemeClr val="tx1"/>
                </a:solidFill>
                <a:latin typeface="+mn-lt"/>
                <a:ea typeface="+mn-ea"/>
                <a:cs typeface="+mn-cs"/>
              </a:rPr>
              <a:t>considerations and idiosyncrasies, as well as tap into Java’s higher-level</a:t>
            </a:r>
          </a:p>
          <a:p>
            <a:r>
              <a:rPr lang="en-US" sz="1200" kern="1200" baseline="0" dirty="0" smtClean="0">
                <a:solidFill>
                  <a:schemeClr val="tx1"/>
                </a:solidFill>
                <a:latin typeface="+mn-lt"/>
                <a:ea typeface="+mn-ea"/>
                <a:cs typeface="+mn-cs"/>
              </a:rPr>
              <a:t>language features, such as predefined classes. Figure 2.20 shows examples of the</a:t>
            </a:r>
          </a:p>
          <a:p>
            <a:r>
              <a:rPr lang="en-US" sz="1200" kern="1200" baseline="0" dirty="0" smtClean="0">
                <a:solidFill>
                  <a:schemeClr val="tx1"/>
                </a:solidFill>
                <a:latin typeface="+mn-lt"/>
                <a:ea typeface="+mn-ea"/>
                <a:cs typeface="+mn-cs"/>
              </a:rPr>
              <a:t>types of base applications found on an Android platform.</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148</a:t>
            </a:fld>
            <a:endParaRPr lang="en-US" dirty="0"/>
          </a:p>
        </p:txBody>
      </p:sp>
    </p:spTree>
    <p:extLst>
      <p:ext uri="{BB962C8B-B14F-4D97-AF65-F5344CB8AC3E}">
        <p14:creationId xmlns:p14="http://schemas.microsoft.com/office/powerpoint/2010/main" val="1697407318"/>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The Application Framework layer provides high-level</a:t>
            </a:r>
          </a:p>
          <a:p>
            <a:r>
              <a:rPr lang="en-US" sz="1200" kern="1200" baseline="0" dirty="0" smtClean="0">
                <a:solidFill>
                  <a:schemeClr val="tx1"/>
                </a:solidFill>
                <a:latin typeface="+mn-lt"/>
                <a:ea typeface="+mn-ea"/>
                <a:cs typeface="+mn-cs"/>
              </a:rPr>
              <a:t>building blocks, accessible through standardized APIs, that programmers use to</a:t>
            </a:r>
          </a:p>
          <a:p>
            <a:r>
              <a:rPr lang="en-US" sz="1200" kern="1200" baseline="0" dirty="0" smtClean="0">
                <a:solidFill>
                  <a:schemeClr val="tx1"/>
                </a:solidFill>
                <a:latin typeface="+mn-lt"/>
                <a:ea typeface="+mn-ea"/>
                <a:cs typeface="+mn-cs"/>
              </a:rPr>
              <a:t>create new apps. The architecture is designed to simplify the reuse of components.</a:t>
            </a:r>
          </a:p>
          <a:p>
            <a:r>
              <a:rPr lang="en-US" sz="1200" kern="1200" baseline="0" dirty="0" smtClean="0">
                <a:solidFill>
                  <a:schemeClr val="tx1"/>
                </a:solidFill>
                <a:latin typeface="+mn-lt"/>
                <a:ea typeface="+mn-ea"/>
                <a:cs typeface="+mn-cs"/>
              </a:rPr>
              <a:t>Some of the key Application Framework components are: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Activity Manager:  Manages lifecycle of applications. It is responsible for starting,</a:t>
            </a:r>
          </a:p>
          <a:p>
            <a:r>
              <a:rPr lang="en-US" sz="1200" kern="1200" baseline="0" dirty="0" smtClean="0">
                <a:solidFill>
                  <a:schemeClr val="tx1"/>
                </a:solidFill>
                <a:latin typeface="+mn-lt"/>
                <a:ea typeface="+mn-ea"/>
                <a:cs typeface="+mn-cs"/>
              </a:rPr>
              <a:t>stopping, and resuming the various applications.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Window Manager:  Java abstraction of the underlying Surface Manager. The</a:t>
            </a:r>
          </a:p>
          <a:p>
            <a:r>
              <a:rPr lang="en-US" sz="1200" kern="1200" baseline="0" dirty="0" smtClean="0">
                <a:solidFill>
                  <a:schemeClr val="tx1"/>
                </a:solidFill>
                <a:latin typeface="+mn-lt"/>
                <a:ea typeface="+mn-ea"/>
                <a:cs typeface="+mn-cs"/>
              </a:rPr>
              <a:t>Surface Manager handles the frame buffer interaction and low-level drawing,</a:t>
            </a:r>
          </a:p>
          <a:p>
            <a:r>
              <a:rPr lang="en-US" sz="1200" kern="1200" baseline="0" dirty="0" smtClean="0">
                <a:solidFill>
                  <a:schemeClr val="tx1"/>
                </a:solidFill>
                <a:latin typeface="+mn-lt"/>
                <a:ea typeface="+mn-ea"/>
                <a:cs typeface="+mn-cs"/>
              </a:rPr>
              <a:t>whereas the Window Manager provides a layer on top of it, to allow applications</a:t>
            </a:r>
          </a:p>
          <a:p>
            <a:r>
              <a:rPr lang="en-US" sz="1200" kern="1200" baseline="0" dirty="0" smtClean="0">
                <a:solidFill>
                  <a:schemeClr val="tx1"/>
                </a:solidFill>
                <a:latin typeface="+mn-lt"/>
                <a:ea typeface="+mn-ea"/>
                <a:cs typeface="+mn-cs"/>
              </a:rPr>
              <a:t>to declare their client area and use features like the status bar.</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Package Manager:  Installs and removes applications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Telephony Manager:  Allows interaction with phone, SMS, and MMS services</a:t>
            </a:r>
          </a:p>
          <a:p>
            <a:endParaRPr lang="en-US" sz="1200" kern="1200" baseline="0" dirty="0" smtClean="0">
              <a:solidFill>
                <a:schemeClr val="tx1"/>
              </a:solidFill>
              <a:latin typeface="+mn-lt"/>
              <a:ea typeface="+mn-ea"/>
              <a:cs typeface="+mn-cs"/>
            </a:endParaRPr>
          </a:p>
          <a:p>
            <a:endParaRPr lang="en-US" sz="1200" kern="1200" baseline="0" dirty="0" smtClean="0">
              <a:solidFill>
                <a:schemeClr val="tx1"/>
              </a:solidFill>
              <a:latin typeface="+mn-lt"/>
              <a:ea typeface="+mn-ea"/>
              <a:cs typeface="+mn-cs"/>
            </a:endParaRPr>
          </a:p>
          <a:p>
            <a:endParaRPr lang="en-US" sz="1200" kern="1200" baseline="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149</a:t>
            </a:fld>
            <a:endParaRPr lang="en-US" dirty="0"/>
          </a:p>
        </p:txBody>
      </p:sp>
    </p:spTree>
    <p:extLst>
      <p:ext uri="{BB962C8B-B14F-4D97-AF65-F5344CB8AC3E}">
        <p14:creationId xmlns:p14="http://schemas.microsoft.com/office/powerpoint/2010/main" val="333387726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 Content Providers:  These functions encapsulate application data that need to</a:t>
            </a:r>
          </a:p>
          <a:p>
            <a:r>
              <a:rPr lang="en-US" sz="1200" kern="1200" baseline="0" dirty="0" smtClean="0">
                <a:solidFill>
                  <a:schemeClr val="tx1"/>
                </a:solidFill>
                <a:latin typeface="+mn-lt"/>
                <a:ea typeface="+mn-ea"/>
                <a:cs typeface="+mn-cs"/>
              </a:rPr>
              <a:t>be shared between applications, such as contacts.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Resource Manager: Manages application resources, such as localized strings</a:t>
            </a:r>
          </a:p>
          <a:p>
            <a:r>
              <a:rPr lang="en-US" sz="1200" kern="1200" baseline="0" dirty="0" smtClean="0">
                <a:solidFill>
                  <a:schemeClr val="tx1"/>
                </a:solidFill>
                <a:latin typeface="+mn-lt"/>
                <a:ea typeface="+mn-ea"/>
                <a:cs typeface="+mn-cs"/>
              </a:rPr>
              <a:t>and bitmaps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View System: Provides the user interface (UI) primitives, such as Buttons, </a:t>
            </a:r>
            <a:r>
              <a:rPr lang="en-US" sz="1200" kern="1200" baseline="0" dirty="0" err="1" smtClean="0">
                <a:solidFill>
                  <a:schemeClr val="tx1"/>
                </a:solidFill>
                <a:latin typeface="+mn-lt"/>
                <a:ea typeface="+mn-ea"/>
                <a:cs typeface="+mn-cs"/>
              </a:rPr>
              <a:t>listboxes</a:t>
            </a:r>
            <a:r>
              <a:rPr lang="en-US" sz="1200" kern="1200" baseline="0" dirty="0" smtClean="0">
                <a:solidFill>
                  <a:schemeClr val="tx1"/>
                </a:solidFill>
                <a:latin typeface="+mn-lt"/>
                <a:ea typeface="+mn-ea"/>
                <a:cs typeface="+mn-cs"/>
              </a:rPr>
              <a:t>,</a:t>
            </a:r>
          </a:p>
          <a:p>
            <a:r>
              <a:rPr lang="en-US" sz="1200" kern="1200" baseline="0" dirty="0" smtClean="0">
                <a:solidFill>
                  <a:schemeClr val="tx1"/>
                </a:solidFill>
                <a:latin typeface="+mn-lt"/>
                <a:ea typeface="+mn-ea"/>
                <a:cs typeface="+mn-cs"/>
              </a:rPr>
              <a:t>date pickers, and other controls, as well as UI Events (such as touch</a:t>
            </a:r>
          </a:p>
          <a:p>
            <a:r>
              <a:rPr lang="en-US" sz="1200" kern="1200" baseline="0" dirty="0" smtClean="0">
                <a:solidFill>
                  <a:schemeClr val="tx1"/>
                </a:solidFill>
                <a:latin typeface="+mn-lt"/>
                <a:ea typeface="+mn-ea"/>
                <a:cs typeface="+mn-cs"/>
              </a:rPr>
              <a:t>and gestures)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Location Manager: Allows developers to tap into location-based services,</a:t>
            </a:r>
          </a:p>
          <a:p>
            <a:r>
              <a:rPr lang="en-US" sz="1200" kern="1200" baseline="0" dirty="0" smtClean="0">
                <a:solidFill>
                  <a:schemeClr val="tx1"/>
                </a:solidFill>
                <a:latin typeface="+mn-lt"/>
                <a:ea typeface="+mn-ea"/>
                <a:cs typeface="+mn-cs"/>
              </a:rPr>
              <a:t>whether by GPS, cell tower IDs, or local Wi-Fi databases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Notification Manager: Manages events, such as arriving messages and</a:t>
            </a:r>
          </a:p>
          <a:p>
            <a:r>
              <a:rPr lang="en-US" sz="1200" kern="1200" baseline="0" dirty="0" smtClean="0">
                <a:solidFill>
                  <a:schemeClr val="tx1"/>
                </a:solidFill>
                <a:latin typeface="+mn-lt"/>
                <a:ea typeface="+mn-ea"/>
                <a:cs typeface="+mn-cs"/>
              </a:rPr>
              <a:t>appointments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XMPP: Provides standardized messaging (also, Chat) functions between</a:t>
            </a:r>
          </a:p>
          <a:p>
            <a:r>
              <a:rPr lang="en-US" sz="1200" kern="1200" baseline="0" dirty="0" smtClean="0">
                <a:solidFill>
                  <a:schemeClr val="tx1"/>
                </a:solidFill>
                <a:latin typeface="+mn-lt"/>
                <a:ea typeface="+mn-ea"/>
                <a:cs typeface="+mn-cs"/>
              </a:rPr>
              <a:t>applications</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150</a:t>
            </a:fld>
            <a:endParaRPr lang="en-US" dirty="0"/>
          </a:p>
        </p:txBody>
      </p:sp>
    </p:spTree>
    <p:extLst>
      <p:ext uri="{BB962C8B-B14F-4D97-AF65-F5344CB8AC3E}">
        <p14:creationId xmlns:p14="http://schemas.microsoft.com/office/powerpoint/2010/main" val="1817980600"/>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sz="1200" kern="1200" baseline="0" dirty="0" smtClean="0">
                <a:solidFill>
                  <a:schemeClr val="tx1"/>
                </a:solidFill>
                <a:latin typeface="+mn-lt"/>
                <a:ea typeface="+mn-ea"/>
                <a:cs typeface="+mn-cs"/>
              </a:rPr>
              <a:t>The layer below the Application Framework consists of two</a:t>
            </a:r>
          </a:p>
          <a:p>
            <a:r>
              <a:rPr lang="en-US" sz="1200" kern="1200" baseline="0" dirty="0" smtClean="0">
                <a:solidFill>
                  <a:schemeClr val="tx1"/>
                </a:solidFill>
                <a:latin typeface="+mn-lt"/>
                <a:ea typeface="+mn-ea"/>
                <a:cs typeface="+mn-cs"/>
              </a:rPr>
              <a:t>parts: System Libraries and Android Runtime. The System Libraries component</a:t>
            </a:r>
          </a:p>
          <a:p>
            <a:r>
              <a:rPr lang="en-US" sz="1200" kern="1200" baseline="0" dirty="0" smtClean="0">
                <a:solidFill>
                  <a:schemeClr val="tx1"/>
                </a:solidFill>
                <a:latin typeface="+mn-lt"/>
                <a:ea typeface="+mn-ea"/>
                <a:cs typeface="+mn-cs"/>
              </a:rPr>
              <a:t>is a collection of useful system functions, written in C or C++ and used by various</a:t>
            </a:r>
          </a:p>
          <a:p>
            <a:r>
              <a:rPr lang="en-US" sz="1200" kern="1200" baseline="0" dirty="0" smtClean="0">
                <a:solidFill>
                  <a:schemeClr val="tx1"/>
                </a:solidFill>
                <a:latin typeface="+mn-lt"/>
                <a:ea typeface="+mn-ea"/>
                <a:cs typeface="+mn-cs"/>
              </a:rPr>
              <a:t>components of the Android system. They are called from the application framework</a:t>
            </a:r>
          </a:p>
          <a:p>
            <a:r>
              <a:rPr lang="en-US" sz="1200" kern="1200" baseline="0" dirty="0" smtClean="0">
                <a:solidFill>
                  <a:schemeClr val="tx1"/>
                </a:solidFill>
                <a:latin typeface="+mn-lt"/>
                <a:ea typeface="+mn-ea"/>
                <a:cs typeface="+mn-cs"/>
              </a:rPr>
              <a:t>and applications through a Java interface. These features are exposed to developers</a:t>
            </a:r>
          </a:p>
          <a:p>
            <a:r>
              <a:rPr lang="en-US" sz="1200" kern="1200" baseline="0" dirty="0" smtClean="0">
                <a:solidFill>
                  <a:schemeClr val="tx1"/>
                </a:solidFill>
                <a:latin typeface="+mn-lt"/>
                <a:ea typeface="+mn-ea"/>
                <a:cs typeface="+mn-cs"/>
              </a:rPr>
              <a:t>through the Android application framework. Some of the key system libraries</a:t>
            </a:r>
          </a:p>
          <a:p>
            <a:r>
              <a:rPr lang="en-US" sz="1200" kern="1200" baseline="0" dirty="0" smtClean="0">
                <a:solidFill>
                  <a:schemeClr val="tx1"/>
                </a:solidFill>
                <a:latin typeface="+mn-lt"/>
                <a:ea typeface="+mn-ea"/>
                <a:cs typeface="+mn-cs"/>
              </a:rPr>
              <a:t>include the following:</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Surface Manager:  Android uses a compositing window manager similar to</a:t>
            </a:r>
          </a:p>
          <a:p>
            <a:r>
              <a:rPr lang="en-US" sz="1200" kern="1200" baseline="0" dirty="0" smtClean="0">
                <a:solidFill>
                  <a:schemeClr val="tx1"/>
                </a:solidFill>
                <a:latin typeface="+mn-lt"/>
                <a:ea typeface="+mn-ea"/>
                <a:cs typeface="+mn-cs"/>
              </a:rPr>
              <a:t>Vista or </a:t>
            </a:r>
            <a:r>
              <a:rPr lang="en-US" sz="1200" kern="1200" baseline="0" dirty="0" err="1" smtClean="0">
                <a:solidFill>
                  <a:schemeClr val="tx1"/>
                </a:solidFill>
                <a:latin typeface="+mn-lt"/>
                <a:ea typeface="+mn-ea"/>
                <a:cs typeface="+mn-cs"/>
              </a:rPr>
              <a:t>Compiz</a:t>
            </a:r>
            <a:r>
              <a:rPr lang="en-US" sz="1200" kern="1200" baseline="0" dirty="0" smtClean="0">
                <a:solidFill>
                  <a:schemeClr val="tx1"/>
                </a:solidFill>
                <a:latin typeface="+mn-lt"/>
                <a:ea typeface="+mn-ea"/>
                <a:cs typeface="+mn-cs"/>
              </a:rPr>
              <a:t>, but it is much simpler. Instead of drawing directly to the</a:t>
            </a:r>
          </a:p>
          <a:p>
            <a:r>
              <a:rPr lang="en-US" sz="1200" kern="1200" baseline="0" dirty="0" smtClean="0">
                <a:solidFill>
                  <a:schemeClr val="tx1"/>
                </a:solidFill>
                <a:latin typeface="+mn-lt"/>
                <a:ea typeface="+mn-ea"/>
                <a:cs typeface="+mn-cs"/>
              </a:rPr>
              <a:t>screen buffer, your drawing commands go into off-screen bitmaps that are then</a:t>
            </a:r>
          </a:p>
          <a:p>
            <a:r>
              <a:rPr lang="en-US" sz="1200" kern="1200" baseline="0" dirty="0" smtClean="0">
                <a:solidFill>
                  <a:schemeClr val="tx1"/>
                </a:solidFill>
                <a:latin typeface="+mn-lt"/>
                <a:ea typeface="+mn-ea"/>
                <a:cs typeface="+mn-cs"/>
              </a:rPr>
              <a:t>combined with other bitmaps to form the display the user sees. This lets the</a:t>
            </a:r>
          </a:p>
          <a:p>
            <a:r>
              <a:rPr lang="en-US" sz="1200" kern="1200" baseline="0" dirty="0" smtClean="0">
                <a:solidFill>
                  <a:schemeClr val="tx1"/>
                </a:solidFill>
                <a:latin typeface="+mn-lt"/>
                <a:ea typeface="+mn-ea"/>
                <a:cs typeface="+mn-cs"/>
              </a:rPr>
              <a:t>system create all sorts of interesting effects such as see-through windows and</a:t>
            </a:r>
          </a:p>
          <a:p>
            <a:r>
              <a:rPr lang="en-US" sz="1200" kern="1200" baseline="0" dirty="0" smtClean="0">
                <a:solidFill>
                  <a:schemeClr val="tx1"/>
                </a:solidFill>
                <a:latin typeface="+mn-lt"/>
                <a:ea typeface="+mn-ea"/>
                <a:cs typeface="+mn-cs"/>
              </a:rPr>
              <a:t>fancy transitions.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OpenGL:  OpenGL (Open Graphics Library) is a cross-language, multiplatform</a:t>
            </a:r>
          </a:p>
          <a:p>
            <a:r>
              <a:rPr lang="en-US" sz="1200" kern="1200" baseline="0" dirty="0" smtClean="0">
                <a:solidFill>
                  <a:schemeClr val="tx1"/>
                </a:solidFill>
                <a:latin typeface="+mn-lt"/>
                <a:ea typeface="+mn-ea"/>
                <a:cs typeface="+mn-cs"/>
              </a:rPr>
              <a:t>API for rendering 2D and 3D computer graphics. OpenGL/ES (OpenGL for</a:t>
            </a:r>
          </a:p>
          <a:p>
            <a:r>
              <a:rPr lang="en-US" sz="1200" kern="1200" baseline="0" dirty="0" smtClean="0">
                <a:solidFill>
                  <a:schemeClr val="tx1"/>
                </a:solidFill>
                <a:latin typeface="+mn-lt"/>
                <a:ea typeface="+mn-ea"/>
                <a:cs typeface="+mn-cs"/>
              </a:rPr>
              <a:t>embedded systems) is a subset of OpenGL designed for embedded systems.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Media Framework:  The Media Framework supports video recording and playing</a:t>
            </a:r>
          </a:p>
          <a:p>
            <a:r>
              <a:rPr lang="en-US" sz="1200" kern="1200" baseline="0" dirty="0" smtClean="0">
                <a:solidFill>
                  <a:schemeClr val="tx1"/>
                </a:solidFill>
                <a:latin typeface="+mn-lt"/>
                <a:ea typeface="+mn-ea"/>
                <a:cs typeface="+mn-cs"/>
              </a:rPr>
              <a:t>in many formats, including AAC, AVC (H.264), H.263, MP3, and MPEG-4.</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SQL Database:  Android includes a lightweight </a:t>
            </a:r>
            <a:r>
              <a:rPr lang="en-US" sz="1200" kern="1200" baseline="0" dirty="0" err="1" smtClean="0">
                <a:solidFill>
                  <a:schemeClr val="tx1"/>
                </a:solidFill>
                <a:latin typeface="+mn-lt"/>
                <a:ea typeface="+mn-ea"/>
                <a:cs typeface="+mn-cs"/>
              </a:rPr>
              <a:t>SQLite</a:t>
            </a:r>
            <a:r>
              <a:rPr lang="en-US" sz="1200" kern="1200" baseline="0" dirty="0" smtClean="0">
                <a:solidFill>
                  <a:schemeClr val="tx1"/>
                </a:solidFill>
                <a:latin typeface="+mn-lt"/>
                <a:ea typeface="+mn-ea"/>
                <a:cs typeface="+mn-cs"/>
              </a:rPr>
              <a:t> database engine, for</a:t>
            </a:r>
          </a:p>
          <a:p>
            <a:r>
              <a:rPr lang="en-US" sz="1200" kern="1200" baseline="0" dirty="0" smtClean="0">
                <a:solidFill>
                  <a:schemeClr val="tx1"/>
                </a:solidFill>
                <a:latin typeface="+mn-lt"/>
                <a:ea typeface="+mn-ea"/>
                <a:cs typeface="+mn-cs"/>
              </a:rPr>
              <a:t>storing persistent data. </a:t>
            </a:r>
            <a:r>
              <a:rPr lang="en-US" sz="1200" kern="1200" baseline="0" dirty="0" err="1" smtClean="0">
                <a:solidFill>
                  <a:schemeClr val="tx1"/>
                </a:solidFill>
                <a:latin typeface="+mn-lt"/>
                <a:ea typeface="+mn-ea"/>
                <a:cs typeface="+mn-cs"/>
              </a:rPr>
              <a:t>SQLite</a:t>
            </a:r>
            <a:r>
              <a:rPr lang="en-US" sz="1200" kern="1200" baseline="0" dirty="0" smtClean="0">
                <a:solidFill>
                  <a:schemeClr val="tx1"/>
                </a:solidFill>
                <a:latin typeface="+mn-lt"/>
                <a:ea typeface="+mn-ea"/>
                <a:cs typeface="+mn-cs"/>
              </a:rPr>
              <a:t> is discussed in a subsequent section.</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Browser Engine:  For fast display of HTML content, Android uses the </a:t>
            </a:r>
            <a:r>
              <a:rPr lang="en-US" sz="1200" kern="1200" baseline="0" dirty="0" err="1" smtClean="0">
                <a:solidFill>
                  <a:schemeClr val="tx1"/>
                </a:solidFill>
                <a:latin typeface="+mn-lt"/>
                <a:ea typeface="+mn-ea"/>
                <a:cs typeface="+mn-cs"/>
              </a:rPr>
              <a:t>WebKit</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library, which is essentially the same library used in Safari and </a:t>
            </a:r>
            <a:r>
              <a:rPr lang="en-US" sz="1200" kern="1200" baseline="0" dirty="0" err="1" smtClean="0">
                <a:solidFill>
                  <a:schemeClr val="tx1"/>
                </a:solidFill>
                <a:latin typeface="+mn-lt"/>
                <a:ea typeface="+mn-ea"/>
                <a:cs typeface="+mn-cs"/>
              </a:rPr>
              <a:t>iPhone</a:t>
            </a:r>
            <a:r>
              <a:rPr lang="en-US" sz="1200" kern="1200" baseline="0" dirty="0" smtClean="0">
                <a:solidFill>
                  <a:schemeClr val="tx1"/>
                </a:solidFill>
                <a:latin typeface="+mn-lt"/>
                <a:ea typeface="+mn-ea"/>
                <a:cs typeface="+mn-cs"/>
              </a:rPr>
              <a:t>. It was also</a:t>
            </a:r>
          </a:p>
          <a:p>
            <a:r>
              <a:rPr lang="en-US" sz="1200" kern="1200" baseline="0" dirty="0" smtClean="0">
                <a:solidFill>
                  <a:schemeClr val="tx1"/>
                </a:solidFill>
                <a:latin typeface="+mn-lt"/>
                <a:ea typeface="+mn-ea"/>
                <a:cs typeface="+mn-cs"/>
              </a:rPr>
              <a:t>the library used for the Google Chrome browser until Google switched to Blink.</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Bionic </a:t>
            </a:r>
            <a:r>
              <a:rPr lang="en-US" sz="1200" kern="1200" baseline="0" dirty="0" err="1" smtClean="0">
                <a:solidFill>
                  <a:schemeClr val="tx1"/>
                </a:solidFill>
                <a:latin typeface="+mn-lt"/>
                <a:ea typeface="+mn-ea"/>
                <a:cs typeface="+mn-cs"/>
              </a:rPr>
              <a:t>LibC</a:t>
            </a:r>
            <a:r>
              <a:rPr lang="en-US" sz="1200" kern="1200" baseline="0" dirty="0" smtClean="0">
                <a:solidFill>
                  <a:schemeClr val="tx1"/>
                </a:solidFill>
                <a:latin typeface="+mn-lt"/>
                <a:ea typeface="+mn-ea"/>
                <a:cs typeface="+mn-cs"/>
              </a:rPr>
              <a:t>:  This is a stripped-down version of the standard C system library,</a:t>
            </a:r>
          </a:p>
          <a:p>
            <a:r>
              <a:rPr lang="en-US" sz="1200" kern="1200" baseline="0" dirty="0" smtClean="0">
                <a:solidFill>
                  <a:schemeClr val="tx1"/>
                </a:solidFill>
                <a:latin typeface="+mn-lt"/>
                <a:ea typeface="+mn-ea"/>
                <a:cs typeface="+mn-cs"/>
              </a:rPr>
              <a:t>tuned for embedded Linux-based devices. The interface is the standard Java</a:t>
            </a:r>
          </a:p>
          <a:p>
            <a:r>
              <a:rPr lang="en-US" sz="1200" kern="1200" baseline="0" dirty="0" smtClean="0">
                <a:solidFill>
                  <a:schemeClr val="tx1"/>
                </a:solidFill>
                <a:latin typeface="+mn-lt"/>
                <a:ea typeface="+mn-ea"/>
                <a:cs typeface="+mn-cs"/>
              </a:rPr>
              <a:t>Native Interface (JNI).</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151</a:t>
            </a:fld>
            <a:endParaRPr lang="en-US" dirty="0"/>
          </a:p>
        </p:txBody>
      </p:sp>
    </p:spTree>
    <p:extLst>
      <p:ext uri="{BB962C8B-B14F-4D97-AF65-F5344CB8AC3E}">
        <p14:creationId xmlns:p14="http://schemas.microsoft.com/office/powerpoint/2010/main" val="3195708540"/>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sz="1200" kern="1200" baseline="0" dirty="0" smtClean="0">
                <a:solidFill>
                  <a:schemeClr val="tx1"/>
                </a:solidFill>
                <a:latin typeface="+mn-lt"/>
                <a:ea typeface="+mn-ea"/>
                <a:cs typeface="+mn-cs"/>
              </a:rPr>
              <a:t> Most operating systems used on mobile devices, such as </a:t>
            </a:r>
            <a:r>
              <a:rPr lang="en-US" sz="1200" kern="1200" baseline="0" dirty="0" err="1" smtClean="0">
                <a:solidFill>
                  <a:schemeClr val="tx1"/>
                </a:solidFill>
                <a:latin typeface="+mn-lt"/>
                <a:ea typeface="+mn-ea"/>
                <a:cs typeface="+mn-cs"/>
              </a:rPr>
              <a:t>iOS</a:t>
            </a:r>
            <a:r>
              <a:rPr lang="en-US" sz="1200" kern="1200" baseline="0" dirty="0" smtClean="0">
                <a:solidFill>
                  <a:schemeClr val="tx1"/>
                </a:solidFill>
                <a:latin typeface="+mn-lt"/>
                <a:ea typeface="+mn-ea"/>
                <a:cs typeface="+mn-cs"/>
              </a:rPr>
              <a:t> and Windows, use software</a:t>
            </a:r>
          </a:p>
          <a:p>
            <a:r>
              <a:rPr lang="en-US" sz="1200" kern="1200" baseline="0" dirty="0" smtClean="0">
                <a:solidFill>
                  <a:schemeClr val="tx1"/>
                </a:solidFill>
                <a:latin typeface="+mn-lt"/>
                <a:ea typeface="+mn-ea"/>
                <a:cs typeface="+mn-cs"/>
              </a:rPr>
              <a:t>that is compiled directly to the specific hardware platform. In contrast, most</a:t>
            </a:r>
          </a:p>
          <a:p>
            <a:r>
              <a:rPr lang="en-US" sz="1200" kern="1200" baseline="0" dirty="0" smtClean="0">
                <a:solidFill>
                  <a:schemeClr val="tx1"/>
                </a:solidFill>
                <a:latin typeface="+mn-lt"/>
                <a:ea typeface="+mn-ea"/>
                <a:cs typeface="+mn-cs"/>
              </a:rPr>
              <a:t>Android software is mapped into a </a:t>
            </a:r>
            <a:r>
              <a:rPr lang="en-US" sz="1200" kern="1200" baseline="0" dirty="0" err="1" smtClean="0">
                <a:solidFill>
                  <a:schemeClr val="tx1"/>
                </a:solidFill>
                <a:latin typeface="+mn-lt"/>
                <a:ea typeface="+mn-ea"/>
                <a:cs typeface="+mn-cs"/>
              </a:rPr>
              <a:t>bytecode</a:t>
            </a:r>
            <a:r>
              <a:rPr lang="en-US" sz="1200" kern="1200" baseline="0" dirty="0" smtClean="0">
                <a:solidFill>
                  <a:schemeClr val="tx1"/>
                </a:solidFill>
                <a:latin typeface="+mn-lt"/>
                <a:ea typeface="+mn-ea"/>
                <a:cs typeface="+mn-cs"/>
              </a:rPr>
              <a:t> format, which is then transformed into</a:t>
            </a:r>
          </a:p>
          <a:p>
            <a:r>
              <a:rPr lang="en-US" sz="1200" kern="1200" baseline="0" dirty="0" smtClean="0">
                <a:solidFill>
                  <a:schemeClr val="tx1"/>
                </a:solidFill>
                <a:latin typeface="+mn-lt"/>
                <a:ea typeface="+mn-ea"/>
                <a:cs typeface="+mn-cs"/>
              </a:rPr>
              <a:t>native instructions on the device itself. Earlier releases of Android used a scheme</a:t>
            </a:r>
          </a:p>
          <a:p>
            <a:r>
              <a:rPr lang="en-US" sz="1200" kern="1200" baseline="0" dirty="0" smtClean="0">
                <a:solidFill>
                  <a:schemeClr val="tx1"/>
                </a:solidFill>
                <a:latin typeface="+mn-lt"/>
                <a:ea typeface="+mn-ea"/>
                <a:cs typeface="+mn-cs"/>
              </a:rPr>
              <a:t>known as </a:t>
            </a:r>
            <a:r>
              <a:rPr lang="en-US" sz="1200" kern="1200" baseline="0" dirty="0" err="1" smtClean="0">
                <a:solidFill>
                  <a:schemeClr val="tx1"/>
                </a:solidFill>
                <a:latin typeface="+mn-lt"/>
                <a:ea typeface="+mn-ea"/>
                <a:cs typeface="+mn-cs"/>
              </a:rPr>
              <a:t>Dalvik</a:t>
            </a:r>
            <a:r>
              <a:rPr lang="en-US" sz="1200" kern="1200" baseline="0" dirty="0" smtClean="0">
                <a:solidFill>
                  <a:schemeClr val="tx1"/>
                </a:solidFill>
                <a:latin typeface="+mn-lt"/>
                <a:ea typeface="+mn-ea"/>
                <a:cs typeface="+mn-cs"/>
              </a:rPr>
              <a:t>. However, </a:t>
            </a:r>
            <a:r>
              <a:rPr lang="en-US" sz="1200" kern="1200" baseline="0" dirty="0" err="1" smtClean="0">
                <a:solidFill>
                  <a:schemeClr val="tx1"/>
                </a:solidFill>
                <a:latin typeface="+mn-lt"/>
                <a:ea typeface="+mn-ea"/>
                <a:cs typeface="+mn-cs"/>
              </a:rPr>
              <a:t>Dalvik</a:t>
            </a:r>
            <a:r>
              <a:rPr lang="en-US" sz="1200" kern="1200" baseline="0" dirty="0" smtClean="0">
                <a:solidFill>
                  <a:schemeClr val="tx1"/>
                </a:solidFill>
                <a:latin typeface="+mn-lt"/>
                <a:ea typeface="+mn-ea"/>
                <a:cs typeface="+mn-cs"/>
              </a:rPr>
              <a:t> has a number of limitations in terms of scaling up</a:t>
            </a:r>
          </a:p>
          <a:p>
            <a:r>
              <a:rPr lang="en-US" sz="1200" kern="1200" baseline="0" dirty="0" smtClean="0">
                <a:solidFill>
                  <a:schemeClr val="tx1"/>
                </a:solidFill>
                <a:latin typeface="+mn-lt"/>
                <a:ea typeface="+mn-ea"/>
                <a:cs typeface="+mn-cs"/>
              </a:rPr>
              <a:t>to larger memories and </a:t>
            </a:r>
            <a:r>
              <a:rPr lang="en-US" sz="1200" kern="1200" baseline="0" dirty="0" err="1" smtClean="0">
                <a:solidFill>
                  <a:schemeClr val="tx1"/>
                </a:solidFill>
                <a:latin typeface="+mn-lt"/>
                <a:ea typeface="+mn-ea"/>
                <a:cs typeface="+mn-cs"/>
              </a:rPr>
              <a:t>multicore</a:t>
            </a:r>
            <a:r>
              <a:rPr lang="en-US" sz="1200" kern="1200" baseline="0" dirty="0" smtClean="0">
                <a:solidFill>
                  <a:schemeClr val="tx1"/>
                </a:solidFill>
                <a:latin typeface="+mn-lt"/>
                <a:ea typeface="+mn-ea"/>
                <a:cs typeface="+mn-cs"/>
              </a:rPr>
              <a:t> architectures, so more recent releases of Android</a:t>
            </a:r>
          </a:p>
          <a:p>
            <a:r>
              <a:rPr lang="en-US" sz="1200" kern="1200" baseline="0" dirty="0" smtClean="0">
                <a:solidFill>
                  <a:schemeClr val="tx1"/>
                </a:solidFill>
                <a:latin typeface="+mn-lt"/>
                <a:ea typeface="+mn-ea"/>
                <a:cs typeface="+mn-cs"/>
              </a:rPr>
              <a:t>rely on a scheme known as Android runtime (ART). ART is fully compatible with</a:t>
            </a:r>
          </a:p>
          <a:p>
            <a:r>
              <a:rPr lang="en-US" sz="1200" kern="1200" baseline="0" dirty="0" err="1" smtClean="0">
                <a:solidFill>
                  <a:schemeClr val="tx1"/>
                </a:solidFill>
                <a:latin typeface="+mn-lt"/>
                <a:ea typeface="+mn-ea"/>
                <a:cs typeface="+mn-cs"/>
              </a:rPr>
              <a:t>Dalvik’s</a:t>
            </a:r>
            <a:r>
              <a:rPr lang="en-US" sz="1200" kern="1200" baseline="0" dirty="0" smtClean="0">
                <a:solidFill>
                  <a:schemeClr val="tx1"/>
                </a:solidFill>
                <a:latin typeface="+mn-lt"/>
                <a:ea typeface="+mn-ea"/>
                <a:cs typeface="+mn-cs"/>
              </a:rPr>
              <a:t> existing </a:t>
            </a:r>
            <a:r>
              <a:rPr lang="en-US" sz="1200" kern="1200" baseline="0" dirty="0" err="1" smtClean="0">
                <a:solidFill>
                  <a:schemeClr val="tx1"/>
                </a:solidFill>
                <a:latin typeface="+mn-lt"/>
                <a:ea typeface="+mn-ea"/>
                <a:cs typeface="+mn-cs"/>
              </a:rPr>
              <a:t>bytecode</a:t>
            </a:r>
            <a:r>
              <a:rPr lang="en-US" sz="1200" kern="1200" baseline="0" dirty="0" smtClean="0">
                <a:solidFill>
                  <a:schemeClr val="tx1"/>
                </a:solidFill>
                <a:latin typeface="+mn-lt"/>
                <a:ea typeface="+mn-ea"/>
                <a:cs typeface="+mn-cs"/>
              </a:rPr>
              <a:t> format, </a:t>
            </a:r>
            <a:r>
              <a:rPr lang="en-US" sz="1200" kern="1200" baseline="0" dirty="0" err="1" smtClean="0">
                <a:solidFill>
                  <a:schemeClr val="tx1"/>
                </a:solidFill>
                <a:latin typeface="+mn-lt"/>
                <a:ea typeface="+mn-ea"/>
                <a:cs typeface="+mn-cs"/>
              </a:rPr>
              <a:t>dex</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Dalvik</a:t>
            </a:r>
            <a:r>
              <a:rPr lang="en-US" sz="1200" kern="1200" baseline="0" dirty="0" smtClean="0">
                <a:solidFill>
                  <a:schemeClr val="tx1"/>
                </a:solidFill>
                <a:latin typeface="+mn-lt"/>
                <a:ea typeface="+mn-ea"/>
                <a:cs typeface="+mn-cs"/>
              </a:rPr>
              <a:t> Executable), so application developers</a:t>
            </a:r>
          </a:p>
          <a:p>
            <a:r>
              <a:rPr lang="en-US" sz="1200" kern="1200" baseline="0" dirty="0" smtClean="0">
                <a:solidFill>
                  <a:schemeClr val="tx1"/>
                </a:solidFill>
                <a:latin typeface="+mn-lt"/>
                <a:ea typeface="+mn-ea"/>
                <a:cs typeface="+mn-cs"/>
              </a:rPr>
              <a:t>do not need to change their coding to be executable under ART. We first look at</a:t>
            </a:r>
          </a:p>
          <a:p>
            <a:r>
              <a:rPr lang="en-US" sz="1200" kern="1200" baseline="0" dirty="0" err="1" smtClean="0">
                <a:solidFill>
                  <a:schemeClr val="tx1"/>
                </a:solidFill>
                <a:latin typeface="+mn-lt"/>
                <a:ea typeface="+mn-ea"/>
                <a:cs typeface="+mn-cs"/>
              </a:rPr>
              <a:t>Dalvik</a:t>
            </a:r>
            <a:r>
              <a:rPr lang="en-US" sz="1200" kern="1200" baseline="0" dirty="0" smtClean="0">
                <a:solidFill>
                  <a:schemeClr val="tx1"/>
                </a:solidFill>
                <a:latin typeface="+mn-lt"/>
                <a:ea typeface="+mn-ea"/>
                <a:cs typeface="+mn-cs"/>
              </a:rPr>
              <a:t> and then examine ART.</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The </a:t>
            </a:r>
            <a:r>
              <a:rPr lang="en-US" sz="1200" kern="1200" baseline="0" dirty="0" err="1" smtClean="0">
                <a:solidFill>
                  <a:schemeClr val="tx1"/>
                </a:solidFill>
                <a:latin typeface="+mn-lt"/>
                <a:ea typeface="+mn-ea"/>
                <a:cs typeface="+mn-cs"/>
              </a:rPr>
              <a:t>Dalvik</a:t>
            </a:r>
            <a:r>
              <a:rPr lang="en-US" sz="1200" kern="1200" baseline="0" dirty="0" smtClean="0">
                <a:solidFill>
                  <a:schemeClr val="tx1"/>
                </a:solidFill>
                <a:latin typeface="+mn-lt"/>
                <a:ea typeface="+mn-ea"/>
                <a:cs typeface="+mn-cs"/>
              </a:rPr>
              <a:t> VM (DVM) executes files in the</a:t>
            </a:r>
          </a:p>
          <a:p>
            <a:r>
              <a:rPr lang="en-US" sz="1200" kern="1200" baseline="0" dirty="0" smtClean="0">
                <a:solidFill>
                  <a:schemeClr val="tx1"/>
                </a:solidFill>
                <a:latin typeface="+mn-lt"/>
                <a:ea typeface="+mn-ea"/>
                <a:cs typeface="+mn-cs"/>
              </a:rPr>
              <a:t>.</a:t>
            </a:r>
            <a:r>
              <a:rPr lang="en-US" sz="1200" kern="1200" baseline="0" dirty="0" err="1" smtClean="0">
                <a:solidFill>
                  <a:schemeClr val="tx1"/>
                </a:solidFill>
                <a:latin typeface="+mn-lt"/>
                <a:ea typeface="+mn-ea"/>
                <a:cs typeface="+mn-cs"/>
              </a:rPr>
              <a:t>dex</a:t>
            </a:r>
            <a:r>
              <a:rPr lang="en-US" sz="1200" kern="1200" baseline="0" dirty="0" smtClean="0">
                <a:solidFill>
                  <a:schemeClr val="tx1"/>
                </a:solidFill>
                <a:latin typeface="+mn-lt"/>
                <a:ea typeface="+mn-ea"/>
                <a:cs typeface="+mn-cs"/>
              </a:rPr>
              <a:t> format, a format that is optimized for efficient storage and memory-</a:t>
            </a:r>
            <a:r>
              <a:rPr lang="en-US" sz="1200" kern="1200" baseline="0" dirty="0" err="1" smtClean="0">
                <a:solidFill>
                  <a:schemeClr val="tx1"/>
                </a:solidFill>
                <a:latin typeface="+mn-lt"/>
                <a:ea typeface="+mn-ea"/>
                <a:cs typeface="+mn-cs"/>
              </a:rPr>
              <a:t>mappable</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execution. The VM can run classes compiled by a Java language compiler that</a:t>
            </a:r>
          </a:p>
          <a:p>
            <a:r>
              <a:rPr lang="en-US" sz="1200" kern="1200" baseline="0" dirty="0" smtClean="0">
                <a:solidFill>
                  <a:schemeClr val="tx1"/>
                </a:solidFill>
                <a:latin typeface="+mn-lt"/>
                <a:ea typeface="+mn-ea"/>
                <a:cs typeface="+mn-cs"/>
              </a:rPr>
              <a:t>have been transformed into its native format using the included “</a:t>
            </a:r>
            <a:r>
              <a:rPr lang="en-US" sz="1200" kern="1200" baseline="0" dirty="0" err="1" smtClean="0">
                <a:solidFill>
                  <a:schemeClr val="tx1"/>
                </a:solidFill>
                <a:latin typeface="+mn-lt"/>
                <a:ea typeface="+mn-ea"/>
                <a:cs typeface="+mn-cs"/>
              </a:rPr>
              <a:t>dx</a:t>
            </a:r>
            <a:r>
              <a:rPr lang="en-US" sz="1200" kern="1200" baseline="0" dirty="0" smtClean="0">
                <a:solidFill>
                  <a:schemeClr val="tx1"/>
                </a:solidFill>
                <a:latin typeface="+mn-lt"/>
                <a:ea typeface="+mn-ea"/>
                <a:cs typeface="+mn-cs"/>
              </a:rPr>
              <a:t>” tool. The VM</a:t>
            </a:r>
          </a:p>
          <a:p>
            <a:r>
              <a:rPr lang="en-US" sz="1200" kern="1200" baseline="0" dirty="0" smtClean="0">
                <a:solidFill>
                  <a:schemeClr val="tx1"/>
                </a:solidFill>
                <a:latin typeface="+mn-lt"/>
                <a:ea typeface="+mn-ea"/>
                <a:cs typeface="+mn-cs"/>
              </a:rPr>
              <a:t>runs on top of Linux kernel, which it relies on for underlying functionality (such</a:t>
            </a:r>
          </a:p>
          <a:p>
            <a:r>
              <a:rPr lang="en-US" sz="1200" kern="1200" baseline="0" dirty="0" smtClean="0">
                <a:solidFill>
                  <a:schemeClr val="tx1"/>
                </a:solidFill>
                <a:latin typeface="+mn-lt"/>
                <a:ea typeface="+mn-ea"/>
                <a:cs typeface="+mn-cs"/>
              </a:rPr>
              <a:t>as threading and low-level memory management). The </a:t>
            </a:r>
            <a:r>
              <a:rPr lang="en-US" sz="1200" kern="1200" baseline="0" dirty="0" err="1" smtClean="0">
                <a:solidFill>
                  <a:schemeClr val="tx1"/>
                </a:solidFill>
                <a:latin typeface="+mn-lt"/>
                <a:ea typeface="+mn-ea"/>
                <a:cs typeface="+mn-cs"/>
              </a:rPr>
              <a:t>Dalvik</a:t>
            </a:r>
            <a:r>
              <a:rPr lang="en-US" sz="1200" kern="1200" baseline="0" dirty="0" smtClean="0">
                <a:solidFill>
                  <a:schemeClr val="tx1"/>
                </a:solidFill>
                <a:latin typeface="+mn-lt"/>
                <a:ea typeface="+mn-ea"/>
                <a:cs typeface="+mn-cs"/>
              </a:rPr>
              <a:t> core class library is</a:t>
            </a:r>
          </a:p>
          <a:p>
            <a:r>
              <a:rPr lang="en-US" sz="1200" kern="1200" baseline="0" dirty="0" smtClean="0">
                <a:solidFill>
                  <a:schemeClr val="tx1"/>
                </a:solidFill>
                <a:latin typeface="+mn-lt"/>
                <a:ea typeface="+mn-ea"/>
                <a:cs typeface="+mn-cs"/>
              </a:rPr>
              <a:t>intended to provide a familiar development base for those used to programming</a:t>
            </a:r>
          </a:p>
          <a:p>
            <a:r>
              <a:rPr lang="en-US" sz="1200" kern="1200" baseline="0" dirty="0" smtClean="0">
                <a:solidFill>
                  <a:schemeClr val="tx1"/>
                </a:solidFill>
                <a:latin typeface="+mn-lt"/>
                <a:ea typeface="+mn-ea"/>
                <a:cs typeface="+mn-cs"/>
              </a:rPr>
              <a:t>with Java Standard Edition, but it is geared specifically to the needs of a small</a:t>
            </a:r>
          </a:p>
          <a:p>
            <a:r>
              <a:rPr lang="en-US" sz="1200" kern="1200" baseline="0" dirty="0" smtClean="0">
                <a:solidFill>
                  <a:schemeClr val="tx1"/>
                </a:solidFill>
                <a:latin typeface="+mn-lt"/>
                <a:ea typeface="+mn-ea"/>
                <a:cs typeface="+mn-cs"/>
              </a:rPr>
              <a:t>mobile device.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Each Android application runs in its own process, with its own instance of</a:t>
            </a:r>
          </a:p>
          <a:p>
            <a:r>
              <a:rPr lang="en-US" sz="1200" kern="1200" baseline="0" dirty="0" smtClean="0">
                <a:solidFill>
                  <a:schemeClr val="tx1"/>
                </a:solidFill>
                <a:latin typeface="+mn-lt"/>
                <a:ea typeface="+mn-ea"/>
                <a:cs typeface="+mn-cs"/>
              </a:rPr>
              <a:t>the </a:t>
            </a:r>
            <a:r>
              <a:rPr lang="en-US" sz="1200" kern="1200" baseline="0" dirty="0" err="1" smtClean="0">
                <a:solidFill>
                  <a:schemeClr val="tx1"/>
                </a:solidFill>
                <a:latin typeface="+mn-lt"/>
                <a:ea typeface="+mn-ea"/>
                <a:cs typeface="+mn-cs"/>
              </a:rPr>
              <a:t>Dalvik</a:t>
            </a:r>
            <a:r>
              <a:rPr lang="en-US" sz="1200" kern="1200" baseline="0" dirty="0" smtClean="0">
                <a:solidFill>
                  <a:schemeClr val="tx1"/>
                </a:solidFill>
                <a:latin typeface="+mn-lt"/>
                <a:ea typeface="+mn-ea"/>
                <a:cs typeface="+mn-cs"/>
              </a:rPr>
              <a:t> VM. </a:t>
            </a:r>
            <a:r>
              <a:rPr lang="en-US" sz="1200" kern="1200" baseline="0" dirty="0" err="1" smtClean="0">
                <a:solidFill>
                  <a:schemeClr val="tx1"/>
                </a:solidFill>
                <a:latin typeface="+mn-lt"/>
                <a:ea typeface="+mn-ea"/>
                <a:cs typeface="+mn-cs"/>
              </a:rPr>
              <a:t>Dalvik</a:t>
            </a:r>
            <a:r>
              <a:rPr lang="en-US" sz="1200" kern="1200" baseline="0" dirty="0" smtClean="0">
                <a:solidFill>
                  <a:schemeClr val="tx1"/>
                </a:solidFill>
                <a:latin typeface="+mn-lt"/>
                <a:ea typeface="+mn-ea"/>
                <a:cs typeface="+mn-cs"/>
              </a:rPr>
              <a:t> has been written so that a device can run multiple </a:t>
            </a:r>
            <a:r>
              <a:rPr lang="en-US" sz="1200" kern="1200" baseline="0" dirty="0" err="1" smtClean="0">
                <a:solidFill>
                  <a:schemeClr val="tx1"/>
                </a:solidFill>
                <a:latin typeface="+mn-lt"/>
                <a:ea typeface="+mn-ea"/>
                <a:cs typeface="+mn-cs"/>
              </a:rPr>
              <a:t>VMs</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efficiently.</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The DVM runs applications and code written in Java. A</a:t>
            </a:r>
          </a:p>
          <a:p>
            <a:r>
              <a:rPr lang="en-US" sz="1200" kern="1200" baseline="0" dirty="0" smtClean="0">
                <a:solidFill>
                  <a:schemeClr val="tx1"/>
                </a:solidFill>
                <a:latin typeface="+mn-lt"/>
                <a:ea typeface="+mn-ea"/>
                <a:cs typeface="+mn-cs"/>
              </a:rPr>
              <a:t>standard Java compiler turns source code (written as text files) into </a:t>
            </a:r>
            <a:r>
              <a:rPr lang="en-US" sz="1200" kern="1200" baseline="0" dirty="0" err="1" smtClean="0">
                <a:solidFill>
                  <a:schemeClr val="tx1"/>
                </a:solidFill>
                <a:latin typeface="+mn-lt"/>
                <a:ea typeface="+mn-ea"/>
                <a:cs typeface="+mn-cs"/>
              </a:rPr>
              <a:t>bytecode</a:t>
            </a:r>
            <a:r>
              <a:rPr lang="en-US" sz="1200" kern="1200" baseline="0" dirty="0" smtClean="0">
                <a:solidFill>
                  <a:schemeClr val="tx1"/>
                </a:solidFill>
                <a:latin typeface="+mn-lt"/>
                <a:ea typeface="+mn-ea"/>
                <a:cs typeface="+mn-cs"/>
              </a:rPr>
              <a:t>. The</a:t>
            </a:r>
          </a:p>
          <a:p>
            <a:r>
              <a:rPr lang="en-US" sz="1200" kern="1200" baseline="0" dirty="0" err="1" smtClean="0">
                <a:solidFill>
                  <a:schemeClr val="tx1"/>
                </a:solidFill>
                <a:latin typeface="+mn-lt"/>
                <a:ea typeface="+mn-ea"/>
                <a:cs typeface="+mn-cs"/>
              </a:rPr>
              <a:t>bytecode</a:t>
            </a:r>
            <a:r>
              <a:rPr lang="en-US" sz="1200" kern="1200" baseline="0" dirty="0" smtClean="0">
                <a:solidFill>
                  <a:schemeClr val="tx1"/>
                </a:solidFill>
                <a:latin typeface="+mn-lt"/>
                <a:ea typeface="+mn-ea"/>
                <a:cs typeface="+mn-cs"/>
              </a:rPr>
              <a:t> is then compiled into a .</a:t>
            </a:r>
            <a:r>
              <a:rPr lang="en-US" sz="1200" kern="1200" baseline="0" dirty="0" err="1" smtClean="0">
                <a:solidFill>
                  <a:schemeClr val="tx1"/>
                </a:solidFill>
                <a:latin typeface="+mn-lt"/>
                <a:ea typeface="+mn-ea"/>
                <a:cs typeface="+mn-cs"/>
              </a:rPr>
              <a:t>dex</a:t>
            </a:r>
            <a:r>
              <a:rPr lang="en-US" sz="1200" kern="1200" baseline="0" dirty="0" smtClean="0">
                <a:solidFill>
                  <a:schemeClr val="tx1"/>
                </a:solidFill>
                <a:latin typeface="+mn-lt"/>
                <a:ea typeface="+mn-ea"/>
                <a:cs typeface="+mn-cs"/>
              </a:rPr>
              <a:t> file that the DVM can read and use. In essence,</a:t>
            </a:r>
          </a:p>
          <a:p>
            <a:r>
              <a:rPr lang="en-US" sz="1200" kern="1200" baseline="0" dirty="0" smtClean="0">
                <a:solidFill>
                  <a:schemeClr val="tx1"/>
                </a:solidFill>
                <a:latin typeface="+mn-lt"/>
                <a:ea typeface="+mn-ea"/>
                <a:cs typeface="+mn-cs"/>
              </a:rPr>
              <a:t>class files are converted into .</a:t>
            </a:r>
            <a:r>
              <a:rPr lang="en-US" sz="1200" kern="1200" baseline="0" dirty="0" err="1" smtClean="0">
                <a:solidFill>
                  <a:schemeClr val="tx1"/>
                </a:solidFill>
                <a:latin typeface="+mn-lt"/>
                <a:ea typeface="+mn-ea"/>
                <a:cs typeface="+mn-cs"/>
              </a:rPr>
              <a:t>dex</a:t>
            </a:r>
            <a:r>
              <a:rPr lang="en-US" sz="1200" kern="1200" baseline="0" dirty="0" smtClean="0">
                <a:solidFill>
                  <a:schemeClr val="tx1"/>
                </a:solidFill>
                <a:latin typeface="+mn-lt"/>
                <a:ea typeface="+mn-ea"/>
                <a:cs typeface="+mn-cs"/>
              </a:rPr>
              <a:t> files (much like a jar file if one were using the</a:t>
            </a:r>
          </a:p>
          <a:p>
            <a:r>
              <a:rPr lang="en-US" sz="1200" kern="1200" baseline="0" dirty="0" smtClean="0">
                <a:solidFill>
                  <a:schemeClr val="tx1"/>
                </a:solidFill>
                <a:latin typeface="+mn-lt"/>
                <a:ea typeface="+mn-ea"/>
                <a:cs typeface="+mn-cs"/>
              </a:rPr>
              <a:t>standard Java VM) and then read and executed by the DVM. Duplicate data used</a:t>
            </a:r>
          </a:p>
          <a:p>
            <a:r>
              <a:rPr lang="en-US" sz="1200" kern="1200" baseline="0" dirty="0" smtClean="0">
                <a:solidFill>
                  <a:schemeClr val="tx1"/>
                </a:solidFill>
                <a:latin typeface="+mn-lt"/>
                <a:ea typeface="+mn-ea"/>
                <a:cs typeface="+mn-cs"/>
              </a:rPr>
              <a:t>in class files are included only once in the .</a:t>
            </a:r>
            <a:r>
              <a:rPr lang="en-US" sz="1200" kern="1200" baseline="0" dirty="0" err="1" smtClean="0">
                <a:solidFill>
                  <a:schemeClr val="tx1"/>
                </a:solidFill>
                <a:latin typeface="+mn-lt"/>
                <a:ea typeface="+mn-ea"/>
                <a:cs typeface="+mn-cs"/>
              </a:rPr>
              <a:t>dex</a:t>
            </a:r>
            <a:r>
              <a:rPr lang="en-US" sz="1200" kern="1200" baseline="0" dirty="0" smtClean="0">
                <a:solidFill>
                  <a:schemeClr val="tx1"/>
                </a:solidFill>
                <a:latin typeface="+mn-lt"/>
                <a:ea typeface="+mn-ea"/>
                <a:cs typeface="+mn-cs"/>
              </a:rPr>
              <a:t> file, which saves space and uses less</a:t>
            </a:r>
          </a:p>
          <a:p>
            <a:r>
              <a:rPr lang="en-US" sz="1200" kern="1200" baseline="0" dirty="0" smtClean="0">
                <a:solidFill>
                  <a:schemeClr val="tx1"/>
                </a:solidFill>
                <a:latin typeface="+mn-lt"/>
                <a:ea typeface="+mn-ea"/>
                <a:cs typeface="+mn-cs"/>
              </a:rPr>
              <a:t>overhead. The executable files can be modified again when an application is installed</a:t>
            </a:r>
          </a:p>
          <a:p>
            <a:r>
              <a:rPr lang="en-US" sz="1200" kern="1200" baseline="0" dirty="0" smtClean="0">
                <a:solidFill>
                  <a:schemeClr val="tx1"/>
                </a:solidFill>
                <a:latin typeface="+mn-lt"/>
                <a:ea typeface="+mn-ea"/>
                <a:cs typeface="+mn-cs"/>
              </a:rPr>
              <a:t>to make things even more optimized for mobile.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ART is the current application runtime used by</a:t>
            </a:r>
          </a:p>
          <a:p>
            <a:r>
              <a:rPr lang="en-US" sz="1200" kern="1200" baseline="0" dirty="0" smtClean="0">
                <a:solidFill>
                  <a:schemeClr val="tx1"/>
                </a:solidFill>
                <a:latin typeface="+mn-lt"/>
                <a:ea typeface="+mn-ea"/>
                <a:cs typeface="+mn-cs"/>
              </a:rPr>
              <a:t>Android, introduced with Android version 4.4 (</a:t>
            </a:r>
            <a:r>
              <a:rPr lang="en-US" sz="1200" kern="1200" baseline="0" dirty="0" err="1" smtClean="0">
                <a:solidFill>
                  <a:schemeClr val="tx1"/>
                </a:solidFill>
                <a:latin typeface="+mn-lt"/>
                <a:ea typeface="+mn-ea"/>
                <a:cs typeface="+mn-cs"/>
              </a:rPr>
              <a:t>KitKat</a:t>
            </a:r>
            <a:r>
              <a:rPr lang="en-US" sz="1200" kern="1200" baseline="0" dirty="0" smtClean="0">
                <a:solidFill>
                  <a:schemeClr val="tx1"/>
                </a:solidFill>
                <a:latin typeface="+mn-lt"/>
                <a:ea typeface="+mn-ea"/>
                <a:cs typeface="+mn-cs"/>
              </a:rPr>
              <a:t>). When Android was designed</a:t>
            </a:r>
          </a:p>
          <a:p>
            <a:r>
              <a:rPr lang="en-US" sz="1200" kern="1200" baseline="0" dirty="0" smtClean="0">
                <a:solidFill>
                  <a:schemeClr val="tx1"/>
                </a:solidFill>
                <a:latin typeface="+mn-lt"/>
                <a:ea typeface="+mn-ea"/>
                <a:cs typeface="+mn-cs"/>
              </a:rPr>
              <a:t>initially, it was designed for single core (with minimal multithreading support in hardware)</a:t>
            </a:r>
          </a:p>
          <a:p>
            <a:r>
              <a:rPr lang="en-US" sz="1200" kern="1200" baseline="0" dirty="0" smtClean="0">
                <a:solidFill>
                  <a:schemeClr val="tx1"/>
                </a:solidFill>
                <a:latin typeface="+mn-lt"/>
                <a:ea typeface="+mn-ea"/>
                <a:cs typeface="+mn-cs"/>
              </a:rPr>
              <a:t>and low-memory devices, for which, </a:t>
            </a:r>
            <a:r>
              <a:rPr lang="en-US" sz="1200" kern="1200" baseline="0" dirty="0" err="1" smtClean="0">
                <a:solidFill>
                  <a:schemeClr val="tx1"/>
                </a:solidFill>
                <a:latin typeface="+mn-lt"/>
                <a:ea typeface="+mn-ea"/>
                <a:cs typeface="+mn-cs"/>
              </a:rPr>
              <a:t>Dalvik</a:t>
            </a:r>
            <a:r>
              <a:rPr lang="en-US" sz="1200" kern="1200" baseline="0" dirty="0" smtClean="0">
                <a:solidFill>
                  <a:schemeClr val="tx1"/>
                </a:solidFill>
                <a:latin typeface="+mn-lt"/>
                <a:ea typeface="+mn-ea"/>
                <a:cs typeface="+mn-cs"/>
              </a:rPr>
              <a:t> seemed a suitable runtime. However, in</a:t>
            </a:r>
          </a:p>
          <a:p>
            <a:r>
              <a:rPr lang="en-US" sz="1200" kern="1200" baseline="0" dirty="0" smtClean="0">
                <a:solidFill>
                  <a:schemeClr val="tx1"/>
                </a:solidFill>
                <a:latin typeface="+mn-lt"/>
                <a:ea typeface="+mn-ea"/>
                <a:cs typeface="+mn-cs"/>
              </a:rPr>
              <a:t>recent times, the devices that run Android have </a:t>
            </a:r>
            <a:r>
              <a:rPr lang="en-US" sz="1200" kern="1200" baseline="0" dirty="0" err="1" smtClean="0">
                <a:solidFill>
                  <a:schemeClr val="tx1"/>
                </a:solidFill>
                <a:latin typeface="+mn-lt"/>
                <a:ea typeface="+mn-ea"/>
                <a:cs typeface="+mn-cs"/>
              </a:rPr>
              <a:t>multicore</a:t>
            </a:r>
            <a:r>
              <a:rPr lang="en-US" sz="1200" kern="1200" baseline="0" dirty="0" smtClean="0">
                <a:solidFill>
                  <a:schemeClr val="tx1"/>
                </a:solidFill>
                <a:latin typeface="+mn-lt"/>
                <a:ea typeface="+mn-ea"/>
                <a:cs typeface="+mn-cs"/>
              </a:rPr>
              <a:t> processors and more memory</a:t>
            </a:r>
          </a:p>
          <a:p>
            <a:r>
              <a:rPr lang="en-US" sz="1200" kern="1200" baseline="0" dirty="0" smtClean="0">
                <a:solidFill>
                  <a:schemeClr val="tx1"/>
                </a:solidFill>
                <a:latin typeface="+mn-lt"/>
                <a:ea typeface="+mn-ea"/>
                <a:cs typeface="+mn-cs"/>
              </a:rPr>
              <a:t>(at a relatively cheaper cost), which made Google to re-think the runtime design</a:t>
            </a:r>
          </a:p>
          <a:p>
            <a:r>
              <a:rPr lang="en-US" sz="1200" kern="1200" baseline="0" dirty="0" smtClean="0">
                <a:solidFill>
                  <a:schemeClr val="tx1"/>
                </a:solidFill>
                <a:latin typeface="+mn-lt"/>
                <a:ea typeface="+mn-ea"/>
                <a:cs typeface="+mn-cs"/>
              </a:rPr>
              <a:t>to provide developers/users a richer/smoother experience by making use of the</a:t>
            </a:r>
          </a:p>
          <a:p>
            <a:r>
              <a:rPr lang="en-US" sz="1200" kern="1200" baseline="0" dirty="0" smtClean="0">
                <a:solidFill>
                  <a:schemeClr val="tx1"/>
                </a:solidFill>
                <a:latin typeface="+mn-lt"/>
                <a:ea typeface="+mn-ea"/>
                <a:cs typeface="+mn-cs"/>
              </a:rPr>
              <a:t>available high-end hardware.</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152</a:t>
            </a:fld>
            <a:endParaRPr lang="en-US" dirty="0"/>
          </a:p>
        </p:txBody>
      </p:sp>
    </p:spTree>
    <p:extLst>
      <p:ext uri="{BB962C8B-B14F-4D97-AF65-F5344CB8AC3E}">
        <p14:creationId xmlns:p14="http://schemas.microsoft.com/office/powerpoint/2010/main" val="1116713229"/>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sz="1200" kern="1200" baseline="0" dirty="0" smtClean="0">
                <a:solidFill>
                  <a:schemeClr val="tx1"/>
                </a:solidFill>
                <a:latin typeface="+mn-lt"/>
                <a:ea typeface="+mn-ea"/>
                <a:cs typeface="+mn-cs"/>
              </a:rPr>
              <a:t>For both </a:t>
            </a:r>
            <a:r>
              <a:rPr lang="en-US" sz="1200" kern="1200" baseline="0" dirty="0" err="1" smtClean="0">
                <a:solidFill>
                  <a:schemeClr val="tx1"/>
                </a:solidFill>
                <a:latin typeface="+mn-lt"/>
                <a:ea typeface="+mn-ea"/>
                <a:cs typeface="+mn-cs"/>
              </a:rPr>
              <a:t>Dalvik</a:t>
            </a:r>
            <a:r>
              <a:rPr lang="en-US" sz="1200" kern="1200" baseline="0" dirty="0" smtClean="0">
                <a:solidFill>
                  <a:schemeClr val="tx1"/>
                </a:solidFill>
                <a:latin typeface="+mn-lt"/>
                <a:ea typeface="+mn-ea"/>
                <a:cs typeface="+mn-cs"/>
              </a:rPr>
              <a:t> and ART, all Android applications written in Java are compiled</a:t>
            </a:r>
          </a:p>
          <a:p>
            <a:r>
              <a:rPr lang="en-US" sz="1200" kern="1200" baseline="0" dirty="0" smtClean="0">
                <a:solidFill>
                  <a:schemeClr val="tx1"/>
                </a:solidFill>
                <a:latin typeface="+mn-lt"/>
                <a:ea typeface="+mn-ea"/>
                <a:cs typeface="+mn-cs"/>
              </a:rPr>
              <a:t>to </a:t>
            </a:r>
            <a:r>
              <a:rPr lang="en-US" sz="1200" kern="1200" baseline="0" dirty="0" err="1" smtClean="0">
                <a:solidFill>
                  <a:schemeClr val="tx1"/>
                </a:solidFill>
                <a:latin typeface="+mn-lt"/>
                <a:ea typeface="+mn-ea"/>
                <a:cs typeface="+mn-cs"/>
              </a:rPr>
              <a:t>dex</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bytecode</a:t>
            </a:r>
            <a:r>
              <a:rPr lang="en-US" sz="1200" kern="1200" baseline="0" dirty="0" smtClean="0">
                <a:solidFill>
                  <a:schemeClr val="tx1"/>
                </a:solidFill>
                <a:latin typeface="+mn-lt"/>
                <a:ea typeface="+mn-ea"/>
                <a:cs typeface="+mn-cs"/>
              </a:rPr>
              <a:t>. While </a:t>
            </a:r>
            <a:r>
              <a:rPr lang="en-US" sz="1200" kern="1200" baseline="0" dirty="0" err="1" smtClean="0">
                <a:solidFill>
                  <a:schemeClr val="tx1"/>
                </a:solidFill>
                <a:latin typeface="+mn-lt"/>
                <a:ea typeface="+mn-ea"/>
                <a:cs typeface="+mn-cs"/>
              </a:rPr>
              <a:t>Dalvik</a:t>
            </a:r>
            <a:r>
              <a:rPr lang="en-US" sz="1200" kern="1200" baseline="0" dirty="0" smtClean="0">
                <a:solidFill>
                  <a:schemeClr val="tx1"/>
                </a:solidFill>
                <a:latin typeface="+mn-lt"/>
                <a:ea typeface="+mn-ea"/>
                <a:cs typeface="+mn-cs"/>
              </a:rPr>
              <a:t> uses </a:t>
            </a:r>
            <a:r>
              <a:rPr lang="en-US" sz="1200" kern="1200" baseline="0" dirty="0" err="1" smtClean="0">
                <a:solidFill>
                  <a:schemeClr val="tx1"/>
                </a:solidFill>
                <a:latin typeface="+mn-lt"/>
                <a:ea typeface="+mn-ea"/>
                <a:cs typeface="+mn-cs"/>
              </a:rPr>
              <a:t>dex</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bytecode</a:t>
            </a:r>
            <a:r>
              <a:rPr lang="en-US" sz="1200" kern="1200" baseline="0" dirty="0" smtClean="0">
                <a:solidFill>
                  <a:schemeClr val="tx1"/>
                </a:solidFill>
                <a:latin typeface="+mn-lt"/>
                <a:ea typeface="+mn-ea"/>
                <a:cs typeface="+mn-cs"/>
              </a:rPr>
              <a:t> format for portability, it has</a:t>
            </a:r>
          </a:p>
          <a:p>
            <a:r>
              <a:rPr lang="en-US" sz="1200" kern="1200" baseline="0" dirty="0" smtClean="0">
                <a:solidFill>
                  <a:schemeClr val="tx1"/>
                </a:solidFill>
                <a:latin typeface="+mn-lt"/>
                <a:ea typeface="+mn-ea"/>
                <a:cs typeface="+mn-cs"/>
              </a:rPr>
              <a:t>to be converted (compiled) to machine code to be actually run by a processor. The</a:t>
            </a:r>
          </a:p>
          <a:p>
            <a:r>
              <a:rPr lang="en-US" sz="1200" kern="1200" baseline="0" dirty="0" err="1" smtClean="0">
                <a:solidFill>
                  <a:schemeClr val="tx1"/>
                </a:solidFill>
                <a:latin typeface="+mn-lt"/>
                <a:ea typeface="+mn-ea"/>
                <a:cs typeface="+mn-cs"/>
              </a:rPr>
              <a:t>Dalvik</a:t>
            </a:r>
            <a:r>
              <a:rPr lang="en-US" sz="1200" kern="1200" baseline="0" dirty="0" smtClean="0">
                <a:solidFill>
                  <a:schemeClr val="tx1"/>
                </a:solidFill>
                <a:latin typeface="+mn-lt"/>
                <a:ea typeface="+mn-ea"/>
                <a:cs typeface="+mn-cs"/>
              </a:rPr>
              <a:t> runtime did this conversion from </a:t>
            </a:r>
            <a:r>
              <a:rPr lang="en-US" sz="1200" kern="1200" baseline="0" dirty="0" err="1" smtClean="0">
                <a:solidFill>
                  <a:schemeClr val="tx1"/>
                </a:solidFill>
                <a:latin typeface="+mn-lt"/>
                <a:ea typeface="+mn-ea"/>
                <a:cs typeface="+mn-cs"/>
              </a:rPr>
              <a:t>dex</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bytecode</a:t>
            </a:r>
            <a:r>
              <a:rPr lang="en-US" sz="1200" kern="1200" baseline="0" dirty="0" smtClean="0">
                <a:solidFill>
                  <a:schemeClr val="tx1"/>
                </a:solidFill>
                <a:latin typeface="+mn-lt"/>
                <a:ea typeface="+mn-ea"/>
                <a:cs typeface="+mn-cs"/>
              </a:rPr>
              <a:t> to native machine code when</a:t>
            </a:r>
          </a:p>
          <a:p>
            <a:r>
              <a:rPr lang="en-US" sz="1200" kern="1200" baseline="0" dirty="0" smtClean="0">
                <a:solidFill>
                  <a:schemeClr val="tx1"/>
                </a:solidFill>
                <a:latin typeface="+mn-lt"/>
                <a:ea typeface="+mn-ea"/>
                <a:cs typeface="+mn-cs"/>
              </a:rPr>
              <a:t>the application ran, and this process was called JIT (just-in-time compilation). Since</a:t>
            </a:r>
          </a:p>
          <a:p>
            <a:r>
              <a:rPr lang="en-US" sz="1200" kern="1200" baseline="0" dirty="0" smtClean="0">
                <a:solidFill>
                  <a:schemeClr val="tx1"/>
                </a:solidFill>
                <a:latin typeface="+mn-lt"/>
                <a:ea typeface="+mn-ea"/>
                <a:cs typeface="+mn-cs"/>
              </a:rPr>
              <a:t>JIT compiles only a part of the code, it has a smaller memory footprint and uses less</a:t>
            </a:r>
          </a:p>
          <a:p>
            <a:r>
              <a:rPr lang="en-US" sz="1200" kern="1200" baseline="0" dirty="0" smtClean="0">
                <a:solidFill>
                  <a:schemeClr val="tx1"/>
                </a:solidFill>
                <a:latin typeface="+mn-lt"/>
                <a:ea typeface="+mn-ea"/>
                <a:cs typeface="+mn-cs"/>
              </a:rPr>
              <a:t>physical space on the device. (Only the </a:t>
            </a:r>
            <a:r>
              <a:rPr lang="en-US" sz="1200" kern="1200" baseline="0" dirty="0" err="1" smtClean="0">
                <a:solidFill>
                  <a:schemeClr val="tx1"/>
                </a:solidFill>
                <a:latin typeface="+mn-lt"/>
                <a:ea typeface="+mn-ea"/>
                <a:cs typeface="+mn-cs"/>
              </a:rPr>
              <a:t>dex</a:t>
            </a:r>
            <a:r>
              <a:rPr lang="en-US" sz="1200" kern="1200" baseline="0" dirty="0" smtClean="0">
                <a:solidFill>
                  <a:schemeClr val="tx1"/>
                </a:solidFill>
                <a:latin typeface="+mn-lt"/>
                <a:ea typeface="+mn-ea"/>
                <a:cs typeface="+mn-cs"/>
              </a:rPr>
              <a:t> files are stored in the permanent storage</a:t>
            </a:r>
          </a:p>
          <a:p>
            <a:r>
              <a:rPr lang="en-US" sz="1200" kern="1200" baseline="0" dirty="0" smtClean="0">
                <a:solidFill>
                  <a:schemeClr val="tx1"/>
                </a:solidFill>
                <a:latin typeface="+mn-lt"/>
                <a:ea typeface="+mn-ea"/>
                <a:cs typeface="+mn-cs"/>
              </a:rPr>
              <a:t>as opposed to the actual machine code.) </a:t>
            </a:r>
            <a:r>
              <a:rPr lang="en-US" sz="1200" kern="1200" baseline="0" dirty="0" err="1" smtClean="0">
                <a:solidFill>
                  <a:schemeClr val="tx1"/>
                </a:solidFill>
                <a:latin typeface="+mn-lt"/>
                <a:ea typeface="+mn-ea"/>
                <a:cs typeface="+mn-cs"/>
              </a:rPr>
              <a:t>Dalvik</a:t>
            </a:r>
            <a:r>
              <a:rPr lang="en-US" sz="1200" kern="1200" baseline="0" dirty="0" smtClean="0">
                <a:solidFill>
                  <a:schemeClr val="tx1"/>
                </a:solidFill>
                <a:latin typeface="+mn-lt"/>
                <a:ea typeface="+mn-ea"/>
                <a:cs typeface="+mn-cs"/>
              </a:rPr>
              <a:t> identifies the section of code that</a:t>
            </a:r>
          </a:p>
          <a:p>
            <a:r>
              <a:rPr lang="en-US" sz="1200" kern="1200" baseline="0" dirty="0" smtClean="0">
                <a:solidFill>
                  <a:schemeClr val="tx1"/>
                </a:solidFill>
                <a:latin typeface="+mn-lt"/>
                <a:ea typeface="+mn-ea"/>
                <a:cs typeface="+mn-cs"/>
              </a:rPr>
              <a:t>runs frequently and caches the compiled code for this once, so that the subsequent</a:t>
            </a:r>
          </a:p>
          <a:p>
            <a:r>
              <a:rPr lang="en-US" sz="1200" kern="1200" baseline="0" dirty="0" smtClean="0">
                <a:solidFill>
                  <a:schemeClr val="tx1"/>
                </a:solidFill>
                <a:latin typeface="+mn-lt"/>
                <a:ea typeface="+mn-ea"/>
                <a:cs typeface="+mn-cs"/>
              </a:rPr>
              <a:t>executions of this section of code are faster. The pages of physical memory that store</a:t>
            </a:r>
          </a:p>
          <a:p>
            <a:r>
              <a:rPr lang="en-US" sz="1200" kern="1200" baseline="0" dirty="0" smtClean="0">
                <a:solidFill>
                  <a:schemeClr val="tx1"/>
                </a:solidFill>
                <a:latin typeface="+mn-lt"/>
                <a:ea typeface="+mn-ea"/>
                <a:cs typeface="+mn-cs"/>
              </a:rPr>
              <a:t>the cached code are not swappable/</a:t>
            </a:r>
            <a:r>
              <a:rPr lang="en-US" sz="1200" kern="1200" baseline="0" dirty="0" err="1" smtClean="0">
                <a:solidFill>
                  <a:schemeClr val="tx1"/>
                </a:solidFill>
                <a:latin typeface="+mn-lt"/>
                <a:ea typeface="+mn-ea"/>
                <a:cs typeface="+mn-cs"/>
              </a:rPr>
              <a:t>pageable</a:t>
            </a:r>
            <a:r>
              <a:rPr lang="en-US" sz="1200" kern="1200" baseline="0" dirty="0" smtClean="0">
                <a:solidFill>
                  <a:schemeClr val="tx1"/>
                </a:solidFill>
                <a:latin typeface="+mn-lt"/>
                <a:ea typeface="+mn-ea"/>
                <a:cs typeface="+mn-cs"/>
              </a:rPr>
              <a:t>; so this also adds a bit to the memory</a:t>
            </a:r>
          </a:p>
          <a:p>
            <a:r>
              <a:rPr lang="en-US" sz="1200" kern="1200" baseline="0" dirty="0" smtClean="0">
                <a:solidFill>
                  <a:schemeClr val="tx1"/>
                </a:solidFill>
                <a:latin typeface="+mn-lt"/>
                <a:ea typeface="+mn-ea"/>
                <a:cs typeface="+mn-cs"/>
              </a:rPr>
              <a:t>pressure if the system is already in such a state. Even with these optimizations, </a:t>
            </a:r>
            <a:r>
              <a:rPr lang="en-US" sz="1200" kern="1200" baseline="0" dirty="0" err="1" smtClean="0">
                <a:solidFill>
                  <a:schemeClr val="tx1"/>
                </a:solidFill>
                <a:latin typeface="+mn-lt"/>
                <a:ea typeface="+mn-ea"/>
                <a:cs typeface="+mn-cs"/>
              </a:rPr>
              <a:t>Dalvik</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has to do JIT-compilation every time the app is run, which consumes a considerable</a:t>
            </a:r>
          </a:p>
          <a:p>
            <a:r>
              <a:rPr lang="en-US" sz="1200" kern="1200" baseline="0" dirty="0" smtClean="0">
                <a:solidFill>
                  <a:schemeClr val="tx1"/>
                </a:solidFill>
                <a:latin typeface="+mn-lt"/>
                <a:ea typeface="+mn-ea"/>
                <a:cs typeface="+mn-cs"/>
              </a:rPr>
              <a:t>amount of processor resources. Note that the processor is not only being used for</a:t>
            </a:r>
          </a:p>
          <a:p>
            <a:r>
              <a:rPr lang="en-US" sz="1200" kern="1200" baseline="0" dirty="0" smtClean="0">
                <a:solidFill>
                  <a:schemeClr val="tx1"/>
                </a:solidFill>
                <a:latin typeface="+mn-lt"/>
                <a:ea typeface="+mn-ea"/>
                <a:cs typeface="+mn-cs"/>
              </a:rPr>
              <a:t>actually running the app but also for converting the </a:t>
            </a:r>
            <a:r>
              <a:rPr lang="en-US" sz="1200" kern="1200" baseline="0" dirty="0" err="1" smtClean="0">
                <a:solidFill>
                  <a:schemeClr val="tx1"/>
                </a:solidFill>
                <a:latin typeface="+mn-lt"/>
                <a:ea typeface="+mn-ea"/>
                <a:cs typeface="+mn-cs"/>
              </a:rPr>
              <a:t>dex</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bytecode</a:t>
            </a:r>
            <a:r>
              <a:rPr lang="en-US" sz="1200" kern="1200" baseline="0" dirty="0" smtClean="0">
                <a:solidFill>
                  <a:schemeClr val="tx1"/>
                </a:solidFill>
                <a:latin typeface="+mn-lt"/>
                <a:ea typeface="+mn-ea"/>
                <a:cs typeface="+mn-cs"/>
              </a:rPr>
              <a:t> to native code,</a:t>
            </a:r>
          </a:p>
          <a:p>
            <a:r>
              <a:rPr lang="en-US" sz="1200" kern="1200" baseline="0" dirty="0" smtClean="0">
                <a:solidFill>
                  <a:schemeClr val="tx1"/>
                </a:solidFill>
                <a:latin typeface="+mn-lt"/>
                <a:ea typeface="+mn-ea"/>
                <a:cs typeface="+mn-cs"/>
              </a:rPr>
              <a:t>thereby draining more power. This processor usage was also the reason for poor user</a:t>
            </a:r>
          </a:p>
          <a:p>
            <a:r>
              <a:rPr lang="en-US" sz="1200" kern="1200" baseline="0" dirty="0" smtClean="0">
                <a:solidFill>
                  <a:schemeClr val="tx1"/>
                </a:solidFill>
                <a:latin typeface="+mn-lt"/>
                <a:ea typeface="+mn-ea"/>
                <a:cs typeface="+mn-cs"/>
              </a:rPr>
              <a:t>interface experience in some heavy usage applications when they start.</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To overcome some of these issues, and to make more effective use of the</a:t>
            </a:r>
          </a:p>
          <a:p>
            <a:r>
              <a:rPr lang="en-US" sz="1200" kern="1200" baseline="0" dirty="0" smtClean="0">
                <a:solidFill>
                  <a:schemeClr val="tx1"/>
                </a:solidFill>
                <a:latin typeface="+mn-lt"/>
                <a:ea typeface="+mn-ea"/>
                <a:cs typeface="+mn-cs"/>
              </a:rPr>
              <a:t>available high-end hardware, Android introduced ART. ART also executes </a:t>
            </a:r>
            <a:r>
              <a:rPr lang="en-US" sz="1200" kern="1200" baseline="0" dirty="0" err="1" smtClean="0">
                <a:solidFill>
                  <a:schemeClr val="tx1"/>
                </a:solidFill>
                <a:latin typeface="+mn-lt"/>
                <a:ea typeface="+mn-ea"/>
                <a:cs typeface="+mn-cs"/>
              </a:rPr>
              <a:t>dex</a:t>
            </a:r>
            <a:endParaRPr lang="en-US" sz="1200" kern="1200" baseline="0" dirty="0" smtClean="0">
              <a:solidFill>
                <a:schemeClr val="tx1"/>
              </a:solidFill>
              <a:latin typeface="+mn-lt"/>
              <a:ea typeface="+mn-ea"/>
              <a:cs typeface="+mn-cs"/>
            </a:endParaRPr>
          </a:p>
          <a:p>
            <a:r>
              <a:rPr lang="en-US" sz="1200" kern="1200" baseline="0" dirty="0" err="1" smtClean="0">
                <a:solidFill>
                  <a:schemeClr val="tx1"/>
                </a:solidFill>
                <a:latin typeface="+mn-lt"/>
                <a:ea typeface="+mn-ea"/>
                <a:cs typeface="+mn-cs"/>
              </a:rPr>
              <a:t>bytecode</a:t>
            </a:r>
            <a:r>
              <a:rPr lang="en-US" sz="1200" kern="1200" baseline="0" dirty="0" smtClean="0">
                <a:solidFill>
                  <a:schemeClr val="tx1"/>
                </a:solidFill>
                <a:latin typeface="+mn-lt"/>
                <a:ea typeface="+mn-ea"/>
                <a:cs typeface="+mn-cs"/>
              </a:rPr>
              <a:t> but instead of compiling the </a:t>
            </a:r>
            <a:r>
              <a:rPr lang="en-US" sz="1200" kern="1200" baseline="0" dirty="0" err="1" smtClean="0">
                <a:solidFill>
                  <a:schemeClr val="tx1"/>
                </a:solidFill>
                <a:latin typeface="+mn-lt"/>
                <a:ea typeface="+mn-ea"/>
                <a:cs typeface="+mn-cs"/>
              </a:rPr>
              <a:t>bytecode</a:t>
            </a:r>
            <a:r>
              <a:rPr lang="en-US" sz="1200" kern="1200" baseline="0" dirty="0" smtClean="0">
                <a:solidFill>
                  <a:schemeClr val="tx1"/>
                </a:solidFill>
                <a:latin typeface="+mn-lt"/>
                <a:ea typeface="+mn-ea"/>
                <a:cs typeface="+mn-cs"/>
              </a:rPr>
              <a:t> at runtime, ART compiles the</a:t>
            </a:r>
          </a:p>
          <a:p>
            <a:r>
              <a:rPr lang="en-US" sz="1200" kern="1200" baseline="0" dirty="0" err="1" smtClean="0">
                <a:solidFill>
                  <a:schemeClr val="tx1"/>
                </a:solidFill>
                <a:latin typeface="+mn-lt"/>
                <a:ea typeface="+mn-ea"/>
                <a:cs typeface="+mn-cs"/>
              </a:rPr>
              <a:t>bytecode</a:t>
            </a:r>
            <a:r>
              <a:rPr lang="en-US" sz="1200" kern="1200" baseline="0" dirty="0" smtClean="0">
                <a:solidFill>
                  <a:schemeClr val="tx1"/>
                </a:solidFill>
                <a:latin typeface="+mn-lt"/>
                <a:ea typeface="+mn-ea"/>
                <a:cs typeface="+mn-cs"/>
              </a:rPr>
              <a:t> to native machine code during install time of the app. This is called </a:t>
            </a:r>
            <a:r>
              <a:rPr lang="en-US" sz="1200" kern="1200" baseline="0" dirty="0" err="1" smtClean="0">
                <a:solidFill>
                  <a:schemeClr val="tx1"/>
                </a:solidFill>
                <a:latin typeface="+mn-lt"/>
                <a:ea typeface="+mn-ea"/>
                <a:cs typeface="+mn-cs"/>
              </a:rPr>
              <a:t>aheadof</a:t>
            </a:r>
            <a:r>
              <a:rPr lang="en-US" sz="1200" kern="1200" baseline="0" dirty="0" smtClean="0">
                <a:solidFill>
                  <a:schemeClr val="tx1"/>
                </a:solidFill>
                <a:latin typeface="+mn-lt"/>
                <a:ea typeface="+mn-ea"/>
                <a:cs typeface="+mn-cs"/>
              </a:rPr>
              <a:t>-</a:t>
            </a:r>
          </a:p>
          <a:p>
            <a:r>
              <a:rPr lang="en-US" sz="1200" kern="1200" baseline="0" dirty="0" smtClean="0">
                <a:solidFill>
                  <a:schemeClr val="tx1"/>
                </a:solidFill>
                <a:latin typeface="+mn-lt"/>
                <a:ea typeface="+mn-ea"/>
                <a:cs typeface="+mn-cs"/>
              </a:rPr>
              <a:t>time (AOT) compilation. ART uses the “dex2oat” tool to do this compilation at</a:t>
            </a:r>
          </a:p>
          <a:p>
            <a:r>
              <a:rPr lang="en-US" sz="1200" kern="1200" baseline="0" dirty="0" smtClean="0">
                <a:solidFill>
                  <a:schemeClr val="tx1"/>
                </a:solidFill>
                <a:latin typeface="+mn-lt"/>
                <a:ea typeface="+mn-ea"/>
                <a:cs typeface="+mn-cs"/>
              </a:rPr>
              <a:t>install time. The output of the tool is a file that is then executed when the application</a:t>
            </a:r>
          </a:p>
          <a:p>
            <a:r>
              <a:rPr lang="en-US" sz="1200" kern="1200" baseline="0" dirty="0" smtClean="0">
                <a:solidFill>
                  <a:schemeClr val="tx1"/>
                </a:solidFill>
                <a:latin typeface="+mn-lt"/>
                <a:ea typeface="+mn-ea"/>
                <a:cs typeface="+mn-cs"/>
              </a:rPr>
              <a:t>runs.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Figure 2.21 shows the life cycle of an APK, an application package that comes</a:t>
            </a:r>
          </a:p>
          <a:p>
            <a:r>
              <a:rPr lang="en-US" sz="1200" kern="1200" baseline="0" dirty="0" smtClean="0">
                <a:solidFill>
                  <a:schemeClr val="tx1"/>
                </a:solidFill>
                <a:latin typeface="+mn-lt"/>
                <a:ea typeface="+mn-ea"/>
                <a:cs typeface="+mn-cs"/>
              </a:rPr>
              <a:t>from the developer to the user. The cycle begins with source code being compiled</a:t>
            </a:r>
          </a:p>
          <a:p>
            <a:r>
              <a:rPr lang="en-US" sz="1200" kern="1200" baseline="0" dirty="0" smtClean="0">
                <a:solidFill>
                  <a:schemeClr val="tx1"/>
                </a:solidFill>
                <a:latin typeface="+mn-lt"/>
                <a:ea typeface="+mn-ea"/>
                <a:cs typeface="+mn-cs"/>
              </a:rPr>
              <a:t>into .</a:t>
            </a:r>
            <a:r>
              <a:rPr lang="en-US" sz="1200" kern="1200" baseline="0" dirty="0" err="1" smtClean="0">
                <a:solidFill>
                  <a:schemeClr val="tx1"/>
                </a:solidFill>
                <a:latin typeface="+mn-lt"/>
                <a:ea typeface="+mn-ea"/>
                <a:cs typeface="+mn-cs"/>
              </a:rPr>
              <a:t>dex</a:t>
            </a:r>
            <a:r>
              <a:rPr lang="en-US" sz="1200" kern="1200" baseline="0" dirty="0" smtClean="0">
                <a:solidFill>
                  <a:schemeClr val="tx1"/>
                </a:solidFill>
                <a:latin typeface="+mn-lt"/>
                <a:ea typeface="+mn-ea"/>
                <a:cs typeface="+mn-cs"/>
              </a:rPr>
              <a:t> format and combined with any appropriate support code to form an APK.</a:t>
            </a:r>
          </a:p>
          <a:p>
            <a:r>
              <a:rPr lang="en-US" sz="1200" kern="1200" baseline="0" dirty="0" smtClean="0">
                <a:solidFill>
                  <a:schemeClr val="tx1"/>
                </a:solidFill>
                <a:latin typeface="+mn-lt"/>
                <a:ea typeface="+mn-ea"/>
                <a:cs typeface="+mn-cs"/>
              </a:rPr>
              <a:t>On the user side, the received APK is unpacked. The resources and native code are</a:t>
            </a:r>
          </a:p>
          <a:p>
            <a:r>
              <a:rPr lang="en-US" sz="1200" kern="1200" baseline="0" dirty="0" smtClean="0">
                <a:solidFill>
                  <a:schemeClr val="tx1"/>
                </a:solidFill>
                <a:latin typeface="+mn-lt"/>
                <a:ea typeface="+mn-ea"/>
                <a:cs typeface="+mn-cs"/>
              </a:rPr>
              <a:t>generally installed directly into the application directory. The .</a:t>
            </a:r>
            <a:r>
              <a:rPr lang="en-US" sz="1200" kern="1200" baseline="0" dirty="0" err="1" smtClean="0">
                <a:solidFill>
                  <a:schemeClr val="tx1"/>
                </a:solidFill>
                <a:latin typeface="+mn-lt"/>
                <a:ea typeface="+mn-ea"/>
                <a:cs typeface="+mn-cs"/>
              </a:rPr>
              <a:t>dex</a:t>
            </a:r>
            <a:r>
              <a:rPr lang="en-US" sz="1200" kern="1200" baseline="0" dirty="0" smtClean="0">
                <a:solidFill>
                  <a:schemeClr val="tx1"/>
                </a:solidFill>
                <a:latin typeface="+mn-lt"/>
                <a:ea typeface="+mn-ea"/>
                <a:cs typeface="+mn-cs"/>
              </a:rPr>
              <a:t> code, however,</a:t>
            </a:r>
          </a:p>
          <a:p>
            <a:r>
              <a:rPr lang="en-US" sz="1200" kern="1200" baseline="0" dirty="0" smtClean="0">
                <a:solidFill>
                  <a:schemeClr val="tx1"/>
                </a:solidFill>
                <a:latin typeface="+mn-lt"/>
                <a:ea typeface="+mn-ea"/>
                <a:cs typeface="+mn-cs"/>
              </a:rPr>
              <a:t>requires further processing, both in the case of </a:t>
            </a:r>
            <a:r>
              <a:rPr lang="en-US" sz="1200" kern="1200" baseline="0" dirty="0" err="1" smtClean="0">
                <a:solidFill>
                  <a:schemeClr val="tx1"/>
                </a:solidFill>
                <a:latin typeface="+mn-lt"/>
                <a:ea typeface="+mn-ea"/>
                <a:cs typeface="+mn-cs"/>
              </a:rPr>
              <a:t>Dalvik</a:t>
            </a:r>
            <a:r>
              <a:rPr lang="en-US" sz="1200" kern="1200" baseline="0" dirty="0" smtClean="0">
                <a:solidFill>
                  <a:schemeClr val="tx1"/>
                </a:solidFill>
                <a:latin typeface="+mn-lt"/>
                <a:ea typeface="+mn-ea"/>
                <a:cs typeface="+mn-cs"/>
              </a:rPr>
              <a:t> and of ART. In </a:t>
            </a:r>
            <a:r>
              <a:rPr lang="en-US" sz="1200" kern="1200" baseline="0" dirty="0" err="1" smtClean="0">
                <a:solidFill>
                  <a:schemeClr val="tx1"/>
                </a:solidFill>
                <a:latin typeface="+mn-lt"/>
                <a:ea typeface="+mn-ea"/>
                <a:cs typeface="+mn-cs"/>
              </a:rPr>
              <a:t>Dalvik</a:t>
            </a:r>
            <a:r>
              <a:rPr lang="en-US" sz="1200" kern="1200" baseline="0" dirty="0" smtClean="0">
                <a:solidFill>
                  <a:schemeClr val="tx1"/>
                </a:solidFill>
                <a:latin typeface="+mn-lt"/>
                <a:ea typeface="+mn-ea"/>
                <a:cs typeface="+mn-cs"/>
              </a:rPr>
              <a:t>, a function</a:t>
            </a:r>
          </a:p>
          <a:p>
            <a:r>
              <a:rPr lang="en-US" sz="1200" kern="1200" baseline="0" dirty="0" smtClean="0">
                <a:solidFill>
                  <a:schemeClr val="tx1"/>
                </a:solidFill>
                <a:latin typeface="+mn-lt"/>
                <a:ea typeface="+mn-ea"/>
                <a:cs typeface="+mn-cs"/>
              </a:rPr>
              <a:t>called </a:t>
            </a:r>
            <a:r>
              <a:rPr lang="en-US" sz="1200" kern="1200" baseline="0" dirty="0" err="1" smtClean="0">
                <a:solidFill>
                  <a:schemeClr val="tx1"/>
                </a:solidFill>
                <a:latin typeface="+mn-lt"/>
                <a:ea typeface="+mn-ea"/>
                <a:cs typeface="+mn-cs"/>
              </a:rPr>
              <a:t>dexopt</a:t>
            </a:r>
            <a:r>
              <a:rPr lang="en-US" sz="1200" kern="1200" baseline="0" dirty="0" smtClean="0">
                <a:solidFill>
                  <a:schemeClr val="tx1"/>
                </a:solidFill>
                <a:latin typeface="+mn-lt"/>
                <a:ea typeface="+mn-ea"/>
                <a:cs typeface="+mn-cs"/>
              </a:rPr>
              <a:t> is applied to the </a:t>
            </a:r>
            <a:r>
              <a:rPr lang="en-US" sz="1200" kern="1200" baseline="0" dirty="0" err="1" smtClean="0">
                <a:solidFill>
                  <a:schemeClr val="tx1"/>
                </a:solidFill>
                <a:latin typeface="+mn-lt"/>
                <a:ea typeface="+mn-ea"/>
                <a:cs typeface="+mn-cs"/>
              </a:rPr>
              <a:t>dex</a:t>
            </a:r>
            <a:r>
              <a:rPr lang="en-US" sz="1200" kern="1200" baseline="0" dirty="0" smtClean="0">
                <a:solidFill>
                  <a:schemeClr val="tx1"/>
                </a:solidFill>
                <a:latin typeface="+mn-lt"/>
                <a:ea typeface="+mn-ea"/>
                <a:cs typeface="+mn-cs"/>
              </a:rPr>
              <a:t> file to produce an optimized version of </a:t>
            </a:r>
            <a:r>
              <a:rPr lang="en-US" sz="1200" kern="1200" baseline="0" dirty="0" err="1" smtClean="0">
                <a:solidFill>
                  <a:schemeClr val="tx1"/>
                </a:solidFill>
                <a:latin typeface="+mn-lt"/>
                <a:ea typeface="+mn-ea"/>
                <a:cs typeface="+mn-cs"/>
              </a:rPr>
              <a:t>dex</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a:t>
            </a:r>
            <a:r>
              <a:rPr lang="en-US" sz="1200" kern="1200" baseline="0" dirty="0" err="1" smtClean="0">
                <a:solidFill>
                  <a:schemeClr val="tx1"/>
                </a:solidFill>
                <a:latin typeface="+mn-lt"/>
                <a:ea typeface="+mn-ea"/>
                <a:cs typeface="+mn-cs"/>
              </a:rPr>
              <a:t>odex</a:t>
            </a:r>
            <a:r>
              <a:rPr lang="en-US" sz="1200" kern="1200" baseline="0" dirty="0" smtClean="0">
                <a:solidFill>
                  <a:schemeClr val="tx1"/>
                </a:solidFill>
                <a:latin typeface="+mn-lt"/>
                <a:ea typeface="+mn-ea"/>
                <a:cs typeface="+mn-cs"/>
              </a:rPr>
              <a:t>) referred to as quickened </a:t>
            </a:r>
            <a:r>
              <a:rPr lang="en-US" sz="1200" kern="1200" baseline="0" dirty="0" err="1" smtClean="0">
                <a:solidFill>
                  <a:schemeClr val="tx1"/>
                </a:solidFill>
                <a:latin typeface="+mn-lt"/>
                <a:ea typeface="+mn-ea"/>
                <a:cs typeface="+mn-cs"/>
              </a:rPr>
              <a:t>dex</a:t>
            </a:r>
            <a:r>
              <a:rPr lang="en-US" sz="1200" kern="1200" baseline="0" dirty="0" smtClean="0">
                <a:solidFill>
                  <a:schemeClr val="tx1"/>
                </a:solidFill>
                <a:latin typeface="+mn-lt"/>
                <a:ea typeface="+mn-ea"/>
                <a:cs typeface="+mn-cs"/>
              </a:rPr>
              <a:t>; the objective is to make the </a:t>
            </a:r>
            <a:r>
              <a:rPr lang="en-US" sz="1200" kern="1200" baseline="0" dirty="0" err="1" smtClean="0">
                <a:solidFill>
                  <a:schemeClr val="tx1"/>
                </a:solidFill>
                <a:latin typeface="+mn-lt"/>
                <a:ea typeface="+mn-ea"/>
                <a:cs typeface="+mn-cs"/>
              </a:rPr>
              <a:t>dex</a:t>
            </a:r>
            <a:r>
              <a:rPr lang="en-US" sz="1200" kern="1200" baseline="0" dirty="0" smtClean="0">
                <a:solidFill>
                  <a:schemeClr val="tx1"/>
                </a:solidFill>
                <a:latin typeface="+mn-lt"/>
                <a:ea typeface="+mn-ea"/>
                <a:cs typeface="+mn-cs"/>
              </a:rPr>
              <a:t> code execute</a:t>
            </a:r>
          </a:p>
          <a:p>
            <a:r>
              <a:rPr lang="en-US" sz="1200" kern="1200" baseline="0" dirty="0" smtClean="0">
                <a:solidFill>
                  <a:schemeClr val="tx1"/>
                </a:solidFill>
                <a:latin typeface="+mn-lt"/>
                <a:ea typeface="+mn-ea"/>
                <a:cs typeface="+mn-cs"/>
              </a:rPr>
              <a:t>more quickly on the </a:t>
            </a:r>
            <a:r>
              <a:rPr lang="en-US" sz="1200" kern="1200" baseline="0" dirty="0" err="1" smtClean="0">
                <a:solidFill>
                  <a:schemeClr val="tx1"/>
                </a:solidFill>
                <a:latin typeface="+mn-lt"/>
                <a:ea typeface="+mn-ea"/>
                <a:cs typeface="+mn-cs"/>
              </a:rPr>
              <a:t>dex</a:t>
            </a:r>
            <a:r>
              <a:rPr lang="en-US" sz="1200" kern="1200" baseline="0" dirty="0" smtClean="0">
                <a:solidFill>
                  <a:schemeClr val="tx1"/>
                </a:solidFill>
                <a:latin typeface="+mn-lt"/>
                <a:ea typeface="+mn-ea"/>
                <a:cs typeface="+mn-cs"/>
              </a:rPr>
              <a:t> interpreter. In ART, the dex2oat function does the same sort</a:t>
            </a:r>
          </a:p>
          <a:p>
            <a:r>
              <a:rPr lang="en-US" sz="1200" kern="1200" baseline="0" dirty="0" smtClean="0">
                <a:solidFill>
                  <a:schemeClr val="tx1"/>
                </a:solidFill>
                <a:latin typeface="+mn-lt"/>
                <a:ea typeface="+mn-ea"/>
                <a:cs typeface="+mn-cs"/>
              </a:rPr>
              <a:t>of optimization as </a:t>
            </a:r>
            <a:r>
              <a:rPr lang="en-US" sz="1200" kern="1200" baseline="0" dirty="0" err="1" smtClean="0">
                <a:solidFill>
                  <a:schemeClr val="tx1"/>
                </a:solidFill>
                <a:latin typeface="+mn-lt"/>
                <a:ea typeface="+mn-ea"/>
                <a:cs typeface="+mn-cs"/>
              </a:rPr>
              <a:t>dexopt</a:t>
            </a:r>
            <a:r>
              <a:rPr lang="en-US" sz="1200" kern="1200" baseline="0" dirty="0" smtClean="0">
                <a:solidFill>
                  <a:schemeClr val="tx1"/>
                </a:solidFill>
                <a:latin typeface="+mn-lt"/>
                <a:ea typeface="+mn-ea"/>
                <a:cs typeface="+mn-cs"/>
              </a:rPr>
              <a:t>; it also compiles the </a:t>
            </a:r>
            <a:r>
              <a:rPr lang="en-US" sz="1200" kern="1200" baseline="0" dirty="0" err="1" smtClean="0">
                <a:solidFill>
                  <a:schemeClr val="tx1"/>
                </a:solidFill>
                <a:latin typeface="+mn-lt"/>
                <a:ea typeface="+mn-ea"/>
                <a:cs typeface="+mn-cs"/>
              </a:rPr>
              <a:t>dex</a:t>
            </a:r>
            <a:r>
              <a:rPr lang="en-US" sz="1200" kern="1200" baseline="0" dirty="0" smtClean="0">
                <a:solidFill>
                  <a:schemeClr val="tx1"/>
                </a:solidFill>
                <a:latin typeface="+mn-lt"/>
                <a:ea typeface="+mn-ea"/>
                <a:cs typeface="+mn-cs"/>
              </a:rPr>
              <a:t> code to produce native code on</a:t>
            </a:r>
          </a:p>
          <a:p>
            <a:r>
              <a:rPr lang="en-US" sz="1200" kern="1200" baseline="0" dirty="0" smtClean="0">
                <a:solidFill>
                  <a:schemeClr val="tx1"/>
                </a:solidFill>
                <a:latin typeface="+mn-lt"/>
                <a:ea typeface="+mn-ea"/>
                <a:cs typeface="+mn-cs"/>
              </a:rPr>
              <a:t>the target device. The output of the dex2oat function is an Executable and Linkable</a:t>
            </a:r>
          </a:p>
          <a:p>
            <a:r>
              <a:rPr lang="en-US" sz="1200" kern="1200" baseline="0" dirty="0" smtClean="0">
                <a:solidFill>
                  <a:schemeClr val="tx1"/>
                </a:solidFill>
                <a:latin typeface="+mn-lt"/>
                <a:ea typeface="+mn-ea"/>
                <a:cs typeface="+mn-cs"/>
              </a:rPr>
              <a:t>Format (ELF) file, which runs directly without an interpreter.</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153</a:t>
            </a:fld>
            <a:endParaRPr lang="en-US" dirty="0"/>
          </a:p>
        </p:txBody>
      </p:sp>
    </p:spTree>
    <p:extLst>
      <p:ext uri="{BB962C8B-B14F-4D97-AF65-F5344CB8AC3E}">
        <p14:creationId xmlns:p14="http://schemas.microsoft.com/office/powerpoint/2010/main" val="1946818608"/>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sz="1200" kern="1200" baseline="0" dirty="0" smtClean="0">
                <a:solidFill>
                  <a:schemeClr val="tx1"/>
                </a:solidFill>
                <a:latin typeface="+mn-lt"/>
                <a:ea typeface="+mn-ea"/>
                <a:cs typeface="+mn-cs"/>
              </a:rPr>
              <a:t> The benefits of using ART include the following:</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Reduces startup time of applications as native code is directly executed.</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Improves battery life because processor usage for JIT is avoided.</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Lesser RAM footprint is required for the application to run (as there is no</a:t>
            </a:r>
          </a:p>
          <a:p>
            <a:r>
              <a:rPr lang="en-US" sz="1200" kern="1200" baseline="0" dirty="0" smtClean="0">
                <a:solidFill>
                  <a:schemeClr val="tx1"/>
                </a:solidFill>
                <a:latin typeface="+mn-lt"/>
                <a:ea typeface="+mn-ea"/>
                <a:cs typeface="+mn-cs"/>
              </a:rPr>
              <a:t>storage required for JIT cache). Moreover, because there is no JIT code cache,</a:t>
            </a:r>
          </a:p>
          <a:p>
            <a:r>
              <a:rPr lang="en-US" sz="1200" kern="1200" baseline="0" dirty="0" smtClean="0">
                <a:solidFill>
                  <a:schemeClr val="tx1"/>
                </a:solidFill>
                <a:latin typeface="+mn-lt"/>
                <a:ea typeface="+mn-ea"/>
                <a:cs typeface="+mn-cs"/>
              </a:rPr>
              <a:t>which is non-</a:t>
            </a:r>
            <a:r>
              <a:rPr lang="en-US" sz="1200" kern="1200" baseline="0" dirty="0" err="1" smtClean="0">
                <a:solidFill>
                  <a:schemeClr val="tx1"/>
                </a:solidFill>
                <a:latin typeface="+mn-lt"/>
                <a:ea typeface="+mn-ea"/>
                <a:cs typeface="+mn-cs"/>
              </a:rPr>
              <a:t>pageable</a:t>
            </a:r>
            <a:r>
              <a:rPr lang="en-US" sz="1200" kern="1200" baseline="0" dirty="0" smtClean="0">
                <a:solidFill>
                  <a:schemeClr val="tx1"/>
                </a:solidFill>
                <a:latin typeface="+mn-lt"/>
                <a:ea typeface="+mn-ea"/>
                <a:cs typeface="+mn-cs"/>
              </a:rPr>
              <a:t>, this provides flexibility of RAM usage when there is a</a:t>
            </a:r>
          </a:p>
          <a:p>
            <a:r>
              <a:rPr lang="en-US" sz="1200" kern="1200" baseline="0" dirty="0" smtClean="0">
                <a:solidFill>
                  <a:schemeClr val="tx1"/>
                </a:solidFill>
                <a:latin typeface="+mn-lt"/>
                <a:ea typeface="+mn-ea"/>
                <a:cs typeface="+mn-cs"/>
              </a:rPr>
              <a:t>low-memory scenario.</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There are a number of Garbage Collection optimizations and debug enhancements</a:t>
            </a:r>
          </a:p>
          <a:p>
            <a:r>
              <a:rPr lang="en-US" sz="1200" kern="1200" baseline="0" dirty="0" smtClean="0">
                <a:solidFill>
                  <a:schemeClr val="tx1"/>
                </a:solidFill>
                <a:latin typeface="+mn-lt"/>
                <a:ea typeface="+mn-ea"/>
                <a:cs typeface="+mn-cs"/>
              </a:rPr>
              <a:t>that went into ART.</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Some potential disadvantages of ART:</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Because the conversion from </a:t>
            </a:r>
            <a:r>
              <a:rPr lang="en-US" sz="1200" kern="1200" baseline="0" dirty="0" err="1" smtClean="0">
                <a:solidFill>
                  <a:schemeClr val="tx1"/>
                </a:solidFill>
                <a:latin typeface="+mn-lt"/>
                <a:ea typeface="+mn-ea"/>
                <a:cs typeface="+mn-cs"/>
              </a:rPr>
              <a:t>bytecode</a:t>
            </a:r>
            <a:r>
              <a:rPr lang="en-US" sz="1200" kern="1200" baseline="0" dirty="0" smtClean="0">
                <a:solidFill>
                  <a:schemeClr val="tx1"/>
                </a:solidFill>
                <a:latin typeface="+mn-lt"/>
                <a:ea typeface="+mn-ea"/>
                <a:cs typeface="+mn-cs"/>
              </a:rPr>
              <a:t> to native code is done at install time,</a:t>
            </a:r>
          </a:p>
          <a:p>
            <a:r>
              <a:rPr lang="en-US" sz="1200" kern="1200" baseline="0" dirty="0" smtClean="0">
                <a:solidFill>
                  <a:schemeClr val="tx1"/>
                </a:solidFill>
                <a:latin typeface="+mn-lt"/>
                <a:ea typeface="+mn-ea"/>
                <a:cs typeface="+mn-cs"/>
              </a:rPr>
              <a:t>application installation takes more time. For Android developers who load an</a:t>
            </a:r>
          </a:p>
          <a:p>
            <a:r>
              <a:rPr lang="en-US" sz="1200" kern="1200" baseline="0" dirty="0" smtClean="0">
                <a:solidFill>
                  <a:schemeClr val="tx1"/>
                </a:solidFill>
                <a:latin typeface="+mn-lt"/>
                <a:ea typeface="+mn-ea"/>
                <a:cs typeface="+mn-cs"/>
              </a:rPr>
              <a:t>app a number of times during testing, this time may be noticeable.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On the first fresh boot or first boot after factory reset, all applications installed</a:t>
            </a:r>
          </a:p>
          <a:p>
            <a:r>
              <a:rPr lang="en-US" sz="1200" kern="1200" baseline="0" dirty="0" smtClean="0">
                <a:solidFill>
                  <a:schemeClr val="tx1"/>
                </a:solidFill>
                <a:latin typeface="+mn-lt"/>
                <a:ea typeface="+mn-ea"/>
                <a:cs typeface="+mn-cs"/>
              </a:rPr>
              <a:t>on a device are compiled to native code using dex2opt. Therefore, the first boot</a:t>
            </a:r>
          </a:p>
          <a:p>
            <a:r>
              <a:rPr lang="en-US" sz="1200" kern="1200" baseline="0" dirty="0" smtClean="0">
                <a:solidFill>
                  <a:schemeClr val="tx1"/>
                </a:solidFill>
                <a:latin typeface="+mn-lt"/>
                <a:ea typeface="+mn-ea"/>
                <a:cs typeface="+mn-cs"/>
              </a:rPr>
              <a:t>can take significantly longer (in the order of 3–5 seconds) to reach Home Screen</a:t>
            </a:r>
          </a:p>
          <a:p>
            <a:r>
              <a:rPr lang="en-US" sz="1200" kern="1200" baseline="0" dirty="0" smtClean="0">
                <a:solidFill>
                  <a:schemeClr val="tx1"/>
                </a:solidFill>
                <a:latin typeface="+mn-lt"/>
                <a:ea typeface="+mn-ea"/>
                <a:cs typeface="+mn-cs"/>
              </a:rPr>
              <a:t>compared to </a:t>
            </a:r>
            <a:r>
              <a:rPr lang="en-US" sz="1200" kern="1200" baseline="0" dirty="0" err="1" smtClean="0">
                <a:solidFill>
                  <a:schemeClr val="tx1"/>
                </a:solidFill>
                <a:latin typeface="+mn-lt"/>
                <a:ea typeface="+mn-ea"/>
                <a:cs typeface="+mn-cs"/>
              </a:rPr>
              <a:t>Dalvik</a:t>
            </a:r>
            <a:r>
              <a:rPr lang="en-US" sz="1200" kern="1200" baseline="0" dirty="0" smtClean="0">
                <a:solidFill>
                  <a:schemeClr val="tx1"/>
                </a:solidFill>
                <a:latin typeface="+mn-lt"/>
                <a:ea typeface="+mn-ea"/>
                <a:cs typeface="+mn-cs"/>
              </a:rPr>
              <a:t>.</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The native code thus generated is stored on internal storage that requires a</a:t>
            </a:r>
          </a:p>
          <a:p>
            <a:r>
              <a:rPr lang="en-US" sz="1200" kern="1200" baseline="0" dirty="0" smtClean="0">
                <a:solidFill>
                  <a:schemeClr val="tx1"/>
                </a:solidFill>
                <a:latin typeface="+mn-lt"/>
                <a:ea typeface="+mn-ea"/>
                <a:cs typeface="+mn-cs"/>
              </a:rPr>
              <a:t>significant amount of additional internal storage space.</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154</a:t>
            </a:fld>
            <a:endParaRPr lang="en-US" dirty="0"/>
          </a:p>
        </p:txBody>
      </p:sp>
    </p:spTree>
    <p:extLst>
      <p:ext uri="{BB962C8B-B14F-4D97-AF65-F5344CB8AC3E}">
        <p14:creationId xmlns:p14="http://schemas.microsoft.com/office/powerpoint/2010/main" val="3449315047"/>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sz="1200" kern="1200" baseline="0" dirty="0" smtClean="0">
                <a:solidFill>
                  <a:schemeClr val="tx1"/>
                </a:solidFill>
                <a:latin typeface="+mn-lt"/>
                <a:ea typeface="+mn-ea"/>
                <a:cs typeface="+mn-cs"/>
              </a:rPr>
              <a:t> It is useful to illustrate Android from the perspective of an application developer,</a:t>
            </a:r>
          </a:p>
          <a:p>
            <a:r>
              <a:rPr lang="en-US" sz="1200" kern="1200" baseline="0" dirty="0" smtClean="0">
                <a:solidFill>
                  <a:schemeClr val="tx1"/>
                </a:solidFill>
                <a:latin typeface="+mn-lt"/>
                <a:ea typeface="+mn-ea"/>
                <a:cs typeface="+mn-cs"/>
              </a:rPr>
              <a:t>as shown in Figure 2.22. This system architecture is a simplified abstraction of the</a:t>
            </a:r>
          </a:p>
          <a:p>
            <a:r>
              <a:rPr lang="en-US" sz="1200" kern="1200" baseline="0" dirty="0" smtClean="0">
                <a:solidFill>
                  <a:schemeClr val="tx1"/>
                </a:solidFill>
                <a:latin typeface="+mn-lt"/>
                <a:ea typeface="+mn-ea"/>
                <a:cs typeface="+mn-cs"/>
              </a:rPr>
              <a:t>software architecture shown in Figure 2.20. Viewed in this fashion, Android consists</a:t>
            </a:r>
          </a:p>
          <a:p>
            <a:r>
              <a:rPr lang="en-US" sz="1200" kern="1200" baseline="0" dirty="0" smtClean="0">
                <a:solidFill>
                  <a:schemeClr val="tx1"/>
                </a:solidFill>
                <a:latin typeface="+mn-lt"/>
                <a:ea typeface="+mn-ea"/>
                <a:cs typeface="+mn-cs"/>
              </a:rPr>
              <a:t>of the following layers: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Applications and Framework:  Application developers are primarily concerned</a:t>
            </a:r>
          </a:p>
          <a:p>
            <a:r>
              <a:rPr lang="en-US" sz="1200" kern="1200" baseline="0" dirty="0" smtClean="0">
                <a:solidFill>
                  <a:schemeClr val="tx1"/>
                </a:solidFill>
                <a:latin typeface="+mn-lt"/>
                <a:ea typeface="+mn-ea"/>
                <a:cs typeface="+mn-cs"/>
              </a:rPr>
              <a:t>with this layer and the APIs that allow access to lower-layer services.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Binder IPC:  The Binder Inter-Process Communication mechanism allows the</a:t>
            </a:r>
          </a:p>
          <a:p>
            <a:r>
              <a:rPr lang="en-US" sz="1200" kern="1200" baseline="0" dirty="0" smtClean="0">
                <a:solidFill>
                  <a:schemeClr val="tx1"/>
                </a:solidFill>
                <a:latin typeface="+mn-lt"/>
                <a:ea typeface="+mn-ea"/>
                <a:cs typeface="+mn-cs"/>
              </a:rPr>
              <a:t>application framework to cross process boundaries and call into the Android</a:t>
            </a:r>
          </a:p>
          <a:p>
            <a:r>
              <a:rPr lang="en-US" sz="1200" kern="1200" baseline="0" dirty="0" smtClean="0">
                <a:solidFill>
                  <a:schemeClr val="tx1"/>
                </a:solidFill>
                <a:latin typeface="+mn-lt"/>
                <a:ea typeface="+mn-ea"/>
                <a:cs typeface="+mn-cs"/>
              </a:rPr>
              <a:t> system services code. This basically allows high-level framework APIs to interact</a:t>
            </a:r>
          </a:p>
          <a:p>
            <a:r>
              <a:rPr lang="en-US" sz="1200" kern="1200" baseline="0" dirty="0" smtClean="0">
                <a:solidFill>
                  <a:schemeClr val="tx1"/>
                </a:solidFill>
                <a:latin typeface="+mn-lt"/>
                <a:ea typeface="+mn-ea"/>
                <a:cs typeface="+mn-cs"/>
              </a:rPr>
              <a:t>with Android’s system services.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Android System Services:  Most of the functionality exposed through the application</a:t>
            </a:r>
          </a:p>
          <a:p>
            <a:r>
              <a:rPr lang="en-US" sz="1200" kern="1200" baseline="0" dirty="0" smtClean="0">
                <a:solidFill>
                  <a:schemeClr val="tx1"/>
                </a:solidFill>
                <a:latin typeface="+mn-lt"/>
                <a:ea typeface="+mn-ea"/>
                <a:cs typeface="+mn-cs"/>
              </a:rPr>
              <a:t>framework APIs invokes system services that in turn access the underlying</a:t>
            </a:r>
          </a:p>
          <a:p>
            <a:r>
              <a:rPr lang="en-US" sz="1200" kern="1200" baseline="0" dirty="0" smtClean="0">
                <a:solidFill>
                  <a:schemeClr val="tx1"/>
                </a:solidFill>
                <a:latin typeface="+mn-lt"/>
                <a:ea typeface="+mn-ea"/>
                <a:cs typeface="+mn-cs"/>
              </a:rPr>
              <a:t>hardware and kernel functions. Services can be seen as being organized</a:t>
            </a:r>
          </a:p>
          <a:p>
            <a:r>
              <a:rPr lang="en-US" sz="1200" kern="1200" baseline="0" dirty="0" smtClean="0">
                <a:solidFill>
                  <a:schemeClr val="tx1"/>
                </a:solidFill>
                <a:latin typeface="+mn-lt"/>
                <a:ea typeface="+mn-ea"/>
                <a:cs typeface="+mn-cs"/>
              </a:rPr>
              <a:t>in two groups. Media services deal with playing and recording media. System</a:t>
            </a:r>
          </a:p>
          <a:p>
            <a:r>
              <a:rPr lang="en-US" sz="1200" kern="1200" baseline="0" dirty="0" smtClean="0">
                <a:solidFill>
                  <a:schemeClr val="tx1"/>
                </a:solidFill>
                <a:latin typeface="+mn-lt"/>
                <a:ea typeface="+mn-ea"/>
                <a:cs typeface="+mn-cs"/>
              </a:rPr>
              <a:t>services handle system-level functionalities such as power management, location</a:t>
            </a:r>
          </a:p>
          <a:p>
            <a:r>
              <a:rPr lang="en-US" sz="1200" kern="1200" baseline="0" dirty="0" smtClean="0">
                <a:solidFill>
                  <a:schemeClr val="tx1"/>
                </a:solidFill>
                <a:latin typeface="+mn-lt"/>
                <a:ea typeface="+mn-ea"/>
                <a:cs typeface="+mn-cs"/>
              </a:rPr>
              <a:t>management, and notification management.</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Hardware Abstraction Layer (HAL):  The HAL provides a standard interface</a:t>
            </a:r>
          </a:p>
          <a:p>
            <a:r>
              <a:rPr lang="en-US" sz="1200" kern="1200" baseline="0" dirty="0" smtClean="0">
                <a:solidFill>
                  <a:schemeClr val="tx1"/>
                </a:solidFill>
                <a:latin typeface="+mn-lt"/>
                <a:ea typeface="+mn-ea"/>
                <a:cs typeface="+mn-cs"/>
              </a:rPr>
              <a:t>to kernel-layer device drivers, so that upper-layer code need not be</a:t>
            </a:r>
          </a:p>
          <a:p>
            <a:r>
              <a:rPr lang="en-US" sz="1200" kern="1200" baseline="0" dirty="0" smtClean="0">
                <a:solidFill>
                  <a:schemeClr val="tx1"/>
                </a:solidFill>
                <a:latin typeface="+mn-lt"/>
                <a:ea typeface="+mn-ea"/>
                <a:cs typeface="+mn-cs"/>
              </a:rPr>
              <a:t>concerned with the details of the implementation of specific drivers and</a:t>
            </a:r>
          </a:p>
          <a:p>
            <a:r>
              <a:rPr lang="en-US" sz="1200" kern="1200" baseline="0" dirty="0" smtClean="0">
                <a:solidFill>
                  <a:schemeClr val="tx1"/>
                </a:solidFill>
                <a:latin typeface="+mn-lt"/>
                <a:ea typeface="+mn-ea"/>
                <a:cs typeface="+mn-cs"/>
              </a:rPr>
              <a:t>hardware. The HAL is virtually unchanged from that in a standard Linux</a:t>
            </a:r>
          </a:p>
          <a:p>
            <a:r>
              <a:rPr lang="en-US" sz="1200" kern="1200" baseline="0" dirty="0" smtClean="0">
                <a:solidFill>
                  <a:schemeClr val="tx1"/>
                </a:solidFill>
                <a:latin typeface="+mn-lt"/>
                <a:ea typeface="+mn-ea"/>
                <a:cs typeface="+mn-cs"/>
              </a:rPr>
              <a:t>distribution. This layer is used to abstract the device-specific capabilities</a:t>
            </a:r>
          </a:p>
          <a:p>
            <a:r>
              <a:rPr lang="en-US" sz="1200" b="0" kern="1200" baseline="0" dirty="0" smtClean="0">
                <a:solidFill>
                  <a:schemeClr val="tx1"/>
                </a:solidFill>
                <a:latin typeface="+mn-lt"/>
                <a:ea typeface="+mn-ea"/>
                <a:cs typeface="+mn-cs"/>
              </a:rPr>
              <a:t>(which are supported by hardware and exposed by the Kernel) from the user</a:t>
            </a:r>
          </a:p>
          <a:p>
            <a:r>
              <a:rPr lang="en-US" sz="1200" b="0" kern="1200" baseline="0" dirty="0" smtClean="0">
                <a:solidFill>
                  <a:schemeClr val="tx1"/>
                </a:solidFill>
                <a:latin typeface="+mn-lt"/>
                <a:ea typeface="+mn-ea"/>
                <a:cs typeface="+mn-cs"/>
              </a:rPr>
              <a:t>space. The user space could either be Android’s Services or Applications. The</a:t>
            </a:r>
          </a:p>
          <a:p>
            <a:r>
              <a:rPr lang="en-US" sz="1200" b="0" kern="1200" baseline="0" dirty="0" smtClean="0">
                <a:solidFill>
                  <a:schemeClr val="tx1"/>
                </a:solidFill>
                <a:latin typeface="+mn-lt"/>
                <a:ea typeface="+mn-ea"/>
                <a:cs typeface="+mn-cs"/>
              </a:rPr>
              <a:t>purpose of HAL is to keep the user space consistent with respect to various</a:t>
            </a:r>
          </a:p>
          <a:p>
            <a:r>
              <a:rPr lang="en-US" sz="1200" b="0" kern="1200" baseline="0" dirty="0" smtClean="0">
                <a:solidFill>
                  <a:schemeClr val="tx1"/>
                </a:solidFill>
                <a:latin typeface="+mn-lt"/>
                <a:ea typeface="+mn-ea"/>
                <a:cs typeface="+mn-cs"/>
              </a:rPr>
              <a:t>devices. Also, vendors can make their own enhancement and put it in their</a:t>
            </a:r>
          </a:p>
          <a:p>
            <a:r>
              <a:rPr lang="en-US" sz="1200" b="0" kern="1200" baseline="0" dirty="0" smtClean="0">
                <a:solidFill>
                  <a:schemeClr val="tx1"/>
                </a:solidFill>
                <a:latin typeface="+mn-lt"/>
                <a:ea typeface="+mn-ea"/>
                <a:cs typeface="+mn-cs"/>
              </a:rPr>
              <a:t>HAL layer without impacting the user space. An example for this is the </a:t>
            </a:r>
            <a:r>
              <a:rPr lang="en-US" sz="1200" b="0" kern="1200" baseline="0" dirty="0" err="1" smtClean="0">
                <a:solidFill>
                  <a:schemeClr val="tx1"/>
                </a:solidFill>
                <a:latin typeface="+mn-lt"/>
                <a:ea typeface="+mn-ea"/>
                <a:cs typeface="+mn-cs"/>
              </a:rPr>
              <a:t>HwC</a:t>
            </a:r>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(Hardware Composer), which is a vendor-specific HAL implementation that</a:t>
            </a:r>
          </a:p>
          <a:p>
            <a:r>
              <a:rPr lang="en-US" sz="1200" b="0" kern="1200" baseline="0" dirty="0" smtClean="0">
                <a:solidFill>
                  <a:schemeClr val="tx1"/>
                </a:solidFill>
                <a:latin typeface="+mn-lt"/>
                <a:ea typeface="+mn-ea"/>
                <a:cs typeface="+mn-cs"/>
              </a:rPr>
              <a:t>understands the rendering capabilities of the underlying hardware. Surface</a:t>
            </a:r>
          </a:p>
          <a:p>
            <a:r>
              <a:rPr lang="en-US" sz="1200" b="0" kern="1200" baseline="0" dirty="0" smtClean="0">
                <a:solidFill>
                  <a:schemeClr val="tx1"/>
                </a:solidFill>
                <a:latin typeface="+mn-lt"/>
                <a:ea typeface="+mn-ea"/>
                <a:cs typeface="+mn-cs"/>
              </a:rPr>
              <a:t>manager seamlessly works with various implementations of the </a:t>
            </a:r>
            <a:r>
              <a:rPr lang="en-US" sz="1200" b="0" kern="1200" baseline="0" dirty="0" err="1" smtClean="0">
                <a:solidFill>
                  <a:schemeClr val="tx1"/>
                </a:solidFill>
                <a:latin typeface="+mn-lt"/>
                <a:ea typeface="+mn-ea"/>
                <a:cs typeface="+mn-cs"/>
              </a:rPr>
              <a:t>HwC</a:t>
            </a:r>
            <a:r>
              <a:rPr lang="en-US" sz="1200" b="0" kern="1200" baseline="0" dirty="0" smtClean="0">
                <a:solidFill>
                  <a:schemeClr val="tx1"/>
                </a:solidFill>
                <a:latin typeface="+mn-lt"/>
                <a:ea typeface="+mn-ea"/>
                <a:cs typeface="+mn-cs"/>
              </a:rPr>
              <a:t> from</a:t>
            </a:r>
          </a:p>
          <a:p>
            <a:r>
              <a:rPr lang="en-US" sz="1200" b="0" kern="1200" baseline="0" dirty="0" smtClean="0">
                <a:solidFill>
                  <a:schemeClr val="tx1"/>
                </a:solidFill>
                <a:latin typeface="+mn-lt"/>
                <a:ea typeface="+mn-ea"/>
                <a:cs typeface="+mn-cs"/>
              </a:rPr>
              <a:t>different vendors.</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 Linux Kernel: Linux kernel is tailored to meet the demands of a mobile</a:t>
            </a:r>
          </a:p>
          <a:p>
            <a:r>
              <a:rPr lang="en-US" sz="1200" b="0" kern="1200" baseline="0" dirty="0" smtClean="0">
                <a:solidFill>
                  <a:schemeClr val="tx1"/>
                </a:solidFill>
                <a:latin typeface="+mn-lt"/>
                <a:ea typeface="+mn-ea"/>
                <a:cs typeface="+mn-cs"/>
              </a:rPr>
              <a:t>environment.</a:t>
            </a:r>
            <a:endParaRPr lang="en-US" b="0"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155</a:t>
            </a:fld>
            <a:endParaRPr lang="en-US" dirty="0"/>
          </a:p>
        </p:txBody>
      </p:sp>
    </p:spTree>
    <p:extLst>
      <p:ext uri="{BB962C8B-B14F-4D97-AF65-F5344CB8AC3E}">
        <p14:creationId xmlns:p14="http://schemas.microsoft.com/office/powerpoint/2010/main" val="3874605701"/>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 An activity is a single visual user interface component, including things such as</a:t>
            </a:r>
          </a:p>
          <a:p>
            <a:r>
              <a:rPr lang="en-US" sz="1200" kern="1200" baseline="0" dirty="0" smtClean="0">
                <a:solidFill>
                  <a:schemeClr val="tx1"/>
                </a:solidFill>
                <a:latin typeface="+mn-lt"/>
                <a:ea typeface="+mn-ea"/>
                <a:cs typeface="+mn-cs"/>
              </a:rPr>
              <a:t>menu selections, icons, and checkboxes. Every screen in an application is an extension</a:t>
            </a:r>
          </a:p>
          <a:p>
            <a:r>
              <a:rPr lang="en-US" sz="1200" kern="1200" baseline="0" dirty="0" smtClean="0">
                <a:solidFill>
                  <a:schemeClr val="tx1"/>
                </a:solidFill>
                <a:latin typeface="+mn-lt"/>
                <a:ea typeface="+mn-ea"/>
                <a:cs typeface="+mn-cs"/>
              </a:rPr>
              <a:t>of the Activity class. Activities use Views to form graphical user interfaces that</a:t>
            </a:r>
          </a:p>
          <a:p>
            <a:r>
              <a:rPr lang="en-US" sz="1200" kern="1200" baseline="0" dirty="0" smtClean="0">
                <a:solidFill>
                  <a:schemeClr val="tx1"/>
                </a:solidFill>
                <a:latin typeface="+mn-lt"/>
                <a:ea typeface="+mn-ea"/>
                <a:cs typeface="+mn-cs"/>
              </a:rPr>
              <a:t>display information and respond to user actions. We discuss Activities in Chapter 4.</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156</a:t>
            </a:fld>
            <a:endParaRPr lang="en-US" dirty="0"/>
          </a:p>
        </p:txBody>
      </p:sp>
    </p:spTree>
    <p:extLst>
      <p:ext uri="{BB962C8B-B14F-4D97-AF65-F5344CB8AC3E}">
        <p14:creationId xmlns:p14="http://schemas.microsoft.com/office/powerpoint/2010/main" val="3378737482"/>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sz="1200" kern="1200" baseline="0" dirty="0" smtClean="0">
                <a:solidFill>
                  <a:schemeClr val="tx1"/>
                </a:solidFill>
                <a:latin typeface="+mn-lt"/>
                <a:ea typeface="+mn-ea"/>
                <a:cs typeface="+mn-cs"/>
              </a:rPr>
              <a:t>Android adds two features to the Linux kernel to enhance the ability to perform</a:t>
            </a:r>
          </a:p>
          <a:p>
            <a:r>
              <a:rPr lang="en-US" sz="1200" kern="1200" baseline="0" dirty="0" smtClean="0">
                <a:solidFill>
                  <a:schemeClr val="tx1"/>
                </a:solidFill>
                <a:latin typeface="+mn-lt"/>
                <a:ea typeface="+mn-ea"/>
                <a:cs typeface="+mn-cs"/>
              </a:rPr>
              <a:t>power management: alarms and </a:t>
            </a:r>
            <a:r>
              <a:rPr lang="en-US" sz="1200" kern="1200" baseline="0" dirty="0" err="1" smtClean="0">
                <a:solidFill>
                  <a:schemeClr val="tx1"/>
                </a:solidFill>
                <a:latin typeface="+mn-lt"/>
                <a:ea typeface="+mn-ea"/>
                <a:cs typeface="+mn-cs"/>
              </a:rPr>
              <a:t>wakelocks</a:t>
            </a:r>
            <a:r>
              <a:rPr lang="en-US" sz="1200" kern="1200" baseline="0" dirty="0" smtClean="0">
                <a:solidFill>
                  <a:schemeClr val="tx1"/>
                </a:solidFill>
                <a:latin typeface="+mn-lt"/>
                <a:ea typeface="+mn-ea"/>
                <a:cs typeface="+mn-cs"/>
              </a:rPr>
              <a:t>.</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Alarms capability is implemented in the Linux kernel and is visible to the</a:t>
            </a:r>
          </a:p>
          <a:p>
            <a:r>
              <a:rPr lang="en-US" sz="1200" kern="1200" baseline="0" dirty="0" smtClean="0">
                <a:solidFill>
                  <a:schemeClr val="tx1"/>
                </a:solidFill>
                <a:latin typeface="+mn-lt"/>
                <a:ea typeface="+mn-ea"/>
                <a:cs typeface="+mn-cs"/>
              </a:rPr>
              <a:t>app developer through the </a:t>
            </a:r>
            <a:r>
              <a:rPr lang="en-US" sz="1200" kern="1200" baseline="0" dirty="0" err="1" smtClean="0">
                <a:solidFill>
                  <a:schemeClr val="tx1"/>
                </a:solidFill>
                <a:latin typeface="+mn-lt"/>
                <a:ea typeface="+mn-ea"/>
                <a:cs typeface="+mn-cs"/>
              </a:rPr>
              <a:t>AlarmManager</a:t>
            </a:r>
            <a:r>
              <a:rPr lang="en-US" sz="1200" kern="1200" baseline="0" dirty="0" smtClean="0">
                <a:solidFill>
                  <a:schemeClr val="tx1"/>
                </a:solidFill>
                <a:latin typeface="+mn-lt"/>
                <a:ea typeface="+mn-ea"/>
                <a:cs typeface="+mn-cs"/>
              </a:rPr>
              <a:t> in the </a:t>
            </a:r>
            <a:r>
              <a:rPr lang="en-US" sz="1200" kern="1200" baseline="0" dirty="0" err="1" smtClean="0">
                <a:solidFill>
                  <a:schemeClr val="tx1"/>
                </a:solidFill>
                <a:latin typeface="+mn-lt"/>
                <a:ea typeface="+mn-ea"/>
                <a:cs typeface="+mn-cs"/>
              </a:rPr>
              <a:t>RunTime</a:t>
            </a:r>
            <a:r>
              <a:rPr lang="en-US" sz="1200" kern="1200" baseline="0" dirty="0" smtClean="0">
                <a:solidFill>
                  <a:schemeClr val="tx1"/>
                </a:solidFill>
                <a:latin typeface="+mn-lt"/>
                <a:ea typeface="+mn-ea"/>
                <a:cs typeface="+mn-cs"/>
              </a:rPr>
              <a:t> core libraries. Through</a:t>
            </a:r>
          </a:p>
          <a:p>
            <a:r>
              <a:rPr lang="en-US" sz="1200" kern="1200" baseline="0" dirty="0" smtClean="0">
                <a:solidFill>
                  <a:schemeClr val="tx1"/>
                </a:solidFill>
                <a:latin typeface="+mn-lt"/>
                <a:ea typeface="+mn-ea"/>
                <a:cs typeface="+mn-cs"/>
              </a:rPr>
              <a:t>the </a:t>
            </a:r>
            <a:r>
              <a:rPr lang="en-US" sz="1200" kern="1200" baseline="0" dirty="0" err="1" smtClean="0">
                <a:solidFill>
                  <a:schemeClr val="tx1"/>
                </a:solidFill>
                <a:latin typeface="+mn-lt"/>
                <a:ea typeface="+mn-ea"/>
                <a:cs typeface="+mn-cs"/>
              </a:rPr>
              <a:t>AlarmManager</a:t>
            </a:r>
            <a:r>
              <a:rPr lang="en-US" sz="1200" kern="1200" baseline="0" dirty="0" smtClean="0">
                <a:solidFill>
                  <a:schemeClr val="tx1"/>
                </a:solidFill>
                <a:latin typeface="+mn-lt"/>
                <a:ea typeface="+mn-ea"/>
                <a:cs typeface="+mn-cs"/>
              </a:rPr>
              <a:t>, an app can request a timed wake-up service. The Alarms facility</a:t>
            </a:r>
          </a:p>
          <a:p>
            <a:r>
              <a:rPr lang="en-US" sz="1200" kern="1200" baseline="0" dirty="0" smtClean="0">
                <a:solidFill>
                  <a:schemeClr val="tx1"/>
                </a:solidFill>
                <a:latin typeface="+mn-lt"/>
                <a:ea typeface="+mn-ea"/>
                <a:cs typeface="+mn-cs"/>
              </a:rPr>
              <a:t>is implemented in the kernel so that an alarm can trigger even if the system is</a:t>
            </a:r>
          </a:p>
          <a:p>
            <a:r>
              <a:rPr lang="en-US" sz="1200" kern="1200" baseline="0" dirty="0" smtClean="0">
                <a:solidFill>
                  <a:schemeClr val="tx1"/>
                </a:solidFill>
                <a:latin typeface="+mn-lt"/>
                <a:ea typeface="+mn-ea"/>
                <a:cs typeface="+mn-cs"/>
              </a:rPr>
              <a:t>in sleep mode. This allows the system to go into sleep mode, saving power, even</a:t>
            </a:r>
          </a:p>
          <a:p>
            <a:r>
              <a:rPr lang="en-US" sz="1200" kern="1200" baseline="0" dirty="0" smtClean="0">
                <a:solidFill>
                  <a:schemeClr val="tx1"/>
                </a:solidFill>
                <a:latin typeface="+mn-lt"/>
                <a:ea typeface="+mn-ea"/>
                <a:cs typeface="+mn-cs"/>
              </a:rPr>
              <a:t>though there is a process that requires a wake up.</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a:t>
            </a:r>
            <a:r>
              <a:rPr lang="en-US" sz="1200" kern="1200" baseline="0" dirty="0" err="1" smtClean="0">
                <a:solidFill>
                  <a:schemeClr val="tx1"/>
                </a:solidFill>
                <a:latin typeface="+mn-lt"/>
                <a:ea typeface="+mn-ea"/>
                <a:cs typeface="+mn-cs"/>
              </a:rPr>
              <a:t>wakelock</a:t>
            </a:r>
            <a:r>
              <a:rPr lang="en-US" sz="1200" kern="1200" baseline="0" dirty="0" smtClean="0">
                <a:solidFill>
                  <a:schemeClr val="tx1"/>
                </a:solidFill>
                <a:latin typeface="+mn-lt"/>
                <a:ea typeface="+mn-ea"/>
                <a:cs typeface="+mn-cs"/>
              </a:rPr>
              <a:t> facility prevents an Android system from entering into sleep</a:t>
            </a:r>
          </a:p>
          <a:p>
            <a:r>
              <a:rPr lang="en-US" sz="1200" kern="1200" baseline="0" dirty="0" smtClean="0">
                <a:solidFill>
                  <a:schemeClr val="tx1"/>
                </a:solidFill>
                <a:latin typeface="+mn-lt"/>
                <a:ea typeface="+mn-ea"/>
                <a:cs typeface="+mn-cs"/>
              </a:rPr>
              <a:t>mode. An application can hold one of the following </a:t>
            </a:r>
            <a:r>
              <a:rPr lang="en-US" sz="1200" kern="1200" baseline="0" dirty="0" err="1" smtClean="0">
                <a:solidFill>
                  <a:schemeClr val="tx1"/>
                </a:solidFill>
                <a:latin typeface="+mn-lt"/>
                <a:ea typeface="+mn-ea"/>
                <a:cs typeface="+mn-cs"/>
              </a:rPr>
              <a:t>wakelocks</a:t>
            </a:r>
            <a:r>
              <a:rPr lang="en-US" sz="1200" kern="1200" baseline="0" dirty="0" smtClean="0">
                <a:solidFill>
                  <a:schemeClr val="tx1"/>
                </a:solidFill>
                <a:latin typeface="+mn-lt"/>
                <a:ea typeface="+mn-ea"/>
                <a:cs typeface="+mn-cs"/>
              </a:rPr>
              <a:t>:</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Full_Wake_Lock</a:t>
            </a:r>
            <a:r>
              <a:rPr lang="en-US" sz="1200" kern="1200" baseline="0" dirty="0" smtClean="0">
                <a:solidFill>
                  <a:schemeClr val="tx1"/>
                </a:solidFill>
                <a:latin typeface="+mn-lt"/>
                <a:ea typeface="+mn-ea"/>
                <a:cs typeface="+mn-cs"/>
              </a:rPr>
              <a:t>:  Processor on, full screen brightness, keyboard bright</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Partial_Wake_Lock</a:t>
            </a:r>
            <a:r>
              <a:rPr lang="en-US" sz="1200" kern="1200" baseline="0" dirty="0" smtClean="0">
                <a:solidFill>
                  <a:schemeClr val="tx1"/>
                </a:solidFill>
                <a:latin typeface="+mn-lt"/>
                <a:ea typeface="+mn-ea"/>
                <a:cs typeface="+mn-cs"/>
              </a:rPr>
              <a:t>:  Processor on, screen off, keyboard off</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Screen_Dim_Wake_Lock</a:t>
            </a:r>
            <a:r>
              <a:rPr lang="en-US" sz="1200" kern="1200" baseline="0" dirty="0" smtClean="0">
                <a:solidFill>
                  <a:schemeClr val="tx1"/>
                </a:solidFill>
                <a:latin typeface="+mn-lt"/>
                <a:ea typeface="+mn-ea"/>
                <a:cs typeface="+mn-cs"/>
              </a:rPr>
              <a:t>:  Processor on, screen dim, keyboard off</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Screen_Bright_Wake_Lock</a:t>
            </a:r>
            <a:r>
              <a:rPr lang="en-US" sz="1200" kern="1200" baseline="0" dirty="0" smtClean="0">
                <a:solidFill>
                  <a:schemeClr val="tx1"/>
                </a:solidFill>
                <a:latin typeface="+mn-lt"/>
                <a:ea typeface="+mn-ea"/>
                <a:cs typeface="+mn-cs"/>
              </a:rPr>
              <a:t>:  Processor on, screen bright, keyboard off</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These locks are requested through the API whenever an application requires</a:t>
            </a:r>
          </a:p>
          <a:p>
            <a:r>
              <a:rPr lang="en-US" sz="1200" kern="1200" baseline="0" dirty="0" smtClean="0">
                <a:solidFill>
                  <a:schemeClr val="tx1"/>
                </a:solidFill>
                <a:latin typeface="+mn-lt"/>
                <a:ea typeface="+mn-ea"/>
                <a:cs typeface="+mn-cs"/>
              </a:rPr>
              <a:t>one of the managed peripherals to remain powered on. If no </a:t>
            </a:r>
            <a:r>
              <a:rPr lang="en-US" sz="1200" kern="1200" baseline="0" dirty="0" err="1" smtClean="0">
                <a:solidFill>
                  <a:schemeClr val="tx1"/>
                </a:solidFill>
                <a:latin typeface="+mn-lt"/>
                <a:ea typeface="+mn-ea"/>
                <a:cs typeface="+mn-cs"/>
              </a:rPr>
              <a:t>wakelock</a:t>
            </a:r>
            <a:r>
              <a:rPr lang="en-US" sz="1200" kern="1200" baseline="0" dirty="0" smtClean="0">
                <a:solidFill>
                  <a:schemeClr val="tx1"/>
                </a:solidFill>
                <a:latin typeface="+mn-lt"/>
                <a:ea typeface="+mn-ea"/>
                <a:cs typeface="+mn-cs"/>
              </a:rPr>
              <a:t> exists, which</a:t>
            </a:r>
          </a:p>
          <a:p>
            <a:r>
              <a:rPr lang="en-US" sz="1200" kern="1200" baseline="0" dirty="0" smtClean="0">
                <a:solidFill>
                  <a:schemeClr val="tx1"/>
                </a:solidFill>
                <a:latin typeface="+mn-lt"/>
                <a:ea typeface="+mn-ea"/>
                <a:cs typeface="+mn-cs"/>
              </a:rPr>
              <a:t>locks the device, then it is powered off to conserve battery life.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These kernel objects are made visible to apps in user space by means of /sys/</a:t>
            </a:r>
          </a:p>
          <a:p>
            <a:r>
              <a:rPr lang="en-US" sz="1200" kern="1200" baseline="0" dirty="0" smtClean="0">
                <a:solidFill>
                  <a:schemeClr val="tx1"/>
                </a:solidFill>
                <a:latin typeface="+mn-lt"/>
                <a:ea typeface="+mn-ea"/>
                <a:cs typeface="+mn-cs"/>
              </a:rPr>
              <a:t>power/</a:t>
            </a:r>
            <a:r>
              <a:rPr lang="en-US" sz="1200" kern="1200" baseline="0" dirty="0" err="1" smtClean="0">
                <a:solidFill>
                  <a:schemeClr val="tx1"/>
                </a:solidFill>
                <a:latin typeface="+mn-lt"/>
                <a:ea typeface="+mn-ea"/>
                <a:cs typeface="+mn-cs"/>
              </a:rPr>
              <a:t>wavelock</a:t>
            </a:r>
            <a:r>
              <a:rPr lang="en-US" sz="1200" kern="1200" baseline="0" dirty="0" smtClean="0">
                <a:solidFill>
                  <a:schemeClr val="tx1"/>
                </a:solidFill>
                <a:latin typeface="+mn-lt"/>
                <a:ea typeface="+mn-ea"/>
                <a:cs typeface="+mn-cs"/>
              </a:rPr>
              <a:t> files. The </a:t>
            </a:r>
            <a:r>
              <a:rPr lang="en-US" sz="1200" kern="1200" baseline="0" dirty="0" err="1" smtClean="0">
                <a:solidFill>
                  <a:schemeClr val="tx1"/>
                </a:solidFill>
                <a:latin typeface="+mn-lt"/>
                <a:ea typeface="+mn-ea"/>
                <a:cs typeface="+mn-cs"/>
              </a:rPr>
              <a:t>wake_lock</a:t>
            </a:r>
            <a:r>
              <a:rPr lang="en-US" sz="1200" kern="1200" baseline="0" dirty="0" smtClean="0">
                <a:solidFill>
                  <a:schemeClr val="tx1"/>
                </a:solidFill>
                <a:latin typeface="+mn-lt"/>
                <a:ea typeface="+mn-ea"/>
                <a:cs typeface="+mn-cs"/>
              </a:rPr>
              <a:t> and </a:t>
            </a:r>
            <a:r>
              <a:rPr lang="en-US" sz="1200" kern="1200" baseline="0" dirty="0" err="1" smtClean="0">
                <a:solidFill>
                  <a:schemeClr val="tx1"/>
                </a:solidFill>
                <a:latin typeface="+mn-lt"/>
                <a:ea typeface="+mn-ea"/>
                <a:cs typeface="+mn-cs"/>
              </a:rPr>
              <a:t>wake_unlock</a:t>
            </a:r>
            <a:r>
              <a:rPr lang="en-US" sz="1200" kern="1200" baseline="0" dirty="0" smtClean="0">
                <a:solidFill>
                  <a:schemeClr val="tx1"/>
                </a:solidFill>
                <a:latin typeface="+mn-lt"/>
                <a:ea typeface="+mn-ea"/>
                <a:cs typeface="+mn-cs"/>
              </a:rPr>
              <a:t> files can be used to define</a:t>
            </a:r>
          </a:p>
          <a:p>
            <a:r>
              <a:rPr lang="en-US" sz="1200" kern="1200" baseline="0" dirty="0" smtClean="0">
                <a:solidFill>
                  <a:schemeClr val="tx1"/>
                </a:solidFill>
                <a:latin typeface="+mn-lt"/>
                <a:ea typeface="+mn-ea"/>
                <a:cs typeface="+mn-cs"/>
              </a:rPr>
              <a:t>and toggle a lock by writing to the corresponding file.</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157</a:t>
            </a:fld>
            <a:endParaRPr lang="en-US" dirty="0"/>
          </a:p>
        </p:txBody>
      </p:sp>
    </p:spTree>
    <p:extLst>
      <p:ext uri="{BB962C8B-B14F-4D97-AF65-F5344CB8AC3E}">
        <p14:creationId xmlns:p14="http://schemas.microsoft.com/office/powerpoint/2010/main" val="2889766782"/>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An OS is a program that controls the execution of application programs and acts as</a:t>
            </a:r>
          </a:p>
          <a:p>
            <a:r>
              <a:rPr lang="en-US" sz="1200" kern="1200" baseline="0" dirty="0" smtClean="0">
                <a:solidFill>
                  <a:schemeClr val="tx1"/>
                </a:solidFill>
                <a:latin typeface="+mn-lt"/>
                <a:ea typeface="+mn-ea"/>
                <a:cs typeface="+mn-cs"/>
              </a:rPr>
              <a:t>an interface between applications and the computer hardware. It can be thought of</a:t>
            </a:r>
          </a:p>
          <a:p>
            <a:r>
              <a:rPr lang="en-US" sz="1200" kern="1200" baseline="0" dirty="0" smtClean="0">
                <a:solidFill>
                  <a:schemeClr val="tx1"/>
                </a:solidFill>
                <a:latin typeface="+mn-lt"/>
                <a:ea typeface="+mn-ea"/>
                <a:cs typeface="+mn-cs"/>
              </a:rPr>
              <a:t>as having three objectives: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Convenience</a:t>
            </a:r>
            <a:r>
              <a:rPr lang="en-US" sz="1200" b="0" kern="1200" baseline="0" dirty="0" smtClean="0">
                <a:solidFill>
                  <a:schemeClr val="tx1"/>
                </a:solidFill>
                <a:latin typeface="+mn-lt"/>
                <a:ea typeface="+mn-ea"/>
                <a:cs typeface="+mn-cs"/>
              </a:rPr>
              <a:t>: An OS makes a computer more convenient to use.</a:t>
            </a:r>
          </a:p>
          <a:p>
            <a:endParaRPr lang="en-US" sz="1200" b="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Efficiency: </a:t>
            </a:r>
            <a:r>
              <a:rPr lang="en-US" sz="1200" b="0" kern="1200" baseline="0" dirty="0" smtClean="0">
                <a:solidFill>
                  <a:schemeClr val="tx1"/>
                </a:solidFill>
                <a:latin typeface="+mn-lt"/>
                <a:ea typeface="+mn-ea"/>
                <a:cs typeface="+mn-cs"/>
              </a:rPr>
              <a:t>An OS allows the computer system resources to be used in an efficient</a:t>
            </a:r>
          </a:p>
          <a:p>
            <a:r>
              <a:rPr lang="en-US" sz="1200" kern="1200" baseline="0" dirty="0" smtClean="0">
                <a:solidFill>
                  <a:schemeClr val="tx1"/>
                </a:solidFill>
                <a:latin typeface="+mn-lt"/>
                <a:ea typeface="+mn-ea"/>
                <a:cs typeface="+mn-cs"/>
              </a:rPr>
              <a:t>manner.</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Ability to evolve: </a:t>
            </a:r>
            <a:r>
              <a:rPr lang="en-US" sz="1200" b="0" kern="1200" baseline="0" dirty="0" smtClean="0">
                <a:solidFill>
                  <a:schemeClr val="tx1"/>
                </a:solidFill>
                <a:latin typeface="+mn-lt"/>
                <a:ea typeface="+mn-ea"/>
                <a:cs typeface="+mn-cs"/>
              </a:rPr>
              <a:t>An OS should be constructed in such a way as to permit the</a:t>
            </a:r>
          </a:p>
          <a:p>
            <a:r>
              <a:rPr lang="en-US" sz="1200" kern="1200" baseline="0" dirty="0" smtClean="0">
                <a:solidFill>
                  <a:schemeClr val="tx1"/>
                </a:solidFill>
                <a:latin typeface="+mn-lt"/>
                <a:ea typeface="+mn-ea"/>
                <a:cs typeface="+mn-cs"/>
              </a:rPr>
              <a:t>effective development, testing, and introduction of new system functions without</a:t>
            </a:r>
          </a:p>
          <a:p>
            <a:r>
              <a:rPr lang="en-US" sz="1200" kern="1200" baseline="0" dirty="0" smtClean="0">
                <a:solidFill>
                  <a:schemeClr val="tx1"/>
                </a:solidFill>
                <a:latin typeface="+mn-lt"/>
                <a:ea typeface="+mn-ea"/>
                <a:cs typeface="+mn-cs"/>
              </a:rPr>
              <a:t>interfering with service.</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162</a:t>
            </a:fld>
            <a:endParaRPr lang="en-US" dirty="0"/>
          </a:p>
        </p:txBody>
      </p:sp>
    </p:spTree>
    <p:extLst>
      <p:ext uri="{BB962C8B-B14F-4D97-AF65-F5344CB8AC3E}">
        <p14:creationId xmlns:p14="http://schemas.microsoft.com/office/powerpoint/2010/main" val="2379041642"/>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The hardware and software used in providing applications to a user can be viewed</a:t>
            </a:r>
          </a:p>
          <a:p>
            <a:r>
              <a:rPr lang="en-US" sz="1200" kern="1200" baseline="0" dirty="0" smtClean="0">
                <a:solidFill>
                  <a:schemeClr val="tx1"/>
                </a:solidFill>
                <a:latin typeface="+mn-lt"/>
                <a:ea typeface="+mn-ea"/>
                <a:cs typeface="+mn-cs"/>
              </a:rPr>
              <a:t>in a layered or hierarchical fashion, as depicted in Figure 2.1 . The user of those</a:t>
            </a:r>
          </a:p>
          <a:p>
            <a:r>
              <a:rPr lang="en-US" sz="1200" kern="1200" baseline="0" dirty="0" smtClean="0">
                <a:solidFill>
                  <a:schemeClr val="tx1"/>
                </a:solidFill>
                <a:latin typeface="+mn-lt"/>
                <a:ea typeface="+mn-ea"/>
                <a:cs typeface="+mn-cs"/>
              </a:rPr>
              <a:t>applications, the end user, generally is not concerned with the details of computer</a:t>
            </a:r>
          </a:p>
          <a:p>
            <a:r>
              <a:rPr lang="en-US" sz="1200" kern="1200" baseline="0" dirty="0" smtClean="0">
                <a:solidFill>
                  <a:schemeClr val="tx1"/>
                </a:solidFill>
                <a:latin typeface="+mn-lt"/>
                <a:ea typeface="+mn-ea"/>
                <a:cs typeface="+mn-cs"/>
              </a:rPr>
              <a:t>hardware. Thus, the end user views a computer system in terms of a set of applications.</a:t>
            </a:r>
          </a:p>
          <a:p>
            <a:r>
              <a:rPr lang="en-US" sz="1200" kern="1200" baseline="0" dirty="0" smtClean="0">
                <a:solidFill>
                  <a:schemeClr val="tx1"/>
                </a:solidFill>
                <a:latin typeface="+mn-lt"/>
                <a:ea typeface="+mn-ea"/>
                <a:cs typeface="+mn-cs"/>
              </a:rPr>
              <a:t>An application can be expressed in a programming language and is developed</a:t>
            </a:r>
          </a:p>
          <a:p>
            <a:r>
              <a:rPr lang="en-US" sz="1200" kern="1200" baseline="0" dirty="0" smtClean="0">
                <a:solidFill>
                  <a:schemeClr val="tx1"/>
                </a:solidFill>
                <a:latin typeface="+mn-lt"/>
                <a:ea typeface="+mn-ea"/>
                <a:cs typeface="+mn-cs"/>
              </a:rPr>
              <a:t>by an application programmer. If one were to develop an application program as a</a:t>
            </a:r>
          </a:p>
          <a:p>
            <a:r>
              <a:rPr lang="en-US" sz="1200" kern="1200" baseline="0" dirty="0" smtClean="0">
                <a:solidFill>
                  <a:schemeClr val="tx1"/>
                </a:solidFill>
                <a:latin typeface="+mn-lt"/>
                <a:ea typeface="+mn-ea"/>
                <a:cs typeface="+mn-cs"/>
              </a:rPr>
              <a:t>set of machine instructions that is completely responsible for controlling the computer</a:t>
            </a:r>
          </a:p>
          <a:p>
            <a:r>
              <a:rPr lang="en-US" sz="1200" kern="1200" baseline="0" dirty="0" smtClean="0">
                <a:solidFill>
                  <a:schemeClr val="tx1"/>
                </a:solidFill>
                <a:latin typeface="+mn-lt"/>
                <a:ea typeface="+mn-ea"/>
                <a:cs typeface="+mn-cs"/>
              </a:rPr>
              <a:t>hardware, one would be faced with an overwhelmingly complex undertaking.</a:t>
            </a:r>
          </a:p>
          <a:p>
            <a:r>
              <a:rPr lang="en-US" sz="1200" kern="1200" baseline="0" dirty="0" smtClean="0">
                <a:solidFill>
                  <a:schemeClr val="tx1"/>
                </a:solidFill>
                <a:latin typeface="+mn-lt"/>
                <a:ea typeface="+mn-ea"/>
                <a:cs typeface="+mn-cs"/>
              </a:rPr>
              <a:t>To ease this chore, a set of system programs is provided. Some of these programs</a:t>
            </a:r>
          </a:p>
          <a:p>
            <a:r>
              <a:rPr lang="en-US" sz="1200" kern="1200" baseline="0" dirty="0" smtClean="0">
                <a:solidFill>
                  <a:schemeClr val="tx1"/>
                </a:solidFill>
                <a:latin typeface="+mn-lt"/>
                <a:ea typeface="+mn-ea"/>
                <a:cs typeface="+mn-cs"/>
              </a:rPr>
              <a:t>are referred to as utilities, or library programs. These implement frequently used</a:t>
            </a:r>
          </a:p>
          <a:p>
            <a:r>
              <a:rPr lang="en-US" sz="1200" kern="1200" baseline="0" dirty="0" smtClean="0">
                <a:solidFill>
                  <a:schemeClr val="tx1"/>
                </a:solidFill>
                <a:latin typeface="+mn-lt"/>
                <a:ea typeface="+mn-ea"/>
                <a:cs typeface="+mn-cs"/>
              </a:rPr>
              <a:t>functions that assist in program creation, the management of files, and the control of</a:t>
            </a:r>
          </a:p>
          <a:p>
            <a:r>
              <a:rPr lang="en-US" sz="1200" kern="1200" baseline="0" dirty="0" smtClean="0">
                <a:solidFill>
                  <a:schemeClr val="tx1"/>
                </a:solidFill>
                <a:latin typeface="+mn-lt"/>
                <a:ea typeface="+mn-ea"/>
                <a:cs typeface="+mn-cs"/>
              </a:rPr>
              <a:t>I/O devices. A programmer will make use of these facilities in developing an application,</a:t>
            </a:r>
          </a:p>
          <a:p>
            <a:r>
              <a:rPr lang="en-US" sz="1200" kern="1200" baseline="0" dirty="0" smtClean="0">
                <a:solidFill>
                  <a:schemeClr val="tx1"/>
                </a:solidFill>
                <a:latin typeface="+mn-lt"/>
                <a:ea typeface="+mn-ea"/>
                <a:cs typeface="+mn-cs"/>
              </a:rPr>
              <a:t>and the application, while it is running, will invoke the utilities to perform</a:t>
            </a:r>
          </a:p>
          <a:p>
            <a:r>
              <a:rPr lang="en-US" sz="1200" kern="1200" baseline="0" dirty="0" smtClean="0">
                <a:solidFill>
                  <a:schemeClr val="tx1"/>
                </a:solidFill>
                <a:latin typeface="+mn-lt"/>
                <a:ea typeface="+mn-ea"/>
                <a:cs typeface="+mn-cs"/>
              </a:rPr>
              <a:t>certain functions. The most important collection of system programs comprises the</a:t>
            </a:r>
          </a:p>
          <a:p>
            <a:r>
              <a:rPr lang="en-US" sz="1200" kern="1200" baseline="0" dirty="0" smtClean="0">
                <a:solidFill>
                  <a:schemeClr val="tx1"/>
                </a:solidFill>
                <a:latin typeface="+mn-lt"/>
                <a:ea typeface="+mn-ea"/>
                <a:cs typeface="+mn-cs"/>
              </a:rPr>
              <a:t>OS. The OS masks the details of the hardware from the programmer and provides</a:t>
            </a:r>
          </a:p>
          <a:p>
            <a:r>
              <a:rPr lang="en-US" sz="1200" kern="1200" baseline="0" dirty="0" smtClean="0">
                <a:solidFill>
                  <a:schemeClr val="tx1"/>
                </a:solidFill>
                <a:latin typeface="+mn-lt"/>
                <a:ea typeface="+mn-ea"/>
                <a:cs typeface="+mn-cs"/>
              </a:rPr>
              <a:t>the programmer with a convenient interface for using the system. It acts as mediator,</a:t>
            </a:r>
          </a:p>
          <a:p>
            <a:r>
              <a:rPr lang="en-US" sz="1200" kern="1200" baseline="0" dirty="0" smtClean="0">
                <a:solidFill>
                  <a:schemeClr val="tx1"/>
                </a:solidFill>
                <a:latin typeface="+mn-lt"/>
                <a:ea typeface="+mn-ea"/>
                <a:cs typeface="+mn-cs"/>
              </a:rPr>
              <a:t>making it easier for the programmer and for application programs to access and</a:t>
            </a:r>
          </a:p>
          <a:p>
            <a:r>
              <a:rPr lang="en-US" sz="1200" kern="1200" baseline="0" dirty="0" smtClean="0">
                <a:solidFill>
                  <a:schemeClr val="tx1"/>
                </a:solidFill>
                <a:latin typeface="+mn-lt"/>
                <a:ea typeface="+mn-ea"/>
                <a:cs typeface="+mn-cs"/>
              </a:rPr>
              <a:t>use those facilities and services.</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163</a:t>
            </a:fld>
            <a:endParaRPr lang="en-US" dirty="0"/>
          </a:p>
        </p:txBody>
      </p:sp>
    </p:spTree>
    <p:extLst>
      <p:ext uri="{BB962C8B-B14F-4D97-AF65-F5344CB8AC3E}">
        <p14:creationId xmlns:p14="http://schemas.microsoft.com/office/powerpoint/2010/main" val="3888959145"/>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sz="1200" kern="1200" baseline="0" dirty="0" smtClean="0">
                <a:solidFill>
                  <a:schemeClr val="tx1"/>
                </a:solidFill>
                <a:latin typeface="+mn-lt"/>
                <a:ea typeface="+mn-ea"/>
                <a:cs typeface="+mn-cs"/>
              </a:rPr>
              <a:t>Briefly, the OS typically provides services in the following areas: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Program development: The OS provides a variety of facilities and services,</a:t>
            </a:r>
          </a:p>
          <a:p>
            <a:r>
              <a:rPr lang="en-US" sz="1200" kern="1200" baseline="0" dirty="0" smtClean="0">
                <a:solidFill>
                  <a:schemeClr val="tx1"/>
                </a:solidFill>
                <a:latin typeface="+mn-lt"/>
                <a:ea typeface="+mn-ea"/>
                <a:cs typeface="+mn-cs"/>
              </a:rPr>
              <a:t>such as editors and debuggers, to assist the programmer in creating programs.</a:t>
            </a:r>
          </a:p>
          <a:p>
            <a:r>
              <a:rPr lang="en-US" sz="1200" kern="1200" baseline="0" dirty="0" smtClean="0">
                <a:solidFill>
                  <a:schemeClr val="tx1"/>
                </a:solidFill>
                <a:latin typeface="+mn-lt"/>
                <a:ea typeface="+mn-ea"/>
                <a:cs typeface="+mn-cs"/>
              </a:rPr>
              <a:t>Typically, these services are in the form of utility programs that, while not</a:t>
            </a:r>
          </a:p>
          <a:p>
            <a:r>
              <a:rPr lang="en-US" sz="1200" kern="1200" baseline="0" dirty="0" smtClean="0">
                <a:solidFill>
                  <a:schemeClr val="tx1"/>
                </a:solidFill>
                <a:latin typeface="+mn-lt"/>
                <a:ea typeface="+mn-ea"/>
                <a:cs typeface="+mn-cs"/>
              </a:rPr>
              <a:t>strictly part of the core of the OS, are supplied with the OS and are referred to</a:t>
            </a:r>
          </a:p>
          <a:p>
            <a:r>
              <a:rPr lang="en-US" sz="1200" kern="1200" baseline="0" dirty="0" smtClean="0">
                <a:solidFill>
                  <a:schemeClr val="tx1"/>
                </a:solidFill>
                <a:latin typeface="+mn-lt"/>
                <a:ea typeface="+mn-ea"/>
                <a:cs typeface="+mn-cs"/>
              </a:rPr>
              <a:t>as application program development tools.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Program execution: A number of steps need to be performed to execute a</a:t>
            </a:r>
          </a:p>
          <a:p>
            <a:r>
              <a:rPr lang="en-US" sz="1200" kern="1200" baseline="0" dirty="0" smtClean="0">
                <a:solidFill>
                  <a:schemeClr val="tx1"/>
                </a:solidFill>
                <a:latin typeface="+mn-lt"/>
                <a:ea typeface="+mn-ea"/>
                <a:cs typeface="+mn-cs"/>
              </a:rPr>
              <a:t>program. Instructions and data must be loaded into main memory, I/O devices</a:t>
            </a:r>
          </a:p>
          <a:p>
            <a:r>
              <a:rPr lang="en-US" sz="1200" kern="1200" baseline="0" dirty="0" smtClean="0">
                <a:solidFill>
                  <a:schemeClr val="tx1"/>
                </a:solidFill>
                <a:latin typeface="+mn-lt"/>
                <a:ea typeface="+mn-ea"/>
                <a:cs typeface="+mn-cs"/>
              </a:rPr>
              <a:t>and files must be initialized, and other resources must be prepared. The OS</a:t>
            </a:r>
          </a:p>
          <a:p>
            <a:r>
              <a:rPr lang="en-US" sz="1200" kern="1200" baseline="0" dirty="0" smtClean="0">
                <a:solidFill>
                  <a:schemeClr val="tx1"/>
                </a:solidFill>
                <a:latin typeface="+mn-lt"/>
                <a:ea typeface="+mn-ea"/>
                <a:cs typeface="+mn-cs"/>
              </a:rPr>
              <a:t>handles these scheduling duties for the user.</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Access to I/O devices: Each I/O device requires its own peculiar set of instructions</a:t>
            </a:r>
          </a:p>
          <a:p>
            <a:r>
              <a:rPr lang="en-US" sz="1200" kern="1200" baseline="0" dirty="0" smtClean="0">
                <a:solidFill>
                  <a:schemeClr val="tx1"/>
                </a:solidFill>
                <a:latin typeface="+mn-lt"/>
                <a:ea typeface="+mn-ea"/>
                <a:cs typeface="+mn-cs"/>
              </a:rPr>
              <a:t>or control signals for operation. The OS provides a uniform interface</a:t>
            </a:r>
          </a:p>
          <a:p>
            <a:r>
              <a:rPr lang="en-US" sz="1200" kern="1200" baseline="0" dirty="0" smtClean="0">
                <a:solidFill>
                  <a:schemeClr val="tx1"/>
                </a:solidFill>
                <a:latin typeface="+mn-lt"/>
                <a:ea typeface="+mn-ea"/>
                <a:cs typeface="+mn-cs"/>
              </a:rPr>
              <a:t>that hides these details so that programmers can access such devices using simple</a:t>
            </a:r>
          </a:p>
          <a:p>
            <a:r>
              <a:rPr lang="en-US" sz="1200" kern="1200" baseline="0" dirty="0" smtClean="0">
                <a:solidFill>
                  <a:schemeClr val="tx1"/>
                </a:solidFill>
                <a:latin typeface="+mn-lt"/>
                <a:ea typeface="+mn-ea"/>
                <a:cs typeface="+mn-cs"/>
              </a:rPr>
              <a:t>reads and writes.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Controlled access to files: For file access, the OS must reflect a detailed understanding</a:t>
            </a:r>
          </a:p>
          <a:p>
            <a:r>
              <a:rPr lang="en-US" sz="1200" kern="1200" baseline="0" dirty="0" smtClean="0">
                <a:solidFill>
                  <a:schemeClr val="tx1"/>
                </a:solidFill>
                <a:latin typeface="+mn-lt"/>
                <a:ea typeface="+mn-ea"/>
                <a:cs typeface="+mn-cs"/>
              </a:rPr>
              <a:t>of not only the nature of the I/O device (disk drive, tape drive) but</a:t>
            </a:r>
          </a:p>
          <a:p>
            <a:r>
              <a:rPr lang="en-US" sz="1200" kern="1200" baseline="0" dirty="0" smtClean="0">
                <a:solidFill>
                  <a:schemeClr val="tx1"/>
                </a:solidFill>
                <a:latin typeface="+mn-lt"/>
                <a:ea typeface="+mn-ea"/>
                <a:cs typeface="+mn-cs"/>
              </a:rPr>
              <a:t>also the structure of the data contained in the files on the storage medium.</a:t>
            </a:r>
          </a:p>
          <a:p>
            <a:r>
              <a:rPr lang="en-US" sz="1200" kern="1200" baseline="0" dirty="0" smtClean="0">
                <a:solidFill>
                  <a:schemeClr val="tx1"/>
                </a:solidFill>
                <a:latin typeface="+mn-lt"/>
                <a:ea typeface="+mn-ea"/>
                <a:cs typeface="+mn-cs"/>
              </a:rPr>
              <a:t>In the case of a system with multiple users, the OS may provide protection</a:t>
            </a:r>
          </a:p>
          <a:p>
            <a:r>
              <a:rPr lang="en-US" sz="1200" kern="1200" baseline="0" dirty="0" smtClean="0">
                <a:solidFill>
                  <a:schemeClr val="tx1"/>
                </a:solidFill>
                <a:latin typeface="+mn-lt"/>
                <a:ea typeface="+mn-ea"/>
                <a:cs typeface="+mn-cs"/>
              </a:rPr>
              <a:t>mechanisms to control access to the files.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System access: For shared or public systems, the OS controls access to the</a:t>
            </a:r>
          </a:p>
          <a:p>
            <a:r>
              <a:rPr lang="en-US" sz="1200" kern="1200" baseline="0" dirty="0" smtClean="0">
                <a:solidFill>
                  <a:schemeClr val="tx1"/>
                </a:solidFill>
                <a:latin typeface="+mn-lt"/>
                <a:ea typeface="+mn-ea"/>
                <a:cs typeface="+mn-cs"/>
              </a:rPr>
              <a:t>system as a whole and to specific system resources. The access function must</a:t>
            </a:r>
          </a:p>
          <a:p>
            <a:r>
              <a:rPr lang="en-US" sz="1200" kern="1200" baseline="0" dirty="0" smtClean="0">
                <a:solidFill>
                  <a:schemeClr val="tx1"/>
                </a:solidFill>
                <a:latin typeface="+mn-lt"/>
                <a:ea typeface="+mn-ea"/>
                <a:cs typeface="+mn-cs"/>
              </a:rPr>
              <a:t>provide protection of resources and data from unauthorized users and must</a:t>
            </a:r>
          </a:p>
          <a:p>
            <a:r>
              <a:rPr lang="en-US" sz="1200" kern="1200" baseline="0" dirty="0" smtClean="0">
                <a:solidFill>
                  <a:schemeClr val="tx1"/>
                </a:solidFill>
                <a:latin typeface="+mn-lt"/>
                <a:ea typeface="+mn-ea"/>
                <a:cs typeface="+mn-cs"/>
              </a:rPr>
              <a:t>resolve conflicts for resource contention.</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Error detection and response: A variety of errors can occur while a computer</a:t>
            </a:r>
          </a:p>
          <a:p>
            <a:r>
              <a:rPr lang="en-US" sz="1200" kern="1200" baseline="0" dirty="0" smtClean="0">
                <a:solidFill>
                  <a:schemeClr val="tx1"/>
                </a:solidFill>
                <a:latin typeface="+mn-lt"/>
                <a:ea typeface="+mn-ea"/>
                <a:cs typeface="+mn-cs"/>
              </a:rPr>
              <a:t>system is running. These include internal and external hardware errors, such</a:t>
            </a:r>
          </a:p>
          <a:p>
            <a:r>
              <a:rPr lang="en-US" sz="1200" kern="1200" baseline="0" dirty="0" smtClean="0">
                <a:solidFill>
                  <a:schemeClr val="tx1"/>
                </a:solidFill>
                <a:latin typeface="+mn-lt"/>
                <a:ea typeface="+mn-ea"/>
                <a:cs typeface="+mn-cs"/>
              </a:rPr>
              <a:t>as a memory error, or a device failure or malfunction; and various software</a:t>
            </a:r>
          </a:p>
          <a:p>
            <a:r>
              <a:rPr lang="en-US" sz="1200" kern="1200" baseline="0" dirty="0" smtClean="0">
                <a:solidFill>
                  <a:schemeClr val="tx1"/>
                </a:solidFill>
                <a:latin typeface="+mn-lt"/>
                <a:ea typeface="+mn-ea"/>
                <a:cs typeface="+mn-cs"/>
              </a:rPr>
              <a:t>errors, such as division by zero, attempt to access forbidden memory location,</a:t>
            </a:r>
          </a:p>
          <a:p>
            <a:r>
              <a:rPr lang="en-US" sz="1200" kern="1200" baseline="0" dirty="0" smtClean="0">
                <a:solidFill>
                  <a:schemeClr val="tx1"/>
                </a:solidFill>
                <a:latin typeface="+mn-lt"/>
                <a:ea typeface="+mn-ea"/>
                <a:cs typeface="+mn-cs"/>
              </a:rPr>
              <a:t>and inability of the OS to grant the request of an application. In each case,</a:t>
            </a:r>
          </a:p>
          <a:p>
            <a:r>
              <a:rPr lang="en-US" sz="1200" kern="1200" baseline="0" dirty="0" smtClean="0">
                <a:solidFill>
                  <a:schemeClr val="tx1"/>
                </a:solidFill>
                <a:latin typeface="+mn-lt"/>
                <a:ea typeface="+mn-ea"/>
                <a:cs typeface="+mn-cs"/>
              </a:rPr>
              <a:t>the OS must provide a response that clears the error condition with the least</a:t>
            </a:r>
          </a:p>
          <a:p>
            <a:r>
              <a:rPr lang="en-US" sz="1200" kern="1200" baseline="0" dirty="0" smtClean="0">
                <a:solidFill>
                  <a:schemeClr val="tx1"/>
                </a:solidFill>
                <a:latin typeface="+mn-lt"/>
                <a:ea typeface="+mn-ea"/>
                <a:cs typeface="+mn-cs"/>
              </a:rPr>
              <a:t>impact on running applications. The response may range from ending the program</a:t>
            </a:r>
          </a:p>
          <a:p>
            <a:r>
              <a:rPr lang="en-US" sz="1200" kern="1200" baseline="0" dirty="0" smtClean="0">
                <a:solidFill>
                  <a:schemeClr val="tx1"/>
                </a:solidFill>
                <a:latin typeface="+mn-lt"/>
                <a:ea typeface="+mn-ea"/>
                <a:cs typeface="+mn-cs"/>
              </a:rPr>
              <a:t>that caused the error, to retrying the operation, to simply reporting the</a:t>
            </a:r>
          </a:p>
          <a:p>
            <a:r>
              <a:rPr lang="en-US" sz="1200" kern="1200" baseline="0" dirty="0" smtClean="0">
                <a:solidFill>
                  <a:schemeClr val="tx1"/>
                </a:solidFill>
                <a:latin typeface="+mn-lt"/>
                <a:ea typeface="+mn-ea"/>
                <a:cs typeface="+mn-cs"/>
              </a:rPr>
              <a:t>error to the application.</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Accounting: A good OS will collect usage statistics for various resources and</a:t>
            </a:r>
          </a:p>
          <a:p>
            <a:r>
              <a:rPr lang="en-US" sz="1200" kern="1200" baseline="0" dirty="0" smtClean="0">
                <a:solidFill>
                  <a:schemeClr val="tx1"/>
                </a:solidFill>
                <a:latin typeface="+mn-lt"/>
                <a:ea typeface="+mn-ea"/>
                <a:cs typeface="+mn-cs"/>
              </a:rPr>
              <a:t>monitor performance parameters such as response time. On any system, this</a:t>
            </a:r>
          </a:p>
          <a:p>
            <a:r>
              <a:rPr lang="en-US" sz="1200" kern="1200" baseline="0" dirty="0" smtClean="0">
                <a:solidFill>
                  <a:schemeClr val="tx1"/>
                </a:solidFill>
                <a:latin typeface="+mn-lt"/>
                <a:ea typeface="+mn-ea"/>
                <a:cs typeface="+mn-cs"/>
              </a:rPr>
              <a:t>information is useful in anticipating the need for future enhancements and in</a:t>
            </a:r>
          </a:p>
          <a:p>
            <a:r>
              <a:rPr lang="en-US" sz="1200" kern="1200" baseline="0" dirty="0" smtClean="0">
                <a:solidFill>
                  <a:schemeClr val="tx1"/>
                </a:solidFill>
                <a:latin typeface="+mn-lt"/>
                <a:ea typeface="+mn-ea"/>
                <a:cs typeface="+mn-cs"/>
              </a:rPr>
              <a:t>tuning the system to improve performance. On a multiuser system, the information</a:t>
            </a:r>
          </a:p>
          <a:p>
            <a:r>
              <a:rPr lang="en-US" sz="1200" kern="1200" baseline="0" dirty="0" smtClean="0">
                <a:solidFill>
                  <a:schemeClr val="tx1"/>
                </a:solidFill>
                <a:latin typeface="+mn-lt"/>
                <a:ea typeface="+mn-ea"/>
                <a:cs typeface="+mn-cs"/>
              </a:rPr>
              <a:t>can be used for billing purposes.</a:t>
            </a:r>
          </a:p>
          <a:p>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164</a:t>
            </a:fld>
            <a:endParaRPr lang="en-US" dirty="0"/>
          </a:p>
        </p:txBody>
      </p:sp>
    </p:spTree>
    <p:extLst>
      <p:ext uri="{BB962C8B-B14F-4D97-AF65-F5344CB8AC3E}">
        <p14:creationId xmlns:p14="http://schemas.microsoft.com/office/powerpoint/2010/main" val="902017058"/>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Figure 2.1 also indicates three key interfaces in a typical computer system:</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Instruction set architecture (ISA) : The ISA defines the repertoire of machine</a:t>
            </a:r>
          </a:p>
          <a:p>
            <a:r>
              <a:rPr lang="en-US" sz="1200" kern="1200" baseline="0" dirty="0" smtClean="0">
                <a:solidFill>
                  <a:schemeClr val="tx1"/>
                </a:solidFill>
                <a:latin typeface="+mn-lt"/>
                <a:ea typeface="+mn-ea"/>
                <a:cs typeface="+mn-cs"/>
              </a:rPr>
              <a:t>language instructions that a computer can follow. This interface is the boundary</a:t>
            </a:r>
          </a:p>
          <a:p>
            <a:r>
              <a:rPr lang="en-US" sz="1200" kern="1200" baseline="0" dirty="0" smtClean="0">
                <a:solidFill>
                  <a:schemeClr val="tx1"/>
                </a:solidFill>
                <a:latin typeface="+mn-lt"/>
                <a:ea typeface="+mn-ea"/>
                <a:cs typeface="+mn-cs"/>
              </a:rPr>
              <a:t>between hardware and software. Note that both application programs</a:t>
            </a:r>
          </a:p>
          <a:p>
            <a:r>
              <a:rPr lang="en-US" sz="1200" kern="1200" baseline="0" dirty="0" smtClean="0">
                <a:solidFill>
                  <a:schemeClr val="tx1"/>
                </a:solidFill>
                <a:latin typeface="+mn-lt"/>
                <a:ea typeface="+mn-ea"/>
                <a:cs typeface="+mn-cs"/>
              </a:rPr>
              <a:t>and utilities may access the ISA directly. For these programs, a subset of the</a:t>
            </a:r>
          </a:p>
          <a:p>
            <a:r>
              <a:rPr lang="en-US" sz="1200" kern="1200" baseline="0" dirty="0" smtClean="0">
                <a:solidFill>
                  <a:schemeClr val="tx1"/>
                </a:solidFill>
                <a:latin typeface="+mn-lt"/>
                <a:ea typeface="+mn-ea"/>
                <a:cs typeface="+mn-cs"/>
              </a:rPr>
              <a:t>instruction repertoire is available (user ISA). The OS has access to additional</a:t>
            </a:r>
          </a:p>
          <a:p>
            <a:r>
              <a:rPr lang="en-US" sz="1200" kern="1200" baseline="0" dirty="0" smtClean="0">
                <a:solidFill>
                  <a:schemeClr val="tx1"/>
                </a:solidFill>
                <a:latin typeface="+mn-lt"/>
                <a:ea typeface="+mn-ea"/>
                <a:cs typeface="+mn-cs"/>
              </a:rPr>
              <a:t>machine language instructions that deal with managing system resources</a:t>
            </a:r>
          </a:p>
          <a:p>
            <a:r>
              <a:rPr lang="en-US" sz="1200" kern="1200" baseline="0" dirty="0" smtClean="0">
                <a:solidFill>
                  <a:schemeClr val="tx1"/>
                </a:solidFill>
                <a:latin typeface="+mn-lt"/>
                <a:ea typeface="+mn-ea"/>
                <a:cs typeface="+mn-cs"/>
              </a:rPr>
              <a:t>(system ISA).</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Application binary interface (ABI) : The ABI defines a standard for binary</a:t>
            </a:r>
          </a:p>
          <a:p>
            <a:r>
              <a:rPr lang="en-US" sz="1200" kern="1200" baseline="0" dirty="0" smtClean="0">
                <a:solidFill>
                  <a:schemeClr val="tx1"/>
                </a:solidFill>
                <a:latin typeface="+mn-lt"/>
                <a:ea typeface="+mn-ea"/>
                <a:cs typeface="+mn-cs"/>
              </a:rPr>
              <a:t>portability across programs. The ABI defines the system call interface to</a:t>
            </a:r>
          </a:p>
          <a:p>
            <a:r>
              <a:rPr lang="en-US" sz="1200" kern="1200" baseline="0" dirty="0" smtClean="0">
                <a:solidFill>
                  <a:schemeClr val="tx1"/>
                </a:solidFill>
                <a:latin typeface="+mn-lt"/>
                <a:ea typeface="+mn-ea"/>
                <a:cs typeface="+mn-cs"/>
              </a:rPr>
              <a:t>the operating system and the hardware resources and services available in a</a:t>
            </a:r>
          </a:p>
          <a:p>
            <a:r>
              <a:rPr lang="en-US" sz="1200" kern="1200" baseline="0" dirty="0" smtClean="0">
                <a:solidFill>
                  <a:schemeClr val="tx1"/>
                </a:solidFill>
                <a:latin typeface="+mn-lt"/>
                <a:ea typeface="+mn-ea"/>
                <a:cs typeface="+mn-cs"/>
              </a:rPr>
              <a:t>system through the user ISA.</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Application programming interface (API) : The API gives a program access</a:t>
            </a:r>
          </a:p>
          <a:p>
            <a:r>
              <a:rPr lang="en-US" sz="1200" kern="1200" baseline="0" dirty="0" smtClean="0">
                <a:solidFill>
                  <a:schemeClr val="tx1"/>
                </a:solidFill>
                <a:latin typeface="+mn-lt"/>
                <a:ea typeface="+mn-ea"/>
                <a:cs typeface="+mn-cs"/>
              </a:rPr>
              <a:t>to the hardware resources and services available in a system through the user</a:t>
            </a:r>
          </a:p>
          <a:p>
            <a:r>
              <a:rPr lang="en-US" sz="1200" kern="1200" baseline="0" dirty="0" smtClean="0">
                <a:solidFill>
                  <a:schemeClr val="tx1"/>
                </a:solidFill>
                <a:latin typeface="+mn-lt"/>
                <a:ea typeface="+mn-ea"/>
                <a:cs typeface="+mn-cs"/>
              </a:rPr>
              <a:t>ISA supplemented with high-level language (HLL) library calls. Any system</a:t>
            </a:r>
          </a:p>
          <a:p>
            <a:r>
              <a:rPr lang="en-US" sz="1200" kern="1200" baseline="0" dirty="0" smtClean="0">
                <a:solidFill>
                  <a:schemeClr val="tx1"/>
                </a:solidFill>
                <a:latin typeface="+mn-lt"/>
                <a:ea typeface="+mn-ea"/>
                <a:cs typeface="+mn-cs"/>
              </a:rPr>
              <a:t>calls are usually performed through libraries. Using an API enables application</a:t>
            </a:r>
          </a:p>
          <a:p>
            <a:r>
              <a:rPr lang="en-US" sz="1200" kern="1200" baseline="0" dirty="0" smtClean="0">
                <a:solidFill>
                  <a:schemeClr val="tx1"/>
                </a:solidFill>
                <a:latin typeface="+mn-lt"/>
                <a:ea typeface="+mn-ea"/>
                <a:cs typeface="+mn-cs"/>
              </a:rPr>
              <a:t>software to be ported easily, through recompilation, to other systems that</a:t>
            </a:r>
          </a:p>
          <a:p>
            <a:r>
              <a:rPr lang="en-US" sz="1200" kern="1200" baseline="0" dirty="0" smtClean="0">
                <a:solidFill>
                  <a:schemeClr val="tx1"/>
                </a:solidFill>
                <a:latin typeface="+mn-lt"/>
                <a:ea typeface="+mn-ea"/>
                <a:cs typeface="+mn-cs"/>
              </a:rPr>
              <a:t>support the same API.</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165</a:t>
            </a:fld>
            <a:endParaRPr lang="en-US" dirty="0"/>
          </a:p>
        </p:txBody>
      </p:sp>
    </p:spTree>
    <p:extLst>
      <p:ext uri="{BB962C8B-B14F-4D97-AF65-F5344CB8AC3E}">
        <p14:creationId xmlns:p14="http://schemas.microsoft.com/office/powerpoint/2010/main" val="2267358258"/>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The OS, as a control mechanism is unusual in two respects: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The OS functions in the same way as ordinary computer software; that is, it is</a:t>
            </a:r>
          </a:p>
          <a:p>
            <a:r>
              <a:rPr lang="en-US" sz="1200" kern="1200" baseline="0" dirty="0" smtClean="0">
                <a:solidFill>
                  <a:schemeClr val="tx1"/>
                </a:solidFill>
                <a:latin typeface="+mn-lt"/>
                <a:ea typeface="+mn-ea"/>
                <a:cs typeface="+mn-cs"/>
              </a:rPr>
              <a:t>a program or suite of programs executed by the processor.</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The OS frequently relinquishes control and must depend on the processor to</a:t>
            </a:r>
          </a:p>
          <a:p>
            <a:r>
              <a:rPr lang="en-US" sz="1200" kern="1200" baseline="0" dirty="0" smtClean="0">
                <a:solidFill>
                  <a:schemeClr val="tx1"/>
                </a:solidFill>
                <a:latin typeface="+mn-lt"/>
                <a:ea typeface="+mn-ea"/>
                <a:cs typeface="+mn-cs"/>
              </a:rPr>
              <a:t>allow it to regain control.</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Like other computer programs, the OS provides instructions for the processor.</a:t>
            </a:r>
          </a:p>
          <a:p>
            <a:r>
              <a:rPr lang="en-US" sz="1200" kern="1200" baseline="0" dirty="0" smtClean="0">
                <a:solidFill>
                  <a:schemeClr val="tx1"/>
                </a:solidFill>
                <a:latin typeface="+mn-lt"/>
                <a:ea typeface="+mn-ea"/>
                <a:cs typeface="+mn-cs"/>
              </a:rPr>
              <a:t>The key difference is in the intent of the program. The OS directs the processor</a:t>
            </a:r>
          </a:p>
          <a:p>
            <a:r>
              <a:rPr lang="en-US" sz="1200" kern="1200" baseline="0" dirty="0" smtClean="0">
                <a:solidFill>
                  <a:schemeClr val="tx1"/>
                </a:solidFill>
                <a:latin typeface="+mn-lt"/>
                <a:ea typeface="+mn-ea"/>
                <a:cs typeface="+mn-cs"/>
              </a:rPr>
              <a:t>in the use of the other system resources and in the timing of its execution of other</a:t>
            </a:r>
          </a:p>
          <a:p>
            <a:r>
              <a:rPr lang="en-US" sz="1200" kern="1200" baseline="0" dirty="0" smtClean="0">
                <a:solidFill>
                  <a:schemeClr val="tx1"/>
                </a:solidFill>
                <a:latin typeface="+mn-lt"/>
                <a:ea typeface="+mn-ea"/>
                <a:cs typeface="+mn-cs"/>
              </a:rPr>
              <a:t>programs. But in order for the processor to do any of these things, it must cease</a:t>
            </a:r>
          </a:p>
          <a:p>
            <a:r>
              <a:rPr lang="en-US" sz="1200" kern="1200" baseline="0" dirty="0" smtClean="0">
                <a:solidFill>
                  <a:schemeClr val="tx1"/>
                </a:solidFill>
                <a:latin typeface="+mn-lt"/>
                <a:ea typeface="+mn-ea"/>
                <a:cs typeface="+mn-cs"/>
              </a:rPr>
              <a:t>executing the OS program and execute other programs. Thus, the OS relinquishes</a:t>
            </a:r>
          </a:p>
          <a:p>
            <a:r>
              <a:rPr lang="en-US" sz="1200" kern="1200" baseline="0" dirty="0" smtClean="0">
                <a:solidFill>
                  <a:schemeClr val="tx1"/>
                </a:solidFill>
                <a:latin typeface="+mn-lt"/>
                <a:ea typeface="+mn-ea"/>
                <a:cs typeface="+mn-cs"/>
              </a:rPr>
              <a:t>control for the processor to do some “useful” work and then resumes control long</a:t>
            </a:r>
          </a:p>
          <a:p>
            <a:r>
              <a:rPr lang="en-US" sz="1200" kern="1200" baseline="0" dirty="0" smtClean="0">
                <a:solidFill>
                  <a:schemeClr val="tx1"/>
                </a:solidFill>
                <a:latin typeface="+mn-lt"/>
                <a:ea typeface="+mn-ea"/>
                <a:cs typeface="+mn-cs"/>
              </a:rPr>
              <a:t>enough to prepare the processor to do the next piece of work. The mechanisms</a:t>
            </a:r>
          </a:p>
          <a:p>
            <a:r>
              <a:rPr lang="en-US" sz="1200" kern="1200" baseline="0" dirty="0" smtClean="0">
                <a:solidFill>
                  <a:schemeClr val="tx1"/>
                </a:solidFill>
                <a:latin typeface="+mn-lt"/>
                <a:ea typeface="+mn-ea"/>
                <a:cs typeface="+mn-cs"/>
              </a:rPr>
              <a:t>involved in all this should become clear as the chapter proceeds.</a:t>
            </a:r>
            <a:endParaRPr lang="en-US" b="1"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172</a:t>
            </a:fld>
            <a:endParaRPr lang="en-US" dirty="0"/>
          </a:p>
        </p:txBody>
      </p:sp>
    </p:spTree>
    <p:extLst>
      <p:ext uri="{BB962C8B-B14F-4D97-AF65-F5344CB8AC3E}">
        <p14:creationId xmlns:p14="http://schemas.microsoft.com/office/powerpoint/2010/main" val="1005876091"/>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Figure 2.2 suggests the main resources that are managed by the OS. A portion</a:t>
            </a:r>
          </a:p>
          <a:p>
            <a:r>
              <a:rPr lang="en-US" sz="1200" kern="1200" baseline="0" dirty="0" smtClean="0">
                <a:solidFill>
                  <a:schemeClr val="tx1"/>
                </a:solidFill>
                <a:latin typeface="+mn-lt"/>
                <a:ea typeface="+mn-ea"/>
                <a:cs typeface="+mn-cs"/>
              </a:rPr>
              <a:t>of the OS is in main memory. This includes the </a:t>
            </a:r>
            <a:r>
              <a:rPr lang="en-US" sz="1200" b="1" kern="1200" baseline="0" dirty="0" smtClean="0">
                <a:solidFill>
                  <a:schemeClr val="tx1"/>
                </a:solidFill>
                <a:latin typeface="+mn-lt"/>
                <a:ea typeface="+mn-ea"/>
                <a:cs typeface="+mn-cs"/>
              </a:rPr>
              <a:t>kernel , or nucleus , which contains</a:t>
            </a:r>
          </a:p>
          <a:p>
            <a:r>
              <a:rPr lang="en-US" sz="1200" kern="1200" baseline="0" dirty="0" smtClean="0">
                <a:solidFill>
                  <a:schemeClr val="tx1"/>
                </a:solidFill>
                <a:latin typeface="+mn-lt"/>
                <a:ea typeface="+mn-ea"/>
                <a:cs typeface="+mn-cs"/>
              </a:rPr>
              <a:t>the most frequently used functions in the OS and, at a given time, other portions</a:t>
            </a:r>
          </a:p>
          <a:p>
            <a:r>
              <a:rPr lang="en-US" sz="1200" kern="1200" baseline="0" dirty="0" smtClean="0">
                <a:solidFill>
                  <a:schemeClr val="tx1"/>
                </a:solidFill>
                <a:latin typeface="+mn-lt"/>
                <a:ea typeface="+mn-ea"/>
                <a:cs typeface="+mn-cs"/>
              </a:rPr>
              <a:t>of the OS currently in use. The remainder of main memory contains user programs</a:t>
            </a:r>
          </a:p>
          <a:p>
            <a:r>
              <a:rPr lang="en-US" sz="1200" kern="1200" baseline="0" dirty="0" smtClean="0">
                <a:solidFill>
                  <a:schemeClr val="tx1"/>
                </a:solidFill>
                <a:latin typeface="+mn-lt"/>
                <a:ea typeface="+mn-ea"/>
                <a:cs typeface="+mn-cs"/>
              </a:rPr>
              <a:t>and data. The memory management hardware in the processor and the OS jointly</a:t>
            </a:r>
          </a:p>
          <a:p>
            <a:r>
              <a:rPr lang="en-US" sz="1200" kern="1200" baseline="0" dirty="0" smtClean="0">
                <a:solidFill>
                  <a:schemeClr val="tx1"/>
                </a:solidFill>
                <a:latin typeface="+mn-lt"/>
                <a:ea typeface="+mn-ea"/>
                <a:cs typeface="+mn-cs"/>
              </a:rPr>
              <a:t>control the allocation of main memory, as we shall see. The OS decides when an I/O</a:t>
            </a:r>
          </a:p>
          <a:p>
            <a:r>
              <a:rPr lang="en-US" sz="1200" kern="1200" baseline="0" dirty="0" smtClean="0">
                <a:solidFill>
                  <a:schemeClr val="tx1"/>
                </a:solidFill>
                <a:latin typeface="+mn-lt"/>
                <a:ea typeface="+mn-ea"/>
                <a:cs typeface="+mn-cs"/>
              </a:rPr>
              <a:t>device can be used by a program in execution and controls access to and use of files.</a:t>
            </a:r>
          </a:p>
          <a:p>
            <a:r>
              <a:rPr lang="en-US" sz="1200" kern="1200" baseline="0" dirty="0" smtClean="0">
                <a:solidFill>
                  <a:schemeClr val="tx1"/>
                </a:solidFill>
                <a:latin typeface="+mn-lt"/>
                <a:ea typeface="+mn-ea"/>
                <a:cs typeface="+mn-cs"/>
              </a:rPr>
              <a:t>The processor itself is a resource, and the OS must determine how much processor</a:t>
            </a:r>
          </a:p>
          <a:p>
            <a:r>
              <a:rPr lang="en-US" sz="1200" kern="1200" baseline="0" dirty="0" smtClean="0">
                <a:solidFill>
                  <a:schemeClr val="tx1"/>
                </a:solidFill>
                <a:latin typeface="+mn-lt"/>
                <a:ea typeface="+mn-ea"/>
                <a:cs typeface="+mn-cs"/>
              </a:rPr>
              <a:t>time is to be devoted to the execution of a particular user program. </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173</a:t>
            </a:fld>
            <a:endParaRPr lang="en-US" dirty="0"/>
          </a:p>
        </p:txBody>
      </p:sp>
    </p:spTree>
    <p:extLst>
      <p:ext uri="{BB962C8B-B14F-4D97-AF65-F5344CB8AC3E}">
        <p14:creationId xmlns:p14="http://schemas.microsoft.com/office/powerpoint/2010/main" val="2373173405"/>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NZ" dirty="0" smtClean="0"/>
              <a:t>Table 1.1 lists the most common classes of interrupts.</a:t>
            </a:r>
          </a:p>
          <a:p>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188</a:t>
            </a:fld>
            <a:endParaRPr lang="en-US" dirty="0"/>
          </a:p>
        </p:txBody>
      </p:sp>
      <p:sp>
        <p:nvSpPr>
          <p:cNvPr id="5" name="Footer Placeholder 4"/>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Tree>
    <p:extLst>
      <p:ext uri="{BB962C8B-B14F-4D97-AF65-F5344CB8AC3E}">
        <p14:creationId xmlns:p14="http://schemas.microsoft.com/office/powerpoint/2010/main" val="916385428"/>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sz="1200" kern="1200" baseline="0" dirty="0" smtClean="0">
                <a:solidFill>
                  <a:schemeClr val="tx1"/>
                </a:solidFill>
                <a:latin typeface="+mn-lt"/>
                <a:ea typeface="+mn-ea"/>
                <a:cs typeface="+mn-cs"/>
              </a:rPr>
              <a:t>To give a specific example, consider a PC that operates at 1 GHz, which would allow roughly 10</a:t>
            </a:r>
            <a:r>
              <a:rPr lang="en-US" sz="1200" kern="1200" baseline="30000" dirty="0" smtClean="0">
                <a:solidFill>
                  <a:schemeClr val="tx1"/>
                </a:solidFill>
                <a:latin typeface="+mn-lt"/>
                <a:ea typeface="+mn-ea"/>
                <a:cs typeface="+mn-cs"/>
              </a:rPr>
              <a:t>9</a:t>
            </a:r>
            <a:r>
              <a:rPr lang="en-US" sz="1200" kern="1200" baseline="0" dirty="0" smtClean="0">
                <a:solidFill>
                  <a:schemeClr val="tx1"/>
                </a:solidFill>
                <a:latin typeface="+mn-lt"/>
                <a:ea typeface="+mn-ea"/>
                <a:cs typeface="+mn-cs"/>
              </a:rPr>
              <a:t> instructions per second. A typical hard disk has a rotational speed of 7200 revolutions per minute for a half-track rotation time of 4 ms, which is 4 million times slower than the processor.</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Figure 1.5a illustrates this state of affairs. The user program performs a series of WRITE calls interleaved with processing. The solid vertical lines represent segments of code in a program. Code segments 1, 2, and 3 refer to sequences of instructions that do not involve I/O. The WRITE calls are to an I/O routine that is a system utility and that will perform the actual I/O operation. The I/O program consists of three sections: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 sequence of instructions, labeled 4 in the figure, to prepare for the actual I/O operation. This may include copying the data to be output into a special buffer and preparing the parameters for a device command.</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The actual I/O command. Without the use of interrupts, once this command is issued, the program must wait for the I/O device to perform the requested function (or periodically check the status, or poll, the I/O device). The program might wait by simply repeatedly performing a test operation to determine if the I/O operation is done.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 sequence of instructions, labeled 5 in the figure, to complete the operation. This may include setting a flag indicating the success or failure of the operation. </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dashed line represents the path of execution followed by the processor; that is, this line shows the sequence in which instructions are executed. Thus, after the first WRITE instruction is encountered, the user program is interrupted and execution continues with the I/O program. After the I/O program execution is complete, execution resumes in the user program immediately following the WRITE Instruction. </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Because the I/O operation may take a relatively long time to complete, the I/O program is hung up waiting for the operation to complete; hence, the user program is stopped at the point of the WRITE call for some considerable period of time.</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189</a:t>
            </a:fld>
            <a:endParaRPr lang="en-US" dirty="0"/>
          </a:p>
        </p:txBody>
      </p:sp>
      <p:sp>
        <p:nvSpPr>
          <p:cNvPr id="5" name="Footer Placeholder 4"/>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Tree>
    <p:extLst>
      <p:ext uri="{BB962C8B-B14F-4D97-AF65-F5344CB8AC3E}">
        <p14:creationId xmlns:p14="http://schemas.microsoft.com/office/powerpoint/2010/main" val="3848252504"/>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With interrupts, the processor can be engaged in executing other instructions while an I/O operation is in progress. Consider the flow of control in Figure 1.5b . As before, the user program reaches a point at which it makes a system call in the form of a WRITE call. The I/O program that is invoked in this case consists only of the preparation code and the actual I/O command. After these few instructions have been executed, control returns to the user program. Meanwhile, the external device is busy accepting data from computer memory and printing it. This I/O operation is conducted concurrently with the execution of instructions in the user program. </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When the external device becomes ready to be serviced, that is, when it is ready to accept more data from the processor, the I/O module for that external device sends an </a:t>
            </a:r>
            <a:r>
              <a:rPr lang="en-US" sz="1200" i="1" kern="1200" baseline="0" dirty="0" smtClean="0">
                <a:solidFill>
                  <a:schemeClr val="tx1"/>
                </a:solidFill>
                <a:latin typeface="+mn-lt"/>
                <a:ea typeface="+mn-ea"/>
                <a:cs typeface="+mn-cs"/>
              </a:rPr>
              <a:t>interrupt request signal to the processor. The processor responds by </a:t>
            </a:r>
            <a:r>
              <a:rPr lang="en-US" sz="1200" kern="1200" baseline="0" dirty="0" smtClean="0">
                <a:solidFill>
                  <a:schemeClr val="tx1"/>
                </a:solidFill>
                <a:latin typeface="+mn-lt"/>
                <a:ea typeface="+mn-ea"/>
                <a:cs typeface="+mn-cs"/>
              </a:rPr>
              <a:t>suspending operation of the current program; branching off to a routine to service that particular I/O device, known as an interrupt handler; and resuming the original execution after the device is serviced. The points at which such interrupts occur are indicated by </a:t>
            </a:r>
            <a:r>
              <a:rPr lang="en-US" sz="1200" b="1" kern="1200" baseline="0" dirty="0" smtClean="0">
                <a:solidFill>
                  <a:schemeClr val="tx1"/>
                </a:solidFill>
                <a:latin typeface="+mn-lt"/>
                <a:ea typeface="+mn-ea"/>
                <a:cs typeface="+mn-cs"/>
              </a:rPr>
              <a:t>X</a:t>
            </a:r>
            <a:r>
              <a:rPr lang="en-US" sz="1200" kern="1200" baseline="0" dirty="0" smtClean="0">
                <a:solidFill>
                  <a:schemeClr val="tx1"/>
                </a:solidFill>
                <a:latin typeface="+mn-lt"/>
                <a:ea typeface="+mn-ea"/>
                <a:cs typeface="+mn-cs"/>
              </a:rPr>
              <a:t> in Figure 1.5b . Note that an interrupt can occur at any point in the main program, not just at one specific instruction.</a:t>
            </a:r>
            <a:endParaRPr lang="en-NZ" dirty="0" smtClean="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190</a:t>
            </a:fld>
            <a:endParaRPr lang="en-US" dirty="0"/>
          </a:p>
        </p:txBody>
      </p:sp>
      <p:sp>
        <p:nvSpPr>
          <p:cNvPr id="5" name="Footer Placeholder 4"/>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Tree>
    <p:extLst>
      <p:ext uri="{BB962C8B-B14F-4D97-AF65-F5344CB8AC3E}">
        <p14:creationId xmlns:p14="http://schemas.microsoft.com/office/powerpoint/2010/main" val="1601710791"/>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NZ" dirty="0" smtClean="0"/>
              <a:t>Figure</a:t>
            </a:r>
            <a:r>
              <a:rPr lang="en-NZ" baseline="0" dirty="0" smtClean="0"/>
              <a:t> 1.5c Long I/O Wait.</a:t>
            </a:r>
            <a:endParaRPr lang="en-NZ" dirty="0" smtClean="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191</a:t>
            </a:fld>
            <a:endParaRPr lang="en-US" dirty="0"/>
          </a:p>
        </p:txBody>
      </p:sp>
      <p:sp>
        <p:nvSpPr>
          <p:cNvPr id="5" name="Footer Placeholder 4"/>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Tree>
    <p:extLst>
      <p:ext uri="{BB962C8B-B14F-4D97-AF65-F5344CB8AC3E}">
        <p14:creationId xmlns:p14="http://schemas.microsoft.com/office/powerpoint/2010/main" val="104044786"/>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For the user program, an interrupt suspends the normal sequence of execution. When the interrupt processing is completed, execution resumes ( Figure 1.6 ). Thus, the user program does not have to contain any special code to accommodate interrupts; the processor and the OS are responsible for suspending the user program and then resuming it at the same point.</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192</a:t>
            </a:fld>
            <a:endParaRPr lang="en-US" dirty="0"/>
          </a:p>
        </p:txBody>
      </p:sp>
      <p:sp>
        <p:nvSpPr>
          <p:cNvPr id="5" name="Footer Placeholder 4"/>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Tree>
    <p:extLst>
      <p:ext uri="{BB962C8B-B14F-4D97-AF65-F5344CB8AC3E}">
        <p14:creationId xmlns:p14="http://schemas.microsoft.com/office/powerpoint/2010/main" val="3041733791"/>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To accommodate interrupts, an </a:t>
            </a:r>
            <a:r>
              <a:rPr lang="en-US" sz="1200" i="1" kern="1200" baseline="0" dirty="0" smtClean="0">
                <a:solidFill>
                  <a:schemeClr val="tx1"/>
                </a:solidFill>
                <a:latin typeface="+mn-lt"/>
                <a:ea typeface="+mn-ea"/>
                <a:cs typeface="+mn-cs"/>
              </a:rPr>
              <a:t>interrupt stage is added to the instruction cycle, </a:t>
            </a:r>
            <a:r>
              <a:rPr lang="en-US" sz="1200" kern="1200" baseline="0" dirty="0" smtClean="0">
                <a:solidFill>
                  <a:schemeClr val="tx1"/>
                </a:solidFill>
                <a:latin typeface="+mn-lt"/>
                <a:ea typeface="+mn-ea"/>
                <a:cs typeface="+mn-cs"/>
              </a:rPr>
              <a:t>as shown in Figure 1.7 (compare Figure 1.2 ). In the interrupt stage, the processor checks to see if any interrupts have occurred, indicated by the presence of an interrupt signal. If no interrupts are pending, the processor proceeds to the fetch stage and fetches the next instruction of the current program. If an interrupt is pending, the processor suspends execution of the current program and executes an </a:t>
            </a:r>
            <a:r>
              <a:rPr lang="en-US" sz="1200" i="1" kern="1200" baseline="0" dirty="0" smtClean="0">
                <a:solidFill>
                  <a:schemeClr val="tx1"/>
                </a:solidFill>
                <a:latin typeface="+mn-lt"/>
                <a:ea typeface="+mn-ea"/>
                <a:cs typeface="+mn-cs"/>
              </a:rPr>
              <a:t>interrupt handler </a:t>
            </a:r>
            <a:r>
              <a:rPr lang="en-US" sz="1200" kern="1200" baseline="0" dirty="0" smtClean="0">
                <a:solidFill>
                  <a:schemeClr val="tx1"/>
                </a:solidFill>
                <a:latin typeface="+mn-lt"/>
                <a:ea typeface="+mn-ea"/>
                <a:cs typeface="+mn-cs"/>
              </a:rPr>
              <a:t>routine. The interrupt-handler routine is generally part of the OS. Typically, this routine determines the nature of the interrupt and performs whatever actions are needed. In the example we have been using, the handler determines which I/O module generated the interrupt and may branch to a program that will write more data out to that I/O module. When the interrupt-handler routine is completed, the processor can resume execution of the user program at the point of interruption.</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It is clear that there is some overhead involved in this process. Extra instructions must be executed (in the interrupt handler) to determine the nature of the interrupt and to decide on the appropriate action. Nevertheless, because of the relatively large amount of time that would be wasted by simply waiting on an I/O operation, the processor can be employed much more efficiently with the use of interrupts.</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193</a:t>
            </a:fld>
            <a:endParaRPr lang="en-US" dirty="0"/>
          </a:p>
        </p:txBody>
      </p:sp>
      <p:sp>
        <p:nvSpPr>
          <p:cNvPr id="5" name="Footer Placeholder 4"/>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Tree>
    <p:extLst>
      <p:ext uri="{BB962C8B-B14F-4D97-AF65-F5344CB8AC3E}">
        <p14:creationId xmlns:p14="http://schemas.microsoft.com/office/powerpoint/2010/main" val="765624730"/>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To appreciate the gain in efficiency, consider Figure 1.8 , which is a timing diagram based on the flow of control in Figures 1.5a and 1.5b . Figures 1.5b and 1.8 assume that the time required for the I/O operation is relatively short: less than the time to complete the execution of instructions between write operations in the user program. The more typical case, especially for a slow device such as a printer, is that the I/O operation will take much more time than executing a sequence of user instructions. Figure 1.5c indicates this state of affairs. In this case, the user program reaches the second WRITE call before the I/O operation spawned by the first call is complete. The result is that the user program is hung up at that point.</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194</a:t>
            </a:fld>
            <a:endParaRPr lang="en-US" dirty="0"/>
          </a:p>
        </p:txBody>
      </p:sp>
      <p:sp>
        <p:nvSpPr>
          <p:cNvPr id="5" name="Footer Placeholder 4"/>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Tree>
    <p:extLst>
      <p:ext uri="{BB962C8B-B14F-4D97-AF65-F5344CB8AC3E}">
        <p14:creationId xmlns:p14="http://schemas.microsoft.com/office/powerpoint/2010/main" val="1644961633"/>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When the preceding I/O operation is completed, this new WRITE call may be processed, and a new I/O operation may be started. Figure 1.9 shows the timing for this situation with and without the use of interrupts. We can see that there is still a gain in efficiency because part of the time during which the I/O operation is underway overlaps with the execution of user instructions.</a:t>
            </a:r>
            <a:endParaRPr lang="en-US" dirty="0" smtClean="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195</a:t>
            </a:fld>
            <a:endParaRPr lang="en-US" dirty="0"/>
          </a:p>
        </p:txBody>
      </p:sp>
      <p:sp>
        <p:nvSpPr>
          <p:cNvPr id="5" name="Footer Placeholder 4"/>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Tree>
    <p:extLst>
      <p:ext uri="{BB962C8B-B14F-4D97-AF65-F5344CB8AC3E}">
        <p14:creationId xmlns:p14="http://schemas.microsoft.com/office/powerpoint/2010/main" val="2767189433"/>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kern="1200" baseline="0" dirty="0" smtClean="0">
                <a:solidFill>
                  <a:schemeClr val="tx1"/>
                </a:solidFill>
                <a:latin typeface="+mn-lt"/>
                <a:ea typeface="+mn-ea"/>
                <a:cs typeface="+mn-cs"/>
              </a:rPr>
              <a:t>An interrupt triggers a number of events, both in the processor hardware and in software. Figure 1.10 shows a typical sequence. When an I/O device completes an I/O operation, the following sequence of hardware events occurs:</a:t>
            </a:r>
          </a:p>
          <a:p>
            <a:endParaRPr lang="en-US" sz="1200" kern="1200" baseline="0" dirty="0" smtClean="0">
              <a:solidFill>
                <a:schemeClr val="tx1"/>
              </a:solidFill>
              <a:latin typeface="+mn-lt"/>
              <a:ea typeface="+mn-ea"/>
              <a:cs typeface="+mn-cs"/>
            </a:endParaRPr>
          </a:p>
          <a:p>
            <a:pPr marL="228600" indent="-228600">
              <a:buAutoNum type="arabicPeriod"/>
            </a:pPr>
            <a:r>
              <a:rPr lang="en-US" sz="1200" b="0" kern="1200" baseline="0" dirty="0" smtClean="0">
                <a:solidFill>
                  <a:schemeClr val="tx1"/>
                </a:solidFill>
                <a:latin typeface="+mn-lt"/>
                <a:ea typeface="+mn-ea"/>
                <a:cs typeface="+mn-cs"/>
              </a:rPr>
              <a:t>The device issues an interrupt signal to the processor.</a:t>
            </a:r>
          </a:p>
          <a:p>
            <a:pPr marL="228600" indent="-228600">
              <a:buAutoNum type="arabicPeriod"/>
            </a:pPr>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2. The processor finishes execution of the current instruction before responding </a:t>
            </a:r>
            <a:r>
              <a:rPr lang="en-US" sz="1200" kern="1200" baseline="0" dirty="0" smtClean="0">
                <a:solidFill>
                  <a:schemeClr val="tx1"/>
                </a:solidFill>
                <a:latin typeface="+mn-lt"/>
                <a:ea typeface="+mn-ea"/>
                <a:cs typeface="+mn-cs"/>
              </a:rPr>
              <a:t>to the interrupt, as indicated in Figure 1.7 .</a:t>
            </a:r>
          </a:p>
          <a:p>
            <a:endParaRPr lang="en-US" sz="120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3. The processor tests for a pending interrupt request, determines that there is </a:t>
            </a:r>
            <a:r>
              <a:rPr lang="en-US" sz="1200" kern="1200" baseline="0" dirty="0" smtClean="0">
                <a:solidFill>
                  <a:schemeClr val="tx1"/>
                </a:solidFill>
                <a:latin typeface="+mn-lt"/>
                <a:ea typeface="+mn-ea"/>
                <a:cs typeface="+mn-cs"/>
              </a:rPr>
              <a:t>one, and sends an acknowledgment signal to the device that issued the interrupt. The acknowledgment allows the device to remove its interrupt signal.</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4. The processor next needs to prepare to transfer control to the interrupt routine. </a:t>
            </a:r>
            <a:r>
              <a:rPr lang="en-US" sz="1200" kern="1200" baseline="0" dirty="0" smtClean="0">
                <a:solidFill>
                  <a:schemeClr val="tx1"/>
                </a:solidFill>
                <a:latin typeface="+mn-lt"/>
                <a:ea typeface="+mn-ea"/>
                <a:cs typeface="+mn-cs"/>
              </a:rPr>
              <a:t>To begin, it saves information needed to resume the current program at the point of interrupt. The minimum information required is the program status word (PSW) and the location of the next instruction to be executed, which is contained in the program counter (PC). These can be pushed onto a control stack (see Appendix 1B).</a:t>
            </a:r>
          </a:p>
          <a:p>
            <a:endParaRPr lang="en-US" sz="120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5. The processor then loads the program counter with the entry location of the </a:t>
            </a:r>
            <a:r>
              <a:rPr lang="en-US" sz="1200" kern="1200" baseline="0" dirty="0" smtClean="0">
                <a:solidFill>
                  <a:schemeClr val="tx1"/>
                </a:solidFill>
                <a:latin typeface="+mn-lt"/>
                <a:ea typeface="+mn-ea"/>
                <a:cs typeface="+mn-cs"/>
              </a:rPr>
              <a:t>interrupt-handling routine that will respond to this interrupt. Depending on the computer architecture and OS design, there may be a single program, one for each type of interrupt, or one for each device and each type of interrupt. If there is more than one interrupt-handling routine, the processor must determine which one to invoke. This information may have been included in the original interrupt signal, or the processor may have to issue a request to the device that issued the interrupt to get a response that contains the needed information.</a:t>
            </a:r>
            <a:endParaRPr lang="en-NZ" dirty="0" smtClean="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196</a:t>
            </a:fld>
            <a:endParaRPr lang="en-US" dirty="0"/>
          </a:p>
        </p:txBody>
      </p:sp>
      <p:sp>
        <p:nvSpPr>
          <p:cNvPr id="5" name="Footer Placeholder 4"/>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Tree>
    <p:extLst>
      <p:ext uri="{BB962C8B-B14F-4D97-AF65-F5344CB8AC3E}">
        <p14:creationId xmlns:p14="http://schemas.microsoft.com/office/powerpoint/2010/main" val="2857272852"/>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sz="1200" kern="1200" baseline="0" dirty="0" smtClean="0">
                <a:solidFill>
                  <a:schemeClr val="tx1"/>
                </a:solidFill>
                <a:latin typeface="+mn-lt"/>
                <a:ea typeface="+mn-ea"/>
                <a:cs typeface="+mn-cs"/>
              </a:rPr>
              <a:t>Once the program counter has been loaded, the processor proceeds to the next instruction cycle, which begins with an instruction fetch. Because the instruction fetch is determined by the contents of the program counter, control is transferred to the interrupt-handler program. The execution of this program results in the following operations:</a:t>
            </a:r>
          </a:p>
          <a:p>
            <a:endParaRPr lang="en-US" sz="120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6. At this point, the program counter and PSW relating to the interrupted </a:t>
            </a:r>
            <a:r>
              <a:rPr lang="en-US" sz="1200" kern="1200" baseline="0" dirty="0" smtClean="0">
                <a:solidFill>
                  <a:schemeClr val="tx1"/>
                </a:solidFill>
                <a:latin typeface="+mn-lt"/>
                <a:ea typeface="+mn-ea"/>
                <a:cs typeface="+mn-cs"/>
              </a:rPr>
              <a:t>program have been saved on the control stack. However, there is other information that is considered part of the state of the executing program. In particular, the contents of the processor registers need to be saved, because these registers may be used by the interrupt handler. So all of these values, plus any other state information, need to be saved. Typically, the interrupt handler will begin by saving the contents of all registers on the stack. Other state information that must be saved is discussed in Chapter 3 . Figure 1.11a shows a simple example. In this case, a user program is interrupted after the instruction at location </a:t>
            </a:r>
            <a:r>
              <a:rPr lang="en-US" sz="1200" i="1" kern="1200" baseline="0" dirty="0" smtClean="0">
                <a:solidFill>
                  <a:schemeClr val="tx1"/>
                </a:solidFill>
                <a:latin typeface="+mn-lt"/>
                <a:ea typeface="+mn-ea"/>
                <a:cs typeface="+mn-cs"/>
              </a:rPr>
              <a:t>N. The contents of all of the registers plus the address </a:t>
            </a:r>
            <a:r>
              <a:rPr lang="en-US" sz="1200" kern="1200" baseline="0" dirty="0" smtClean="0">
                <a:solidFill>
                  <a:schemeClr val="tx1"/>
                </a:solidFill>
                <a:latin typeface="+mn-lt"/>
                <a:ea typeface="+mn-ea"/>
                <a:cs typeface="+mn-cs"/>
              </a:rPr>
              <a:t>of the next instruction (</a:t>
            </a:r>
            <a:r>
              <a:rPr lang="en-US" sz="1200" i="1" kern="1200" baseline="0" dirty="0" smtClean="0">
                <a:solidFill>
                  <a:schemeClr val="tx1"/>
                </a:solidFill>
                <a:latin typeface="+mn-lt"/>
                <a:ea typeface="+mn-ea"/>
                <a:cs typeface="+mn-cs"/>
              </a:rPr>
              <a:t>N +1) , a total of M words, are pushed onto the control </a:t>
            </a:r>
            <a:r>
              <a:rPr lang="en-US" sz="1200" kern="1200" baseline="0" dirty="0" smtClean="0">
                <a:solidFill>
                  <a:schemeClr val="tx1"/>
                </a:solidFill>
                <a:latin typeface="+mn-lt"/>
                <a:ea typeface="+mn-ea"/>
                <a:cs typeface="+mn-cs"/>
              </a:rPr>
              <a:t>stack. The stack pointer is updated to point to the new top of stack, and the program counter is updated to point to the beginning of the interrupt service routine.</a:t>
            </a:r>
          </a:p>
          <a:p>
            <a:endParaRPr lang="en-US" sz="120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7. The interrupt handler may now proceed to process the interrupt. This includes </a:t>
            </a:r>
            <a:r>
              <a:rPr lang="en-US" sz="1200" kern="1200" baseline="0" dirty="0" smtClean="0">
                <a:solidFill>
                  <a:schemeClr val="tx1"/>
                </a:solidFill>
                <a:latin typeface="+mn-lt"/>
                <a:ea typeface="+mn-ea"/>
                <a:cs typeface="+mn-cs"/>
              </a:rPr>
              <a:t>an examination of status information relating to the I/O operation or other event that caused an interrupt. It may also involve sending additional commands or acknowledgments to the I/O device.</a:t>
            </a:r>
          </a:p>
          <a:p>
            <a:endParaRPr lang="en-US" sz="120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8. When interrupt processing is complete, the saved register values are retrieved </a:t>
            </a:r>
            <a:r>
              <a:rPr lang="en-US" sz="1200" kern="1200" baseline="0" dirty="0" smtClean="0">
                <a:solidFill>
                  <a:schemeClr val="tx1"/>
                </a:solidFill>
                <a:latin typeface="+mn-lt"/>
                <a:ea typeface="+mn-ea"/>
                <a:cs typeface="+mn-cs"/>
              </a:rPr>
              <a:t>from the stack and restored to the registers (e.g., see Figure 1.11b ).</a:t>
            </a:r>
          </a:p>
          <a:p>
            <a:endParaRPr lang="en-US" sz="120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9. The final act is to restore the PSW and program counter values from the stack. </a:t>
            </a:r>
            <a:r>
              <a:rPr lang="en-US" sz="1200" kern="1200" baseline="0" dirty="0" smtClean="0">
                <a:solidFill>
                  <a:schemeClr val="tx1"/>
                </a:solidFill>
                <a:latin typeface="+mn-lt"/>
                <a:ea typeface="+mn-ea"/>
                <a:cs typeface="+mn-cs"/>
              </a:rPr>
              <a:t>As a result, the next instruction to be executed will be from the previously</a:t>
            </a:r>
          </a:p>
          <a:p>
            <a:r>
              <a:rPr lang="en-US" sz="1200" kern="1200" baseline="0" dirty="0" smtClean="0">
                <a:solidFill>
                  <a:schemeClr val="tx1"/>
                </a:solidFill>
                <a:latin typeface="+mn-lt"/>
                <a:ea typeface="+mn-ea"/>
                <a:cs typeface="+mn-cs"/>
              </a:rPr>
              <a:t>interrupted program.</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It is important to save all of the state information about the interrupted program for later resumption. This is because the interrupt is not a routine called from the program. Rather, the interrupt can occur at any time and therefore at any point in the execution of a user program. Its occurrence is unpredictable.</a:t>
            </a:r>
            <a:r>
              <a:rPr lang="en-NZ" dirty="0" smtClean="0"/>
              <a:t>.</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197</a:t>
            </a:fld>
            <a:endParaRPr lang="en-US" dirty="0"/>
          </a:p>
        </p:txBody>
      </p:sp>
      <p:sp>
        <p:nvSpPr>
          <p:cNvPr id="5" name="Footer Placeholder 4"/>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Tree>
    <p:extLst>
      <p:ext uri="{BB962C8B-B14F-4D97-AF65-F5344CB8AC3E}">
        <p14:creationId xmlns:p14="http://schemas.microsoft.com/office/powerpoint/2010/main" val="1772750275"/>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So far, we have discussed the occurrence of a single interrupt. Suppose, however, that one or more interrupts can occur while an interrupt is being processed. For example, a program may be receiving data from a communications line and printing results at the same time. The printer will generate an interrupt every time that it completes a print operation. The communication line controller will generate an interrupt every time a unit of data arrives. The unit could either be a single character or a block, depending on the nature of the communications discipline. In any case, it is possible for a communications interrupt to occur while a printer interrupt is being processed.</a:t>
            </a:r>
            <a:endParaRPr lang="en-NZ"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198</a:t>
            </a:fld>
            <a:endParaRPr lang="en-US" dirty="0"/>
          </a:p>
        </p:txBody>
      </p:sp>
      <p:sp>
        <p:nvSpPr>
          <p:cNvPr id="5" name="Footer Placeholder 4"/>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Tree>
    <p:extLst>
      <p:ext uri="{BB962C8B-B14F-4D97-AF65-F5344CB8AC3E}">
        <p14:creationId xmlns:p14="http://schemas.microsoft.com/office/powerpoint/2010/main" val="32522651"/>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Two approaches can be taken to dealing with multiple interrupts. The first is to disable interrupts while an interrupt is being processed. A </a:t>
            </a:r>
            <a:r>
              <a:rPr lang="en-US" sz="1200" i="1" kern="1200" baseline="0" dirty="0" smtClean="0">
                <a:solidFill>
                  <a:schemeClr val="tx1"/>
                </a:solidFill>
                <a:latin typeface="+mn-lt"/>
                <a:ea typeface="+mn-ea"/>
                <a:cs typeface="+mn-cs"/>
              </a:rPr>
              <a:t>disabled interrupt </a:t>
            </a:r>
            <a:r>
              <a:rPr lang="en-US" sz="1200" kern="1200" baseline="0" dirty="0" smtClean="0">
                <a:solidFill>
                  <a:schemeClr val="tx1"/>
                </a:solidFill>
                <a:latin typeface="+mn-lt"/>
                <a:ea typeface="+mn-ea"/>
                <a:cs typeface="+mn-cs"/>
              </a:rPr>
              <a:t>simply means that the processor ignores any new interrupt request signal. If an interrupt occurs during this time, it generally remains pending and will be checked by the processor after the processor has reenabled interrupts. Thus, if an interrupt occurs when a user program is executing, then interrupts are disabled immediately. After the interrupt-handler routine completes, interrupts are reenabled before resuming the user program, and the processor checks to see if additional interrupts have occurred. This approach is simple, as interrupts are handled in strict sequential</a:t>
            </a:r>
          </a:p>
          <a:p>
            <a:r>
              <a:rPr lang="en-US" sz="1200" kern="1200" baseline="0" dirty="0" smtClean="0">
                <a:solidFill>
                  <a:schemeClr val="tx1"/>
                </a:solidFill>
                <a:latin typeface="+mn-lt"/>
                <a:ea typeface="+mn-ea"/>
                <a:cs typeface="+mn-cs"/>
              </a:rPr>
              <a:t>order ( Figure 1.12a ).</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drawback to the preceding approach is that it does not take into account relative priority or time-critical needs. For example, when input arrives from the communications line, it may need to be absorbed rapidly to make room for more input. If the first batch of input has not been processed before the second batch arrives, data may be lost because the buffer on the I/O device may fill and overflow.</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A second approach is to define priorities for interrupts and to allow an interrupt of higher priority to cause a lower–priority interrupt handler to be interrupted ( Figure 1.12b ).</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199</a:t>
            </a:fld>
            <a:endParaRPr lang="en-US" dirty="0"/>
          </a:p>
        </p:txBody>
      </p:sp>
      <p:sp>
        <p:nvSpPr>
          <p:cNvPr id="5" name="Footer Placeholder 4"/>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Tree>
    <p:extLst>
      <p:ext uri="{BB962C8B-B14F-4D97-AF65-F5344CB8AC3E}">
        <p14:creationId xmlns:p14="http://schemas.microsoft.com/office/powerpoint/2010/main" val="2163481820"/>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As an example of this second approach, consider a system with three I/O devices: a printer, a disk, and a communications line, with increasing priorities of 2, 4, and 5, respectively. Figure 1.13 , based on an example in [TANE06], illustrates a possible sequence. A user program begins at </a:t>
            </a:r>
            <a:r>
              <a:rPr lang="en-US" sz="1200" i="1" kern="1200" baseline="0" dirty="0" err="1" smtClean="0">
                <a:solidFill>
                  <a:schemeClr val="tx1"/>
                </a:solidFill>
                <a:latin typeface="+mn-lt"/>
                <a:ea typeface="+mn-ea"/>
                <a:cs typeface="+mn-cs"/>
              </a:rPr>
              <a:t>t</a:t>
            </a:r>
            <a:r>
              <a:rPr lang="en-US" sz="1200" i="1" kern="1200" baseline="0" dirty="0" smtClean="0">
                <a:solidFill>
                  <a:schemeClr val="tx1"/>
                </a:solidFill>
                <a:latin typeface="+mn-lt"/>
                <a:ea typeface="+mn-ea"/>
                <a:cs typeface="+mn-cs"/>
              </a:rPr>
              <a:t> =0 . At </a:t>
            </a:r>
            <a:r>
              <a:rPr lang="en-US" sz="1200" i="1" kern="1200" baseline="0" dirty="0" err="1" smtClean="0">
                <a:solidFill>
                  <a:schemeClr val="tx1"/>
                </a:solidFill>
                <a:latin typeface="+mn-lt"/>
                <a:ea typeface="+mn-ea"/>
                <a:cs typeface="+mn-cs"/>
              </a:rPr>
              <a:t>t</a:t>
            </a:r>
            <a:r>
              <a:rPr lang="en-US" sz="1200" i="1" kern="1200" baseline="0" dirty="0" smtClean="0">
                <a:solidFill>
                  <a:schemeClr val="tx1"/>
                </a:solidFill>
                <a:latin typeface="+mn-lt"/>
                <a:ea typeface="+mn-ea"/>
                <a:cs typeface="+mn-cs"/>
              </a:rPr>
              <a:t> =10 , a printer interrupt </a:t>
            </a:r>
            <a:r>
              <a:rPr lang="en-US" sz="1200" kern="1200" baseline="0" dirty="0" smtClean="0">
                <a:solidFill>
                  <a:schemeClr val="tx1"/>
                </a:solidFill>
                <a:latin typeface="+mn-lt"/>
                <a:ea typeface="+mn-ea"/>
                <a:cs typeface="+mn-cs"/>
              </a:rPr>
              <a:t>occurs; user information is placed on the control stack and execution continues at the printer interrupt service routine (ISR). While this routine is still executing, at </a:t>
            </a:r>
            <a:r>
              <a:rPr lang="en-US" sz="1200" i="1" kern="1200" baseline="0" dirty="0" err="1" smtClean="0">
                <a:solidFill>
                  <a:schemeClr val="tx1"/>
                </a:solidFill>
                <a:latin typeface="+mn-lt"/>
                <a:ea typeface="+mn-ea"/>
                <a:cs typeface="+mn-cs"/>
              </a:rPr>
              <a:t>t</a:t>
            </a:r>
            <a:r>
              <a:rPr lang="en-US" sz="1200" i="1" kern="1200" baseline="0" dirty="0" smtClean="0">
                <a:solidFill>
                  <a:schemeClr val="tx1"/>
                </a:solidFill>
                <a:latin typeface="+mn-lt"/>
                <a:ea typeface="+mn-ea"/>
                <a:cs typeface="+mn-cs"/>
              </a:rPr>
              <a:t> =15 a communications interrupt occurs. Because the communications line has </a:t>
            </a:r>
            <a:r>
              <a:rPr lang="en-US" sz="1200" kern="1200" baseline="0" dirty="0" smtClean="0">
                <a:solidFill>
                  <a:schemeClr val="tx1"/>
                </a:solidFill>
                <a:latin typeface="+mn-lt"/>
                <a:ea typeface="+mn-ea"/>
                <a:cs typeface="+mn-cs"/>
              </a:rPr>
              <a:t>higher priority than the printer, the interrupt request is honored. The printer ISR is interrupted, its state is pushed onto the stack, and execution continues at the communications ISR. While this routine is executing, a disk interrupt occurs (</a:t>
            </a:r>
            <a:r>
              <a:rPr lang="en-US" sz="1200" i="1" kern="1200" baseline="0" dirty="0" smtClean="0">
                <a:solidFill>
                  <a:schemeClr val="tx1"/>
                </a:solidFill>
                <a:latin typeface="+mn-lt"/>
                <a:ea typeface="+mn-ea"/>
                <a:cs typeface="+mn-cs"/>
              </a:rPr>
              <a:t>t  20) . </a:t>
            </a:r>
            <a:r>
              <a:rPr lang="en-US" sz="1200" kern="1200" baseline="0" dirty="0" smtClean="0">
                <a:solidFill>
                  <a:schemeClr val="tx1"/>
                </a:solidFill>
                <a:latin typeface="+mn-lt"/>
                <a:ea typeface="+mn-ea"/>
                <a:cs typeface="+mn-cs"/>
              </a:rPr>
              <a:t>Because this interrupt is of lower priority, it is simply held, and the communications ISR runs to completion.</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When the communications ISR is complete (</a:t>
            </a:r>
            <a:r>
              <a:rPr lang="en-US" sz="1200" i="1" kern="1200" baseline="0" dirty="0" err="1" smtClean="0">
                <a:solidFill>
                  <a:schemeClr val="tx1"/>
                </a:solidFill>
                <a:latin typeface="+mn-lt"/>
                <a:ea typeface="+mn-ea"/>
                <a:cs typeface="+mn-cs"/>
              </a:rPr>
              <a:t>t</a:t>
            </a:r>
            <a:r>
              <a:rPr lang="en-US" sz="1200" i="1" kern="1200" baseline="0" dirty="0" smtClean="0">
                <a:solidFill>
                  <a:schemeClr val="tx1"/>
                </a:solidFill>
                <a:latin typeface="+mn-lt"/>
                <a:ea typeface="+mn-ea"/>
                <a:cs typeface="+mn-cs"/>
              </a:rPr>
              <a:t> = 25) , the previous processor </a:t>
            </a:r>
            <a:r>
              <a:rPr lang="en-US" sz="1200" kern="1200" baseline="0" dirty="0" smtClean="0">
                <a:solidFill>
                  <a:schemeClr val="tx1"/>
                </a:solidFill>
                <a:latin typeface="+mn-lt"/>
                <a:ea typeface="+mn-ea"/>
                <a:cs typeface="+mn-cs"/>
              </a:rPr>
              <a:t>state is restored, which is the execution of the printer ISR. However, before even a single instruction in that routine can be executed, the processor honors the higherpriority disk interrupt and transfers control to the disk ISR. Only when that routine is complete (</a:t>
            </a:r>
            <a:r>
              <a:rPr lang="en-US" sz="1200" i="1" kern="1200" baseline="0" dirty="0" err="1" smtClean="0">
                <a:solidFill>
                  <a:schemeClr val="tx1"/>
                </a:solidFill>
                <a:latin typeface="+mn-lt"/>
                <a:ea typeface="+mn-ea"/>
                <a:cs typeface="+mn-cs"/>
              </a:rPr>
              <a:t>t</a:t>
            </a:r>
            <a:r>
              <a:rPr lang="en-US" sz="1200" i="1" kern="1200" baseline="0" dirty="0" smtClean="0">
                <a:solidFill>
                  <a:schemeClr val="tx1"/>
                </a:solidFill>
                <a:latin typeface="+mn-lt"/>
                <a:ea typeface="+mn-ea"/>
                <a:cs typeface="+mn-cs"/>
              </a:rPr>
              <a:t> = 35) is the printer ISR resumed. When that routine completes </a:t>
            </a:r>
            <a:r>
              <a:rPr lang="en-US" sz="1200" kern="1200" baseline="0" dirty="0" smtClean="0">
                <a:solidFill>
                  <a:schemeClr val="tx1"/>
                </a:solidFill>
                <a:latin typeface="+mn-lt"/>
                <a:ea typeface="+mn-ea"/>
                <a:cs typeface="+mn-cs"/>
              </a:rPr>
              <a:t>(</a:t>
            </a:r>
            <a:r>
              <a:rPr lang="en-US" sz="1200" i="1" kern="1200" baseline="0" dirty="0" err="1" smtClean="0">
                <a:solidFill>
                  <a:schemeClr val="tx1"/>
                </a:solidFill>
                <a:latin typeface="+mn-lt"/>
                <a:ea typeface="+mn-ea"/>
                <a:cs typeface="+mn-cs"/>
              </a:rPr>
              <a:t>t</a:t>
            </a:r>
            <a:r>
              <a:rPr lang="en-US" sz="1200" i="1" kern="1200" baseline="0" dirty="0" smtClean="0">
                <a:solidFill>
                  <a:schemeClr val="tx1"/>
                </a:solidFill>
                <a:latin typeface="+mn-lt"/>
                <a:ea typeface="+mn-ea"/>
                <a:cs typeface="+mn-cs"/>
              </a:rPr>
              <a:t> = 40) , control finally returns to the user program.</a:t>
            </a:r>
            <a:endParaRPr lang="en-US" dirty="0" smtClean="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200</a:t>
            </a:fld>
            <a:endParaRPr lang="en-US" dirty="0"/>
          </a:p>
        </p:txBody>
      </p:sp>
      <p:sp>
        <p:nvSpPr>
          <p:cNvPr id="5" name="Footer Placeholder 4"/>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Tree>
    <p:extLst>
      <p:ext uri="{BB962C8B-B14F-4D97-AF65-F5344CB8AC3E}">
        <p14:creationId xmlns:p14="http://schemas.microsoft.com/office/powerpoint/2010/main" val="2582860019"/>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300" dirty="0"/>
          </a:p>
        </p:txBody>
      </p:sp>
      <p:sp>
        <p:nvSpPr>
          <p:cNvPr id="4" name="Slide Number Placeholder 3"/>
          <p:cNvSpPr>
            <a:spLocks noGrp="1"/>
          </p:cNvSpPr>
          <p:nvPr>
            <p:ph type="sldNum" sz="quarter" idx="10"/>
          </p:nvPr>
        </p:nvSpPr>
        <p:spPr/>
        <p:txBody>
          <a:bodyPr/>
          <a:lstStyle/>
          <a:p>
            <a:fld id="{AEBC2C10-FAD9-4442-9528-D6D6F9AF6595}" type="slidenum">
              <a:rPr lang="en-US" smtClean="0">
                <a:solidFill>
                  <a:prstClr val="black"/>
                </a:solidFill>
              </a:rPr>
              <a:pPr/>
              <a:t>205</a:t>
            </a:fld>
            <a:endParaRPr lang="en-US" dirty="0">
              <a:solidFill>
                <a:prstClr val="black"/>
              </a:solidFill>
            </a:endParaRPr>
          </a:p>
        </p:txBody>
      </p:sp>
    </p:spTree>
    <p:extLst>
      <p:ext uri="{BB962C8B-B14F-4D97-AF65-F5344CB8AC3E}">
        <p14:creationId xmlns:p14="http://schemas.microsoft.com/office/powerpoint/2010/main" val="29566582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dirty="0"/>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endParaRPr lang="en-US" dirty="0"/>
          </a:p>
        </p:txBody>
      </p:sp>
      <p:sp>
        <p:nvSpPr>
          <p:cNvPr id="19" name="Footer Placeholder 18"/>
          <p:cNvSpPr>
            <a:spLocks noGrp="1"/>
          </p:cNvSpPr>
          <p:nvPr>
            <p:ph type="ftr" sz="quarter" idx="11"/>
          </p:nvPr>
        </p:nvSpPr>
        <p:spPr/>
        <p:txBody>
          <a:bodyPr/>
          <a:lstStyle/>
          <a:p>
            <a:r>
              <a:rPr lang="en-US" smtClean="0"/>
              <a:t>Copyright © 2018 Pearson Education, Ltd. All Rights Reserved.</a:t>
            </a:r>
            <a:endParaRPr lang="en-US" dirty="0"/>
          </a:p>
        </p:txBody>
      </p:sp>
      <p:sp>
        <p:nvSpPr>
          <p:cNvPr id="27" name="Slide Number Placeholder 2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229600" cy="838200"/>
          </a:xfrm>
        </p:spPr>
        <p:txBody>
          <a:bodyPr>
            <a:normAutofit/>
          </a:bodyPr>
          <a:lstStyle>
            <a:lvl1pPr algn="ctr">
              <a:defRPr sz="3200">
                <a:solidFill>
                  <a:schemeClr val="tx1"/>
                </a:solidFill>
                <a:latin typeface="Times New Roman" panose="02020603050405020304" pitchFamily="18" charset="0"/>
                <a:cs typeface="Times New Roman" panose="02020603050405020304" pitchFamily="18" charset="0"/>
              </a:defRPr>
            </a:lvl1pPr>
          </a:lstStyle>
          <a:p>
            <a:r>
              <a:rPr kumimoji="0" lang="en-US" dirty="0"/>
              <a:t>Click to edit Master title style</a:t>
            </a:r>
          </a:p>
        </p:txBody>
      </p:sp>
      <p:sp>
        <p:nvSpPr>
          <p:cNvPr id="3" name="Content Placeholder 2"/>
          <p:cNvSpPr>
            <a:spLocks noGrp="1"/>
          </p:cNvSpPr>
          <p:nvPr>
            <p:ph idx="1"/>
          </p:nvPr>
        </p:nvSpPr>
        <p:spPr>
          <a:xfrm>
            <a:off x="381000" y="1752600"/>
            <a:ext cx="8229600" cy="4389120"/>
          </a:xfrm>
        </p:spPr>
        <p:txBody>
          <a:bodyPr/>
          <a:lstStyle>
            <a:lvl1pPr marL="274320" indent="-274320">
              <a:buClrTx/>
              <a:buFont typeface="Wingdings" panose="05000000000000000000" pitchFamily="2" charset="2"/>
              <a:buChar char="§"/>
              <a:defRPr>
                <a:latin typeface="Times New Roman" panose="02020603050405020304" pitchFamily="18" charset="0"/>
                <a:cs typeface="Times New Roman" panose="02020603050405020304" pitchFamily="18" charset="0"/>
              </a:defRPr>
            </a:lvl1pPr>
            <a:lvl2pPr>
              <a:buClrTx/>
              <a:defRPr>
                <a:latin typeface="Times New Roman" panose="02020603050405020304" pitchFamily="18" charset="0"/>
                <a:cs typeface="Times New Roman" panose="02020603050405020304" pitchFamily="18" charset="0"/>
              </a:defRPr>
            </a:lvl2pPr>
            <a:lvl3pPr>
              <a:buClrTx/>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4" name="Date Placeholder 3"/>
          <p:cNvSpPr>
            <a:spLocks noGrp="1"/>
          </p:cNvSpPr>
          <p:nvPr>
            <p:ph type="dt" sz="half" idx="10"/>
          </p:nvPr>
        </p:nvSpPr>
        <p:spPr/>
        <p:txBody>
          <a:bodyPr/>
          <a:lstStyle>
            <a:lvl1pPr>
              <a:defRPr>
                <a:latin typeface="Times New Roman" panose="02020603050405020304" pitchFamily="18" charset="0"/>
                <a:cs typeface="Times New Roman" panose="02020603050405020304" pitchFamily="18" charset="0"/>
              </a:defRPr>
            </a:lvl1pPr>
          </a:lstStyle>
          <a:p>
            <a:endParaRPr lang="en-US" dirty="0"/>
          </a:p>
        </p:txBody>
      </p:sp>
      <p:sp>
        <p:nvSpPr>
          <p:cNvPr id="5" name="Footer Placeholder 4"/>
          <p:cNvSpPr>
            <a:spLocks noGrp="1"/>
          </p:cNvSpPr>
          <p:nvPr>
            <p:ph type="ftr" sz="quarter" idx="11"/>
          </p:nvPr>
        </p:nvSpPr>
        <p:spPr/>
        <p:txBody>
          <a:bodyPr/>
          <a:lstStyle>
            <a:lvl1pPr>
              <a:defRPr>
                <a:latin typeface="Times New Roman" panose="02020603050405020304" pitchFamily="18" charset="0"/>
                <a:cs typeface="Times New Roman" panose="02020603050405020304" pitchFamily="18" charset="0"/>
              </a:defRPr>
            </a:lvl1pPr>
          </a:lstStyle>
          <a:p>
            <a:r>
              <a:rPr lang="en-US" smtClean="0"/>
              <a:t>Copyright © 2018 Pearson Education, Ltd. All Rights Reserved.</a:t>
            </a:r>
            <a:endParaRPr lang="en-US" dirty="0"/>
          </a:p>
        </p:txBody>
      </p:sp>
      <p:sp>
        <p:nvSpPr>
          <p:cNvPr id="6" name="Slide Number Placeholder 5"/>
          <p:cNvSpPr>
            <a:spLocks noGrp="1"/>
          </p:cNvSpPr>
          <p:nvPr>
            <p:ph type="sldNum" sz="quarter" idx="12"/>
          </p:nvPr>
        </p:nvSpPr>
        <p:spPr/>
        <p:txBody>
          <a:bodyPr/>
          <a:lstStyle>
            <a:lvl1pPr>
              <a:defRPr>
                <a:latin typeface="Times New Roman" panose="02020603050405020304" pitchFamily="18" charset="0"/>
                <a:cs typeface="Times New Roman" panose="02020603050405020304" pitchFamily="18" charset="0"/>
              </a:defRPr>
            </a:lvl1pPr>
          </a:lstStyle>
          <a:p>
            <a:fld id="{B6F15528-21DE-4FAA-801E-634DDDAF4B2B}" type="slidenum">
              <a:rPr lang="en-US" smtClean="0"/>
              <a:pPr/>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Copyright © 2018 Pearson Education, Ltd. All Rights Reserved.</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Copyright © 2018 Pearson Education, Ltd. All Rights Reserved.</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r>
              <a:rPr lang="en-US" smtClean="0"/>
              <a:t>Copyright © 2018 Pearson Education, Ltd. All Rights Reserved.</a:t>
            </a:r>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r>
              <a:rPr lang="en-US" smtClean="0"/>
              <a:t>Copyright © 2018 Pearson Education, Ltd. All Rights Reserved.</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r>
              <a:rPr lang="en-US" smtClean="0"/>
              <a:t>Copyright © 2018 Pearson Education, Ltd. All Rights Reserved.</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Copyright © 2018 Pearson Education, Ltd. All Rights Reserved.</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Copyright © 2018 Pearson Education, Ltd. All Rights Reserved.</a:t>
            </a:r>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‹Nr.›</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a:t>Click icon to add picture</a:t>
            </a:r>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Copyright © 2018 Pearson Education, Ltd. All Rights Reserved.</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Copyright © 2018 Pearson Education, Ltd. All Rights Reserved.</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el, Text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p>
            <a:r>
              <a:rPr lang="de-DE" smtClean="0"/>
              <a:t>Titelmasterformat durch Klicken bearbeiten</a:t>
            </a:r>
            <a:endParaRPr lang="tr-TR"/>
          </a:p>
        </p:txBody>
      </p:sp>
      <p:sp>
        <p:nvSpPr>
          <p:cNvPr id="3" name="Textplatzhalter 2"/>
          <p:cNvSpPr>
            <a:spLocks noGrp="1"/>
          </p:cNvSpPr>
          <p:nvPr>
            <p:ph type="body" sz="half" idx="1"/>
          </p:nvPr>
        </p:nvSpPr>
        <p:spPr>
          <a:xfrm>
            <a:off x="457200" y="1600200"/>
            <a:ext cx="4038600" cy="45339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tr-TR"/>
          </a:p>
        </p:txBody>
      </p:sp>
      <p:sp>
        <p:nvSpPr>
          <p:cNvPr id="4" name="Inhaltsplatzhalter 3"/>
          <p:cNvSpPr>
            <a:spLocks noGrp="1"/>
          </p:cNvSpPr>
          <p:nvPr>
            <p:ph sz="half" idx="2"/>
          </p:nvPr>
        </p:nvSpPr>
        <p:spPr>
          <a:xfrm>
            <a:off x="4648200" y="1600200"/>
            <a:ext cx="4038600" cy="45339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tr-TR"/>
          </a:p>
        </p:txBody>
      </p:sp>
      <p:sp>
        <p:nvSpPr>
          <p:cNvPr id="5" name="Foliennummernplatzhalter 4"/>
          <p:cNvSpPr>
            <a:spLocks noGrp="1"/>
          </p:cNvSpPr>
          <p:nvPr>
            <p:ph type="sldNum" sz="quarter" idx="10"/>
          </p:nvPr>
        </p:nvSpPr>
        <p:spPr>
          <a:xfrm>
            <a:off x="6553200" y="6243638"/>
            <a:ext cx="2133600" cy="457200"/>
          </a:xfrm>
        </p:spPr>
        <p:txBody>
          <a:bodyPr/>
          <a:lstStyle>
            <a:lvl1pPr>
              <a:defRPr/>
            </a:lvl1pPr>
          </a:lstStyle>
          <a:p>
            <a:fld id="{442D7D9A-0FE5-4A64-8163-B2A729A53E92}" type="slidenum">
              <a:rPr lang="en-US" altLang="de-DE"/>
              <a:pPr/>
              <a:t>‹Nr.›</a:t>
            </a:fld>
            <a:endParaRPr lang="en-US" altLang="de-DE"/>
          </a:p>
        </p:txBody>
      </p:sp>
      <p:sp>
        <p:nvSpPr>
          <p:cNvPr id="6" name="Datumsplatzhalter 5"/>
          <p:cNvSpPr>
            <a:spLocks noGrp="1"/>
          </p:cNvSpPr>
          <p:nvPr>
            <p:ph type="dt" sz="half" idx="11"/>
          </p:nvPr>
        </p:nvSpPr>
        <p:spPr>
          <a:xfrm>
            <a:off x="457200" y="6243638"/>
            <a:ext cx="2133600" cy="457200"/>
          </a:xfrm>
        </p:spPr>
        <p:txBody>
          <a:bodyPr/>
          <a:lstStyle>
            <a:lvl1pPr>
              <a:defRPr/>
            </a:lvl1pPr>
          </a:lstStyle>
          <a:p>
            <a:pPr>
              <a:defRPr/>
            </a:pPr>
            <a:endParaRPr lang="en-US"/>
          </a:p>
        </p:txBody>
      </p:sp>
      <p:sp>
        <p:nvSpPr>
          <p:cNvPr id="7" name="Fußzeilenplatzhalter 6"/>
          <p:cNvSpPr>
            <a:spLocks noGrp="1"/>
          </p:cNvSpPr>
          <p:nvPr>
            <p:ph type="ftr" sz="quarter" idx="12"/>
          </p:nvPr>
        </p:nvSpPr>
        <p:spPr>
          <a:xfrm>
            <a:off x="3124200" y="6243638"/>
            <a:ext cx="2895600" cy="457200"/>
          </a:xfrm>
        </p:spPr>
        <p:txBody>
          <a:bodyPr/>
          <a:lstStyle>
            <a:lvl1pPr>
              <a:defRPr/>
            </a:lvl1pPr>
          </a:lstStyle>
          <a:p>
            <a:pPr>
              <a:defRPr/>
            </a:pPr>
            <a:r>
              <a:rPr lang="en-US" smtClean="0"/>
              <a:t>Copyright © 2018 Pearson Education, Ltd. All Rights Reserved.</a:t>
            </a:r>
            <a:endParaRPr lang="en-US"/>
          </a:p>
        </p:txBody>
      </p:sp>
    </p:spTree>
    <p:extLst>
      <p:ext uri="{BB962C8B-B14F-4D97-AF65-F5344CB8AC3E}">
        <p14:creationId xmlns:p14="http://schemas.microsoft.com/office/powerpoint/2010/main" val="42806432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FF0000"/>
                </a:solidFill>
              </a:defRPr>
            </a:lvl1pPr>
          </a:lstStyle>
          <a:p>
            <a:r>
              <a:rPr lang="en-US" smtClean="0"/>
              <a:t>Click to edit Master title style</a:t>
            </a:r>
            <a:endParaRPr lang="en-US" dirty="0"/>
          </a:p>
        </p:txBody>
      </p:sp>
      <p:sp>
        <p:nvSpPr>
          <p:cNvPr id="7" name="Text Placeholder 6"/>
          <p:cNvSpPr>
            <a:spLocks noGrp="1"/>
          </p:cNvSpPr>
          <p:nvPr>
            <p:ph type="body" sz="quarter" idx="12"/>
          </p:nvPr>
        </p:nvSpPr>
        <p:spPr>
          <a:xfrm>
            <a:off x="886759" y="5513948"/>
            <a:ext cx="7759700" cy="833437"/>
          </a:xfrm>
        </p:spPr>
        <p:txBody>
          <a:bodyPr>
            <a:noAutofit/>
          </a:bodyPr>
          <a:lstStyle>
            <a:lvl1pPr marL="0" indent="0" algn="ctr">
              <a:buNone/>
              <a:defRPr sz="2400"/>
            </a:lvl1pPr>
          </a:lstStyle>
          <a:p>
            <a:pPr lvl="0"/>
            <a:r>
              <a:rPr lang="en-US" dirty="0" smtClean="0"/>
              <a:t>Click to edit Master text styles</a:t>
            </a:r>
          </a:p>
        </p:txBody>
      </p:sp>
      <p:sp>
        <p:nvSpPr>
          <p:cNvPr id="4" name="Footer Placeholder 3"/>
          <p:cNvSpPr>
            <a:spLocks noGrp="1"/>
          </p:cNvSpPr>
          <p:nvPr>
            <p:ph type="ftr" sz="quarter" idx="13"/>
          </p:nvPr>
        </p:nvSpPr>
        <p:spPr>
          <a:xfrm>
            <a:off x="215900" y="6492875"/>
            <a:ext cx="8672513" cy="365125"/>
          </a:xfrm>
        </p:spPr>
        <p:txBody>
          <a:bodyPr/>
          <a:lstStyle>
            <a:lvl1pPr>
              <a:defRPr dirty="0" err="1"/>
            </a:lvl1pPr>
          </a:lstStyle>
          <a:p>
            <a:pPr>
              <a:defRPr/>
            </a:pPr>
            <a:r>
              <a:rPr lang="en-US" smtClean="0"/>
              <a:t>Copyright © 2018 Pearson Education, Ltd. All Rights Reserved.</a:t>
            </a:r>
            <a:endParaRPr lang="en-US"/>
          </a:p>
        </p:txBody>
      </p:sp>
    </p:spTree>
    <p:extLst>
      <p:ext uri="{BB962C8B-B14F-4D97-AF65-F5344CB8AC3E}">
        <p14:creationId xmlns:p14="http://schemas.microsoft.com/office/powerpoint/2010/main" val="4297022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2 Content, Top and Bott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654050" y="2286001"/>
            <a:ext cx="7848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
        <p:nvSpPr>
          <p:cNvPr id="7" name="Slide Number Placeholder 6"/>
          <p:cNvSpPr>
            <a:spLocks noGrp="1"/>
          </p:cNvSpPr>
          <p:nvPr>
            <p:ph type="sldNum" sz="quarter" idx="12"/>
          </p:nvPr>
        </p:nvSpPr>
        <p:spPr/>
        <p:txBody>
          <a:bodyPr/>
          <a:lstStyle/>
          <a:p>
            <a:pPr>
              <a:defRPr/>
            </a:pPr>
            <a:fld id="{E4367C90-D8D8-4A11-9BC3-E7451ACC5EB2}" type="slidenum">
              <a:rPr lang="en-US" smtClean="0"/>
              <a:pPr>
                <a:defRPr/>
              </a:pPr>
              <a:t>‹Nr.›</a:t>
            </a:fld>
            <a:endParaRPr lang="en-US" dirty="0"/>
          </a:p>
        </p:txBody>
      </p:sp>
      <p:sp>
        <p:nvSpPr>
          <p:cNvPr id="9" name="Content Placeholder 2"/>
          <p:cNvSpPr>
            <a:spLocks noGrp="1"/>
          </p:cNvSpPr>
          <p:nvPr>
            <p:ph sz="half" idx="13"/>
          </p:nvPr>
        </p:nvSpPr>
        <p:spPr>
          <a:xfrm>
            <a:off x="654050" y="4302966"/>
            <a:ext cx="7848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extLst>
      <p:ext uri="{BB962C8B-B14F-4D97-AF65-F5344CB8AC3E}">
        <p14:creationId xmlns:p14="http://schemas.microsoft.com/office/powerpoint/2010/main" val="29180386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4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828032" y="2286001"/>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
        <p:nvSpPr>
          <p:cNvPr id="7" name="Slide Number Placeholder 6"/>
          <p:cNvSpPr>
            <a:spLocks noGrp="1"/>
          </p:cNvSpPr>
          <p:nvPr>
            <p:ph type="sldNum" sz="quarter" idx="12"/>
          </p:nvPr>
        </p:nvSpPr>
        <p:spPr/>
        <p:txBody>
          <a:bodyPr/>
          <a:lstStyle/>
          <a:p>
            <a:pPr>
              <a:defRPr/>
            </a:pPr>
            <a:fld id="{E4367C90-D8D8-4A11-9BC3-E7451ACC5EB2}" type="slidenum">
              <a:rPr lang="en-US" smtClean="0"/>
              <a:pPr>
                <a:defRPr/>
              </a:pPr>
              <a:t>‹Nr.›</a:t>
            </a:fld>
            <a:endParaRPr lang="en-US" dirty="0"/>
          </a:p>
        </p:txBody>
      </p:sp>
      <p:sp>
        <p:nvSpPr>
          <p:cNvPr id="9" name="Content Placeholder 2"/>
          <p:cNvSpPr>
            <a:spLocks noGrp="1"/>
          </p:cNvSpPr>
          <p:nvPr>
            <p:ph sz="half" idx="13"/>
          </p:nvPr>
        </p:nvSpPr>
        <p:spPr>
          <a:xfrm>
            <a:off x="4828032" y="4302966"/>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0" name="Content Placeholder 2"/>
          <p:cNvSpPr>
            <a:spLocks noGrp="1"/>
          </p:cNvSpPr>
          <p:nvPr>
            <p:ph sz="half" idx="14"/>
          </p:nvPr>
        </p:nvSpPr>
        <p:spPr>
          <a:xfrm>
            <a:off x="658906" y="2286001"/>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1" name="Content Placeholder 2"/>
          <p:cNvSpPr>
            <a:spLocks noGrp="1"/>
          </p:cNvSpPr>
          <p:nvPr>
            <p:ph sz="half" idx="15"/>
          </p:nvPr>
        </p:nvSpPr>
        <p:spPr>
          <a:xfrm>
            <a:off x="658906" y="4302966"/>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extLst>
      <p:ext uri="{BB962C8B-B14F-4D97-AF65-F5344CB8AC3E}">
        <p14:creationId xmlns:p14="http://schemas.microsoft.com/office/powerpoint/2010/main" val="2745897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3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828032" y="2286001"/>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
        <p:nvSpPr>
          <p:cNvPr id="7" name="Slide Number Placeholder 6"/>
          <p:cNvSpPr>
            <a:spLocks noGrp="1"/>
          </p:cNvSpPr>
          <p:nvPr>
            <p:ph type="sldNum" sz="quarter" idx="12"/>
          </p:nvPr>
        </p:nvSpPr>
        <p:spPr/>
        <p:txBody>
          <a:bodyPr/>
          <a:lstStyle/>
          <a:p>
            <a:pPr>
              <a:defRPr/>
            </a:pPr>
            <a:fld id="{E4367C90-D8D8-4A11-9BC3-E7451ACC5EB2}" type="slidenum">
              <a:rPr lang="en-US" smtClean="0"/>
              <a:pPr>
                <a:defRPr/>
              </a:pPr>
              <a:t>‹Nr.›</a:t>
            </a:fld>
            <a:endParaRPr lang="en-US" dirty="0"/>
          </a:p>
        </p:txBody>
      </p:sp>
      <p:sp>
        <p:nvSpPr>
          <p:cNvPr id="9" name="Content Placeholder 2"/>
          <p:cNvSpPr>
            <a:spLocks noGrp="1"/>
          </p:cNvSpPr>
          <p:nvPr>
            <p:ph sz="half" idx="13"/>
          </p:nvPr>
        </p:nvSpPr>
        <p:spPr>
          <a:xfrm>
            <a:off x="4828032" y="4302966"/>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8" name="Content Placeholder 2"/>
          <p:cNvSpPr>
            <a:spLocks noGrp="1"/>
          </p:cNvSpPr>
          <p:nvPr>
            <p:ph sz="half" idx="14"/>
          </p:nvPr>
        </p:nvSpPr>
        <p:spPr>
          <a:xfrm>
            <a:off x="654085" y="2286000"/>
            <a:ext cx="3657600" cy="3840163"/>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extLst>
      <p:ext uri="{BB962C8B-B14F-4D97-AF65-F5344CB8AC3E}">
        <p14:creationId xmlns:p14="http://schemas.microsoft.com/office/powerpoint/2010/main" val="26470386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1_Picture with Caption">
    <p:spTree>
      <p:nvGrpSpPr>
        <p:cNvPr id="1" name=""/>
        <p:cNvGrpSpPr/>
        <p:nvPr/>
      </p:nvGrpSpPr>
      <p:grpSpPr>
        <a:xfrm>
          <a:off x="0" y="0"/>
          <a:ext cx="0" cy="0"/>
          <a:chOff x="0" y="0"/>
          <a:chExt cx="0" cy="0"/>
        </a:xfrm>
      </p:grpSpPr>
      <p:sp useBgFill="1">
        <p:nvSpPr>
          <p:cNvPr id="10" name="Rectangle 9"/>
          <p:cNvSpPr/>
          <p:nvPr/>
        </p:nvSpPr>
        <p:spPr>
          <a:xfrm>
            <a:off x="355600" y="348343"/>
            <a:ext cx="8432800" cy="23513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320040" y="320040"/>
            <a:ext cx="8503920" cy="621792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rot="5400000">
            <a:off x="5598058" y="3310469"/>
            <a:ext cx="5943600" cy="237061"/>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658368" y="1644868"/>
            <a:ext cx="3657600" cy="1098332"/>
          </a:xfrm>
        </p:spPr>
        <p:txBody>
          <a:bodyPr anchor="b"/>
          <a:lstStyle>
            <a:lvl1pPr algn="l">
              <a:defRPr sz="3600" b="0">
                <a:solidFill>
                  <a:schemeClr val="accent1"/>
                </a:solidFill>
                <a:effectLst/>
              </a:defRPr>
            </a:lvl1pPr>
          </a:lstStyle>
          <a:p>
            <a:r>
              <a:rPr lang="en-US" smtClean="0"/>
              <a:t>Click to edit Master title style</a:t>
            </a:r>
            <a:endParaRPr/>
          </a:p>
        </p:txBody>
      </p:sp>
      <p:sp>
        <p:nvSpPr>
          <p:cNvPr id="4" name="Text Placeholder 3"/>
          <p:cNvSpPr>
            <a:spLocks noGrp="1"/>
          </p:cNvSpPr>
          <p:nvPr>
            <p:ph type="body" sz="half" idx="2"/>
          </p:nvPr>
        </p:nvSpPr>
        <p:spPr>
          <a:xfrm>
            <a:off x="658368" y="2774731"/>
            <a:ext cx="3657600" cy="3168869"/>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
        <p:nvSpPr>
          <p:cNvPr id="7" name="Slide Number Placeholder 6"/>
          <p:cNvSpPr>
            <a:spLocks noGrp="1"/>
          </p:cNvSpPr>
          <p:nvPr>
            <p:ph type="sldNum" sz="quarter" idx="12"/>
          </p:nvPr>
        </p:nvSpPr>
        <p:spPr/>
        <p:txBody>
          <a:bodyPr/>
          <a:lstStyle/>
          <a:p>
            <a:pPr>
              <a:defRPr/>
            </a:pPr>
            <a:fld id="{CADF8B95-FD24-4BC4-B430-69A3136D11E0}" type="slidenum">
              <a:rPr lang="en-US" smtClean="0"/>
              <a:pPr>
                <a:defRPr/>
              </a:pPr>
              <a:t>‹Nr.›</a:t>
            </a:fld>
            <a:endParaRPr lang="en-US" dirty="0"/>
          </a:p>
        </p:txBody>
      </p:sp>
      <p:sp>
        <p:nvSpPr>
          <p:cNvPr id="11" name="Picture Placeholder 10"/>
          <p:cNvSpPr>
            <a:spLocks noGrp="1"/>
          </p:cNvSpPr>
          <p:nvPr>
            <p:ph type="pic" sz="quarter" idx="13"/>
          </p:nvPr>
        </p:nvSpPr>
        <p:spPr>
          <a:xfrm>
            <a:off x="4828032" y="457200"/>
            <a:ext cx="3621024" cy="5943600"/>
          </a:xfrm>
        </p:spPr>
        <p:txBody>
          <a:bodyPr/>
          <a:lstStyle>
            <a:lvl1pPr>
              <a:buNone/>
              <a:defRPr/>
            </a:lvl1pPr>
          </a:lstStyle>
          <a:p>
            <a:r>
              <a:rPr lang="en-US" dirty="0" smtClean="0"/>
              <a:t>Click icon to add picture</a:t>
            </a:r>
            <a:endParaRPr dirty="0"/>
          </a:p>
        </p:txBody>
      </p:sp>
    </p:spTree>
    <p:extLst>
      <p:ext uri="{BB962C8B-B14F-4D97-AF65-F5344CB8AC3E}">
        <p14:creationId xmlns:p14="http://schemas.microsoft.com/office/powerpoint/2010/main" val="27526813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l="-1000" r="-1000"/>
          </a:stretch>
        </a:blip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r>
              <a:rPr lang="en-US" smtClean="0"/>
              <a:t>Copyright © 2018 Pearson Education, Ltd. All Rights Reserved.</a:t>
            </a:r>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‹Nr.›</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hf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4.jpeg"/></Relationships>
</file>

<file path=ppt/slides/_rels/slide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1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 Id="rId9" Type="http://schemas.openxmlformats.org/officeDocument/2006/relationships/image" Target="../media/image4.jpeg"/></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8.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2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7.xml"/><Relationship Id="rId1" Type="http://schemas.openxmlformats.org/officeDocument/2006/relationships/slideLayout" Target="../slideLayouts/slideLayout8.xml"/><Relationship Id="rId5" Type="http://schemas.openxmlformats.org/officeDocument/2006/relationships/image" Target="../media/image4.jpeg"/><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Layout" Target="../slideLayouts/slideLayout13.xml"/><Relationship Id="rId4" Type="http://schemas.openxmlformats.org/officeDocument/2006/relationships/image" Target="../media/image4.jpeg"/></Relationships>
</file>

<file path=ppt/slides/_rels/slide2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8.xml"/><Relationship Id="rId1" Type="http://schemas.openxmlformats.org/officeDocument/2006/relationships/slideLayout" Target="../slideLayouts/slideLayout6.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 Id="rId9" Type="http://schemas.openxmlformats.org/officeDocument/2006/relationships/image" Target="../media/image4.jpeg"/></Relationships>
</file>

<file path=ppt/slides/_rels/slide29.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 Id="rId9" Type="http://schemas.openxmlformats.org/officeDocument/2006/relationships/image" Target="../media/image4.jpeg"/></Relationships>
</file>

<file path=ppt/slides/_rels/slide3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5.xml"/><Relationship Id="rId4" Type="http://schemas.openxmlformats.org/officeDocument/2006/relationships/image" Target="../media/image4.jpe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6.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22.xml"/><Relationship Id="rId1" Type="http://schemas.openxmlformats.org/officeDocument/2006/relationships/slideLayout" Target="../slideLayouts/slideLayout6.xml"/><Relationship Id="rId5" Type="http://schemas.openxmlformats.org/officeDocument/2006/relationships/image" Target="../media/image4.jpeg"/><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23.xml"/><Relationship Id="rId1" Type="http://schemas.openxmlformats.org/officeDocument/2006/relationships/slideLayout" Target="../slideLayouts/slideLayout6.xml"/><Relationship Id="rId5" Type="http://schemas.openxmlformats.org/officeDocument/2006/relationships/image" Target="../media/image4.jpeg"/><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24.xml"/><Relationship Id="rId1" Type="http://schemas.openxmlformats.org/officeDocument/2006/relationships/slideLayout" Target="../slideLayouts/slideLayout6.xml"/><Relationship Id="rId5" Type="http://schemas.openxmlformats.org/officeDocument/2006/relationships/image" Target="../media/image4.jpeg"/><Relationship Id="rId4" Type="http://schemas.openxmlformats.org/officeDocument/2006/relationships/image" Target="../media/image3.png"/></Relationships>
</file>

<file path=ppt/slides/_rels/slide39.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25.xml"/><Relationship Id="rId1" Type="http://schemas.openxmlformats.org/officeDocument/2006/relationships/slideLayout" Target="../slideLayouts/slideLayout6.xml"/><Relationship Id="rId5" Type="http://schemas.openxmlformats.org/officeDocument/2006/relationships/image" Target="../media/image4.jpeg"/><Relationship Id="rId4" Type="http://schemas.openxmlformats.org/officeDocument/2006/relationships/image" Target="../media/image3.png"/></Relationships>
</file>

<file path=ppt/slides/_rels/slide40.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14.xml"/><Relationship Id="rId4" Type="http://schemas.openxmlformats.org/officeDocument/2006/relationships/image" Target="../media/image4.jpeg"/></Relationships>
</file>

<file path=ppt/slides/_rels/slide42.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28.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14.xml"/><Relationship Id="rId4" Type="http://schemas.openxmlformats.org/officeDocument/2006/relationships/image" Target="../media/image4.jpeg"/></Relationships>
</file>

<file path=ppt/slides/_rels/slide4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50.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32.xml"/><Relationship Id="rId1" Type="http://schemas.openxmlformats.org/officeDocument/2006/relationships/slideLayout" Target="../slideLayouts/slideLayout6.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 Id="rId9" Type="http://schemas.openxmlformats.org/officeDocument/2006/relationships/image" Target="../media/image4.jpeg"/></Relationships>
</file>

<file path=ppt/slides/_rels/slide51.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33.xml"/><Relationship Id="rId1" Type="http://schemas.openxmlformats.org/officeDocument/2006/relationships/slideLayout" Target="../slideLayouts/slideLayout6.xml"/><Relationship Id="rId5" Type="http://schemas.openxmlformats.org/officeDocument/2006/relationships/image" Target="../media/image4.jpeg"/><Relationship Id="rId4" Type="http://schemas.openxmlformats.org/officeDocument/2006/relationships/image" Target="../media/image3.png"/></Relationships>
</file>

<file path=ppt/slides/_rels/slide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4.xml"/><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5.xml"/><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54.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36.xml"/><Relationship Id="rId1" Type="http://schemas.openxmlformats.org/officeDocument/2006/relationships/slideLayout" Target="../slideLayouts/slideLayout8.xml"/><Relationship Id="rId5" Type="http://schemas.openxmlformats.org/officeDocument/2006/relationships/image" Target="../media/image4.jpeg"/><Relationship Id="rId4" Type="http://schemas.openxmlformats.org/officeDocument/2006/relationships/image" Target="../media/image3.png"/></Relationships>
</file>

<file path=ppt/slides/_rels/slide55.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37.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56.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38.xml"/><Relationship Id="rId1" Type="http://schemas.openxmlformats.org/officeDocument/2006/relationships/slideLayout" Target="../slideLayouts/slideLayout8.xml"/><Relationship Id="rId5" Type="http://schemas.openxmlformats.org/officeDocument/2006/relationships/image" Target="../media/image4.jpeg"/><Relationship Id="rId4" Type="http://schemas.openxmlformats.org/officeDocument/2006/relationships/image" Target="../media/image3.png"/></Relationships>
</file>

<file path=ppt/slides/_rels/slide5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39.xml"/><Relationship Id="rId1" Type="http://schemas.openxmlformats.org/officeDocument/2006/relationships/slideLayout" Target="../slideLayouts/slideLayout3.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 Id="rId9" Type="http://schemas.openxmlformats.org/officeDocument/2006/relationships/image" Target="../media/image4.jpeg"/></Relationships>
</file>

<file path=ppt/slides/_rels/slide58.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40.xml"/><Relationship Id="rId1" Type="http://schemas.openxmlformats.org/officeDocument/2006/relationships/slideLayout" Target="../slideLayouts/slideLayout6.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 Id="rId9" Type="http://schemas.openxmlformats.org/officeDocument/2006/relationships/image" Target="../media/image4.jpeg"/></Relationships>
</file>

<file path=ppt/slides/_rels/slide59.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41.xml"/><Relationship Id="rId1" Type="http://schemas.openxmlformats.org/officeDocument/2006/relationships/slideLayout" Target="../slideLayouts/slideLayout6.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 Id="rId9" Type="http://schemas.openxmlformats.org/officeDocument/2006/relationships/image" Target="../media/image4.jpeg"/></Relationships>
</file>

<file path=ppt/slides/_rels/slide6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2.xml"/><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6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43.xml"/><Relationship Id="rId1" Type="http://schemas.openxmlformats.org/officeDocument/2006/relationships/slideLayout" Target="../slideLayouts/slideLayout6.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 Id="rId9" Type="http://schemas.openxmlformats.org/officeDocument/2006/relationships/image" Target="../media/image4.jpeg"/></Relationships>
</file>

<file path=ppt/slides/_rels/slide6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44.xml"/><Relationship Id="rId1" Type="http://schemas.openxmlformats.org/officeDocument/2006/relationships/slideLayout" Target="../slideLayouts/slideLayout6.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 Id="rId9" Type="http://schemas.openxmlformats.org/officeDocument/2006/relationships/image" Target="../media/image4.jpeg"/></Relationships>
</file>

<file path=ppt/slides/_rels/slide6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8.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6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45.xml"/><Relationship Id="rId1" Type="http://schemas.openxmlformats.org/officeDocument/2006/relationships/slideLayout" Target="../slideLayouts/slideLayout6.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 Id="rId9" Type="http://schemas.openxmlformats.org/officeDocument/2006/relationships/image" Target="../media/image4.jpeg"/></Relationships>
</file>

<file path=ppt/slides/_rels/slide6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6.xml"/><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6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47.xml"/><Relationship Id="rId1" Type="http://schemas.openxmlformats.org/officeDocument/2006/relationships/slideLayout" Target="../slideLayouts/slideLayout6.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 Id="rId9" Type="http://schemas.openxmlformats.org/officeDocument/2006/relationships/image" Target="../media/image4.jpeg"/></Relationships>
</file>

<file path=ppt/slides/_rels/slide6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8.xml"/><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6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6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0.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70.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49.xml"/><Relationship Id="rId1" Type="http://schemas.openxmlformats.org/officeDocument/2006/relationships/slideLayout" Target="../slideLayouts/slideLayout6.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 Id="rId9" Type="http://schemas.openxmlformats.org/officeDocument/2006/relationships/image" Target="../media/image4.jpeg"/></Relationships>
</file>

<file path=ppt/slides/_rels/slide7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0.xml"/><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7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1.xml"/><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7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52.xml"/><Relationship Id="rId1" Type="http://schemas.openxmlformats.org/officeDocument/2006/relationships/slideLayout" Target="../slideLayouts/slideLayout6.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 Id="rId9" Type="http://schemas.openxmlformats.org/officeDocument/2006/relationships/image" Target="../media/image4.jpeg"/></Relationships>
</file>

<file path=ppt/slides/_rels/slide74.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53.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7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4.xml"/><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7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5.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7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3.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7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4.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79.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56.xml"/><Relationship Id="rId1" Type="http://schemas.openxmlformats.org/officeDocument/2006/relationships/slideLayout" Target="../slideLayouts/slideLayout6.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 Id="rId9" Type="http://schemas.openxmlformats.org/officeDocument/2006/relationships/image" Target="../media/image4.jpeg"/></Relationships>
</file>

<file path=ppt/slides/_rels/slide8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7.xml"/><Relationship Id="rId1" Type="http://schemas.openxmlformats.org/officeDocument/2006/relationships/slideLayout" Target="../slideLayouts/slideLayout15.xml"/><Relationship Id="rId4" Type="http://schemas.openxmlformats.org/officeDocument/2006/relationships/image" Target="../media/image4.jpeg"/></Relationships>
</file>

<file path=ppt/slides/_rels/slide8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8.xml"/><Relationship Id="rId1" Type="http://schemas.openxmlformats.org/officeDocument/2006/relationships/slideLayout" Target="../slideLayouts/slideLayout16.xml"/><Relationship Id="rId4" Type="http://schemas.openxmlformats.org/officeDocument/2006/relationships/image" Target="../media/image4.jpeg"/></Relationships>
</file>

<file path=ppt/slides/_rels/slide82.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59.xml"/><Relationship Id="rId1" Type="http://schemas.openxmlformats.org/officeDocument/2006/relationships/slideLayout" Target="../slideLayouts/slideLayout8.xml"/><Relationship Id="rId5" Type="http://schemas.openxmlformats.org/officeDocument/2006/relationships/image" Target="../media/image4.jpeg"/><Relationship Id="rId4" Type="http://schemas.openxmlformats.org/officeDocument/2006/relationships/image" Target="../media/image3.png"/></Relationships>
</file>

<file path=ppt/slides/_rels/slide8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notesSlide" Target="../notesSlides/notesSlide60.xml"/><Relationship Id="rId1" Type="http://schemas.openxmlformats.org/officeDocument/2006/relationships/slideLayout" Target="../slideLayouts/slideLayout4.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 Id="rId9" Type="http://schemas.openxmlformats.org/officeDocument/2006/relationships/image" Target="../media/image4.jpeg"/></Relationships>
</file>

<file path=ppt/slides/_rels/slide8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1.xml"/><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8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2.xml"/><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86.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63.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87.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64.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88.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19.xml"/><Relationship Id="rId7" Type="http://schemas.microsoft.com/office/2007/relationships/diagramDrawing" Target="../diagrams/drawing19.xml"/><Relationship Id="rId2" Type="http://schemas.openxmlformats.org/officeDocument/2006/relationships/notesSlide" Target="../notesSlides/notesSlide65.xml"/><Relationship Id="rId1" Type="http://schemas.openxmlformats.org/officeDocument/2006/relationships/slideLayout" Target="../slideLayouts/slideLayout4.xml"/><Relationship Id="rId6" Type="http://schemas.openxmlformats.org/officeDocument/2006/relationships/diagramColors" Target="../diagrams/colors19.xml"/><Relationship Id="rId5" Type="http://schemas.openxmlformats.org/officeDocument/2006/relationships/diagramQuickStyle" Target="../diagrams/quickStyle19.xml"/><Relationship Id="rId4" Type="http://schemas.openxmlformats.org/officeDocument/2006/relationships/diagramLayout" Target="../diagrams/layout19.xml"/><Relationship Id="rId9" Type="http://schemas.openxmlformats.org/officeDocument/2006/relationships/image" Target="../media/image4.jpeg"/></Relationships>
</file>

<file path=ppt/slides/_rels/slide89.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20.xml"/><Relationship Id="rId7" Type="http://schemas.microsoft.com/office/2007/relationships/diagramDrawing" Target="../diagrams/drawing20.xml"/><Relationship Id="rId2" Type="http://schemas.openxmlformats.org/officeDocument/2006/relationships/notesSlide" Target="../notesSlides/notesSlide66.xml"/><Relationship Id="rId1" Type="http://schemas.openxmlformats.org/officeDocument/2006/relationships/slideLayout" Target="../slideLayouts/slideLayout6.xml"/><Relationship Id="rId6" Type="http://schemas.openxmlformats.org/officeDocument/2006/relationships/diagramColors" Target="../diagrams/colors20.xml"/><Relationship Id="rId5" Type="http://schemas.openxmlformats.org/officeDocument/2006/relationships/diagramQuickStyle" Target="../diagrams/quickStyle20.xml"/><Relationship Id="rId4" Type="http://schemas.openxmlformats.org/officeDocument/2006/relationships/diagramLayout" Target="../diagrams/layout20.xml"/><Relationship Id="rId9" Type="http://schemas.openxmlformats.org/officeDocument/2006/relationships/image" Target="../media/image4.jpeg"/></Relationships>
</file>

<file path=ppt/slides/_rels/slide90.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67.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9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9.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9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0.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9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1.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9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2.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9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3.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9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9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9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9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0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5.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0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6.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0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7.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0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8.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0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9.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0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0.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0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1.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0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0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3.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09.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21.xml"/><Relationship Id="rId7" Type="http://schemas.microsoft.com/office/2007/relationships/diagramDrawing" Target="../diagrams/drawing21.xml"/><Relationship Id="rId2" Type="http://schemas.openxmlformats.org/officeDocument/2006/relationships/notesSlide" Target="../notesSlides/notesSlide68.xml"/><Relationship Id="rId1" Type="http://schemas.openxmlformats.org/officeDocument/2006/relationships/slideLayout" Target="../slideLayouts/slideLayout6.xml"/><Relationship Id="rId6" Type="http://schemas.openxmlformats.org/officeDocument/2006/relationships/diagramColors" Target="../diagrams/colors21.xml"/><Relationship Id="rId5" Type="http://schemas.openxmlformats.org/officeDocument/2006/relationships/diagramQuickStyle" Target="../diagrams/quickStyle21.xml"/><Relationship Id="rId4" Type="http://schemas.openxmlformats.org/officeDocument/2006/relationships/diagramLayout" Target="../diagrams/layout21.xml"/><Relationship Id="rId9" Type="http://schemas.openxmlformats.org/officeDocument/2006/relationships/image" Target="../media/image4.jpeg"/></Relationships>
</file>

<file path=ppt/slides/_rels/slide110.xml.rels><?xml version="1.0" encoding="UTF-8" standalone="yes"?>
<Relationships xmlns="http://schemas.openxmlformats.org/package/2006/relationships"><Relationship Id="rId8" Type="http://schemas.openxmlformats.org/officeDocument/2006/relationships/diagramData" Target="../diagrams/data23.xml"/><Relationship Id="rId13" Type="http://schemas.openxmlformats.org/officeDocument/2006/relationships/image" Target="../media/image3.png"/><Relationship Id="rId3" Type="http://schemas.openxmlformats.org/officeDocument/2006/relationships/diagramData" Target="../diagrams/data22.xml"/><Relationship Id="rId7" Type="http://schemas.microsoft.com/office/2007/relationships/diagramDrawing" Target="../diagrams/drawing22.xml"/><Relationship Id="rId12" Type="http://schemas.microsoft.com/office/2007/relationships/diagramDrawing" Target="../diagrams/drawing23.xml"/><Relationship Id="rId2" Type="http://schemas.openxmlformats.org/officeDocument/2006/relationships/notesSlide" Target="../notesSlides/notesSlide69.xml"/><Relationship Id="rId1" Type="http://schemas.openxmlformats.org/officeDocument/2006/relationships/slideLayout" Target="../slideLayouts/slideLayout14.xml"/><Relationship Id="rId6" Type="http://schemas.openxmlformats.org/officeDocument/2006/relationships/diagramColors" Target="../diagrams/colors22.xml"/><Relationship Id="rId11" Type="http://schemas.openxmlformats.org/officeDocument/2006/relationships/diagramColors" Target="../diagrams/colors23.xml"/><Relationship Id="rId5" Type="http://schemas.openxmlformats.org/officeDocument/2006/relationships/diagramQuickStyle" Target="../diagrams/quickStyle22.xml"/><Relationship Id="rId10" Type="http://schemas.openxmlformats.org/officeDocument/2006/relationships/diagramQuickStyle" Target="../diagrams/quickStyle23.xml"/><Relationship Id="rId4" Type="http://schemas.openxmlformats.org/officeDocument/2006/relationships/diagramLayout" Target="../diagrams/layout22.xml"/><Relationship Id="rId9" Type="http://schemas.openxmlformats.org/officeDocument/2006/relationships/diagramLayout" Target="../diagrams/layout23.xml"/><Relationship Id="rId14" Type="http://schemas.openxmlformats.org/officeDocument/2006/relationships/image" Target="../media/image4.jpeg"/></Relationships>
</file>

<file path=ppt/slides/_rels/slide11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24.xml"/><Relationship Id="rId7" Type="http://schemas.microsoft.com/office/2007/relationships/diagramDrawing" Target="../diagrams/drawing24.xml"/><Relationship Id="rId2" Type="http://schemas.openxmlformats.org/officeDocument/2006/relationships/notesSlide" Target="../notesSlides/notesSlide70.xml"/><Relationship Id="rId1" Type="http://schemas.openxmlformats.org/officeDocument/2006/relationships/slideLayout" Target="../slideLayouts/slideLayout4.xml"/><Relationship Id="rId6" Type="http://schemas.openxmlformats.org/officeDocument/2006/relationships/diagramColors" Target="../diagrams/colors24.xml"/><Relationship Id="rId5" Type="http://schemas.openxmlformats.org/officeDocument/2006/relationships/diagramQuickStyle" Target="../diagrams/quickStyle24.xml"/><Relationship Id="rId4" Type="http://schemas.openxmlformats.org/officeDocument/2006/relationships/diagramLayout" Target="../diagrams/layout24.xml"/><Relationship Id="rId9" Type="http://schemas.openxmlformats.org/officeDocument/2006/relationships/image" Target="../media/image4.jpeg"/></Relationships>
</file>

<file path=ppt/slides/_rels/slide1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1.xml"/><Relationship Id="rId1" Type="http://schemas.openxmlformats.org/officeDocument/2006/relationships/slideLayout" Target="../slideLayouts/slideLayout14.xml"/><Relationship Id="rId4" Type="http://schemas.openxmlformats.org/officeDocument/2006/relationships/image" Target="../media/image4.jpeg"/></Relationships>
</file>

<file path=ppt/slides/_rels/slide11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25.xml"/><Relationship Id="rId7" Type="http://schemas.microsoft.com/office/2007/relationships/diagramDrawing" Target="../diagrams/drawing25.xml"/><Relationship Id="rId2" Type="http://schemas.openxmlformats.org/officeDocument/2006/relationships/notesSlide" Target="../notesSlides/notesSlide72.xml"/><Relationship Id="rId1" Type="http://schemas.openxmlformats.org/officeDocument/2006/relationships/slideLayout" Target="../slideLayouts/slideLayout4.xml"/><Relationship Id="rId6" Type="http://schemas.openxmlformats.org/officeDocument/2006/relationships/diagramColors" Target="../diagrams/colors25.xml"/><Relationship Id="rId5" Type="http://schemas.openxmlformats.org/officeDocument/2006/relationships/diagramQuickStyle" Target="../diagrams/quickStyle25.xml"/><Relationship Id="rId4" Type="http://schemas.openxmlformats.org/officeDocument/2006/relationships/diagramLayout" Target="../diagrams/layout25.xml"/><Relationship Id="rId9" Type="http://schemas.openxmlformats.org/officeDocument/2006/relationships/image" Target="../media/image4.jpeg"/></Relationships>
</file>

<file path=ppt/slides/_rels/slide1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3.xml"/><Relationship Id="rId1" Type="http://schemas.openxmlformats.org/officeDocument/2006/relationships/slideLayout" Target="../slideLayouts/slideLayout5.xml"/><Relationship Id="rId4" Type="http://schemas.openxmlformats.org/officeDocument/2006/relationships/image" Target="../media/image4.jpeg"/></Relationships>
</file>

<file path=ppt/slides/_rels/slide1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4.xml"/><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1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5.xml"/><Relationship Id="rId1" Type="http://schemas.openxmlformats.org/officeDocument/2006/relationships/slideLayout" Target="../slideLayouts/slideLayout14.xml"/><Relationship Id="rId4" Type="http://schemas.openxmlformats.org/officeDocument/2006/relationships/image" Target="../media/image4.jpeg"/></Relationships>
</file>

<file path=ppt/slides/_rels/slide1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6.xml"/><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118.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26.xml"/><Relationship Id="rId7" Type="http://schemas.microsoft.com/office/2007/relationships/diagramDrawing" Target="../diagrams/drawing26.xml"/><Relationship Id="rId2" Type="http://schemas.openxmlformats.org/officeDocument/2006/relationships/notesSlide" Target="../notesSlides/notesSlide77.xml"/><Relationship Id="rId1" Type="http://schemas.openxmlformats.org/officeDocument/2006/relationships/slideLayout" Target="../slideLayouts/slideLayout4.xml"/><Relationship Id="rId6" Type="http://schemas.openxmlformats.org/officeDocument/2006/relationships/diagramColors" Target="../diagrams/colors26.xml"/><Relationship Id="rId5" Type="http://schemas.openxmlformats.org/officeDocument/2006/relationships/diagramQuickStyle" Target="../diagrams/quickStyle26.xml"/><Relationship Id="rId4" Type="http://schemas.openxmlformats.org/officeDocument/2006/relationships/diagramLayout" Target="../diagrams/layout26.xml"/><Relationship Id="rId9" Type="http://schemas.openxmlformats.org/officeDocument/2006/relationships/image" Target="../media/image4.jpeg"/></Relationships>
</file>

<file path=ppt/slides/_rels/slide1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8.xml"/><Relationship Id="rId1" Type="http://schemas.openxmlformats.org/officeDocument/2006/relationships/slideLayout" Target="../slideLayouts/slideLayout14.xml"/><Relationship Id="rId4" Type="http://schemas.openxmlformats.org/officeDocument/2006/relationships/image" Target="../media/image4.jpeg"/></Relationships>
</file>

<file path=ppt/slides/_rels/slide120.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27.xml"/><Relationship Id="rId7" Type="http://schemas.microsoft.com/office/2007/relationships/diagramDrawing" Target="../diagrams/drawing27.xml"/><Relationship Id="rId2" Type="http://schemas.openxmlformats.org/officeDocument/2006/relationships/notesSlide" Target="../notesSlides/notesSlide79.xml"/><Relationship Id="rId1" Type="http://schemas.openxmlformats.org/officeDocument/2006/relationships/slideLayout" Target="../slideLayouts/slideLayout4.xml"/><Relationship Id="rId6" Type="http://schemas.openxmlformats.org/officeDocument/2006/relationships/diagramColors" Target="../diagrams/colors27.xml"/><Relationship Id="rId5" Type="http://schemas.openxmlformats.org/officeDocument/2006/relationships/diagramQuickStyle" Target="../diagrams/quickStyle27.xml"/><Relationship Id="rId4" Type="http://schemas.openxmlformats.org/officeDocument/2006/relationships/diagramLayout" Target="../diagrams/layout27.xml"/><Relationship Id="rId9" Type="http://schemas.openxmlformats.org/officeDocument/2006/relationships/image" Target="../media/image4.jpeg"/></Relationships>
</file>

<file path=ppt/slides/_rels/slide12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28.xml"/><Relationship Id="rId7" Type="http://schemas.microsoft.com/office/2007/relationships/diagramDrawing" Target="../diagrams/drawing28.xml"/><Relationship Id="rId2" Type="http://schemas.openxmlformats.org/officeDocument/2006/relationships/notesSlide" Target="../notesSlides/notesSlide80.xml"/><Relationship Id="rId1" Type="http://schemas.openxmlformats.org/officeDocument/2006/relationships/slideLayout" Target="../slideLayouts/slideLayout4.xml"/><Relationship Id="rId6" Type="http://schemas.openxmlformats.org/officeDocument/2006/relationships/diagramColors" Target="../diagrams/colors28.xml"/><Relationship Id="rId5" Type="http://schemas.openxmlformats.org/officeDocument/2006/relationships/diagramQuickStyle" Target="../diagrams/quickStyle28.xml"/><Relationship Id="rId4" Type="http://schemas.openxmlformats.org/officeDocument/2006/relationships/diagramLayout" Target="../diagrams/layout28.xml"/><Relationship Id="rId9" Type="http://schemas.openxmlformats.org/officeDocument/2006/relationships/image" Target="../media/image4.jpeg"/></Relationships>
</file>

<file path=ppt/slides/_rels/slide1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1.xml"/><Relationship Id="rId1" Type="http://schemas.openxmlformats.org/officeDocument/2006/relationships/slideLayout" Target="../slideLayouts/slideLayout14.xml"/><Relationship Id="rId4" Type="http://schemas.openxmlformats.org/officeDocument/2006/relationships/image" Target="../media/image4.jpeg"/></Relationships>
</file>

<file path=ppt/slides/_rels/slide1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2.xml"/><Relationship Id="rId1" Type="http://schemas.openxmlformats.org/officeDocument/2006/relationships/slideLayout" Target="../slideLayouts/slideLayout14.xml"/><Relationship Id="rId4" Type="http://schemas.openxmlformats.org/officeDocument/2006/relationships/image" Target="../media/image4.jpeg"/></Relationships>
</file>

<file path=ppt/slides/_rels/slide124.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notesSlide" Target="../notesSlides/notesSlide83.xml"/><Relationship Id="rId1" Type="http://schemas.openxmlformats.org/officeDocument/2006/relationships/slideLayout" Target="../slideLayouts/slideLayout8.xml"/><Relationship Id="rId5" Type="http://schemas.openxmlformats.org/officeDocument/2006/relationships/image" Target="../media/image4.jpeg"/><Relationship Id="rId4" Type="http://schemas.openxmlformats.org/officeDocument/2006/relationships/image" Target="../media/image3.png"/></Relationships>
</file>

<file path=ppt/slides/_rels/slide1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4.xml"/><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12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29.xml"/><Relationship Id="rId7" Type="http://schemas.microsoft.com/office/2007/relationships/diagramDrawing" Target="../diagrams/drawing29.xml"/><Relationship Id="rId2" Type="http://schemas.openxmlformats.org/officeDocument/2006/relationships/notesSlide" Target="../notesSlides/notesSlide85.xml"/><Relationship Id="rId1" Type="http://schemas.openxmlformats.org/officeDocument/2006/relationships/slideLayout" Target="../slideLayouts/slideLayout4.xml"/><Relationship Id="rId6" Type="http://schemas.openxmlformats.org/officeDocument/2006/relationships/diagramColors" Target="../diagrams/colors29.xml"/><Relationship Id="rId5" Type="http://schemas.openxmlformats.org/officeDocument/2006/relationships/diagramQuickStyle" Target="../diagrams/quickStyle29.xml"/><Relationship Id="rId4" Type="http://schemas.openxmlformats.org/officeDocument/2006/relationships/diagramLayout" Target="../diagrams/layout29.xml"/><Relationship Id="rId9" Type="http://schemas.openxmlformats.org/officeDocument/2006/relationships/image" Target="../media/image4.jpeg"/></Relationships>
</file>

<file path=ppt/slides/_rels/slide12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30.xml"/><Relationship Id="rId7" Type="http://schemas.microsoft.com/office/2007/relationships/diagramDrawing" Target="../diagrams/drawing30.xml"/><Relationship Id="rId2" Type="http://schemas.openxmlformats.org/officeDocument/2006/relationships/notesSlide" Target="../notesSlides/notesSlide86.xml"/><Relationship Id="rId1" Type="http://schemas.openxmlformats.org/officeDocument/2006/relationships/slideLayout" Target="../slideLayouts/slideLayout4.xml"/><Relationship Id="rId6" Type="http://schemas.openxmlformats.org/officeDocument/2006/relationships/diagramColors" Target="../diagrams/colors30.xml"/><Relationship Id="rId5" Type="http://schemas.openxmlformats.org/officeDocument/2006/relationships/diagramQuickStyle" Target="../diagrams/quickStyle30.xml"/><Relationship Id="rId4" Type="http://schemas.openxmlformats.org/officeDocument/2006/relationships/diagramLayout" Target="../diagrams/layout30.xml"/><Relationship Id="rId9" Type="http://schemas.openxmlformats.org/officeDocument/2006/relationships/image" Target="../media/image4.jpeg"/></Relationships>
</file>

<file path=ppt/slides/_rels/slide128.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31.xml"/><Relationship Id="rId7" Type="http://schemas.microsoft.com/office/2007/relationships/diagramDrawing" Target="../diagrams/drawing31.xml"/><Relationship Id="rId2" Type="http://schemas.openxmlformats.org/officeDocument/2006/relationships/notesSlide" Target="../notesSlides/notesSlide87.xml"/><Relationship Id="rId1" Type="http://schemas.openxmlformats.org/officeDocument/2006/relationships/slideLayout" Target="../slideLayouts/slideLayout4.xml"/><Relationship Id="rId6" Type="http://schemas.openxmlformats.org/officeDocument/2006/relationships/diagramColors" Target="../diagrams/colors31.xml"/><Relationship Id="rId5" Type="http://schemas.openxmlformats.org/officeDocument/2006/relationships/diagramQuickStyle" Target="../diagrams/quickStyle31.xml"/><Relationship Id="rId4" Type="http://schemas.openxmlformats.org/officeDocument/2006/relationships/diagramLayout" Target="../diagrams/layout31.xml"/><Relationship Id="rId9" Type="http://schemas.openxmlformats.org/officeDocument/2006/relationships/image" Target="../media/image4.jpeg"/></Relationships>
</file>

<file path=ppt/slides/_rels/slide1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8.xml"/><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1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9.xml"/><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13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32.xml"/><Relationship Id="rId7" Type="http://schemas.microsoft.com/office/2007/relationships/diagramDrawing" Target="../diagrams/drawing32.xml"/><Relationship Id="rId2" Type="http://schemas.openxmlformats.org/officeDocument/2006/relationships/notesSlide" Target="../notesSlides/notesSlide90.xml"/><Relationship Id="rId1" Type="http://schemas.openxmlformats.org/officeDocument/2006/relationships/slideLayout" Target="../slideLayouts/slideLayout6.xml"/><Relationship Id="rId6" Type="http://schemas.openxmlformats.org/officeDocument/2006/relationships/diagramColors" Target="../diagrams/colors32.xml"/><Relationship Id="rId5" Type="http://schemas.openxmlformats.org/officeDocument/2006/relationships/diagramQuickStyle" Target="../diagrams/quickStyle32.xml"/><Relationship Id="rId4" Type="http://schemas.openxmlformats.org/officeDocument/2006/relationships/diagramLayout" Target="../diagrams/layout32.xml"/><Relationship Id="rId9" Type="http://schemas.openxmlformats.org/officeDocument/2006/relationships/image" Target="../media/image4.jpeg"/></Relationships>
</file>

<file path=ppt/slides/_rels/slide132.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notesSlide" Target="../notesSlides/notesSlide91.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2.xml"/><Relationship Id="rId1" Type="http://schemas.openxmlformats.org/officeDocument/2006/relationships/slideLayout" Target="../slideLayouts/slideLayout14.xml"/><Relationship Id="rId4" Type="http://schemas.openxmlformats.org/officeDocument/2006/relationships/image" Target="../media/image4.jpeg"/></Relationships>
</file>

<file path=ppt/slides/_rels/slide134.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notesSlide" Target="../notesSlides/notesSlide93.xml"/><Relationship Id="rId1" Type="http://schemas.openxmlformats.org/officeDocument/2006/relationships/slideLayout" Target="../slideLayouts/slideLayout8.xml"/><Relationship Id="rId5" Type="http://schemas.openxmlformats.org/officeDocument/2006/relationships/image" Target="../media/image4.jpeg"/><Relationship Id="rId4" Type="http://schemas.openxmlformats.org/officeDocument/2006/relationships/image" Target="../media/image3.png"/></Relationships>
</file>

<file path=ppt/slides/_rels/slide135.xml.rels><?xml version="1.0" encoding="UTF-8" standalone="yes"?>
<Relationships xmlns="http://schemas.openxmlformats.org/package/2006/relationships"><Relationship Id="rId3" Type="http://schemas.openxmlformats.org/officeDocument/2006/relationships/image" Target="../media/image57.emf"/><Relationship Id="rId2" Type="http://schemas.openxmlformats.org/officeDocument/2006/relationships/notesSlide" Target="../notesSlides/notesSlide94.xml"/><Relationship Id="rId1" Type="http://schemas.openxmlformats.org/officeDocument/2006/relationships/slideLayout" Target="../slideLayouts/slideLayout8.xml"/><Relationship Id="rId5" Type="http://schemas.openxmlformats.org/officeDocument/2006/relationships/image" Target="../media/image4.jpeg"/><Relationship Id="rId4" Type="http://schemas.openxmlformats.org/officeDocument/2006/relationships/image" Target="../media/image3.png"/></Relationships>
</file>

<file path=ppt/slides/_rels/slide136.xml.rels><?xml version="1.0" encoding="UTF-8" standalone="yes"?>
<Relationships xmlns="http://schemas.openxmlformats.org/package/2006/relationships"><Relationship Id="rId3" Type="http://schemas.openxmlformats.org/officeDocument/2006/relationships/image" Target="../media/image58.emf"/><Relationship Id="rId2" Type="http://schemas.openxmlformats.org/officeDocument/2006/relationships/notesSlide" Target="../notesSlides/notesSlide95.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6.xml"/><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1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7.xml"/><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1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8.xml"/><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1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9.xml"/><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1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0.xml"/><Relationship Id="rId1" Type="http://schemas.openxmlformats.org/officeDocument/2006/relationships/slideLayout" Target="../slideLayouts/slideLayout5.xml"/><Relationship Id="rId4" Type="http://schemas.openxmlformats.org/officeDocument/2006/relationships/image" Target="../media/image4.jpeg"/></Relationships>
</file>

<file path=ppt/slides/_rels/slide142.xml.rels><?xml version="1.0" encoding="UTF-8" standalone="yes"?>
<Relationships xmlns="http://schemas.openxmlformats.org/package/2006/relationships"><Relationship Id="rId3" Type="http://schemas.openxmlformats.org/officeDocument/2006/relationships/image" Target="../media/image59.emf"/><Relationship Id="rId2" Type="http://schemas.openxmlformats.org/officeDocument/2006/relationships/notesSlide" Target="../notesSlides/notesSlide101.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43.xml.rels><?xml version="1.0" encoding="UTF-8" standalone="yes"?>
<Relationships xmlns="http://schemas.openxmlformats.org/package/2006/relationships"><Relationship Id="rId3" Type="http://schemas.openxmlformats.org/officeDocument/2006/relationships/image" Target="../media/image60.emf"/><Relationship Id="rId2" Type="http://schemas.openxmlformats.org/officeDocument/2006/relationships/notesSlide" Target="../notesSlides/notesSlide102.xml"/><Relationship Id="rId1" Type="http://schemas.openxmlformats.org/officeDocument/2006/relationships/slideLayout" Target="../slideLayouts/slideLayout8.xml"/><Relationship Id="rId5" Type="http://schemas.openxmlformats.org/officeDocument/2006/relationships/image" Target="../media/image4.jpeg"/><Relationship Id="rId4" Type="http://schemas.openxmlformats.org/officeDocument/2006/relationships/image" Target="../media/image3.png"/></Relationships>
</file>

<file path=ppt/slides/_rels/slide144.xml.rels><?xml version="1.0" encoding="UTF-8" standalone="yes"?>
<Relationships xmlns="http://schemas.openxmlformats.org/package/2006/relationships"><Relationship Id="rId3" Type="http://schemas.openxmlformats.org/officeDocument/2006/relationships/image" Target="../media/image61.emf"/><Relationship Id="rId2" Type="http://schemas.openxmlformats.org/officeDocument/2006/relationships/notesSlide" Target="../notesSlides/notesSlide103.xml"/><Relationship Id="rId1" Type="http://schemas.openxmlformats.org/officeDocument/2006/relationships/slideLayout" Target="../slideLayouts/slideLayout10.xml"/><Relationship Id="rId5" Type="http://schemas.openxmlformats.org/officeDocument/2006/relationships/image" Target="../media/image4.jpeg"/><Relationship Id="rId4" Type="http://schemas.openxmlformats.org/officeDocument/2006/relationships/image" Target="../media/image3.png"/></Relationships>
</file>

<file path=ppt/slides/_rels/slide145.xml.rels><?xml version="1.0" encoding="UTF-8" standalone="yes"?>
<Relationships xmlns="http://schemas.openxmlformats.org/package/2006/relationships"><Relationship Id="rId3" Type="http://schemas.openxmlformats.org/officeDocument/2006/relationships/image" Target="../media/image62.emf"/><Relationship Id="rId2" Type="http://schemas.openxmlformats.org/officeDocument/2006/relationships/notesSlide" Target="../notesSlides/notesSlide104.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46.xml.rels><?xml version="1.0" encoding="UTF-8" standalone="yes"?>
<Relationships xmlns="http://schemas.openxmlformats.org/package/2006/relationships"><Relationship Id="rId3" Type="http://schemas.openxmlformats.org/officeDocument/2006/relationships/image" Target="../media/image63.emf"/><Relationship Id="rId2" Type="http://schemas.openxmlformats.org/officeDocument/2006/relationships/notesSlide" Target="../notesSlides/notesSlide105.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6.xml"/><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148.xml.rels><?xml version="1.0" encoding="UTF-8" standalone="yes"?>
<Relationships xmlns="http://schemas.openxmlformats.org/package/2006/relationships"><Relationship Id="rId3" Type="http://schemas.openxmlformats.org/officeDocument/2006/relationships/image" Target="../media/image64.emf"/><Relationship Id="rId2" Type="http://schemas.openxmlformats.org/officeDocument/2006/relationships/notesSlide" Target="../notesSlides/notesSlide107.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49.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33.xml"/><Relationship Id="rId7" Type="http://schemas.microsoft.com/office/2007/relationships/diagramDrawing" Target="../diagrams/drawing33.xml"/><Relationship Id="rId2" Type="http://schemas.openxmlformats.org/officeDocument/2006/relationships/notesSlide" Target="../notesSlides/notesSlide108.xml"/><Relationship Id="rId1" Type="http://schemas.openxmlformats.org/officeDocument/2006/relationships/slideLayout" Target="../slideLayouts/slideLayout4.xml"/><Relationship Id="rId6" Type="http://schemas.openxmlformats.org/officeDocument/2006/relationships/diagramColors" Target="../diagrams/colors33.xml"/><Relationship Id="rId5" Type="http://schemas.openxmlformats.org/officeDocument/2006/relationships/diagramQuickStyle" Target="../diagrams/quickStyle33.xml"/><Relationship Id="rId4" Type="http://schemas.openxmlformats.org/officeDocument/2006/relationships/diagramLayout" Target="../diagrams/layout33.xml"/><Relationship Id="rId9" Type="http://schemas.openxmlformats.org/officeDocument/2006/relationships/image" Target="../media/image4.jpeg"/></Relationships>
</file>

<file path=ppt/slides/_rels/slide150.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34.xml"/><Relationship Id="rId7" Type="http://schemas.microsoft.com/office/2007/relationships/diagramDrawing" Target="../diagrams/drawing34.xml"/><Relationship Id="rId2" Type="http://schemas.openxmlformats.org/officeDocument/2006/relationships/notesSlide" Target="../notesSlides/notesSlide109.xml"/><Relationship Id="rId1" Type="http://schemas.openxmlformats.org/officeDocument/2006/relationships/slideLayout" Target="../slideLayouts/slideLayout4.xml"/><Relationship Id="rId6" Type="http://schemas.openxmlformats.org/officeDocument/2006/relationships/diagramColors" Target="../diagrams/colors34.xml"/><Relationship Id="rId5" Type="http://schemas.openxmlformats.org/officeDocument/2006/relationships/diagramQuickStyle" Target="../diagrams/quickStyle34.xml"/><Relationship Id="rId4" Type="http://schemas.openxmlformats.org/officeDocument/2006/relationships/diagramLayout" Target="../diagrams/layout34.xml"/><Relationship Id="rId9" Type="http://schemas.openxmlformats.org/officeDocument/2006/relationships/image" Target="../media/image4.jpeg"/></Relationships>
</file>

<file path=ppt/slides/_rels/slide15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0.xml"/><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1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1.xml"/><Relationship Id="rId1" Type="http://schemas.openxmlformats.org/officeDocument/2006/relationships/slideLayout" Target="../slideLayouts/slideLayout17.xml"/><Relationship Id="rId4" Type="http://schemas.openxmlformats.org/officeDocument/2006/relationships/image" Target="../media/image4.jpeg"/></Relationships>
</file>

<file path=ppt/slides/_rels/slide153.xml.rels><?xml version="1.0" encoding="UTF-8" standalone="yes"?>
<Relationships xmlns="http://schemas.openxmlformats.org/package/2006/relationships"><Relationship Id="rId3" Type="http://schemas.openxmlformats.org/officeDocument/2006/relationships/image" Target="../media/image65.emf"/><Relationship Id="rId2" Type="http://schemas.openxmlformats.org/officeDocument/2006/relationships/notesSlide" Target="../notesSlides/notesSlide112.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3.xml"/><Relationship Id="rId1" Type="http://schemas.openxmlformats.org/officeDocument/2006/relationships/slideLayout" Target="../slideLayouts/slideLayout5.xml"/><Relationship Id="rId4" Type="http://schemas.openxmlformats.org/officeDocument/2006/relationships/image" Target="../media/image4.jpeg"/></Relationships>
</file>

<file path=ppt/slides/_rels/slide155.xml.rels><?xml version="1.0" encoding="UTF-8" standalone="yes"?>
<Relationships xmlns="http://schemas.openxmlformats.org/package/2006/relationships"><Relationship Id="rId3" Type="http://schemas.openxmlformats.org/officeDocument/2006/relationships/image" Target="../media/image66.emf"/><Relationship Id="rId2" Type="http://schemas.openxmlformats.org/officeDocument/2006/relationships/notesSlide" Target="../notesSlides/notesSlide114.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5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35.xml"/><Relationship Id="rId7" Type="http://schemas.microsoft.com/office/2007/relationships/diagramDrawing" Target="../diagrams/drawing35.xml"/><Relationship Id="rId2" Type="http://schemas.openxmlformats.org/officeDocument/2006/relationships/notesSlide" Target="../notesSlides/notesSlide115.xml"/><Relationship Id="rId1" Type="http://schemas.openxmlformats.org/officeDocument/2006/relationships/slideLayout" Target="../slideLayouts/slideLayout4.xml"/><Relationship Id="rId6" Type="http://schemas.openxmlformats.org/officeDocument/2006/relationships/diagramColors" Target="../diagrams/colors35.xml"/><Relationship Id="rId5" Type="http://schemas.openxmlformats.org/officeDocument/2006/relationships/diagramQuickStyle" Target="../diagrams/quickStyle35.xml"/><Relationship Id="rId4" Type="http://schemas.openxmlformats.org/officeDocument/2006/relationships/diagramLayout" Target="../diagrams/layout35.xml"/><Relationship Id="rId9" Type="http://schemas.openxmlformats.org/officeDocument/2006/relationships/image" Target="../media/image4.jpeg"/></Relationships>
</file>

<file path=ppt/slides/_rels/slide15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6.xml"/><Relationship Id="rId1" Type="http://schemas.openxmlformats.org/officeDocument/2006/relationships/slideLayout" Target="../slideLayouts/slideLayout5.xml"/><Relationship Id="rId4" Type="http://schemas.openxmlformats.org/officeDocument/2006/relationships/image" Target="../media/image4.jpeg"/></Relationships>
</file>

<file path=ppt/slides/_rels/slide15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6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6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7.jpeg"/><Relationship Id="rId1" Type="http://schemas.openxmlformats.org/officeDocument/2006/relationships/slideLayout" Target="../slideLayouts/slideLayout12.xml"/><Relationship Id="rId4" Type="http://schemas.openxmlformats.org/officeDocument/2006/relationships/image" Target="../media/image4.jpeg"/></Relationships>
</file>

<file path=ppt/slides/_rels/slide16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36.xml"/><Relationship Id="rId7" Type="http://schemas.microsoft.com/office/2007/relationships/diagramDrawing" Target="../diagrams/drawing36.xml"/><Relationship Id="rId2" Type="http://schemas.openxmlformats.org/officeDocument/2006/relationships/notesSlide" Target="../notesSlides/notesSlide117.xml"/><Relationship Id="rId1" Type="http://schemas.openxmlformats.org/officeDocument/2006/relationships/slideLayout" Target="../slideLayouts/slideLayout6.xml"/><Relationship Id="rId6" Type="http://schemas.openxmlformats.org/officeDocument/2006/relationships/diagramColors" Target="../diagrams/colors36.xml"/><Relationship Id="rId5" Type="http://schemas.openxmlformats.org/officeDocument/2006/relationships/diagramQuickStyle" Target="../diagrams/quickStyle36.xml"/><Relationship Id="rId4" Type="http://schemas.openxmlformats.org/officeDocument/2006/relationships/diagramLayout" Target="../diagrams/layout36.xml"/><Relationship Id="rId9" Type="http://schemas.openxmlformats.org/officeDocument/2006/relationships/image" Target="../media/image4.jpeg"/></Relationships>
</file>

<file path=ppt/slides/_rels/slide163.xml.rels><?xml version="1.0" encoding="UTF-8" standalone="yes"?>
<Relationships xmlns="http://schemas.openxmlformats.org/package/2006/relationships"><Relationship Id="rId3" Type="http://schemas.openxmlformats.org/officeDocument/2006/relationships/image" Target="../media/image68.emf"/><Relationship Id="rId2" Type="http://schemas.openxmlformats.org/officeDocument/2006/relationships/notesSlide" Target="../notesSlides/notesSlide118.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6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9.xml"/><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16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0.xml"/><Relationship Id="rId1" Type="http://schemas.openxmlformats.org/officeDocument/2006/relationships/slideLayout" Target="../slideLayouts/slideLayout14.xml"/><Relationship Id="rId4" Type="http://schemas.openxmlformats.org/officeDocument/2006/relationships/image" Target="../media/image4.jpeg"/></Relationships>
</file>

<file path=ppt/slides/_rels/slide16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7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1.xml"/><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173.xml.rels><?xml version="1.0" encoding="UTF-8" standalone="yes"?>
<Relationships xmlns="http://schemas.openxmlformats.org/package/2006/relationships"><Relationship Id="rId3" Type="http://schemas.openxmlformats.org/officeDocument/2006/relationships/image" Target="../media/image69.emf"/><Relationship Id="rId2" Type="http://schemas.openxmlformats.org/officeDocument/2006/relationships/notesSlide" Target="../notesSlides/notesSlide122.xml"/><Relationship Id="rId1" Type="http://schemas.openxmlformats.org/officeDocument/2006/relationships/slideLayout" Target="../slideLayouts/slideLayout8.xml"/><Relationship Id="rId5" Type="http://schemas.openxmlformats.org/officeDocument/2006/relationships/image" Target="../media/image4.jpeg"/><Relationship Id="rId4" Type="http://schemas.openxmlformats.org/officeDocument/2006/relationships/image" Target="../media/image3.png"/></Relationships>
</file>

<file path=ppt/slides/_rels/slide17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3.xml"/><Relationship Id="rId1" Type="http://schemas.openxmlformats.org/officeDocument/2006/relationships/slideLayout" Target="../slideLayouts/slideLayout8.xml"/><Relationship Id="rId4" Type="http://schemas.openxmlformats.org/officeDocument/2006/relationships/image" Target="../media/image4.jpeg"/></Relationships>
</file>

<file path=ppt/slides/_rels/slide189.xml.rels><?xml version="1.0" encoding="UTF-8" standalone="yes"?>
<Relationships xmlns="http://schemas.openxmlformats.org/package/2006/relationships"><Relationship Id="rId3" Type="http://schemas.openxmlformats.org/officeDocument/2006/relationships/image" Target="../media/image70.emf"/><Relationship Id="rId2" Type="http://schemas.openxmlformats.org/officeDocument/2006/relationships/notesSlide" Target="../notesSlides/notesSlide124.xml"/><Relationship Id="rId1" Type="http://schemas.openxmlformats.org/officeDocument/2006/relationships/slideLayout" Target="../slideLayouts/slideLayout8.xml"/><Relationship Id="rId5" Type="http://schemas.openxmlformats.org/officeDocument/2006/relationships/image" Target="../media/image4.jpeg"/><Relationship Id="rId4" Type="http://schemas.openxmlformats.org/officeDocument/2006/relationships/image" Target="../media/image3.png"/></Relationships>
</file>

<file path=ppt/slides/_rels/slide190.xml.rels><?xml version="1.0" encoding="UTF-8" standalone="yes"?>
<Relationships xmlns="http://schemas.openxmlformats.org/package/2006/relationships"><Relationship Id="rId3" Type="http://schemas.openxmlformats.org/officeDocument/2006/relationships/image" Target="../media/image71.emf"/><Relationship Id="rId2" Type="http://schemas.openxmlformats.org/officeDocument/2006/relationships/notesSlide" Target="../notesSlides/notesSlide125.xml"/><Relationship Id="rId1" Type="http://schemas.openxmlformats.org/officeDocument/2006/relationships/slideLayout" Target="../slideLayouts/slideLayout8.xml"/><Relationship Id="rId5" Type="http://schemas.openxmlformats.org/officeDocument/2006/relationships/image" Target="../media/image4.jpeg"/><Relationship Id="rId4" Type="http://schemas.openxmlformats.org/officeDocument/2006/relationships/image" Target="../media/image3.png"/></Relationships>
</file>

<file path=ppt/slides/_rels/slide191.xml.rels><?xml version="1.0" encoding="UTF-8" standalone="yes"?>
<Relationships xmlns="http://schemas.openxmlformats.org/package/2006/relationships"><Relationship Id="rId3" Type="http://schemas.openxmlformats.org/officeDocument/2006/relationships/image" Target="../media/image72.emf"/><Relationship Id="rId2" Type="http://schemas.openxmlformats.org/officeDocument/2006/relationships/notesSlide" Target="../notesSlides/notesSlide126.xml"/><Relationship Id="rId1" Type="http://schemas.openxmlformats.org/officeDocument/2006/relationships/slideLayout" Target="../slideLayouts/slideLayout8.xml"/><Relationship Id="rId5" Type="http://schemas.openxmlformats.org/officeDocument/2006/relationships/image" Target="../media/image4.jpeg"/><Relationship Id="rId4" Type="http://schemas.openxmlformats.org/officeDocument/2006/relationships/image" Target="../media/image3.png"/></Relationships>
</file>

<file path=ppt/slides/_rels/slide192.xml.rels><?xml version="1.0" encoding="UTF-8" standalone="yes"?>
<Relationships xmlns="http://schemas.openxmlformats.org/package/2006/relationships"><Relationship Id="rId3" Type="http://schemas.openxmlformats.org/officeDocument/2006/relationships/image" Target="../media/image73.emf"/><Relationship Id="rId2" Type="http://schemas.openxmlformats.org/officeDocument/2006/relationships/notesSlide" Target="../notesSlides/notesSlide127.xml"/><Relationship Id="rId1" Type="http://schemas.openxmlformats.org/officeDocument/2006/relationships/slideLayout" Target="../slideLayouts/slideLayout8.xml"/><Relationship Id="rId5" Type="http://schemas.openxmlformats.org/officeDocument/2006/relationships/image" Target="../media/image4.jpeg"/><Relationship Id="rId4" Type="http://schemas.openxmlformats.org/officeDocument/2006/relationships/image" Target="../media/image3.png"/></Relationships>
</file>

<file path=ppt/slides/_rels/slide193.xml.rels><?xml version="1.0" encoding="UTF-8" standalone="yes"?>
<Relationships xmlns="http://schemas.openxmlformats.org/package/2006/relationships"><Relationship Id="rId3" Type="http://schemas.openxmlformats.org/officeDocument/2006/relationships/image" Target="../media/image74.emf"/><Relationship Id="rId2" Type="http://schemas.openxmlformats.org/officeDocument/2006/relationships/notesSlide" Target="../notesSlides/notesSlide128.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94.xml.rels><?xml version="1.0" encoding="UTF-8" standalone="yes"?>
<Relationships xmlns="http://schemas.openxmlformats.org/package/2006/relationships"><Relationship Id="rId3" Type="http://schemas.openxmlformats.org/officeDocument/2006/relationships/image" Target="../media/image75.emf"/><Relationship Id="rId2" Type="http://schemas.openxmlformats.org/officeDocument/2006/relationships/notesSlide" Target="../notesSlides/notesSlide129.xml"/><Relationship Id="rId1" Type="http://schemas.openxmlformats.org/officeDocument/2006/relationships/slideLayout" Target="../slideLayouts/slideLayout8.xml"/><Relationship Id="rId5" Type="http://schemas.openxmlformats.org/officeDocument/2006/relationships/image" Target="../media/image4.jpeg"/><Relationship Id="rId4" Type="http://schemas.openxmlformats.org/officeDocument/2006/relationships/image" Target="../media/image3.png"/></Relationships>
</file>

<file path=ppt/slides/_rels/slide195.xml.rels><?xml version="1.0" encoding="UTF-8" standalone="yes"?>
<Relationships xmlns="http://schemas.openxmlformats.org/package/2006/relationships"><Relationship Id="rId3" Type="http://schemas.openxmlformats.org/officeDocument/2006/relationships/image" Target="../media/image76.emf"/><Relationship Id="rId2" Type="http://schemas.openxmlformats.org/officeDocument/2006/relationships/notesSlide" Target="../notesSlides/notesSlide130.xml"/><Relationship Id="rId1" Type="http://schemas.openxmlformats.org/officeDocument/2006/relationships/slideLayout" Target="../slideLayouts/slideLayout8.xml"/><Relationship Id="rId5" Type="http://schemas.openxmlformats.org/officeDocument/2006/relationships/image" Target="../media/image4.jpeg"/><Relationship Id="rId4" Type="http://schemas.openxmlformats.org/officeDocument/2006/relationships/image" Target="../media/image3.png"/></Relationships>
</file>

<file path=ppt/slides/_rels/slide196.xml.rels><?xml version="1.0" encoding="UTF-8" standalone="yes"?>
<Relationships xmlns="http://schemas.openxmlformats.org/package/2006/relationships"><Relationship Id="rId3" Type="http://schemas.openxmlformats.org/officeDocument/2006/relationships/image" Target="../media/image77.emf"/><Relationship Id="rId2" Type="http://schemas.openxmlformats.org/officeDocument/2006/relationships/notesSlide" Target="../notesSlides/notesSlide131.xml"/><Relationship Id="rId1" Type="http://schemas.openxmlformats.org/officeDocument/2006/relationships/slideLayout" Target="../slideLayouts/slideLayout8.xml"/><Relationship Id="rId5" Type="http://schemas.openxmlformats.org/officeDocument/2006/relationships/image" Target="../media/image4.jpeg"/><Relationship Id="rId4" Type="http://schemas.openxmlformats.org/officeDocument/2006/relationships/image" Target="../media/image3.png"/></Relationships>
</file>

<file path=ppt/slides/_rels/slide197.xml.rels><?xml version="1.0" encoding="UTF-8" standalone="yes"?>
<Relationships xmlns="http://schemas.openxmlformats.org/package/2006/relationships"><Relationship Id="rId3" Type="http://schemas.openxmlformats.org/officeDocument/2006/relationships/image" Target="../media/image78.emf"/><Relationship Id="rId2" Type="http://schemas.openxmlformats.org/officeDocument/2006/relationships/notesSlide" Target="../notesSlides/notesSlide132.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98.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37.xml"/><Relationship Id="rId7" Type="http://schemas.microsoft.com/office/2007/relationships/diagramDrawing" Target="../diagrams/drawing37.xml"/><Relationship Id="rId2" Type="http://schemas.openxmlformats.org/officeDocument/2006/relationships/notesSlide" Target="../notesSlides/notesSlide133.xml"/><Relationship Id="rId1" Type="http://schemas.openxmlformats.org/officeDocument/2006/relationships/slideLayout" Target="../slideLayouts/slideLayout6.xml"/><Relationship Id="rId6" Type="http://schemas.openxmlformats.org/officeDocument/2006/relationships/diagramColors" Target="../diagrams/colors37.xml"/><Relationship Id="rId5" Type="http://schemas.openxmlformats.org/officeDocument/2006/relationships/diagramQuickStyle" Target="../diagrams/quickStyle37.xml"/><Relationship Id="rId4" Type="http://schemas.openxmlformats.org/officeDocument/2006/relationships/diagramLayout" Target="../diagrams/layout37.xml"/><Relationship Id="rId9" Type="http://schemas.openxmlformats.org/officeDocument/2006/relationships/image" Target="../media/image4.jpeg"/></Relationships>
</file>

<file path=ppt/slides/_rels/slide199.xml.rels><?xml version="1.0" encoding="UTF-8" standalone="yes"?>
<Relationships xmlns="http://schemas.openxmlformats.org/package/2006/relationships"><Relationship Id="rId3" Type="http://schemas.openxmlformats.org/officeDocument/2006/relationships/image" Target="../media/image79.emf"/><Relationship Id="rId2" Type="http://schemas.openxmlformats.org/officeDocument/2006/relationships/notesSlide" Target="../notesSlides/notesSlide134.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200.xml.rels><?xml version="1.0" encoding="UTF-8" standalone="yes"?>
<Relationships xmlns="http://schemas.openxmlformats.org/package/2006/relationships"><Relationship Id="rId3" Type="http://schemas.openxmlformats.org/officeDocument/2006/relationships/image" Target="../media/image80.emf"/><Relationship Id="rId2" Type="http://schemas.openxmlformats.org/officeDocument/2006/relationships/notesSlide" Target="../notesSlides/notesSlide135.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20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20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6.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0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ubtitle 2"/>
          <p:cNvSpPr txBox="1">
            <a:spLocks/>
          </p:cNvSpPr>
          <p:nvPr/>
        </p:nvSpPr>
        <p:spPr bwMode="auto">
          <a:xfrm>
            <a:off x="609600" y="4362450"/>
            <a:ext cx="8153400"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639763" indent="-246063">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indent="-246063">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187450" indent="-20955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1462088" indent="-20955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19192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3764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28336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2908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buFont typeface="Wingdings 2" panose="05020102010507070707" pitchFamily="18" charset="2"/>
              <a:buNone/>
            </a:pPr>
            <a:r>
              <a:rPr lang="tr-TR" altLang="de-DE" sz="2400">
                <a:solidFill>
                  <a:srgbClr val="000000"/>
                </a:solidFill>
                <a:latin typeface="Times New Roman" panose="02020603050405020304" pitchFamily="18" charset="0"/>
                <a:cs typeface="Times New Roman" panose="02020603050405020304" pitchFamily="18" charset="0"/>
              </a:rPr>
              <a:t>Prepared </a:t>
            </a:r>
            <a:r>
              <a:rPr lang="de-DE" altLang="de-DE" sz="2400">
                <a:solidFill>
                  <a:srgbClr val="000000"/>
                </a:solidFill>
                <a:latin typeface="Times New Roman" panose="02020603050405020304" pitchFamily="18" charset="0"/>
                <a:cs typeface="Times New Roman" panose="02020603050405020304" pitchFamily="18" charset="0"/>
              </a:rPr>
              <a:t>&amp; Presented </a:t>
            </a:r>
            <a:r>
              <a:rPr lang="en-US" altLang="de-DE" sz="2400">
                <a:solidFill>
                  <a:srgbClr val="000000"/>
                </a:solidFill>
                <a:latin typeface="Times New Roman" panose="02020603050405020304" pitchFamily="18" charset="0"/>
                <a:cs typeface="Times New Roman" panose="02020603050405020304" pitchFamily="18" charset="0"/>
              </a:rPr>
              <a:t>by</a:t>
            </a:r>
            <a:r>
              <a:rPr lang="tr-TR" altLang="de-DE" sz="2400">
                <a:solidFill>
                  <a:srgbClr val="000000"/>
                </a:solidFill>
                <a:latin typeface="Times New Roman" panose="02020603050405020304" pitchFamily="18" charset="0"/>
                <a:cs typeface="Times New Roman" panose="02020603050405020304" pitchFamily="18" charset="0"/>
              </a:rPr>
              <a:t> </a:t>
            </a:r>
            <a:r>
              <a:rPr lang="en-US" altLang="de-DE" sz="2400">
                <a:solidFill>
                  <a:srgbClr val="000000"/>
                </a:solidFill>
                <a:latin typeface="Times New Roman" panose="02020603050405020304" pitchFamily="18" charset="0"/>
                <a:cs typeface="Times New Roman" panose="02020603050405020304" pitchFamily="18" charset="0"/>
              </a:rPr>
              <a:t>Asst. Prof. Dr. Samsun M. BAŞARICI</a:t>
            </a:r>
            <a:endParaRPr lang="en-US" altLang="de-DE" sz="2400">
              <a:latin typeface="Times New Roman" panose="02020603050405020304" pitchFamily="18" charset="0"/>
              <a:cs typeface="Times New Roman" panose="02020603050405020304" pitchFamily="18" charset="0"/>
            </a:endParaRPr>
          </a:p>
        </p:txBody>
      </p:sp>
      <p:sp>
        <p:nvSpPr>
          <p:cNvPr id="5" name="Title 1"/>
          <p:cNvSpPr txBox="1">
            <a:spLocks/>
          </p:cNvSpPr>
          <p:nvPr/>
        </p:nvSpPr>
        <p:spPr>
          <a:xfrm>
            <a:off x="609600" y="1752600"/>
            <a:ext cx="8305800" cy="2286000"/>
          </a:xfrm>
          <a:prstGeom prst="rect">
            <a:avLst/>
          </a:prstGeom>
        </p:spPr>
        <p:txBody>
          <a:bodyPr anchor="b">
            <a:normAutofit fontScale="97500"/>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fontAlgn="auto">
              <a:lnSpc>
                <a:spcPct val="110000"/>
              </a:lnSpc>
              <a:spcAft>
                <a:spcPts val="1200"/>
              </a:spcAft>
              <a:defRPr/>
            </a:pPr>
            <a:r>
              <a:rPr lang="en-US" sz="4100" smtClean="0">
                <a:solidFill>
                  <a:prstClr val="black"/>
                </a:solidFill>
                <a:effectLst/>
                <a:latin typeface="Times New Roman" panose="02020603050405020304" pitchFamily="18" charset="0"/>
                <a:cs typeface="Times New Roman" panose="02020603050405020304" pitchFamily="18" charset="0"/>
              </a:rPr>
              <a:t>CSE306 </a:t>
            </a:r>
            <a:r>
              <a:rPr lang="en-US" sz="4100" dirty="0" smtClean="0">
                <a:solidFill>
                  <a:prstClr val="black"/>
                </a:solidFill>
                <a:effectLst/>
                <a:latin typeface="Times New Roman" panose="02020603050405020304" pitchFamily="18" charset="0"/>
                <a:cs typeface="Times New Roman" panose="02020603050405020304" pitchFamily="18" charset="0"/>
              </a:rPr>
              <a:t>Operating Systems</a:t>
            </a:r>
            <a:endParaRPr lang="tr-TR" sz="4100" dirty="0">
              <a:solidFill>
                <a:prstClr val="black"/>
              </a:solidFill>
              <a:effectLst/>
              <a:latin typeface="Times New Roman" panose="02020603050405020304" pitchFamily="18" charset="0"/>
              <a:cs typeface="Times New Roman" panose="02020603050405020304" pitchFamily="18" charset="0"/>
            </a:endParaRPr>
          </a:p>
          <a:p>
            <a:pPr algn="ctr" fontAlgn="auto">
              <a:lnSpc>
                <a:spcPct val="110000"/>
              </a:lnSpc>
              <a:spcAft>
                <a:spcPts val="1200"/>
              </a:spcAft>
              <a:defRPr/>
            </a:pPr>
            <a:r>
              <a:rPr lang="tr-TR" sz="2900" dirty="0">
                <a:solidFill>
                  <a:prstClr val="black"/>
                </a:solidFill>
                <a:effectLst/>
                <a:latin typeface="Times New Roman" panose="02020603050405020304" pitchFamily="18" charset="0"/>
                <a:cs typeface="Times New Roman" panose="02020603050405020304" pitchFamily="18" charset="0"/>
              </a:rPr>
              <a:t> </a:t>
            </a:r>
            <a:r>
              <a:rPr lang="en-US" sz="2900" dirty="0">
                <a:solidFill>
                  <a:prstClr val="black"/>
                </a:solidFill>
                <a:effectLst/>
                <a:latin typeface="Times New Roman" panose="02020603050405020304" pitchFamily="18" charset="0"/>
                <a:cs typeface="Times New Roman" panose="02020603050405020304" pitchFamily="18" charset="0"/>
              </a:rPr>
              <a:t>Lecture #</a:t>
            </a:r>
            <a:r>
              <a:rPr lang="de-DE" sz="2900" dirty="0" smtClean="0">
                <a:solidFill>
                  <a:prstClr val="black"/>
                </a:solidFill>
                <a:effectLst/>
                <a:latin typeface="Times New Roman" panose="02020603050405020304" pitchFamily="18" charset="0"/>
                <a:cs typeface="Times New Roman" panose="02020603050405020304" pitchFamily="18" charset="0"/>
              </a:rPr>
              <a:t>1</a:t>
            </a:r>
          </a:p>
          <a:p>
            <a:pPr algn="ctr" fontAlgn="auto">
              <a:lnSpc>
                <a:spcPct val="110000"/>
              </a:lnSpc>
              <a:spcAft>
                <a:spcPts val="1200"/>
              </a:spcAft>
              <a:defRPr/>
            </a:pPr>
            <a:r>
              <a:rPr lang="en-US" sz="2900" dirty="0">
                <a:solidFill>
                  <a:prstClr val="black"/>
                </a:solidFill>
                <a:effectLst/>
                <a:latin typeface="Times New Roman" panose="02020603050405020304" pitchFamily="18" charset="0"/>
                <a:cs typeface="Times New Roman" panose="02020603050405020304" pitchFamily="18" charset="0"/>
              </a:rPr>
              <a:t>Introduction and a Brief History of OS</a:t>
            </a:r>
            <a:endParaRPr lang="tr-TR" sz="2900" dirty="0">
              <a:solidFill>
                <a:prstClr val="black"/>
              </a:solidFill>
              <a:effectLst/>
              <a:latin typeface="Times New Roman" panose="02020603050405020304" pitchFamily="18" charset="0"/>
              <a:cs typeface="Times New Roman" panose="02020603050405020304" pitchFamily="18" charset="0"/>
            </a:endParaRP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0595067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Topics covered</a:t>
            </a:r>
            <a:endParaRPr lang="en-US" dirty="0"/>
          </a:p>
        </p:txBody>
      </p:sp>
      <p:sp>
        <p:nvSpPr>
          <p:cNvPr id="3" name="Content Placeholder 2"/>
          <p:cNvSpPr>
            <a:spLocks noGrp="1"/>
          </p:cNvSpPr>
          <p:nvPr>
            <p:ph idx="1"/>
          </p:nvPr>
        </p:nvSpPr>
        <p:spPr>
          <a:xfrm>
            <a:off x="304800" y="926128"/>
            <a:ext cx="8686800" cy="5658822"/>
          </a:xfrm>
        </p:spPr>
        <p:txBody>
          <a:bodyPr>
            <a:normAutofit fontScale="92500" lnSpcReduction="10000"/>
          </a:bodyPr>
          <a:lstStyle/>
          <a:p>
            <a:r>
              <a:rPr lang="en-US" dirty="0" smtClean="0"/>
              <a:t>Introduction to OS</a:t>
            </a:r>
          </a:p>
          <a:p>
            <a:pPr lvl="1"/>
            <a:r>
              <a:rPr lang="en-US" dirty="0" smtClean="0"/>
              <a:t>What is an operating system?</a:t>
            </a:r>
          </a:p>
          <a:p>
            <a:pPr lvl="1"/>
            <a:r>
              <a:rPr lang="en-US" dirty="0" smtClean="0"/>
              <a:t>Machine cycle</a:t>
            </a:r>
          </a:p>
          <a:p>
            <a:pPr lvl="1"/>
            <a:r>
              <a:rPr lang="en-US" dirty="0" smtClean="0"/>
              <a:t>History of OS</a:t>
            </a:r>
          </a:p>
          <a:p>
            <a:r>
              <a:rPr lang="en-US" dirty="0" smtClean="0"/>
              <a:t>Computer hardware review</a:t>
            </a:r>
          </a:p>
          <a:p>
            <a:r>
              <a:rPr lang="en-US" dirty="0" smtClean="0"/>
              <a:t>OS concepts</a:t>
            </a:r>
          </a:p>
          <a:p>
            <a:pPr lvl="1"/>
            <a:r>
              <a:rPr lang="en-US" dirty="0" smtClean="0"/>
              <a:t>Processes</a:t>
            </a:r>
          </a:p>
          <a:p>
            <a:pPr lvl="1"/>
            <a:r>
              <a:rPr lang="en-US" dirty="0" smtClean="0"/>
              <a:t>Deadlocks</a:t>
            </a:r>
          </a:p>
          <a:p>
            <a:pPr lvl="1"/>
            <a:r>
              <a:rPr lang="en-US" dirty="0" smtClean="0"/>
              <a:t>Files</a:t>
            </a:r>
          </a:p>
          <a:p>
            <a:pPr lvl="1"/>
            <a:r>
              <a:rPr lang="en-US" dirty="0" smtClean="0"/>
              <a:t>…</a:t>
            </a:r>
          </a:p>
          <a:p>
            <a:r>
              <a:rPr lang="en-US" dirty="0" smtClean="0"/>
              <a:t>System Calls</a:t>
            </a:r>
          </a:p>
          <a:p>
            <a:r>
              <a:rPr lang="en-US" dirty="0" smtClean="0"/>
              <a:t>Interrupts</a:t>
            </a:r>
          </a:p>
          <a:p>
            <a:r>
              <a:rPr lang="en-US" dirty="0" smtClean="0"/>
              <a:t>Management</a:t>
            </a:r>
          </a:p>
          <a:p>
            <a:r>
              <a:rPr lang="en-US" dirty="0" smtClean="0"/>
              <a:t>Modes of OS</a:t>
            </a:r>
            <a:endParaRPr lang="en-US" dirty="0"/>
          </a:p>
        </p:txBody>
      </p:sp>
      <p:sp>
        <p:nvSpPr>
          <p:cNvPr id="9" name="Slide Number Placeholder 8"/>
          <p:cNvSpPr>
            <a:spLocks noGrp="1"/>
          </p:cNvSpPr>
          <p:nvPr>
            <p:ph type="sldNum" sz="quarter" idx="12"/>
          </p:nvPr>
        </p:nvSpPr>
        <p:spPr/>
        <p:txBody>
          <a:bodyPr/>
          <a:lstStyle/>
          <a:p>
            <a:fld id="{1D5CD492-2BC6-F348-9965-EC1D86DF57A8}" type="slidenum">
              <a:rPr lang="en-US" smtClean="0"/>
              <a:t>2</a:t>
            </a:fld>
            <a:endParaRPr lang="en-US"/>
          </a:p>
        </p:txBody>
      </p:sp>
      <p:pic>
        <p:nvPicPr>
          <p:cNvPr id="10" name="Grafik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64472"/>
            <a:ext cx="621328" cy="621328"/>
          </a:xfrm>
          <a:prstGeom prst="rect">
            <a:avLst/>
          </a:prstGeom>
        </p:spPr>
      </p:pic>
      <p:pic>
        <p:nvPicPr>
          <p:cNvPr id="11" name="Grafik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4472"/>
            <a:ext cx="564844" cy="564844"/>
          </a:xfrm>
          <a:prstGeom prst="rect">
            <a:avLst/>
          </a:prstGeom>
        </p:spPr>
      </p:pic>
    </p:spTree>
    <p:extLst>
      <p:ext uri="{BB962C8B-B14F-4D97-AF65-F5344CB8AC3E}">
        <p14:creationId xmlns:p14="http://schemas.microsoft.com/office/powerpoint/2010/main" val="10950295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altLang="de-DE" dirty="0" smtClean="0">
                <a:solidFill>
                  <a:srgbClr val="CC3300"/>
                </a:solidFill>
              </a:rPr>
              <a:t>What is Operating System?</a:t>
            </a:r>
          </a:p>
        </p:txBody>
      </p:sp>
      <p:sp>
        <p:nvSpPr>
          <p:cNvPr id="89091" name="Rectangle 3"/>
          <p:cNvSpPr>
            <a:spLocks noGrp="1" noChangeArrowheads="1"/>
          </p:cNvSpPr>
          <p:nvPr>
            <p:ph type="body" idx="1"/>
          </p:nvPr>
        </p:nvSpPr>
        <p:spPr/>
        <p:txBody>
          <a:bodyPr>
            <a:normAutofit/>
          </a:bodyPr>
          <a:lstStyle/>
          <a:p>
            <a:pPr eaLnBrk="1" hangingPunct="1"/>
            <a:r>
              <a:rPr lang="en-US" altLang="de-DE" sz="2400" dirty="0"/>
              <a:t>It is a program!</a:t>
            </a:r>
          </a:p>
          <a:p>
            <a:pPr eaLnBrk="1" hangingPunct="1"/>
            <a:r>
              <a:rPr lang="en-US" altLang="de-DE" sz="2400" dirty="0"/>
              <a:t>It is the first piece of software to run after boot</a:t>
            </a:r>
          </a:p>
          <a:p>
            <a:pPr eaLnBrk="1" hangingPunct="1"/>
            <a:r>
              <a:rPr lang="en-US" altLang="de-DE" sz="2400" dirty="0"/>
              <a:t>It coordinates the execution of all other software</a:t>
            </a:r>
          </a:p>
          <a:p>
            <a:pPr lvl="1" eaLnBrk="1" hangingPunct="1"/>
            <a:r>
              <a:rPr lang="en-US" altLang="de-DE" sz="2200" dirty="0"/>
              <a:t>User programs</a:t>
            </a:r>
          </a:p>
          <a:p>
            <a:pPr eaLnBrk="1" hangingPunct="1"/>
            <a:r>
              <a:rPr lang="en-US" altLang="de-DE" sz="2400" dirty="0"/>
              <a:t>It provides various common services needed by users and </a:t>
            </a:r>
            <a:r>
              <a:rPr lang="en-US" altLang="de-DE" sz="2400" dirty="0" smtClean="0"/>
              <a:t>applications</a:t>
            </a:r>
          </a:p>
          <a:p>
            <a:r>
              <a:rPr lang="en-US" sz="2400" dirty="0"/>
              <a:t>Exploits the hardware resources of one or more processors</a:t>
            </a:r>
          </a:p>
          <a:p>
            <a:r>
              <a:rPr lang="en-US" sz="2400" dirty="0"/>
              <a:t>Provides a set of services to system users</a:t>
            </a:r>
          </a:p>
          <a:p>
            <a:r>
              <a:rPr lang="en-US" sz="2400" dirty="0"/>
              <a:t>Manages secondary memory and I/O devices</a:t>
            </a:r>
          </a:p>
          <a:p>
            <a:pPr eaLnBrk="1" hangingPunct="1"/>
            <a:endParaRPr lang="en-US" altLang="de-DE" sz="2400" dirty="0"/>
          </a:p>
        </p:txBody>
      </p:sp>
      <p:sp>
        <p:nvSpPr>
          <p:cNvPr id="9220"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Times New Roman" panose="02020603050405020304" pitchFamily="18" charset="0"/>
                <a:cs typeface="Times New Roman (Hebrew)" pitchFamily="26" charset="0"/>
              </a:defRPr>
            </a:lvl1pPr>
            <a:lvl2pPr marL="557213" indent="-214313" eaLnBrk="0" hangingPunct="0">
              <a:defRPr sz="2100">
                <a:solidFill>
                  <a:schemeClr val="tx1"/>
                </a:solidFill>
                <a:latin typeface="Times New Roman" panose="02020603050405020304" pitchFamily="18" charset="0"/>
                <a:cs typeface="Times New Roman (Hebrew)" pitchFamily="26" charset="0"/>
              </a:defRPr>
            </a:lvl2pPr>
            <a:lvl3pPr marL="857250" indent="-171450" eaLnBrk="0" hangingPunct="0">
              <a:defRPr sz="2100">
                <a:solidFill>
                  <a:schemeClr val="tx1"/>
                </a:solidFill>
                <a:latin typeface="Times New Roman" panose="02020603050405020304" pitchFamily="18" charset="0"/>
                <a:cs typeface="Times New Roman (Hebrew)" pitchFamily="26" charset="0"/>
              </a:defRPr>
            </a:lvl3pPr>
            <a:lvl4pPr marL="1200150" indent="-171450" eaLnBrk="0" hangingPunct="0">
              <a:defRPr sz="2100">
                <a:solidFill>
                  <a:schemeClr val="tx1"/>
                </a:solidFill>
                <a:latin typeface="Times New Roman" panose="02020603050405020304" pitchFamily="18" charset="0"/>
                <a:cs typeface="Times New Roman (Hebrew)" pitchFamily="26" charset="0"/>
              </a:defRPr>
            </a:lvl4pPr>
            <a:lvl5pPr marL="1543050" indent="-171450" eaLnBrk="0" hangingPunct="0">
              <a:defRPr sz="2100">
                <a:solidFill>
                  <a:schemeClr val="tx1"/>
                </a:solidFill>
                <a:latin typeface="Times New Roman" panose="02020603050405020304" pitchFamily="18" charset="0"/>
                <a:cs typeface="Times New Roman (Hebrew)" pitchFamily="26" charset="0"/>
              </a:defRPr>
            </a:lvl5pPr>
            <a:lvl6pPr marL="18859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6pPr>
            <a:lvl7pPr marL="22288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7pPr>
            <a:lvl8pPr marL="25717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8pPr>
            <a:lvl9pPr marL="29146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9pPr>
          </a:lstStyle>
          <a:p>
            <a:pPr eaLnBrk="1" hangingPunct="1"/>
            <a:fld id="{1512CE74-54FF-4F74-A855-CEF37BD7EF55}" type="slidenum">
              <a:rPr lang="en-US" altLang="de-DE" sz="1050"/>
              <a:pPr eaLnBrk="1" hangingPunct="1"/>
              <a:t>3</a:t>
            </a:fld>
            <a:endParaRPr lang="en-US" altLang="de-DE" sz="1050"/>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71016214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909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909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9091">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9091">
                                            <p:txEl>
                                              <p:pRg st="3" end="3"/>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9091">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9091">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89091">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8909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091"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Times New Roman" panose="02020603050405020304" pitchFamily="18" charset="0"/>
                <a:cs typeface="Times New Roman (Hebrew)" pitchFamily="26" charset="0"/>
              </a:defRPr>
            </a:lvl1pPr>
            <a:lvl2pPr marL="557213" indent="-214313" eaLnBrk="0" hangingPunct="0">
              <a:defRPr sz="2100">
                <a:solidFill>
                  <a:schemeClr val="tx1"/>
                </a:solidFill>
                <a:latin typeface="Times New Roman" panose="02020603050405020304" pitchFamily="18" charset="0"/>
                <a:cs typeface="Times New Roman (Hebrew)" pitchFamily="26" charset="0"/>
              </a:defRPr>
            </a:lvl2pPr>
            <a:lvl3pPr marL="857250" indent="-171450" eaLnBrk="0" hangingPunct="0">
              <a:defRPr sz="2100">
                <a:solidFill>
                  <a:schemeClr val="tx1"/>
                </a:solidFill>
                <a:latin typeface="Times New Roman" panose="02020603050405020304" pitchFamily="18" charset="0"/>
                <a:cs typeface="Times New Roman (Hebrew)" pitchFamily="26" charset="0"/>
              </a:defRPr>
            </a:lvl3pPr>
            <a:lvl4pPr marL="1200150" indent="-171450" eaLnBrk="0" hangingPunct="0">
              <a:defRPr sz="2100">
                <a:solidFill>
                  <a:schemeClr val="tx1"/>
                </a:solidFill>
                <a:latin typeface="Times New Roman" panose="02020603050405020304" pitchFamily="18" charset="0"/>
                <a:cs typeface="Times New Roman (Hebrew)" pitchFamily="26" charset="0"/>
              </a:defRPr>
            </a:lvl4pPr>
            <a:lvl5pPr marL="1543050" indent="-171450" eaLnBrk="0" hangingPunct="0">
              <a:defRPr sz="2100">
                <a:solidFill>
                  <a:schemeClr val="tx1"/>
                </a:solidFill>
                <a:latin typeface="Times New Roman" panose="02020603050405020304" pitchFamily="18" charset="0"/>
                <a:cs typeface="Times New Roman (Hebrew)" pitchFamily="26" charset="0"/>
              </a:defRPr>
            </a:lvl5pPr>
            <a:lvl6pPr marL="18859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6pPr>
            <a:lvl7pPr marL="22288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7pPr>
            <a:lvl8pPr marL="25717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8pPr>
            <a:lvl9pPr marL="29146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9pPr>
          </a:lstStyle>
          <a:p>
            <a:pPr eaLnBrk="1" hangingPunct="1"/>
            <a:fld id="{C60459D8-2631-49E5-A96E-9F05A6D7442C}" type="slidenum">
              <a:rPr lang="en-US" altLang="de-DE" sz="1050"/>
              <a:pPr eaLnBrk="1" hangingPunct="1"/>
              <a:t>4</a:t>
            </a:fld>
            <a:endParaRPr lang="en-US" altLang="de-DE" sz="1050"/>
          </a:p>
        </p:txBody>
      </p:sp>
      <p:sp>
        <p:nvSpPr>
          <p:cNvPr id="10243" name="Rectangle 2"/>
          <p:cNvSpPr>
            <a:spLocks noGrp="1" noChangeArrowheads="1"/>
          </p:cNvSpPr>
          <p:nvPr>
            <p:ph type="title"/>
          </p:nvPr>
        </p:nvSpPr>
        <p:spPr>
          <a:xfrm>
            <a:off x="2526506" y="382191"/>
            <a:ext cx="4371975" cy="1143000"/>
          </a:xfrm>
        </p:spPr>
        <p:txBody>
          <a:bodyPr anchor="ctr"/>
          <a:lstStyle/>
          <a:p>
            <a:pPr eaLnBrk="1" hangingPunct="1"/>
            <a:r>
              <a:rPr lang="en-US" altLang="de-DE" dirty="0" smtClean="0"/>
              <a:t>Introduction</a:t>
            </a:r>
          </a:p>
        </p:txBody>
      </p:sp>
      <p:sp>
        <p:nvSpPr>
          <p:cNvPr id="10244" name="Rectangle 3"/>
          <p:cNvSpPr>
            <a:spLocks noGrp="1" noChangeArrowheads="1"/>
          </p:cNvSpPr>
          <p:nvPr>
            <p:ph type="body" idx="1"/>
          </p:nvPr>
        </p:nvSpPr>
        <p:spPr>
          <a:xfrm>
            <a:off x="1905000" y="4419600"/>
            <a:ext cx="5181600" cy="1752600"/>
          </a:xfrm>
        </p:spPr>
        <p:txBody>
          <a:bodyPr>
            <a:normAutofit lnSpcReduction="10000"/>
          </a:bodyPr>
          <a:lstStyle/>
          <a:p>
            <a:pPr eaLnBrk="1" hangingPunct="1"/>
            <a:r>
              <a:rPr lang="en-US" altLang="de-DE" dirty="0" smtClean="0"/>
              <a:t>A computer system consists of</a:t>
            </a:r>
            <a:endParaRPr lang="en-US" altLang="de-DE" sz="1800" dirty="0"/>
          </a:p>
          <a:p>
            <a:pPr lvl="1" eaLnBrk="1" hangingPunct="1"/>
            <a:r>
              <a:rPr lang="en-US" altLang="de-DE" dirty="0" smtClean="0"/>
              <a:t>hardware</a:t>
            </a:r>
          </a:p>
          <a:p>
            <a:pPr lvl="1" eaLnBrk="1" hangingPunct="1"/>
            <a:r>
              <a:rPr lang="en-US" altLang="de-DE" dirty="0" smtClean="0"/>
              <a:t>system programs</a:t>
            </a:r>
          </a:p>
          <a:p>
            <a:pPr lvl="1" eaLnBrk="1" hangingPunct="1"/>
            <a:r>
              <a:rPr lang="en-US" altLang="de-DE" dirty="0" smtClean="0"/>
              <a:t>application programs</a:t>
            </a:r>
            <a:endParaRPr lang="en-US" altLang="de-DE" sz="1500" dirty="0"/>
          </a:p>
        </p:txBody>
      </p:sp>
      <p:pic>
        <p:nvPicPr>
          <p:cNvPr id="10245" name="Picture 6" descr="C:\B\b4\JPG\foo\1-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1272328"/>
            <a:ext cx="4419600" cy="3273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42775784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3" y="456253"/>
            <a:ext cx="7824788" cy="991548"/>
          </a:xfrm>
        </p:spPr>
        <p:txBody>
          <a:bodyPr vert="horz" lIns="0" rIns="0" bIns="0" anchor="ctr">
            <a:normAutofit/>
          </a:bodyPr>
          <a:lstStyle/>
          <a:p>
            <a:pPr algn="ctr"/>
            <a:r>
              <a:rPr lang="en-NZ" sz="3200" dirty="0">
                <a:solidFill>
                  <a:schemeClr val="tx1"/>
                </a:solidFill>
                <a:latin typeface="Times New Roman" panose="02020603050405020304" pitchFamily="18" charset="0"/>
                <a:cs typeface="Times New Roman" panose="02020603050405020304" pitchFamily="18" charset="0"/>
              </a:rPr>
              <a:t>    Basic Elements</a:t>
            </a:r>
          </a:p>
        </p:txBody>
      </p:sp>
      <p:graphicFrame>
        <p:nvGraphicFramePr>
          <p:cNvPr id="7" name="Content Placeholder 6"/>
          <p:cNvGraphicFramePr>
            <a:graphicFrameLocks noGrp="1"/>
          </p:cNvGraphicFramePr>
          <p:nvPr>
            <p:ph sz="half" idx="4294967295"/>
            <p:extLst/>
          </p:nvPr>
        </p:nvGraphicFramePr>
        <p:xfrm>
          <a:off x="381000" y="2438400"/>
          <a:ext cx="8458200" cy="4191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Foliennummernplatzhalter 2"/>
          <p:cNvSpPr>
            <a:spLocks noGrp="1"/>
          </p:cNvSpPr>
          <p:nvPr>
            <p:ph type="sldNum" sz="quarter" idx="12"/>
          </p:nvPr>
        </p:nvSpPr>
        <p:spPr/>
        <p:txBody>
          <a:bodyPr/>
          <a:lstStyle/>
          <a:p>
            <a:fld id="{B6F15528-21DE-4FAA-801E-634DDDAF4B2B}" type="slidenum">
              <a:rPr lang="en-US" smtClean="0"/>
              <a:pPr/>
              <a:t>5</a:t>
            </a:fld>
            <a:endParaRPr lang="en-US" dirty="0"/>
          </a:p>
        </p:txBody>
      </p:sp>
      <p:pic>
        <p:nvPicPr>
          <p:cNvPr id="5" name="Grafik 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2798620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658813" y="456253"/>
            <a:ext cx="7824788" cy="991548"/>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Processor</a:t>
            </a:r>
          </a:p>
        </p:txBody>
      </p:sp>
      <p:graphicFrame>
        <p:nvGraphicFramePr>
          <p:cNvPr id="4" name="Content Placeholder 3"/>
          <p:cNvGraphicFramePr>
            <a:graphicFrameLocks noGrp="1"/>
          </p:cNvGraphicFramePr>
          <p:nvPr>
            <p:ph sz="half" idx="4294967295"/>
            <p:extLst>
              <p:ext uri="{D42A27DB-BD31-4B8C-83A1-F6EECF244321}">
                <p14:modId xmlns:p14="http://schemas.microsoft.com/office/powerpoint/2010/main" val="3742409062"/>
              </p:ext>
            </p:extLst>
          </p:nvPr>
        </p:nvGraphicFramePr>
        <p:xfrm>
          <a:off x="304800" y="2133600"/>
          <a:ext cx="8534400" cy="4343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Foliennummernplatzhalter 1"/>
          <p:cNvSpPr>
            <a:spLocks noGrp="1"/>
          </p:cNvSpPr>
          <p:nvPr>
            <p:ph type="sldNum" sz="quarter" idx="12"/>
          </p:nvPr>
        </p:nvSpPr>
        <p:spPr/>
        <p:txBody>
          <a:bodyPr/>
          <a:lstStyle/>
          <a:p>
            <a:fld id="{B6F15528-21DE-4FAA-801E-634DDDAF4B2B}" type="slidenum">
              <a:rPr lang="en-US" smtClean="0"/>
              <a:pPr/>
              <a:t>6</a:t>
            </a:fld>
            <a:endParaRPr lang="en-US" dirty="0"/>
          </a:p>
        </p:txBody>
      </p:sp>
      <p:pic>
        <p:nvPicPr>
          <p:cNvPr id="5" name="Grafik 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9978799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658813" y="456253"/>
            <a:ext cx="7824788" cy="1067748"/>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Main Memory</a:t>
            </a:r>
          </a:p>
        </p:txBody>
      </p:sp>
      <p:sp>
        <p:nvSpPr>
          <p:cNvPr id="8195" name="Content Placeholder 2"/>
          <p:cNvSpPr>
            <a:spLocks noGrp="1"/>
          </p:cNvSpPr>
          <p:nvPr>
            <p:ph sz="half" idx="4294967295"/>
          </p:nvPr>
        </p:nvSpPr>
        <p:spPr>
          <a:xfrm>
            <a:off x="533400" y="2133600"/>
            <a:ext cx="8458200" cy="4222750"/>
          </a:xfrm>
        </p:spPr>
        <p:txBody>
          <a:bodyPr>
            <a:normAutofit/>
          </a:bodyPr>
          <a:lstStyle/>
          <a:p>
            <a:r>
              <a:rPr lang="en-US" dirty="0" smtClean="0">
                <a:latin typeface="Times New Roman" panose="02020603050405020304" pitchFamily="18" charset="0"/>
                <a:cs typeface="Times New Roman" panose="02020603050405020304" pitchFamily="18" charset="0"/>
              </a:rPr>
              <a:t>Stores data and programs</a:t>
            </a:r>
          </a:p>
          <a:p>
            <a:r>
              <a:rPr lang="en-US" dirty="0" smtClean="0">
                <a:latin typeface="Times New Roman" panose="02020603050405020304" pitchFamily="18" charset="0"/>
                <a:cs typeface="Times New Roman" panose="02020603050405020304" pitchFamily="18" charset="0"/>
              </a:rPr>
              <a:t>Typically volatile</a:t>
            </a:r>
          </a:p>
          <a:p>
            <a:pPr lvl="1"/>
            <a:r>
              <a:rPr lang="en-US" dirty="0" smtClean="0">
                <a:latin typeface="Times New Roman" panose="02020603050405020304" pitchFamily="18" charset="0"/>
                <a:cs typeface="Times New Roman" panose="02020603050405020304" pitchFamily="18" charset="0"/>
              </a:rPr>
              <a:t>Contents of the memory is lost when the computer is shut down</a:t>
            </a:r>
          </a:p>
          <a:p>
            <a:r>
              <a:rPr lang="en-US" dirty="0" smtClean="0">
                <a:latin typeface="Times New Roman" panose="02020603050405020304" pitchFamily="18" charset="0"/>
                <a:cs typeface="Times New Roman" panose="02020603050405020304" pitchFamily="18" charset="0"/>
              </a:rPr>
              <a:t>Referred to as </a:t>
            </a:r>
            <a:r>
              <a:rPr lang="en-US" i="1" dirty="0" smtClean="0">
                <a:latin typeface="Times New Roman" panose="02020603050405020304" pitchFamily="18" charset="0"/>
                <a:cs typeface="Times New Roman" panose="02020603050405020304" pitchFamily="18" charset="0"/>
              </a:rPr>
              <a:t>real memory </a:t>
            </a:r>
            <a:r>
              <a:rPr lang="en-US" dirty="0" smtClean="0">
                <a:latin typeface="Times New Roman" panose="02020603050405020304" pitchFamily="18" charset="0"/>
                <a:cs typeface="Times New Roman" panose="02020603050405020304" pitchFamily="18" charset="0"/>
              </a:rPr>
              <a:t>or </a:t>
            </a:r>
            <a:r>
              <a:rPr lang="en-US" i="1" dirty="0" smtClean="0">
                <a:latin typeface="Times New Roman" panose="02020603050405020304" pitchFamily="18" charset="0"/>
                <a:cs typeface="Times New Roman" panose="02020603050405020304" pitchFamily="18" charset="0"/>
              </a:rPr>
              <a:t>primary memory</a:t>
            </a:r>
            <a:r>
              <a:rPr lang="en-US" dirty="0" smtClean="0"/>
              <a:t>	</a:t>
            </a:r>
          </a:p>
        </p:txBody>
      </p:sp>
      <p:sp>
        <p:nvSpPr>
          <p:cNvPr id="2" name="Foliennummernplatzhalter 1"/>
          <p:cNvSpPr>
            <a:spLocks noGrp="1"/>
          </p:cNvSpPr>
          <p:nvPr>
            <p:ph type="sldNum" sz="quarter" idx="12"/>
          </p:nvPr>
        </p:nvSpPr>
        <p:spPr/>
        <p:txBody>
          <a:bodyPr/>
          <a:lstStyle/>
          <a:p>
            <a:fld id="{B6F15528-21DE-4FAA-801E-634DDDAF4B2B}" type="slidenum">
              <a:rPr lang="en-US" smtClean="0"/>
              <a:pPr/>
              <a:t>7</a:t>
            </a:fld>
            <a:endParaRPr lang="en-US" dirty="0"/>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9236675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658813" y="456253"/>
            <a:ext cx="7824788" cy="1067747"/>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I/O Modules</a:t>
            </a:r>
          </a:p>
        </p:txBody>
      </p:sp>
      <p:graphicFrame>
        <p:nvGraphicFramePr>
          <p:cNvPr id="4" name="Content Placeholder 3"/>
          <p:cNvGraphicFramePr>
            <a:graphicFrameLocks noGrp="1"/>
          </p:cNvGraphicFramePr>
          <p:nvPr>
            <p:ph sz="half" idx="4294967295"/>
            <p:extLst>
              <p:ext uri="{D42A27DB-BD31-4B8C-83A1-F6EECF244321}">
                <p14:modId xmlns:p14="http://schemas.microsoft.com/office/powerpoint/2010/main" val="3910686729"/>
              </p:ext>
            </p:extLst>
          </p:nvPr>
        </p:nvGraphicFramePr>
        <p:xfrm>
          <a:off x="76200" y="2286000"/>
          <a:ext cx="9220200" cy="411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Foliennummernplatzhalter 1"/>
          <p:cNvSpPr>
            <a:spLocks noGrp="1"/>
          </p:cNvSpPr>
          <p:nvPr>
            <p:ph type="sldNum" sz="quarter" idx="12"/>
          </p:nvPr>
        </p:nvSpPr>
        <p:spPr/>
        <p:txBody>
          <a:bodyPr/>
          <a:lstStyle/>
          <a:p>
            <a:fld id="{B6F15528-21DE-4FAA-801E-634DDDAF4B2B}" type="slidenum">
              <a:rPr lang="en-US" smtClean="0"/>
              <a:pPr/>
              <a:t>8</a:t>
            </a:fld>
            <a:endParaRPr lang="en-US" dirty="0"/>
          </a:p>
        </p:txBody>
      </p:sp>
      <p:pic>
        <p:nvPicPr>
          <p:cNvPr id="5" name="Grafik 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811626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3" y="456253"/>
            <a:ext cx="7824788" cy="991547"/>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NZ" sz="3200" dirty="0">
                <a:solidFill>
                  <a:schemeClr val="tx1"/>
                </a:solidFill>
                <a:latin typeface="Times New Roman" panose="02020603050405020304" pitchFamily="18" charset="0"/>
                <a:cs typeface="Times New Roman" panose="02020603050405020304" pitchFamily="18" charset="0"/>
              </a:rPr>
              <a:t>           System Bus</a:t>
            </a:r>
          </a:p>
        </p:txBody>
      </p:sp>
      <p:sp>
        <p:nvSpPr>
          <p:cNvPr id="45" name="Content Placeholder 44"/>
          <p:cNvSpPr>
            <a:spLocks noGrp="1"/>
          </p:cNvSpPr>
          <p:nvPr>
            <p:ph sz="half" idx="1"/>
          </p:nvPr>
        </p:nvSpPr>
        <p:spPr>
          <a:xfrm>
            <a:off x="467737" y="1743216"/>
            <a:ext cx="8027896" cy="3459163"/>
          </a:xfrm>
        </p:spPr>
        <p:txBody>
          <a:bodyPr>
            <a:noAutofit/>
          </a:bodyPr>
          <a:lstStyle/>
          <a:p>
            <a:pPr marL="282575" lvl="1" indent="-282575">
              <a:spcBef>
                <a:spcPts val="1800"/>
              </a:spcBef>
            </a:pPr>
            <a:r>
              <a:rPr lang="en-US" sz="2600" dirty="0" smtClean="0">
                <a:latin typeface="Times New Roman" panose="02020603050405020304" pitchFamily="18" charset="0"/>
                <a:cs typeface="Times New Roman" panose="02020603050405020304" pitchFamily="18" charset="0"/>
              </a:rPr>
              <a:t>Provides for communication among processors, main memory, and I/O modules</a:t>
            </a:r>
          </a:p>
        </p:txBody>
      </p:sp>
      <p:sp>
        <p:nvSpPr>
          <p:cNvPr id="3" name="Foliennummernplatzhalter 2"/>
          <p:cNvSpPr>
            <a:spLocks noGrp="1"/>
          </p:cNvSpPr>
          <p:nvPr>
            <p:ph type="sldNum" sz="quarter" idx="12"/>
          </p:nvPr>
        </p:nvSpPr>
        <p:spPr/>
        <p:txBody>
          <a:bodyPr/>
          <a:lstStyle/>
          <a:p>
            <a:fld id="{B6F15528-21DE-4FAA-801E-634DDDAF4B2B}" type="slidenum">
              <a:rPr lang="en-US" smtClean="0"/>
              <a:pPr/>
              <a:t>9</a:t>
            </a:fld>
            <a:endParaRPr lang="en-US" dirty="0"/>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6241079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1.pdf"/>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6400" y="-228600"/>
            <a:ext cx="6213764" cy="8041342"/>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10</a:t>
            </a:fld>
            <a:endParaRPr lang="en-US" dirty="0"/>
          </a:p>
        </p:txBody>
      </p:sp>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921269287"/>
      </p:ext>
    </p:extLst>
  </p:cSld>
  <p:clrMapOvr>
    <a:masterClrMapping/>
  </p:clrMapOvr>
  <p:transition spd="slow">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     Microprocessor</a:t>
            </a:r>
          </a:p>
        </p:txBody>
      </p:sp>
      <p:sp>
        <p:nvSpPr>
          <p:cNvPr id="3" name="Content Placeholder 2"/>
          <p:cNvSpPr>
            <a:spLocks noGrp="1"/>
          </p:cNvSpPr>
          <p:nvPr>
            <p:ph sz="half" idx="4294967295"/>
          </p:nvPr>
        </p:nvSpPr>
        <p:spPr>
          <a:xfrm>
            <a:off x="381000" y="2362200"/>
            <a:ext cx="8382000" cy="4267200"/>
          </a:xfrm>
        </p:spPr>
        <p:txBody>
          <a:bodyPr>
            <a:normAutofit/>
          </a:bodyPr>
          <a:lstStyle/>
          <a:p>
            <a:pPr marL="282575" lvl="1" indent="-282575">
              <a:spcBef>
                <a:spcPts val="1800"/>
              </a:spcBef>
            </a:pPr>
            <a:r>
              <a:rPr lang="en-US" sz="2600" dirty="0" smtClean="0">
                <a:latin typeface="Times New Roman" panose="02020603050405020304" pitchFamily="18" charset="0"/>
                <a:cs typeface="Times New Roman" panose="02020603050405020304" pitchFamily="18" charset="0"/>
              </a:rPr>
              <a:t>Invention that brought about desktop and handheld computing</a:t>
            </a:r>
          </a:p>
          <a:p>
            <a:pPr marL="282575" lvl="1" indent="-282575">
              <a:spcBef>
                <a:spcPts val="1800"/>
              </a:spcBef>
            </a:pPr>
            <a:r>
              <a:rPr lang="en-US" sz="2600" dirty="0" smtClean="0">
                <a:latin typeface="Times New Roman" panose="02020603050405020304" pitchFamily="18" charset="0"/>
                <a:cs typeface="Times New Roman" panose="02020603050405020304" pitchFamily="18" charset="0"/>
              </a:rPr>
              <a:t>Contains a processor on a single chip</a:t>
            </a:r>
          </a:p>
          <a:p>
            <a:pPr marL="282575" lvl="1" indent="-282575">
              <a:spcBef>
                <a:spcPts val="1800"/>
              </a:spcBef>
            </a:pPr>
            <a:r>
              <a:rPr lang="en-US" sz="2600" dirty="0" smtClean="0">
                <a:latin typeface="Times New Roman" panose="02020603050405020304" pitchFamily="18" charset="0"/>
                <a:cs typeface="Times New Roman" panose="02020603050405020304" pitchFamily="18" charset="0"/>
              </a:rPr>
              <a:t>Fastest general purpose processors</a:t>
            </a:r>
          </a:p>
          <a:p>
            <a:pPr marL="282575" lvl="1" indent="-282575">
              <a:spcBef>
                <a:spcPts val="1800"/>
              </a:spcBef>
            </a:pPr>
            <a:r>
              <a:rPr lang="en-US" sz="2600" dirty="0" smtClean="0">
                <a:latin typeface="Times New Roman" panose="02020603050405020304" pitchFamily="18" charset="0"/>
                <a:cs typeface="Times New Roman" panose="02020603050405020304" pitchFamily="18" charset="0"/>
              </a:rPr>
              <a:t>Multiprocessors</a:t>
            </a:r>
          </a:p>
          <a:p>
            <a:pPr marL="282575" lvl="1" indent="-282575">
              <a:spcBef>
                <a:spcPts val="1800"/>
              </a:spcBef>
            </a:pPr>
            <a:r>
              <a:rPr lang="en-US" sz="2600" dirty="0" smtClean="0">
                <a:latin typeface="Times New Roman" panose="02020603050405020304" pitchFamily="18" charset="0"/>
                <a:cs typeface="Times New Roman" panose="02020603050405020304" pitchFamily="18" charset="0"/>
              </a:rPr>
              <a:t>Each chip (socket) contains multiple processors (cores)</a:t>
            </a:r>
          </a:p>
          <a:p>
            <a:endParaRPr lang="en-US" dirty="0">
              <a:latin typeface="Times New Roman" panose="02020603050405020304" pitchFamily="18" charset="0"/>
              <a:cs typeface="Times New Roman" panose="02020603050405020304" pitchFamily="18" charset="0"/>
            </a:endParaRPr>
          </a:p>
        </p:txBody>
      </p:sp>
      <p:sp>
        <p:nvSpPr>
          <p:cNvPr id="4" name="Foliennummernplatzhalter 3"/>
          <p:cNvSpPr>
            <a:spLocks noGrp="1"/>
          </p:cNvSpPr>
          <p:nvPr>
            <p:ph type="sldNum" sz="quarter" idx="12"/>
          </p:nvPr>
        </p:nvSpPr>
        <p:spPr/>
        <p:txBody>
          <a:bodyPr/>
          <a:lstStyle/>
          <a:p>
            <a:fld id="{B6F15528-21DE-4FAA-801E-634DDDAF4B2B}" type="slidenum">
              <a:rPr lang="en-US" smtClean="0"/>
              <a:pPr/>
              <a:t>11</a:t>
            </a:fld>
            <a:endParaRPr lang="en-US" dirty="0"/>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4570849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Graphical Processing </a:t>
            </a:r>
            <a:br>
              <a:rPr lang="en-US" sz="3200" dirty="0">
                <a:solidFill>
                  <a:schemeClr val="tx1"/>
                </a:solidFill>
                <a:latin typeface="Times New Roman" panose="02020603050405020304" pitchFamily="18" charset="0"/>
                <a:cs typeface="Times New Roman" panose="02020603050405020304" pitchFamily="18" charset="0"/>
              </a:rPr>
            </a:br>
            <a:r>
              <a:rPr lang="en-US" sz="3200" dirty="0">
                <a:solidFill>
                  <a:schemeClr val="tx1"/>
                </a:solidFill>
                <a:latin typeface="Times New Roman" panose="02020603050405020304" pitchFamily="18" charset="0"/>
                <a:cs typeface="Times New Roman" panose="02020603050405020304" pitchFamily="18" charset="0"/>
              </a:rPr>
              <a:t>Units (GPU’s)</a:t>
            </a:r>
          </a:p>
        </p:txBody>
      </p:sp>
      <p:sp>
        <p:nvSpPr>
          <p:cNvPr id="3" name="Content Placeholder 2"/>
          <p:cNvSpPr>
            <a:spLocks noGrp="1"/>
          </p:cNvSpPr>
          <p:nvPr>
            <p:ph sz="half" idx="4294967295"/>
          </p:nvPr>
        </p:nvSpPr>
        <p:spPr>
          <a:xfrm>
            <a:off x="304800" y="2133600"/>
            <a:ext cx="8534400" cy="4572000"/>
          </a:xfrm>
        </p:spPr>
        <p:txBody>
          <a:bodyPr>
            <a:normAutofit/>
          </a:bodyPr>
          <a:lstStyle/>
          <a:p>
            <a:pPr marL="282575" lvl="1" indent="-282575">
              <a:spcBef>
                <a:spcPts val="1800"/>
              </a:spcBef>
            </a:pPr>
            <a:r>
              <a:rPr lang="en-US" sz="2800" dirty="0" smtClean="0">
                <a:latin typeface="Times New Roman" panose="02020603050405020304" pitchFamily="18" charset="0"/>
                <a:cs typeface="Times New Roman" panose="02020603050405020304" pitchFamily="18" charset="0"/>
              </a:rPr>
              <a:t>Provide efficient computation on arrays of data using Single-Instruction Multiple Data (SIMD) techniques pioneered in supercomputers</a:t>
            </a:r>
          </a:p>
          <a:p>
            <a:pPr marL="282575" lvl="1" indent="-282575">
              <a:spcBef>
                <a:spcPts val="1800"/>
              </a:spcBef>
            </a:pPr>
            <a:r>
              <a:rPr lang="en-US" sz="2600" dirty="0" smtClean="0">
                <a:latin typeface="Times New Roman" panose="02020603050405020304" pitchFamily="18" charset="0"/>
                <a:cs typeface="Times New Roman" panose="02020603050405020304" pitchFamily="18" charset="0"/>
              </a:rPr>
              <a:t>No longer used just for rendering advanced graphics</a:t>
            </a:r>
          </a:p>
          <a:p>
            <a:pPr marL="565150" lvl="2">
              <a:lnSpc>
                <a:spcPct val="80000"/>
              </a:lnSpc>
              <a:spcBef>
                <a:spcPts val="1800"/>
              </a:spcBef>
            </a:pPr>
            <a:r>
              <a:rPr lang="en-US" sz="2400" dirty="0" smtClean="0">
                <a:latin typeface="Times New Roman" panose="02020603050405020304" pitchFamily="18" charset="0"/>
                <a:cs typeface="Times New Roman" panose="02020603050405020304" pitchFamily="18" charset="0"/>
              </a:rPr>
              <a:t>Also used for general numerical processing</a:t>
            </a:r>
          </a:p>
          <a:p>
            <a:pPr marL="1130300" lvl="4">
              <a:lnSpc>
                <a:spcPct val="50000"/>
              </a:lnSpc>
              <a:spcBef>
                <a:spcPts val="1800"/>
              </a:spcBef>
            </a:pPr>
            <a:r>
              <a:rPr lang="en-US" sz="2400" dirty="0" smtClean="0">
                <a:latin typeface="Times New Roman" panose="02020603050405020304" pitchFamily="18" charset="0"/>
                <a:cs typeface="Times New Roman" panose="02020603050405020304" pitchFamily="18" charset="0"/>
              </a:rPr>
              <a:t>Physics simulations for games</a:t>
            </a:r>
          </a:p>
          <a:p>
            <a:pPr marL="1130300" lvl="4">
              <a:lnSpc>
                <a:spcPct val="50000"/>
              </a:lnSpc>
              <a:spcBef>
                <a:spcPts val="1800"/>
              </a:spcBef>
            </a:pPr>
            <a:r>
              <a:rPr lang="en-US" sz="2400" dirty="0" smtClean="0">
                <a:latin typeface="Times New Roman" panose="02020603050405020304" pitchFamily="18" charset="0"/>
                <a:cs typeface="Times New Roman" panose="02020603050405020304" pitchFamily="18" charset="0"/>
              </a:rPr>
              <a:t>Computations on large spreadsheets</a:t>
            </a:r>
          </a:p>
          <a:p>
            <a:endParaRPr lang="en-US" sz="2400" dirty="0">
              <a:latin typeface="Times New Roman" panose="02020603050405020304" pitchFamily="18" charset="0"/>
              <a:cs typeface="Times New Roman" panose="02020603050405020304" pitchFamily="18" charset="0"/>
            </a:endParaRPr>
          </a:p>
        </p:txBody>
      </p:sp>
      <p:sp>
        <p:nvSpPr>
          <p:cNvPr id="5" name="Foliennummernplatzhalter 4"/>
          <p:cNvSpPr>
            <a:spLocks noGrp="1"/>
          </p:cNvSpPr>
          <p:nvPr>
            <p:ph type="sldNum" sz="quarter" idx="12"/>
          </p:nvPr>
        </p:nvSpPr>
        <p:spPr/>
        <p:txBody>
          <a:bodyPr/>
          <a:lstStyle/>
          <a:p>
            <a:fld id="{B6F15528-21DE-4FAA-801E-634DDDAF4B2B}" type="slidenum">
              <a:rPr lang="en-US" smtClean="0"/>
              <a:pPr/>
              <a:t>12</a:t>
            </a:fld>
            <a:endParaRPr lang="en-US" dirty="0"/>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140182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Digital Signal Processors</a:t>
            </a:r>
            <a:br>
              <a:rPr lang="en-US" sz="3200" dirty="0">
                <a:solidFill>
                  <a:schemeClr val="tx1"/>
                </a:solidFill>
                <a:latin typeface="Times New Roman" panose="02020603050405020304" pitchFamily="18" charset="0"/>
                <a:cs typeface="Times New Roman" panose="02020603050405020304" pitchFamily="18" charset="0"/>
              </a:rPr>
            </a:br>
            <a:r>
              <a:rPr lang="en-US" sz="3200" dirty="0">
                <a:solidFill>
                  <a:schemeClr val="tx1"/>
                </a:solidFill>
                <a:latin typeface="Times New Roman" panose="02020603050405020304" pitchFamily="18" charset="0"/>
                <a:cs typeface="Times New Roman" panose="02020603050405020304" pitchFamily="18" charset="0"/>
              </a:rPr>
              <a:t>(DSPs)</a:t>
            </a:r>
          </a:p>
        </p:txBody>
      </p:sp>
      <p:sp>
        <p:nvSpPr>
          <p:cNvPr id="3" name="Content Placeholder 2"/>
          <p:cNvSpPr>
            <a:spLocks noGrp="1"/>
          </p:cNvSpPr>
          <p:nvPr>
            <p:ph sz="half" idx="4294967295"/>
          </p:nvPr>
        </p:nvSpPr>
        <p:spPr>
          <a:xfrm>
            <a:off x="304800" y="2057400"/>
            <a:ext cx="8534400" cy="4038600"/>
          </a:xfrm>
        </p:spPr>
        <p:txBody>
          <a:bodyPr vert="horz">
            <a:normAutofit/>
          </a:bodyPr>
          <a:lstStyle/>
          <a:p>
            <a:pPr marL="282575" lvl="1" indent="-282575">
              <a:spcBef>
                <a:spcPts val="1800"/>
              </a:spcBef>
            </a:pPr>
            <a:r>
              <a:rPr lang="en-US" sz="2800" dirty="0" smtClean="0">
                <a:latin typeface="Times New Roman" panose="02020603050405020304" pitchFamily="18" charset="0"/>
                <a:cs typeface="Times New Roman" panose="02020603050405020304" pitchFamily="18" charset="0"/>
              </a:rPr>
              <a:t>Deal </a:t>
            </a:r>
            <a:r>
              <a:rPr lang="en-US" sz="2800" dirty="0">
                <a:latin typeface="Times New Roman" panose="02020603050405020304" pitchFamily="18" charset="0"/>
                <a:cs typeface="Times New Roman" panose="02020603050405020304" pitchFamily="18" charset="0"/>
              </a:rPr>
              <a:t>with streaming signals such as audio or video</a:t>
            </a:r>
          </a:p>
          <a:p>
            <a:pPr marL="282575" lvl="1" indent="-282575">
              <a:spcBef>
                <a:spcPts val="1800"/>
              </a:spcBef>
            </a:pPr>
            <a:r>
              <a:rPr lang="en-US" sz="2800" dirty="0">
                <a:latin typeface="Times New Roman" panose="02020603050405020304" pitchFamily="18" charset="0"/>
                <a:cs typeface="Times New Roman" panose="02020603050405020304" pitchFamily="18" charset="0"/>
              </a:rPr>
              <a:t>Used to be embedded in I/O devices like modems</a:t>
            </a:r>
          </a:p>
          <a:p>
            <a:pPr lvl="3"/>
            <a:r>
              <a:rPr lang="en-US" dirty="0">
                <a:latin typeface="Times New Roman" panose="02020603050405020304" pitchFamily="18" charset="0"/>
                <a:cs typeface="Times New Roman" panose="02020603050405020304" pitchFamily="18" charset="0"/>
              </a:rPr>
              <a:t>Are now becoming first-class computational devices, especially in handhelds</a:t>
            </a:r>
          </a:p>
          <a:p>
            <a:pPr marL="282575" lvl="1" indent="-282575">
              <a:spcBef>
                <a:spcPts val="1800"/>
              </a:spcBef>
            </a:pPr>
            <a:r>
              <a:rPr lang="en-US" sz="2800" dirty="0">
                <a:latin typeface="Times New Roman" panose="02020603050405020304" pitchFamily="18" charset="0"/>
                <a:cs typeface="Times New Roman" panose="02020603050405020304" pitchFamily="18" charset="0"/>
              </a:rPr>
              <a:t>Encoding/decoding speech and video (codecs)</a:t>
            </a:r>
          </a:p>
          <a:p>
            <a:pPr marL="282575" lvl="1" indent="-282575">
              <a:spcBef>
                <a:spcPts val="1800"/>
              </a:spcBef>
            </a:pPr>
            <a:r>
              <a:rPr lang="en-US" sz="2800" dirty="0">
                <a:latin typeface="Times New Roman" panose="02020603050405020304" pitchFamily="18" charset="0"/>
                <a:cs typeface="Times New Roman" panose="02020603050405020304" pitchFamily="18" charset="0"/>
              </a:rPr>
              <a:t>Provide support for encryption and security</a:t>
            </a:r>
          </a:p>
        </p:txBody>
      </p:sp>
      <p:sp>
        <p:nvSpPr>
          <p:cNvPr id="5" name="Foliennummernplatzhalter 4"/>
          <p:cNvSpPr>
            <a:spLocks noGrp="1"/>
          </p:cNvSpPr>
          <p:nvPr>
            <p:ph type="sldNum" sz="quarter" idx="12"/>
          </p:nvPr>
        </p:nvSpPr>
        <p:spPr/>
        <p:txBody>
          <a:bodyPr/>
          <a:lstStyle/>
          <a:p>
            <a:fld id="{B6F15528-21DE-4FAA-801E-634DDDAF4B2B}" type="slidenum">
              <a:rPr lang="en-US" smtClean="0"/>
              <a:pPr/>
              <a:t>13</a:t>
            </a:fld>
            <a:endParaRPr lang="en-US" dirty="0"/>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0179766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System on a Chip</a:t>
            </a:r>
            <a:br>
              <a:rPr lang="en-US" sz="3200" dirty="0">
                <a:solidFill>
                  <a:schemeClr val="tx1"/>
                </a:solidFill>
                <a:latin typeface="Times New Roman" panose="02020603050405020304" pitchFamily="18" charset="0"/>
                <a:cs typeface="Times New Roman" panose="02020603050405020304" pitchFamily="18" charset="0"/>
              </a:rPr>
            </a:br>
            <a:r>
              <a:rPr lang="en-US" sz="3200" dirty="0">
                <a:solidFill>
                  <a:schemeClr val="tx1"/>
                </a:solidFill>
                <a:latin typeface="Times New Roman" panose="02020603050405020304" pitchFamily="18" charset="0"/>
                <a:cs typeface="Times New Roman" panose="02020603050405020304" pitchFamily="18" charset="0"/>
              </a:rPr>
              <a:t>(SoC)</a:t>
            </a:r>
          </a:p>
        </p:txBody>
      </p:sp>
      <p:sp>
        <p:nvSpPr>
          <p:cNvPr id="10" name="Content Placeholder 9"/>
          <p:cNvSpPr>
            <a:spLocks noGrp="1"/>
          </p:cNvSpPr>
          <p:nvPr>
            <p:ph sz="half" idx="4294967295"/>
          </p:nvPr>
        </p:nvSpPr>
        <p:spPr>
          <a:xfrm>
            <a:off x="304800" y="2209800"/>
            <a:ext cx="8534400" cy="4267200"/>
          </a:xfrm>
        </p:spPr>
        <p:txBody>
          <a:bodyPr vert="horz">
            <a:normAutofit/>
          </a:bodyPr>
          <a:lstStyle/>
          <a:p>
            <a:r>
              <a:rPr lang="en-US" dirty="0">
                <a:latin typeface="Times New Roman" panose="02020603050405020304" pitchFamily="18" charset="0"/>
                <a:cs typeface="Times New Roman" panose="02020603050405020304" pitchFamily="18" charset="0"/>
              </a:rPr>
              <a:t>To satisfy the requirements of handheld devices, the classic microprocessor is giving way to the </a:t>
            </a:r>
            <a:r>
              <a:rPr lang="en-US" dirty="0" err="1">
                <a:latin typeface="Times New Roman" panose="02020603050405020304" pitchFamily="18" charset="0"/>
                <a:cs typeface="Times New Roman" panose="02020603050405020304" pitchFamily="18" charset="0"/>
              </a:rPr>
              <a:t>SoC</a:t>
            </a:r>
            <a:endParaRPr lang="en-US" dirty="0">
              <a:latin typeface="Times New Roman" panose="02020603050405020304" pitchFamily="18" charset="0"/>
              <a:cs typeface="Times New Roman" panose="02020603050405020304" pitchFamily="18" charset="0"/>
            </a:endParaRPr>
          </a:p>
          <a:p>
            <a:pPr lvl="2"/>
            <a:r>
              <a:rPr lang="en-US" sz="2400" dirty="0">
                <a:latin typeface="Times New Roman" panose="02020603050405020304" pitchFamily="18" charset="0"/>
                <a:cs typeface="Times New Roman" panose="02020603050405020304" pitchFamily="18" charset="0"/>
              </a:rPr>
              <a:t>Other components of the system, such as DSPs, GPUs, I/O devices (such as codecs and radios) and main memory, in addition to </a:t>
            </a:r>
            <a:r>
              <a:rPr lang="en-US" sz="2400" dirty="0" smtClean="0">
                <a:latin typeface="Times New Roman" panose="02020603050405020304" pitchFamily="18" charset="0"/>
                <a:cs typeface="Times New Roman" panose="02020603050405020304" pitchFamily="18" charset="0"/>
              </a:rPr>
              <a:t>the CPUs </a:t>
            </a:r>
            <a:r>
              <a:rPr lang="en-US" sz="2400" dirty="0">
                <a:latin typeface="Times New Roman" panose="02020603050405020304" pitchFamily="18" charset="0"/>
                <a:cs typeface="Times New Roman" panose="02020603050405020304" pitchFamily="18" charset="0"/>
              </a:rPr>
              <a:t>and caches, are on the same chip</a:t>
            </a:r>
          </a:p>
          <a:p>
            <a:endParaRPr lang="en-US" dirty="0"/>
          </a:p>
        </p:txBody>
      </p:sp>
      <p:sp>
        <p:nvSpPr>
          <p:cNvPr id="3" name="Foliennummernplatzhalter 2"/>
          <p:cNvSpPr>
            <a:spLocks noGrp="1"/>
          </p:cNvSpPr>
          <p:nvPr>
            <p:ph type="sldNum" sz="quarter" idx="12"/>
          </p:nvPr>
        </p:nvSpPr>
        <p:spPr/>
        <p:txBody>
          <a:bodyPr/>
          <a:lstStyle/>
          <a:p>
            <a:fld id="{B6F15528-21DE-4FAA-801E-634DDDAF4B2B}" type="slidenum">
              <a:rPr lang="en-US" smtClean="0"/>
              <a:pPr/>
              <a:t>14</a:t>
            </a:fld>
            <a:endParaRPr lang="en-US" dirty="0"/>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9903605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658813" y="456253"/>
            <a:ext cx="7824788" cy="991547"/>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Instruction Execution</a:t>
            </a:r>
          </a:p>
        </p:txBody>
      </p:sp>
      <p:sp>
        <p:nvSpPr>
          <p:cNvPr id="17411" name="Content Placeholder 2"/>
          <p:cNvSpPr>
            <a:spLocks noGrp="1"/>
          </p:cNvSpPr>
          <p:nvPr>
            <p:ph sz="half" idx="4294967295"/>
          </p:nvPr>
        </p:nvSpPr>
        <p:spPr>
          <a:xfrm>
            <a:off x="685800" y="2209800"/>
            <a:ext cx="7848600" cy="1828800"/>
          </a:xfrm>
        </p:spPr>
        <p:txBody>
          <a:bodyPr>
            <a:normAutofit/>
          </a:bodyPr>
          <a:lstStyle/>
          <a:p>
            <a:r>
              <a:rPr lang="en-US" dirty="0" smtClean="0">
                <a:latin typeface="Times New Roman" panose="02020603050405020304" pitchFamily="18" charset="0"/>
                <a:cs typeface="Times New Roman" panose="02020603050405020304" pitchFamily="18" charset="0"/>
              </a:rPr>
              <a:t>A program consists of a set of instructions stored in memory</a:t>
            </a:r>
          </a:p>
        </p:txBody>
      </p:sp>
      <p:graphicFrame>
        <p:nvGraphicFramePr>
          <p:cNvPr id="4" name="Diagram 3"/>
          <p:cNvGraphicFramePr/>
          <p:nvPr>
            <p:extLst>
              <p:ext uri="{D42A27DB-BD31-4B8C-83A1-F6EECF244321}">
                <p14:modId xmlns:p14="http://schemas.microsoft.com/office/powerpoint/2010/main" val="2483515506"/>
              </p:ext>
            </p:extLst>
          </p:nvPr>
        </p:nvGraphicFramePr>
        <p:xfrm>
          <a:off x="914400" y="2895600"/>
          <a:ext cx="7467600" cy="3606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p:cNvSpPr txBox="1"/>
          <p:nvPr/>
        </p:nvSpPr>
        <p:spPr>
          <a:xfrm>
            <a:off x="2815590" y="5769471"/>
            <a:ext cx="3810000" cy="769441"/>
          </a:xfrm>
          <a:prstGeom prst="rect">
            <a:avLst/>
          </a:prstGeom>
          <a:noFill/>
        </p:spPr>
        <p:txBody>
          <a:bodyPr wrap="square" rtlCol="0">
            <a:spAutoFit/>
          </a:bodyPr>
          <a:lstStyle/>
          <a:p>
            <a:pPr lvl="0"/>
            <a:r>
              <a:rPr lang="en-US" sz="2600" dirty="0">
                <a:latin typeface="Times New Roman" panose="02020603050405020304" pitchFamily="18" charset="0"/>
                <a:cs typeface="Times New Roman" panose="02020603050405020304" pitchFamily="18" charset="0"/>
              </a:rPr>
              <a:t>Two </a:t>
            </a:r>
            <a:r>
              <a:rPr lang="en-US" sz="2600" dirty="0" smtClean="0">
                <a:latin typeface="Times New Roman" panose="02020603050405020304" pitchFamily="18" charset="0"/>
                <a:cs typeface="Times New Roman" panose="02020603050405020304" pitchFamily="18" charset="0"/>
              </a:rPr>
              <a:t>steps</a:t>
            </a:r>
            <a:endParaRPr lang="en-US" sz="2600" dirty="0">
              <a:latin typeface="Times New Roman" panose="02020603050405020304" pitchFamily="18" charset="0"/>
              <a:cs typeface="Times New Roman" panose="02020603050405020304" pitchFamily="18" charset="0"/>
            </a:endParaRPr>
          </a:p>
          <a:p>
            <a:endParaRPr lang="en-US" dirty="0"/>
          </a:p>
        </p:txBody>
      </p:sp>
      <p:sp>
        <p:nvSpPr>
          <p:cNvPr id="3" name="Foliennummernplatzhalter 2"/>
          <p:cNvSpPr>
            <a:spLocks noGrp="1"/>
          </p:cNvSpPr>
          <p:nvPr>
            <p:ph type="sldNum" sz="quarter" idx="12"/>
          </p:nvPr>
        </p:nvSpPr>
        <p:spPr/>
        <p:txBody>
          <a:bodyPr/>
          <a:lstStyle/>
          <a:p>
            <a:fld id="{B6F15528-21DE-4FAA-801E-634DDDAF4B2B}" type="slidenum">
              <a:rPr lang="en-US" smtClean="0"/>
              <a:pPr/>
              <a:t>15</a:t>
            </a:fld>
            <a:endParaRPr lang="en-US" dirty="0"/>
          </a:p>
        </p:txBody>
      </p:sp>
      <p:pic>
        <p:nvPicPr>
          <p:cNvPr id="7" name="Grafik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4423121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1524000" y="198835"/>
            <a:ext cx="6396038" cy="1096565"/>
          </a:xfrm>
        </p:spPr>
        <p:txBody>
          <a:bodyPr anchor="ctr">
            <a:normAutofit/>
          </a:bodyPr>
          <a:lstStyle/>
          <a:p>
            <a:r>
              <a:rPr lang="en-US" altLang="de-DE" dirty="0"/>
              <a:t>How the CPU Executes Instructions?</a:t>
            </a:r>
          </a:p>
        </p:txBody>
      </p:sp>
      <p:sp>
        <p:nvSpPr>
          <p:cNvPr id="11267" name="Rectangle 3"/>
          <p:cNvSpPr>
            <a:spLocks noGrp="1" noChangeArrowheads="1"/>
          </p:cNvSpPr>
          <p:nvPr>
            <p:ph type="body" idx="1"/>
          </p:nvPr>
        </p:nvSpPr>
        <p:spPr/>
        <p:txBody>
          <a:bodyPr/>
          <a:lstStyle/>
          <a:p>
            <a:pPr marL="457200" indent="-457200">
              <a:lnSpc>
                <a:spcPct val="90000"/>
              </a:lnSpc>
            </a:pPr>
            <a:r>
              <a:rPr lang="en-US" altLang="de-DE" smtClean="0"/>
              <a:t>Four steps performed for each instruction</a:t>
            </a:r>
          </a:p>
          <a:p>
            <a:pPr marL="742950" lvl="1" indent="-400050">
              <a:lnSpc>
                <a:spcPct val="90000"/>
              </a:lnSpc>
            </a:pPr>
            <a:r>
              <a:rPr lang="en-US" altLang="de-DE" smtClean="0"/>
              <a:t>Machine cycle: the amount of time needed to execute an instruction</a:t>
            </a:r>
          </a:p>
          <a:p>
            <a:pPr marL="742950" lvl="1" indent="-400050">
              <a:lnSpc>
                <a:spcPct val="90000"/>
              </a:lnSpc>
            </a:pPr>
            <a:r>
              <a:rPr lang="en-US" altLang="de-DE" smtClean="0"/>
              <a:t>Personal computers execute in less than one millionth of a second</a:t>
            </a:r>
          </a:p>
          <a:p>
            <a:pPr marL="742950" lvl="1" indent="-400050">
              <a:lnSpc>
                <a:spcPct val="90000"/>
              </a:lnSpc>
            </a:pPr>
            <a:r>
              <a:rPr lang="en-US" altLang="de-DE" smtClean="0"/>
              <a:t>Supercomputers execute in less than one trillionth of a second</a:t>
            </a:r>
          </a:p>
          <a:p>
            <a:pPr marL="457200" indent="-457200">
              <a:lnSpc>
                <a:spcPct val="90000"/>
              </a:lnSpc>
            </a:pPr>
            <a:r>
              <a:rPr lang="en-US" altLang="de-DE" smtClean="0"/>
              <a:t>Each CPU has its own instruction set</a:t>
            </a:r>
          </a:p>
          <a:p>
            <a:pPr marL="742950" lvl="1" indent="-400050">
              <a:lnSpc>
                <a:spcPct val="90000"/>
              </a:lnSpc>
            </a:pPr>
            <a:r>
              <a:rPr lang="en-US" altLang="de-DE" smtClean="0"/>
              <a:t>those instructions that CPU can understand and execute</a:t>
            </a:r>
          </a:p>
        </p:txBody>
      </p:sp>
      <p:sp>
        <p:nvSpPr>
          <p:cNvPr id="11268"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Times New Roman" panose="02020603050405020304" pitchFamily="18" charset="0"/>
                <a:cs typeface="Times New Roman (Hebrew)" pitchFamily="26" charset="0"/>
              </a:defRPr>
            </a:lvl1pPr>
            <a:lvl2pPr marL="557213" indent="-214313" eaLnBrk="0" hangingPunct="0">
              <a:defRPr sz="2100">
                <a:solidFill>
                  <a:schemeClr val="tx1"/>
                </a:solidFill>
                <a:latin typeface="Times New Roman" panose="02020603050405020304" pitchFamily="18" charset="0"/>
                <a:cs typeface="Times New Roman (Hebrew)" pitchFamily="26" charset="0"/>
              </a:defRPr>
            </a:lvl2pPr>
            <a:lvl3pPr marL="857250" indent="-171450" eaLnBrk="0" hangingPunct="0">
              <a:defRPr sz="2100">
                <a:solidFill>
                  <a:schemeClr val="tx1"/>
                </a:solidFill>
                <a:latin typeface="Times New Roman" panose="02020603050405020304" pitchFamily="18" charset="0"/>
                <a:cs typeface="Times New Roman (Hebrew)" pitchFamily="26" charset="0"/>
              </a:defRPr>
            </a:lvl3pPr>
            <a:lvl4pPr marL="1200150" indent="-171450" eaLnBrk="0" hangingPunct="0">
              <a:defRPr sz="2100">
                <a:solidFill>
                  <a:schemeClr val="tx1"/>
                </a:solidFill>
                <a:latin typeface="Times New Roman" panose="02020603050405020304" pitchFamily="18" charset="0"/>
                <a:cs typeface="Times New Roman (Hebrew)" pitchFamily="26" charset="0"/>
              </a:defRPr>
            </a:lvl4pPr>
            <a:lvl5pPr marL="1543050" indent="-171450" eaLnBrk="0" hangingPunct="0">
              <a:defRPr sz="2100">
                <a:solidFill>
                  <a:schemeClr val="tx1"/>
                </a:solidFill>
                <a:latin typeface="Times New Roman" panose="02020603050405020304" pitchFamily="18" charset="0"/>
                <a:cs typeface="Times New Roman (Hebrew)" pitchFamily="26" charset="0"/>
              </a:defRPr>
            </a:lvl5pPr>
            <a:lvl6pPr marL="18859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6pPr>
            <a:lvl7pPr marL="22288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7pPr>
            <a:lvl8pPr marL="25717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8pPr>
            <a:lvl9pPr marL="29146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9pPr>
          </a:lstStyle>
          <a:p>
            <a:pPr eaLnBrk="1" hangingPunct="1"/>
            <a:fld id="{68F5A629-B1DD-4112-8ED5-75DBE3FF4F9B}" type="slidenum">
              <a:rPr lang="en-US" altLang="de-DE" sz="1050"/>
              <a:pPr eaLnBrk="1" hangingPunct="1"/>
              <a:t>16</a:t>
            </a:fld>
            <a:endParaRPr lang="en-US" altLang="de-DE" sz="1050"/>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15899314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altLang="de-DE" dirty="0" smtClean="0"/>
              <a:t>The Machine Cycle</a:t>
            </a:r>
          </a:p>
        </p:txBody>
      </p:sp>
      <p:sp>
        <p:nvSpPr>
          <p:cNvPr id="12291" name="Rectangle 3"/>
          <p:cNvSpPr>
            <a:spLocks noGrp="1" noChangeArrowheads="1"/>
          </p:cNvSpPr>
          <p:nvPr>
            <p:ph type="body" idx="1"/>
          </p:nvPr>
        </p:nvSpPr>
        <p:spPr>
          <a:xfrm>
            <a:off x="1219200" y="1600200"/>
            <a:ext cx="3738563" cy="4533900"/>
          </a:xfrm>
        </p:spPr>
        <p:txBody>
          <a:bodyPr>
            <a:normAutofit/>
          </a:bodyPr>
          <a:lstStyle/>
          <a:p>
            <a:pPr>
              <a:lnSpc>
                <a:spcPct val="90000"/>
              </a:lnSpc>
            </a:pPr>
            <a:r>
              <a:rPr lang="en-US" altLang="de-DE" dirty="0" smtClean="0"/>
              <a:t>The time required to retrieve, execute, and store an operation</a:t>
            </a:r>
          </a:p>
          <a:p>
            <a:pPr>
              <a:lnSpc>
                <a:spcPct val="90000"/>
              </a:lnSpc>
            </a:pPr>
            <a:r>
              <a:rPr lang="en-US" altLang="de-DE" dirty="0" smtClean="0"/>
              <a:t>Components</a:t>
            </a:r>
          </a:p>
          <a:p>
            <a:pPr lvl="1">
              <a:lnSpc>
                <a:spcPct val="90000"/>
              </a:lnSpc>
            </a:pPr>
            <a:r>
              <a:rPr lang="en-US" altLang="de-DE" dirty="0" smtClean="0"/>
              <a:t>Instruction time</a:t>
            </a:r>
          </a:p>
          <a:p>
            <a:pPr lvl="1">
              <a:lnSpc>
                <a:spcPct val="90000"/>
              </a:lnSpc>
            </a:pPr>
            <a:r>
              <a:rPr lang="en-US" altLang="de-DE" dirty="0" smtClean="0"/>
              <a:t>Execution time</a:t>
            </a:r>
          </a:p>
          <a:p>
            <a:pPr>
              <a:lnSpc>
                <a:spcPct val="90000"/>
              </a:lnSpc>
            </a:pPr>
            <a:r>
              <a:rPr lang="en-US" altLang="de-DE" dirty="0" smtClean="0"/>
              <a:t>System clock synchronizes operations</a:t>
            </a:r>
          </a:p>
        </p:txBody>
      </p:sp>
      <p:pic>
        <p:nvPicPr>
          <p:cNvPr id="12292" name="Picture 4" descr="7713d04_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0846" y="1447800"/>
            <a:ext cx="2901554" cy="4724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3"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Times New Roman" panose="02020603050405020304" pitchFamily="18" charset="0"/>
                <a:cs typeface="Times New Roman (Hebrew)" pitchFamily="26" charset="0"/>
              </a:defRPr>
            </a:lvl1pPr>
            <a:lvl2pPr marL="557213" indent="-214313" eaLnBrk="0" hangingPunct="0">
              <a:defRPr sz="2100">
                <a:solidFill>
                  <a:schemeClr val="tx1"/>
                </a:solidFill>
                <a:latin typeface="Times New Roman" panose="02020603050405020304" pitchFamily="18" charset="0"/>
                <a:cs typeface="Times New Roman (Hebrew)" pitchFamily="26" charset="0"/>
              </a:defRPr>
            </a:lvl2pPr>
            <a:lvl3pPr marL="857250" indent="-171450" eaLnBrk="0" hangingPunct="0">
              <a:defRPr sz="2100">
                <a:solidFill>
                  <a:schemeClr val="tx1"/>
                </a:solidFill>
                <a:latin typeface="Times New Roman" panose="02020603050405020304" pitchFamily="18" charset="0"/>
                <a:cs typeface="Times New Roman (Hebrew)" pitchFamily="26" charset="0"/>
              </a:defRPr>
            </a:lvl3pPr>
            <a:lvl4pPr marL="1200150" indent="-171450" eaLnBrk="0" hangingPunct="0">
              <a:defRPr sz="2100">
                <a:solidFill>
                  <a:schemeClr val="tx1"/>
                </a:solidFill>
                <a:latin typeface="Times New Roman" panose="02020603050405020304" pitchFamily="18" charset="0"/>
                <a:cs typeface="Times New Roman (Hebrew)" pitchFamily="26" charset="0"/>
              </a:defRPr>
            </a:lvl4pPr>
            <a:lvl5pPr marL="1543050" indent="-171450" eaLnBrk="0" hangingPunct="0">
              <a:defRPr sz="2100">
                <a:solidFill>
                  <a:schemeClr val="tx1"/>
                </a:solidFill>
                <a:latin typeface="Times New Roman" panose="02020603050405020304" pitchFamily="18" charset="0"/>
                <a:cs typeface="Times New Roman (Hebrew)" pitchFamily="26" charset="0"/>
              </a:defRPr>
            </a:lvl5pPr>
            <a:lvl6pPr marL="18859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6pPr>
            <a:lvl7pPr marL="22288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7pPr>
            <a:lvl8pPr marL="25717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8pPr>
            <a:lvl9pPr marL="29146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9pPr>
          </a:lstStyle>
          <a:p>
            <a:pPr eaLnBrk="1" hangingPunct="1"/>
            <a:fld id="{316AC0FE-3BF1-48DF-92CC-6D9F23C7EC1E}" type="slidenum">
              <a:rPr lang="en-US" altLang="de-DE" sz="1050"/>
              <a:pPr eaLnBrk="1" hangingPunct="1"/>
              <a:t>17</a:t>
            </a:fld>
            <a:endParaRPr lang="en-US" altLang="de-DE" sz="1050"/>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14243951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2.pdf"/>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 y="0"/>
            <a:ext cx="9989670" cy="7719290"/>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18</a:t>
            </a:fld>
            <a:endParaRPr lang="en-US" dirty="0"/>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73717626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457200" y="381000"/>
            <a:ext cx="8305800" cy="1143000"/>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Instruction </a:t>
            </a:r>
            <a:r>
              <a:rPr lang="en-US" sz="3200" dirty="0" smtClean="0">
                <a:solidFill>
                  <a:schemeClr val="tx1"/>
                </a:solidFill>
                <a:latin typeface="Times New Roman" panose="02020603050405020304" pitchFamily="18" charset="0"/>
                <a:cs typeface="Times New Roman" panose="02020603050405020304" pitchFamily="18" charset="0"/>
              </a:rPr>
              <a:t>Fetch and </a:t>
            </a:r>
            <a:r>
              <a:rPr lang="en-US" sz="3200" dirty="0">
                <a:solidFill>
                  <a:schemeClr val="tx1"/>
                </a:solidFill>
                <a:latin typeface="Times New Roman" panose="02020603050405020304" pitchFamily="18" charset="0"/>
                <a:cs typeface="Times New Roman" panose="02020603050405020304" pitchFamily="18" charset="0"/>
              </a:rPr>
              <a:t>Execute</a:t>
            </a:r>
          </a:p>
        </p:txBody>
      </p:sp>
      <p:sp>
        <p:nvSpPr>
          <p:cNvPr id="19459" name="Content Placeholder 2"/>
          <p:cNvSpPr>
            <a:spLocks noGrp="1"/>
          </p:cNvSpPr>
          <p:nvPr>
            <p:ph sz="half" idx="4294967295"/>
          </p:nvPr>
        </p:nvSpPr>
        <p:spPr>
          <a:xfrm>
            <a:off x="304800" y="2057400"/>
            <a:ext cx="8534400" cy="4267200"/>
          </a:xfrm>
        </p:spPr>
        <p:txBody>
          <a:bodyPr>
            <a:normAutofit/>
          </a:bodyPr>
          <a:lstStyle/>
          <a:p>
            <a:r>
              <a:rPr lang="en-US" dirty="0" smtClean="0">
                <a:latin typeface="Times New Roman" panose="02020603050405020304" pitchFamily="18" charset="0"/>
                <a:cs typeface="Times New Roman" panose="02020603050405020304" pitchFamily="18" charset="0"/>
              </a:rPr>
              <a:t>The processor fetches an instruction from memory</a:t>
            </a:r>
          </a:p>
          <a:p>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Typically the program counter (PC) holds the address of the next instruction to be fetched</a:t>
            </a:r>
          </a:p>
          <a:p>
            <a:pPr lvl="3">
              <a:buSzPct val="102000"/>
              <a:buFont typeface="Wingdings" charset="2"/>
              <a:buChar char="§"/>
            </a:pPr>
            <a:r>
              <a:rPr lang="en-US" sz="2400" dirty="0" smtClean="0">
                <a:latin typeface="Times New Roman" panose="02020603050405020304" pitchFamily="18" charset="0"/>
                <a:cs typeface="Times New Roman" panose="02020603050405020304" pitchFamily="18" charset="0"/>
              </a:rPr>
              <a:t>PC is incremented after each fetch</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19</a:t>
            </a:fld>
            <a:endParaRPr lang="en-US" dirty="0"/>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9985668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altLang="de-DE" smtClean="0"/>
              <a:t>Instruction Time</a:t>
            </a:r>
          </a:p>
        </p:txBody>
      </p:sp>
      <p:sp>
        <p:nvSpPr>
          <p:cNvPr id="13315" name="Rectangle 3"/>
          <p:cNvSpPr>
            <a:spLocks noGrp="1" noChangeArrowheads="1"/>
          </p:cNvSpPr>
          <p:nvPr>
            <p:ph type="body" idx="1"/>
          </p:nvPr>
        </p:nvSpPr>
        <p:spPr/>
        <p:txBody>
          <a:bodyPr/>
          <a:lstStyle/>
          <a:p>
            <a:r>
              <a:rPr lang="en-US" altLang="de-DE" dirty="0" smtClean="0"/>
              <a:t>Also called I-time</a:t>
            </a:r>
          </a:p>
          <a:p>
            <a:r>
              <a:rPr lang="en-US" altLang="de-DE" dirty="0" smtClean="0"/>
              <a:t>Control unit gets instruction from memory and puts it into a register</a:t>
            </a:r>
          </a:p>
          <a:p>
            <a:r>
              <a:rPr lang="en-US" altLang="de-DE" dirty="0" smtClean="0"/>
              <a:t>Control unit decodes instruction and determines the memory location of needed data</a:t>
            </a:r>
          </a:p>
        </p:txBody>
      </p:sp>
      <p:sp>
        <p:nvSpPr>
          <p:cNvPr id="13316"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Times New Roman" panose="02020603050405020304" pitchFamily="18" charset="0"/>
                <a:cs typeface="Times New Roman (Hebrew)" pitchFamily="26" charset="0"/>
              </a:defRPr>
            </a:lvl1pPr>
            <a:lvl2pPr marL="557213" indent="-214313" eaLnBrk="0" hangingPunct="0">
              <a:defRPr sz="2100">
                <a:solidFill>
                  <a:schemeClr val="tx1"/>
                </a:solidFill>
                <a:latin typeface="Times New Roman" panose="02020603050405020304" pitchFamily="18" charset="0"/>
                <a:cs typeface="Times New Roman (Hebrew)" pitchFamily="26" charset="0"/>
              </a:defRPr>
            </a:lvl2pPr>
            <a:lvl3pPr marL="857250" indent="-171450" eaLnBrk="0" hangingPunct="0">
              <a:defRPr sz="2100">
                <a:solidFill>
                  <a:schemeClr val="tx1"/>
                </a:solidFill>
                <a:latin typeface="Times New Roman" panose="02020603050405020304" pitchFamily="18" charset="0"/>
                <a:cs typeface="Times New Roman (Hebrew)" pitchFamily="26" charset="0"/>
              </a:defRPr>
            </a:lvl3pPr>
            <a:lvl4pPr marL="1200150" indent="-171450" eaLnBrk="0" hangingPunct="0">
              <a:defRPr sz="2100">
                <a:solidFill>
                  <a:schemeClr val="tx1"/>
                </a:solidFill>
                <a:latin typeface="Times New Roman" panose="02020603050405020304" pitchFamily="18" charset="0"/>
                <a:cs typeface="Times New Roman (Hebrew)" pitchFamily="26" charset="0"/>
              </a:defRPr>
            </a:lvl4pPr>
            <a:lvl5pPr marL="1543050" indent="-171450" eaLnBrk="0" hangingPunct="0">
              <a:defRPr sz="2100">
                <a:solidFill>
                  <a:schemeClr val="tx1"/>
                </a:solidFill>
                <a:latin typeface="Times New Roman" panose="02020603050405020304" pitchFamily="18" charset="0"/>
                <a:cs typeface="Times New Roman (Hebrew)" pitchFamily="26" charset="0"/>
              </a:defRPr>
            </a:lvl5pPr>
            <a:lvl6pPr marL="18859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6pPr>
            <a:lvl7pPr marL="22288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7pPr>
            <a:lvl8pPr marL="25717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8pPr>
            <a:lvl9pPr marL="29146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9pPr>
          </a:lstStyle>
          <a:p>
            <a:pPr eaLnBrk="1" hangingPunct="1"/>
            <a:fld id="{C0A287BC-135D-4424-B1C2-A79151209A96}" type="slidenum">
              <a:rPr lang="en-US" altLang="de-DE" sz="1050"/>
              <a:pPr eaLnBrk="1" hangingPunct="1"/>
              <a:t>20</a:t>
            </a:fld>
            <a:endParaRPr lang="en-US" altLang="de-DE" sz="1050"/>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895498840"/>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val Callout 12"/>
          <p:cNvSpPr/>
          <p:nvPr/>
        </p:nvSpPr>
        <p:spPr>
          <a:xfrm>
            <a:off x="609600" y="2362200"/>
            <a:ext cx="3733800" cy="1981200"/>
          </a:xfrm>
          <a:prstGeom prst="wedgeEllipseCallout">
            <a:avLst/>
          </a:prstGeom>
          <a:solidFill>
            <a:schemeClr val="bg1"/>
          </a:solidFill>
          <a:ln/>
        </p:spPr>
        <p:style>
          <a:lnRef idx="1">
            <a:schemeClr val="accent1"/>
          </a:lnRef>
          <a:fillRef idx="3">
            <a:schemeClr val="accent1"/>
          </a:fillRef>
          <a:effectRef idx="2">
            <a:schemeClr val="accent1"/>
          </a:effectRef>
          <a:fontRef idx="minor">
            <a:schemeClr val="lt1"/>
          </a:fontRef>
        </p:style>
      </p:sp>
      <p:sp>
        <p:nvSpPr>
          <p:cNvPr id="20482" name="Title 1"/>
          <p:cNvSpPr>
            <a:spLocks noGrp="1"/>
          </p:cNvSpPr>
          <p:nvPr>
            <p:ph type="title"/>
          </p:nvPr>
        </p:nvSpPr>
        <p:spPr>
          <a:xfrm>
            <a:off x="658813" y="456253"/>
            <a:ext cx="7824788" cy="991548"/>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Instruction Register (IR)</a:t>
            </a:r>
          </a:p>
        </p:txBody>
      </p:sp>
      <p:sp>
        <p:nvSpPr>
          <p:cNvPr id="20483" name="Content Placeholder 2"/>
          <p:cNvSpPr>
            <a:spLocks noGrp="1"/>
          </p:cNvSpPr>
          <p:nvPr>
            <p:ph sz="half" idx="1"/>
          </p:nvPr>
        </p:nvSpPr>
        <p:spPr>
          <a:xfrm>
            <a:off x="914400" y="2286000"/>
            <a:ext cx="3657600" cy="3840163"/>
          </a:xfrm>
        </p:spPr>
        <p:txBody>
          <a:bodyPr>
            <a:normAutofit/>
          </a:bodyPr>
          <a:lstStyle/>
          <a:p>
            <a:pPr>
              <a:buNone/>
            </a:pPr>
            <a:r>
              <a:rPr lang="en-US" dirty="0" smtClean="0"/>
              <a:t>   </a:t>
            </a:r>
          </a:p>
          <a:p>
            <a:pPr>
              <a:buNone/>
            </a:pPr>
            <a:r>
              <a:rPr lang="en-US" dirty="0" smtClean="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Fetched instruction is loaded into Instruction Register (IR)</a:t>
            </a:r>
          </a:p>
        </p:txBody>
      </p:sp>
      <p:sp>
        <p:nvSpPr>
          <p:cNvPr id="7" name="Content Placeholder 6"/>
          <p:cNvSpPr>
            <a:spLocks noGrp="1"/>
          </p:cNvSpPr>
          <p:nvPr>
            <p:ph sz="half" idx="2"/>
          </p:nvPr>
        </p:nvSpPr>
        <p:spPr>
          <a:xfrm>
            <a:off x="4572000" y="2590800"/>
            <a:ext cx="4267200" cy="4572000"/>
          </a:xfrm>
        </p:spPr>
        <p:txBody>
          <a:bodyPr>
            <a:normAutofit/>
          </a:bodyPr>
          <a:lstStyle/>
          <a:p>
            <a:r>
              <a:rPr lang="en-US" dirty="0" smtClean="0">
                <a:latin typeface="Times New Roman" panose="02020603050405020304" pitchFamily="18" charset="0"/>
                <a:cs typeface="Times New Roman" panose="02020603050405020304" pitchFamily="18" charset="0"/>
              </a:rPr>
              <a:t>Processor interprets the instruction and performs required action:</a:t>
            </a:r>
          </a:p>
          <a:p>
            <a:pPr marL="1370013" lvl="3" indent="-285750"/>
            <a:r>
              <a:rPr lang="en-US" sz="2400" dirty="0" smtClean="0">
                <a:latin typeface="Times New Roman" panose="02020603050405020304" pitchFamily="18" charset="0"/>
                <a:cs typeface="Times New Roman" panose="02020603050405020304" pitchFamily="18" charset="0"/>
              </a:rPr>
              <a:t>Processor-memory</a:t>
            </a:r>
          </a:p>
          <a:p>
            <a:pPr marL="1370013" lvl="3" indent="-285750"/>
            <a:r>
              <a:rPr lang="en-US" sz="2400" dirty="0" smtClean="0">
                <a:latin typeface="Times New Roman" panose="02020603050405020304" pitchFamily="18" charset="0"/>
                <a:cs typeface="Times New Roman" panose="02020603050405020304" pitchFamily="18" charset="0"/>
              </a:rPr>
              <a:t>Processor-I/O</a:t>
            </a:r>
          </a:p>
          <a:p>
            <a:pPr marL="1370013" lvl="3" indent="-285750"/>
            <a:r>
              <a:rPr lang="en-US" sz="2400" dirty="0" smtClean="0">
                <a:latin typeface="Times New Roman" panose="02020603050405020304" pitchFamily="18" charset="0"/>
                <a:cs typeface="Times New Roman" panose="02020603050405020304" pitchFamily="18" charset="0"/>
              </a:rPr>
              <a:t>Data processing</a:t>
            </a:r>
          </a:p>
          <a:p>
            <a:pPr marL="1370013" lvl="3" indent="-285750"/>
            <a:r>
              <a:rPr lang="en-US" sz="2400" dirty="0" smtClean="0">
                <a:latin typeface="Times New Roman" panose="02020603050405020304" pitchFamily="18" charset="0"/>
                <a:cs typeface="Times New Roman" panose="02020603050405020304" pitchFamily="18" charset="0"/>
              </a:rPr>
              <a:t>Control</a:t>
            </a:r>
          </a:p>
        </p:txBody>
      </p:sp>
      <p:sp>
        <p:nvSpPr>
          <p:cNvPr id="14" name="Right Arrow 13"/>
          <p:cNvSpPr/>
          <p:nvPr/>
        </p:nvSpPr>
        <p:spPr>
          <a:xfrm>
            <a:off x="4038600" y="4114800"/>
            <a:ext cx="899160" cy="822960"/>
          </a:xfrm>
          <a:prstGeom prst="rightArrow">
            <a:avLst/>
          </a:prstGeom>
          <a:ln/>
        </p:spPr>
        <p:style>
          <a:lnRef idx="1">
            <a:schemeClr val="accent1"/>
          </a:lnRef>
          <a:fillRef idx="3">
            <a:schemeClr val="accent1"/>
          </a:fillRef>
          <a:effectRef idx="2">
            <a:schemeClr val="accent1"/>
          </a:effectRef>
          <a:fontRef idx="minor">
            <a:schemeClr val="lt1"/>
          </a:fontRef>
        </p:style>
      </p:sp>
      <p:sp>
        <p:nvSpPr>
          <p:cNvPr id="10" name="TextBox 9"/>
          <p:cNvSpPr txBox="1"/>
          <p:nvPr/>
        </p:nvSpPr>
        <p:spPr>
          <a:xfrm>
            <a:off x="3489739" y="5621130"/>
            <a:ext cx="184666" cy="369332"/>
          </a:xfrm>
          <a:prstGeom prst="rect">
            <a:avLst/>
          </a:prstGeom>
          <a:noFill/>
        </p:spPr>
        <p:txBody>
          <a:bodyPr wrap="none" rtlCol="0">
            <a:spAutoFit/>
          </a:bodyPr>
          <a:lstStyle/>
          <a:p>
            <a:endParaRPr lang="en-US" dirty="0"/>
          </a:p>
        </p:txBody>
      </p:sp>
      <p:sp>
        <p:nvSpPr>
          <p:cNvPr id="2" name="Foliennummernplatzhalter 1"/>
          <p:cNvSpPr>
            <a:spLocks noGrp="1"/>
          </p:cNvSpPr>
          <p:nvPr>
            <p:ph type="sldNum" sz="quarter" idx="12"/>
          </p:nvPr>
        </p:nvSpPr>
        <p:spPr/>
        <p:txBody>
          <a:bodyPr/>
          <a:lstStyle/>
          <a:p>
            <a:fld id="{B6F15528-21DE-4FAA-801E-634DDDAF4B2B}" type="slidenum">
              <a:rPr lang="en-US" smtClean="0"/>
              <a:pPr/>
              <a:t>21</a:t>
            </a:fld>
            <a:endParaRPr lang="en-US" dirty="0"/>
          </a:p>
        </p:txBody>
      </p:sp>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3252155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altLang="de-DE" smtClean="0"/>
              <a:t>Execution Time</a:t>
            </a:r>
          </a:p>
        </p:txBody>
      </p:sp>
      <p:sp>
        <p:nvSpPr>
          <p:cNvPr id="14339" name="Rectangle 3"/>
          <p:cNvSpPr>
            <a:spLocks noGrp="1" noChangeArrowheads="1"/>
          </p:cNvSpPr>
          <p:nvPr>
            <p:ph type="body" idx="1"/>
          </p:nvPr>
        </p:nvSpPr>
        <p:spPr/>
        <p:txBody>
          <a:bodyPr/>
          <a:lstStyle/>
          <a:p>
            <a:r>
              <a:rPr lang="en-US" altLang="de-DE" dirty="0" smtClean="0"/>
              <a:t>Control unit moves data from memory to registers in ALU</a:t>
            </a:r>
          </a:p>
          <a:p>
            <a:pPr lvl="1"/>
            <a:r>
              <a:rPr lang="en-US" altLang="de-DE" dirty="0" smtClean="0"/>
              <a:t>ALU executes instruction on the data</a:t>
            </a:r>
          </a:p>
          <a:p>
            <a:r>
              <a:rPr lang="en-US" altLang="de-DE" dirty="0" smtClean="0"/>
              <a:t>Control unit stores result of operation in memory or in a register</a:t>
            </a:r>
          </a:p>
        </p:txBody>
      </p:sp>
      <p:sp>
        <p:nvSpPr>
          <p:cNvPr id="14340"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Times New Roman" panose="02020603050405020304" pitchFamily="18" charset="0"/>
                <a:cs typeface="Times New Roman (Hebrew)" pitchFamily="26" charset="0"/>
              </a:defRPr>
            </a:lvl1pPr>
            <a:lvl2pPr marL="557213" indent="-214313" eaLnBrk="0" hangingPunct="0">
              <a:defRPr sz="2100">
                <a:solidFill>
                  <a:schemeClr val="tx1"/>
                </a:solidFill>
                <a:latin typeface="Times New Roman" panose="02020603050405020304" pitchFamily="18" charset="0"/>
                <a:cs typeface="Times New Roman (Hebrew)" pitchFamily="26" charset="0"/>
              </a:defRPr>
            </a:lvl2pPr>
            <a:lvl3pPr marL="857250" indent="-171450" eaLnBrk="0" hangingPunct="0">
              <a:defRPr sz="2100">
                <a:solidFill>
                  <a:schemeClr val="tx1"/>
                </a:solidFill>
                <a:latin typeface="Times New Roman" panose="02020603050405020304" pitchFamily="18" charset="0"/>
                <a:cs typeface="Times New Roman (Hebrew)" pitchFamily="26" charset="0"/>
              </a:defRPr>
            </a:lvl3pPr>
            <a:lvl4pPr marL="1200150" indent="-171450" eaLnBrk="0" hangingPunct="0">
              <a:defRPr sz="2100">
                <a:solidFill>
                  <a:schemeClr val="tx1"/>
                </a:solidFill>
                <a:latin typeface="Times New Roman" panose="02020603050405020304" pitchFamily="18" charset="0"/>
                <a:cs typeface="Times New Roman (Hebrew)" pitchFamily="26" charset="0"/>
              </a:defRPr>
            </a:lvl4pPr>
            <a:lvl5pPr marL="1543050" indent="-171450" eaLnBrk="0" hangingPunct="0">
              <a:defRPr sz="2100">
                <a:solidFill>
                  <a:schemeClr val="tx1"/>
                </a:solidFill>
                <a:latin typeface="Times New Roman" panose="02020603050405020304" pitchFamily="18" charset="0"/>
                <a:cs typeface="Times New Roman (Hebrew)" pitchFamily="26" charset="0"/>
              </a:defRPr>
            </a:lvl5pPr>
            <a:lvl6pPr marL="18859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6pPr>
            <a:lvl7pPr marL="22288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7pPr>
            <a:lvl8pPr marL="25717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8pPr>
            <a:lvl9pPr marL="29146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9pPr>
          </a:lstStyle>
          <a:p>
            <a:pPr eaLnBrk="1" hangingPunct="1"/>
            <a:fld id="{BB8A5B74-7B1B-45CE-AB66-9F2C63FD7922}" type="slidenum">
              <a:rPr lang="en-US" altLang="de-DE" sz="1050"/>
              <a:pPr eaLnBrk="1" hangingPunct="1"/>
              <a:t>22</a:t>
            </a:fld>
            <a:endParaRPr lang="en-US" altLang="de-DE" sz="1050"/>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642205385"/>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7" name="Content Placeholder 3" descr="Fig01_03.gif"/>
          <p:cNvPicPr>
            <a:picLocks noGrp="1" noChangeAspect="1"/>
          </p:cNvPicPr>
          <p:nvPr>
            <p:ph idx="4294967295"/>
          </p:nvPr>
        </p:nvPicPr>
        <p:blipFill>
          <a:blip r:embed="rId3" cstate="print"/>
          <a:srcRect t="-1550" b="-581"/>
          <a:stretch>
            <a:fillRect/>
          </a:stretch>
        </p:blipFill>
        <p:spPr>
          <a:xfrm>
            <a:off x="1676400" y="762000"/>
            <a:ext cx="5791200" cy="5782195"/>
          </a:xfrm>
        </p:spPr>
      </p:pic>
      <p:sp>
        <p:nvSpPr>
          <p:cNvPr id="2" name="Foliennummernplatzhalter 1"/>
          <p:cNvSpPr>
            <a:spLocks noGrp="1"/>
          </p:cNvSpPr>
          <p:nvPr>
            <p:ph type="sldNum" sz="quarter" idx="12"/>
          </p:nvPr>
        </p:nvSpPr>
        <p:spPr/>
        <p:txBody>
          <a:bodyPr/>
          <a:lstStyle/>
          <a:p>
            <a:fld id="{B6F15528-21DE-4FAA-801E-634DDDAF4B2B}" type="slidenum">
              <a:rPr lang="en-US" smtClean="0"/>
              <a:pPr/>
              <a:t>23</a:t>
            </a:fld>
            <a:endParaRPr lang="en-US" dirty="0"/>
          </a:p>
        </p:txBody>
      </p:sp>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12891744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4.pdf"/>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57300" y="-228600"/>
            <a:ext cx="6629400" cy="8771347"/>
          </a:xfrm>
          <a:prstGeom prst="rect">
            <a:avLst/>
          </a:prstGeom>
          <a:noFill/>
          <a:ln>
            <a:noFill/>
          </a:ln>
        </p:spPr>
      </p:pic>
      <p:sp>
        <p:nvSpPr>
          <p:cNvPr id="2" name="Foliennummernplatzhalter 1"/>
          <p:cNvSpPr>
            <a:spLocks noGrp="1"/>
          </p:cNvSpPr>
          <p:nvPr>
            <p:ph type="sldNum" sz="quarter" idx="12"/>
          </p:nvPr>
        </p:nvSpPr>
        <p:spPr/>
        <p:txBody>
          <a:bodyPr/>
          <a:lstStyle/>
          <a:p>
            <a:fld id="{B6F15528-21DE-4FAA-801E-634DDDAF4B2B}" type="slidenum">
              <a:rPr lang="en-US" smtClean="0"/>
              <a:pPr/>
              <a:t>24</a:t>
            </a:fld>
            <a:endParaRPr lang="en-US" dirty="0"/>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620821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Times New Roman" panose="02020603050405020304" pitchFamily="18" charset="0"/>
                <a:cs typeface="Times New Roman (Hebrew)" pitchFamily="26" charset="0"/>
              </a:defRPr>
            </a:lvl1pPr>
            <a:lvl2pPr marL="557213" indent="-214313" eaLnBrk="0" hangingPunct="0">
              <a:defRPr sz="2100">
                <a:solidFill>
                  <a:schemeClr val="tx1"/>
                </a:solidFill>
                <a:latin typeface="Times New Roman" panose="02020603050405020304" pitchFamily="18" charset="0"/>
                <a:cs typeface="Times New Roman (Hebrew)" pitchFamily="26" charset="0"/>
              </a:defRPr>
            </a:lvl2pPr>
            <a:lvl3pPr marL="857250" indent="-171450" eaLnBrk="0" hangingPunct="0">
              <a:defRPr sz="2100">
                <a:solidFill>
                  <a:schemeClr val="tx1"/>
                </a:solidFill>
                <a:latin typeface="Times New Roman" panose="02020603050405020304" pitchFamily="18" charset="0"/>
                <a:cs typeface="Times New Roman (Hebrew)" pitchFamily="26" charset="0"/>
              </a:defRPr>
            </a:lvl3pPr>
            <a:lvl4pPr marL="1200150" indent="-171450" eaLnBrk="0" hangingPunct="0">
              <a:defRPr sz="2100">
                <a:solidFill>
                  <a:schemeClr val="tx1"/>
                </a:solidFill>
                <a:latin typeface="Times New Roman" panose="02020603050405020304" pitchFamily="18" charset="0"/>
                <a:cs typeface="Times New Roman (Hebrew)" pitchFamily="26" charset="0"/>
              </a:defRPr>
            </a:lvl4pPr>
            <a:lvl5pPr marL="1543050" indent="-171450" eaLnBrk="0" hangingPunct="0">
              <a:defRPr sz="2100">
                <a:solidFill>
                  <a:schemeClr val="tx1"/>
                </a:solidFill>
                <a:latin typeface="Times New Roman" panose="02020603050405020304" pitchFamily="18" charset="0"/>
                <a:cs typeface="Times New Roman (Hebrew)" pitchFamily="26" charset="0"/>
              </a:defRPr>
            </a:lvl5pPr>
            <a:lvl6pPr marL="18859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6pPr>
            <a:lvl7pPr marL="22288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7pPr>
            <a:lvl8pPr marL="25717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8pPr>
            <a:lvl9pPr marL="29146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9pPr>
          </a:lstStyle>
          <a:p>
            <a:pPr eaLnBrk="1" hangingPunct="1"/>
            <a:fld id="{4F567143-5598-4CC6-A8C3-6B8024296B3A}" type="slidenum">
              <a:rPr lang="en-US" altLang="de-DE" sz="1050"/>
              <a:pPr eaLnBrk="1" hangingPunct="1"/>
              <a:t>25</a:t>
            </a:fld>
            <a:endParaRPr lang="en-US" altLang="de-DE" sz="1050"/>
          </a:p>
        </p:txBody>
      </p:sp>
      <p:sp>
        <p:nvSpPr>
          <p:cNvPr id="15363" name="Rectangle 2"/>
          <p:cNvSpPr>
            <a:spLocks noGrp="1" noChangeArrowheads="1"/>
          </p:cNvSpPr>
          <p:nvPr>
            <p:ph type="title"/>
          </p:nvPr>
        </p:nvSpPr>
        <p:spPr>
          <a:xfrm>
            <a:off x="2286000" y="152400"/>
            <a:ext cx="4999434" cy="1091803"/>
          </a:xfrm>
        </p:spPr>
        <p:txBody>
          <a:bodyPr/>
          <a:lstStyle/>
          <a:p>
            <a:pPr eaLnBrk="1" hangingPunct="1"/>
            <a:r>
              <a:rPr lang="en-US" altLang="de-DE" dirty="0" smtClean="0"/>
              <a:t>What is an Operating System?</a:t>
            </a:r>
          </a:p>
        </p:txBody>
      </p:sp>
      <p:sp>
        <p:nvSpPr>
          <p:cNvPr id="11268" name="Rectangle 3"/>
          <p:cNvSpPr>
            <a:spLocks noGrp="1" noChangeArrowheads="1"/>
          </p:cNvSpPr>
          <p:nvPr>
            <p:ph type="body" idx="1"/>
          </p:nvPr>
        </p:nvSpPr>
        <p:spPr>
          <a:xfrm>
            <a:off x="914400" y="1981200"/>
            <a:ext cx="7162800" cy="4114800"/>
          </a:xfrm>
        </p:spPr>
        <p:txBody>
          <a:bodyPr>
            <a:normAutofit/>
          </a:bodyPr>
          <a:lstStyle/>
          <a:p>
            <a:pPr eaLnBrk="1" hangingPunct="1"/>
            <a:r>
              <a:rPr lang="en-US" altLang="de-DE" dirty="0" smtClean="0"/>
              <a:t>It is an extended machine</a:t>
            </a:r>
          </a:p>
          <a:p>
            <a:pPr lvl="1" eaLnBrk="1" hangingPunct="1"/>
            <a:r>
              <a:rPr lang="en-US" altLang="de-DE" dirty="0" smtClean="0"/>
              <a:t>Hides the messy details which must be performed</a:t>
            </a:r>
          </a:p>
          <a:p>
            <a:pPr lvl="1" eaLnBrk="1" hangingPunct="1"/>
            <a:r>
              <a:rPr lang="en-US" altLang="de-DE" dirty="0" smtClean="0"/>
              <a:t>Presents user with a virtual machine, easier to use</a:t>
            </a:r>
          </a:p>
          <a:p>
            <a:pPr lvl="1" eaLnBrk="1" hangingPunct="1"/>
            <a:endParaRPr lang="en-US" altLang="de-DE" dirty="0" smtClean="0"/>
          </a:p>
          <a:p>
            <a:pPr eaLnBrk="1" hangingPunct="1"/>
            <a:r>
              <a:rPr lang="en-US" altLang="de-DE" dirty="0" smtClean="0"/>
              <a:t>It is a resource manager</a:t>
            </a:r>
          </a:p>
          <a:p>
            <a:pPr lvl="1" eaLnBrk="1" hangingPunct="1"/>
            <a:r>
              <a:rPr lang="en-US" altLang="de-DE" dirty="0" smtClean="0"/>
              <a:t>Each program gets time with the resource</a:t>
            </a:r>
          </a:p>
          <a:p>
            <a:pPr lvl="1" eaLnBrk="1" hangingPunct="1"/>
            <a:r>
              <a:rPr lang="en-US" altLang="de-DE" dirty="0" smtClean="0"/>
              <a:t>Each program gets space on the resource </a:t>
            </a:r>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2202540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268">
                                            <p:txEl>
                                              <p:pRg st="0" end="0"/>
                                            </p:txEl>
                                          </p:spTgt>
                                        </p:tgtEl>
                                        <p:attrNameLst>
                                          <p:attrName>style.visibility</p:attrName>
                                        </p:attrNameLst>
                                      </p:cBhvr>
                                      <p:to>
                                        <p:strVal val="visible"/>
                                      </p:to>
                                    </p:set>
                                    <p:animEffect transition="in" filter="blinds(horizontal)">
                                      <p:cBhvr>
                                        <p:cTn id="7" dur="500"/>
                                        <p:tgtEl>
                                          <p:spTgt spid="11268">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1268">
                                            <p:txEl>
                                              <p:pRg st="1" end="1"/>
                                            </p:txEl>
                                          </p:spTgt>
                                        </p:tgtEl>
                                        <p:attrNameLst>
                                          <p:attrName>style.visibility</p:attrName>
                                        </p:attrNameLst>
                                      </p:cBhvr>
                                      <p:to>
                                        <p:strVal val="visible"/>
                                      </p:to>
                                    </p:set>
                                    <p:animEffect transition="in" filter="blinds(horizontal)">
                                      <p:cBhvr>
                                        <p:cTn id="10" dur="500"/>
                                        <p:tgtEl>
                                          <p:spTgt spid="11268">
                                            <p:txEl>
                                              <p:pRg st="1" end="1"/>
                                            </p:txEl>
                                          </p:spTgt>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11268">
                                            <p:txEl>
                                              <p:pRg st="2" end="2"/>
                                            </p:txEl>
                                          </p:spTgt>
                                        </p:tgtEl>
                                        <p:attrNameLst>
                                          <p:attrName>style.visibility</p:attrName>
                                        </p:attrNameLst>
                                      </p:cBhvr>
                                      <p:to>
                                        <p:strVal val="visible"/>
                                      </p:to>
                                    </p:set>
                                    <p:animEffect transition="in" filter="blinds(horizontal)">
                                      <p:cBhvr>
                                        <p:cTn id="13" dur="500"/>
                                        <p:tgtEl>
                                          <p:spTgt spid="11268">
                                            <p:txEl>
                                              <p:pRg st="2" end="2"/>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11268">
                                            <p:txEl>
                                              <p:pRg st="4" end="4"/>
                                            </p:txEl>
                                          </p:spTgt>
                                        </p:tgtEl>
                                        <p:attrNameLst>
                                          <p:attrName>style.visibility</p:attrName>
                                        </p:attrNameLst>
                                      </p:cBhvr>
                                      <p:to>
                                        <p:strVal val="visible"/>
                                      </p:to>
                                    </p:set>
                                    <p:animEffect transition="in" filter="blinds(horizontal)">
                                      <p:cBhvr>
                                        <p:cTn id="18" dur="500"/>
                                        <p:tgtEl>
                                          <p:spTgt spid="11268">
                                            <p:txEl>
                                              <p:pRg st="4" end="4"/>
                                            </p:txEl>
                                          </p:spTgt>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11268">
                                            <p:txEl>
                                              <p:pRg st="5" end="5"/>
                                            </p:txEl>
                                          </p:spTgt>
                                        </p:tgtEl>
                                        <p:attrNameLst>
                                          <p:attrName>style.visibility</p:attrName>
                                        </p:attrNameLst>
                                      </p:cBhvr>
                                      <p:to>
                                        <p:strVal val="visible"/>
                                      </p:to>
                                    </p:set>
                                    <p:animEffect transition="in" filter="blinds(horizontal)">
                                      <p:cBhvr>
                                        <p:cTn id="21" dur="500"/>
                                        <p:tgtEl>
                                          <p:spTgt spid="11268">
                                            <p:txEl>
                                              <p:pRg st="5" end="5"/>
                                            </p:txEl>
                                          </p:spTgt>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11268">
                                            <p:txEl>
                                              <p:pRg st="6" end="6"/>
                                            </p:txEl>
                                          </p:spTgt>
                                        </p:tgtEl>
                                        <p:attrNameLst>
                                          <p:attrName>style.visibility</p:attrName>
                                        </p:attrNameLst>
                                      </p:cBhvr>
                                      <p:to>
                                        <p:strVal val="visible"/>
                                      </p:to>
                                    </p:set>
                                    <p:animEffect transition="in" filter="blinds(horizontal)">
                                      <p:cBhvr>
                                        <p:cTn id="24" dur="500"/>
                                        <p:tgtEl>
                                          <p:spTgt spid="1126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8"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685800" y="533400"/>
            <a:ext cx="8229600" cy="1143000"/>
          </a:xfrm>
        </p:spPr>
        <p:txBody>
          <a:bodyPr vert="horz" lIns="0" rIns="0" bIns="0" anchor="ctr">
            <a:normAutofit/>
          </a:bodyPr>
          <a:lstStyle/>
          <a:p>
            <a:pPr algn="ctr"/>
            <a:r>
              <a:rPr lang="en-US" altLang="en-US" sz="3200" dirty="0">
                <a:solidFill>
                  <a:schemeClr val="tx1"/>
                </a:solidFill>
                <a:latin typeface="Times New Roman" panose="02020603050405020304" pitchFamily="18" charset="0"/>
                <a:cs typeface="Times New Roman" panose="02020603050405020304" pitchFamily="18" charset="0"/>
              </a:rPr>
              <a:t>The Operating System as an Extended Machine</a:t>
            </a:r>
          </a:p>
        </p:txBody>
      </p:sp>
      <p:sp>
        <p:nvSpPr>
          <p:cNvPr id="16387" name="Text Placeholder 2"/>
          <p:cNvSpPr>
            <a:spLocks noGrp="1"/>
          </p:cNvSpPr>
          <p:nvPr>
            <p:ph type="body" sz="quarter" idx="12"/>
          </p:nvPr>
        </p:nvSpPr>
        <p:spPr>
          <a:xfrm>
            <a:off x="304800" y="5513388"/>
            <a:ext cx="8686799" cy="833437"/>
          </a:xfrm>
        </p:spPr>
        <p:txBody>
          <a:bodyPr/>
          <a:lstStyle/>
          <a:p>
            <a:pPr eaLnBrk="1" hangingPunct="1"/>
            <a:r>
              <a:rPr lang="en-US" altLang="en-US" dirty="0">
                <a:latin typeface="Times New Roman" panose="02020603050405020304" pitchFamily="18" charset="0"/>
                <a:cs typeface="Times New Roman" panose="02020603050405020304" pitchFamily="18" charset="0"/>
              </a:rPr>
              <a:t>Operating systems turn ugly hardware into beautiful abstractions.</a:t>
            </a:r>
          </a:p>
        </p:txBody>
      </p:sp>
      <p:pic>
        <p:nvPicPr>
          <p:cNvPr id="1638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1524000"/>
            <a:ext cx="5867400" cy="3541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2662026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457200" y="304800"/>
            <a:ext cx="8229600" cy="838200"/>
          </a:xfrm>
        </p:spPr>
        <p:txBody>
          <a:bodyPr/>
          <a:lstStyle/>
          <a:p>
            <a:pPr eaLnBrk="1" hangingPunct="1"/>
            <a:r>
              <a:rPr lang="en-US" altLang="en-US" dirty="0" smtClean="0"/>
              <a:t>The Operating System as a Resource Manager</a:t>
            </a:r>
          </a:p>
        </p:txBody>
      </p:sp>
      <p:sp>
        <p:nvSpPr>
          <p:cNvPr id="17411" name="Content Placeholder 4"/>
          <p:cNvSpPr>
            <a:spLocks noGrp="1"/>
          </p:cNvSpPr>
          <p:nvPr>
            <p:ph idx="1"/>
          </p:nvPr>
        </p:nvSpPr>
        <p:spPr/>
        <p:txBody>
          <a:bodyPr/>
          <a:lstStyle/>
          <a:p>
            <a:pPr eaLnBrk="1" hangingPunct="1"/>
            <a:r>
              <a:rPr lang="en-US" altLang="en-US" dirty="0" smtClean="0"/>
              <a:t>Top down view</a:t>
            </a:r>
          </a:p>
          <a:p>
            <a:pPr lvl="1" eaLnBrk="1" hangingPunct="1"/>
            <a:r>
              <a:rPr lang="en-US" altLang="en-US" dirty="0" smtClean="0"/>
              <a:t>Provide abstractions to application programs</a:t>
            </a:r>
          </a:p>
          <a:p>
            <a:pPr eaLnBrk="1" hangingPunct="1"/>
            <a:r>
              <a:rPr lang="en-US" altLang="en-US" dirty="0" smtClean="0"/>
              <a:t>Bottom up view</a:t>
            </a:r>
          </a:p>
          <a:p>
            <a:pPr lvl="1" eaLnBrk="1" hangingPunct="1"/>
            <a:r>
              <a:rPr lang="en-US" altLang="en-US" dirty="0" smtClean="0"/>
              <a:t>Manage pieces of complex system</a:t>
            </a:r>
          </a:p>
          <a:p>
            <a:pPr eaLnBrk="1" hangingPunct="1"/>
            <a:r>
              <a:rPr lang="en-US" altLang="en-US" dirty="0" smtClean="0"/>
              <a:t>Alternative view</a:t>
            </a:r>
          </a:p>
          <a:p>
            <a:pPr lvl="1" eaLnBrk="1" hangingPunct="1"/>
            <a:r>
              <a:rPr lang="en-US" altLang="en-US" dirty="0" smtClean="0"/>
              <a:t>Provide orderly, controlled allocation of resources</a:t>
            </a:r>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27</a:t>
            </a:fld>
            <a:endParaRPr lang="en-US" dirty="0"/>
          </a:p>
        </p:txBody>
      </p:sp>
    </p:spTree>
    <p:extLst>
      <p:ext uri="{BB962C8B-B14F-4D97-AF65-F5344CB8AC3E}">
        <p14:creationId xmlns:p14="http://schemas.microsoft.com/office/powerpoint/2010/main" val="35214240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3" y="456253"/>
            <a:ext cx="7824788" cy="915348"/>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Evolution of Operating Systems</a:t>
            </a:r>
          </a:p>
        </p:txBody>
      </p:sp>
      <p:sp>
        <p:nvSpPr>
          <p:cNvPr id="3" name="Content Placeholder 2"/>
          <p:cNvSpPr>
            <a:spLocks noGrp="1"/>
          </p:cNvSpPr>
          <p:nvPr>
            <p:ph idx="4294967295"/>
          </p:nvPr>
        </p:nvSpPr>
        <p:spPr>
          <a:xfrm>
            <a:off x="533400" y="2057400"/>
            <a:ext cx="8305800" cy="4267200"/>
          </a:xfrm>
        </p:spPr>
        <p:txBody>
          <a:bodyPr>
            <a:normAutofit/>
          </a:bodyPr>
          <a:lstStyle/>
          <a:p>
            <a:pPr>
              <a:buSzPct val="95000"/>
              <a:buFont typeface="Wingdings" charset="2"/>
              <a:buChar char="§"/>
            </a:pPr>
            <a:r>
              <a:rPr lang="en-NZ" dirty="0" smtClean="0">
                <a:latin typeface="Times New Roman" panose="02020603050405020304" pitchFamily="18" charset="0"/>
                <a:cs typeface="Times New Roman" panose="02020603050405020304" pitchFamily="18" charset="0"/>
              </a:rPr>
              <a:t>A major OS will evolve over time for a number of reasons:</a:t>
            </a:r>
            <a:endParaRPr lang="en-US" dirty="0" smtClean="0">
              <a:latin typeface="Times New Roman" panose="02020603050405020304" pitchFamily="18" charset="0"/>
              <a:cs typeface="Times New Roman" panose="02020603050405020304" pitchFamily="18" charset="0"/>
            </a:endParaRPr>
          </a:p>
        </p:txBody>
      </p:sp>
      <p:graphicFrame>
        <p:nvGraphicFramePr>
          <p:cNvPr id="6" name="Diagram 5"/>
          <p:cNvGraphicFramePr/>
          <p:nvPr>
            <p:extLst>
              <p:ext uri="{D42A27DB-BD31-4B8C-83A1-F6EECF244321}">
                <p14:modId xmlns:p14="http://schemas.microsoft.com/office/powerpoint/2010/main" val="3748757174"/>
              </p:ext>
            </p:extLst>
          </p:nvPr>
        </p:nvGraphicFramePr>
        <p:xfrm>
          <a:off x="457200" y="3048000"/>
          <a:ext cx="8229600" cy="2514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Foliennummernplatzhalter 3"/>
          <p:cNvSpPr>
            <a:spLocks noGrp="1"/>
          </p:cNvSpPr>
          <p:nvPr>
            <p:ph type="sldNum" sz="quarter" idx="12"/>
          </p:nvPr>
        </p:nvSpPr>
        <p:spPr/>
        <p:txBody>
          <a:bodyPr/>
          <a:lstStyle/>
          <a:p>
            <a:fld id="{B6F15528-21DE-4FAA-801E-634DDDAF4B2B}" type="slidenum">
              <a:rPr lang="en-US" smtClean="0"/>
              <a:pPr/>
              <a:t>28</a:t>
            </a:fld>
            <a:endParaRPr lang="en-US" dirty="0"/>
          </a:p>
        </p:txBody>
      </p:sp>
      <p:pic>
        <p:nvPicPr>
          <p:cNvPr id="7" name="Grafik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338966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Evolution of </a:t>
            </a:r>
            <a:r>
              <a:rPr lang="en-US" sz="3200" dirty="0" smtClean="0">
                <a:solidFill>
                  <a:schemeClr val="tx1"/>
                </a:solidFill>
                <a:latin typeface="Times New Roman" panose="02020603050405020304" pitchFamily="18" charset="0"/>
                <a:cs typeface="Times New Roman" panose="02020603050405020304" pitchFamily="18" charset="0"/>
              </a:rPr>
              <a:t>Operating </a:t>
            </a:r>
            <a:r>
              <a:rPr lang="en-US" sz="3200" dirty="0">
                <a:solidFill>
                  <a:schemeClr val="tx1"/>
                </a:solidFill>
                <a:latin typeface="Times New Roman" panose="02020603050405020304" pitchFamily="18" charset="0"/>
                <a:cs typeface="Times New Roman" panose="02020603050405020304" pitchFamily="18" charset="0"/>
              </a:rPr>
              <a:t>Systems</a:t>
            </a:r>
            <a:endParaRPr lang="en-NZ" sz="3200"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4294967295"/>
          </p:nvPr>
        </p:nvSpPr>
        <p:spPr>
          <a:xfrm>
            <a:off x="533400" y="1981200"/>
            <a:ext cx="8077200" cy="4038600"/>
          </a:xfrm>
        </p:spPr>
        <p:txBody>
          <a:bodyPr>
            <a:normAutofit/>
          </a:bodyPr>
          <a:lstStyle/>
          <a:p>
            <a:pPr>
              <a:buSzPct val="100000"/>
              <a:buFont typeface="Wingdings" charset="2"/>
              <a:buChar char="§"/>
            </a:pPr>
            <a:r>
              <a:rPr lang="en-NZ" dirty="0" smtClean="0">
                <a:latin typeface="Times New Roman" panose="02020603050405020304" pitchFamily="18" charset="0"/>
                <a:cs typeface="Times New Roman" panose="02020603050405020304" pitchFamily="18" charset="0"/>
              </a:rPr>
              <a:t> Stages include:</a:t>
            </a:r>
          </a:p>
          <a:p>
            <a:pPr lvl="1">
              <a:buSzPct val="55000"/>
            </a:pPr>
            <a:endParaRPr lang="en-NZ" sz="2600" dirty="0">
              <a:latin typeface="Times New Roman" panose="02020603050405020304" pitchFamily="18" charset="0"/>
              <a:cs typeface="Times New Roman" panose="02020603050405020304" pitchFamily="18" charset="0"/>
            </a:endParaRPr>
          </a:p>
        </p:txBody>
      </p:sp>
      <p:graphicFrame>
        <p:nvGraphicFramePr>
          <p:cNvPr id="5" name="Diagram 4"/>
          <p:cNvGraphicFramePr/>
          <p:nvPr>
            <p:extLst>
              <p:ext uri="{D42A27DB-BD31-4B8C-83A1-F6EECF244321}">
                <p14:modId xmlns:p14="http://schemas.microsoft.com/office/powerpoint/2010/main" val="187093515"/>
              </p:ext>
            </p:extLst>
          </p:nvPr>
        </p:nvGraphicFramePr>
        <p:xfrm>
          <a:off x="914400" y="2133600"/>
          <a:ext cx="7315200" cy="4368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Foliennummernplatzhalter 3"/>
          <p:cNvSpPr>
            <a:spLocks noGrp="1"/>
          </p:cNvSpPr>
          <p:nvPr>
            <p:ph type="sldNum" sz="quarter" idx="12"/>
          </p:nvPr>
        </p:nvSpPr>
        <p:spPr/>
        <p:txBody>
          <a:bodyPr/>
          <a:lstStyle/>
          <a:p>
            <a:fld id="{B6F15528-21DE-4FAA-801E-634DDDAF4B2B}" type="slidenum">
              <a:rPr lang="en-US" smtClean="0"/>
              <a:pPr/>
              <a:t>29</a:t>
            </a:fld>
            <a:endParaRPr lang="en-US" dirty="0"/>
          </a:p>
        </p:txBody>
      </p:sp>
      <p:pic>
        <p:nvPicPr>
          <p:cNvPr id="6" name="Grafik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2615322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Times New Roman" panose="02020603050405020304" pitchFamily="18" charset="0"/>
                <a:cs typeface="Times New Roman (Hebrew)" pitchFamily="26" charset="0"/>
              </a:defRPr>
            </a:lvl1pPr>
            <a:lvl2pPr marL="557213" indent="-214313" eaLnBrk="0" hangingPunct="0">
              <a:defRPr sz="2100">
                <a:solidFill>
                  <a:schemeClr val="tx1"/>
                </a:solidFill>
                <a:latin typeface="Times New Roman" panose="02020603050405020304" pitchFamily="18" charset="0"/>
                <a:cs typeface="Times New Roman (Hebrew)" pitchFamily="26" charset="0"/>
              </a:defRPr>
            </a:lvl2pPr>
            <a:lvl3pPr marL="857250" indent="-171450" eaLnBrk="0" hangingPunct="0">
              <a:defRPr sz="2100">
                <a:solidFill>
                  <a:schemeClr val="tx1"/>
                </a:solidFill>
                <a:latin typeface="Times New Roman" panose="02020603050405020304" pitchFamily="18" charset="0"/>
                <a:cs typeface="Times New Roman (Hebrew)" pitchFamily="26" charset="0"/>
              </a:defRPr>
            </a:lvl3pPr>
            <a:lvl4pPr marL="1200150" indent="-171450" eaLnBrk="0" hangingPunct="0">
              <a:defRPr sz="2100">
                <a:solidFill>
                  <a:schemeClr val="tx1"/>
                </a:solidFill>
                <a:latin typeface="Times New Roman" panose="02020603050405020304" pitchFamily="18" charset="0"/>
                <a:cs typeface="Times New Roman (Hebrew)" pitchFamily="26" charset="0"/>
              </a:defRPr>
            </a:lvl4pPr>
            <a:lvl5pPr marL="1543050" indent="-171450" eaLnBrk="0" hangingPunct="0">
              <a:defRPr sz="2100">
                <a:solidFill>
                  <a:schemeClr val="tx1"/>
                </a:solidFill>
                <a:latin typeface="Times New Roman" panose="02020603050405020304" pitchFamily="18" charset="0"/>
                <a:cs typeface="Times New Roman (Hebrew)" pitchFamily="26" charset="0"/>
              </a:defRPr>
            </a:lvl5pPr>
            <a:lvl6pPr marL="18859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6pPr>
            <a:lvl7pPr marL="22288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7pPr>
            <a:lvl8pPr marL="25717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8pPr>
            <a:lvl9pPr marL="29146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9pPr>
          </a:lstStyle>
          <a:p>
            <a:pPr eaLnBrk="1" hangingPunct="1"/>
            <a:fld id="{FE66A356-1EC4-4582-B95B-578B301D7514}" type="slidenum">
              <a:rPr lang="en-US" altLang="de-DE" sz="1050"/>
              <a:pPr eaLnBrk="1" hangingPunct="1"/>
              <a:t>30</a:t>
            </a:fld>
            <a:endParaRPr lang="en-US" altLang="de-DE" sz="1050"/>
          </a:p>
        </p:txBody>
      </p:sp>
      <p:sp>
        <p:nvSpPr>
          <p:cNvPr id="16388" name="Rectangle 3"/>
          <p:cNvSpPr>
            <a:spLocks noGrp="1" noChangeArrowheads="1"/>
          </p:cNvSpPr>
          <p:nvPr>
            <p:ph type="body" idx="1"/>
          </p:nvPr>
        </p:nvSpPr>
        <p:spPr/>
        <p:txBody>
          <a:bodyPr/>
          <a:lstStyle/>
          <a:p>
            <a:pPr eaLnBrk="1" hangingPunct="1">
              <a:lnSpc>
                <a:spcPct val="90000"/>
              </a:lnSpc>
            </a:pPr>
            <a:r>
              <a:rPr lang="en-US" altLang="de-DE" smtClean="0"/>
              <a:t>First generation 1945 - 1955</a:t>
            </a:r>
          </a:p>
          <a:p>
            <a:pPr lvl="1" eaLnBrk="1" hangingPunct="1">
              <a:lnSpc>
                <a:spcPct val="90000"/>
              </a:lnSpc>
            </a:pPr>
            <a:r>
              <a:rPr lang="en-US" altLang="de-DE" smtClean="0"/>
              <a:t>vacuum tubes, plug boards</a:t>
            </a:r>
          </a:p>
          <a:p>
            <a:pPr eaLnBrk="1" hangingPunct="1">
              <a:lnSpc>
                <a:spcPct val="90000"/>
              </a:lnSpc>
            </a:pPr>
            <a:r>
              <a:rPr lang="en-US" altLang="de-DE" smtClean="0"/>
              <a:t>Second generation 1955 - 1965</a:t>
            </a:r>
          </a:p>
          <a:p>
            <a:pPr lvl="1" eaLnBrk="1" hangingPunct="1">
              <a:lnSpc>
                <a:spcPct val="90000"/>
              </a:lnSpc>
            </a:pPr>
            <a:r>
              <a:rPr lang="en-US" altLang="de-DE" smtClean="0"/>
              <a:t>transistors, batch systems</a:t>
            </a:r>
          </a:p>
          <a:p>
            <a:pPr eaLnBrk="1" hangingPunct="1">
              <a:lnSpc>
                <a:spcPct val="90000"/>
              </a:lnSpc>
            </a:pPr>
            <a:r>
              <a:rPr lang="en-US" altLang="de-DE" smtClean="0"/>
              <a:t>Third generation  1965 – 1980</a:t>
            </a:r>
          </a:p>
          <a:p>
            <a:pPr lvl="1" eaLnBrk="1" hangingPunct="1">
              <a:lnSpc>
                <a:spcPct val="90000"/>
              </a:lnSpc>
            </a:pPr>
            <a:r>
              <a:rPr lang="en-US" altLang="de-DE" smtClean="0"/>
              <a:t>ICs and multiprogramming</a:t>
            </a:r>
          </a:p>
          <a:p>
            <a:pPr eaLnBrk="1" hangingPunct="1">
              <a:lnSpc>
                <a:spcPct val="90000"/>
              </a:lnSpc>
            </a:pPr>
            <a:r>
              <a:rPr lang="en-US" altLang="de-DE" smtClean="0"/>
              <a:t>Fourth generation 1980 – present</a:t>
            </a:r>
          </a:p>
          <a:p>
            <a:pPr lvl="1" eaLnBrk="1" hangingPunct="1">
              <a:lnSpc>
                <a:spcPct val="90000"/>
              </a:lnSpc>
            </a:pPr>
            <a:r>
              <a:rPr lang="en-US" altLang="de-DE" smtClean="0"/>
              <a:t>personal computers</a:t>
            </a:r>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8" name="Rectangle 2"/>
          <p:cNvSpPr>
            <a:spLocks noGrp="1" noChangeArrowheads="1"/>
          </p:cNvSpPr>
          <p:nvPr>
            <p:ph type="title"/>
          </p:nvPr>
        </p:nvSpPr>
        <p:spPr>
          <a:xfrm>
            <a:off x="1752600" y="269081"/>
            <a:ext cx="5943600" cy="1143000"/>
          </a:xfrm>
        </p:spPr>
        <p:txBody>
          <a:bodyPr anchor="ctr"/>
          <a:lstStyle/>
          <a:p>
            <a:pPr eaLnBrk="1" hangingPunct="1"/>
            <a:r>
              <a:rPr lang="en-US" altLang="de-DE" dirty="0" smtClean="0"/>
              <a:t>History of Operating Systems (1)</a:t>
            </a:r>
          </a:p>
        </p:txBody>
      </p:sp>
    </p:spTree>
    <p:extLst>
      <p:ext uri="{BB962C8B-B14F-4D97-AF65-F5344CB8AC3E}">
        <p14:creationId xmlns:p14="http://schemas.microsoft.com/office/powerpoint/2010/main" val="119468813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Serial Processing</a:t>
            </a:r>
          </a:p>
        </p:txBody>
      </p:sp>
      <p:sp>
        <p:nvSpPr>
          <p:cNvPr id="4" name="Text Placeholder 3"/>
          <p:cNvSpPr>
            <a:spLocks noGrp="1"/>
          </p:cNvSpPr>
          <p:nvPr>
            <p:ph type="body" idx="1"/>
          </p:nvPr>
        </p:nvSpPr>
        <p:spPr>
          <a:xfrm>
            <a:off x="609600" y="1981200"/>
            <a:ext cx="3657600" cy="730415"/>
          </a:xfrm>
        </p:spPr>
        <p:txBody>
          <a:bodyPr/>
          <a:lstStyle/>
          <a:p>
            <a:r>
              <a:rPr lang="en-US" dirty="0" smtClean="0">
                <a:latin typeface="Times New Roman" panose="02020603050405020304" pitchFamily="18" charset="0"/>
                <a:cs typeface="Times New Roman" panose="02020603050405020304" pitchFamily="18" charset="0"/>
              </a:rPr>
              <a:t>Earliest Computers:</a:t>
            </a:r>
          </a:p>
        </p:txBody>
      </p:sp>
      <p:sp>
        <p:nvSpPr>
          <p:cNvPr id="3" name="Content Placeholder 2"/>
          <p:cNvSpPr>
            <a:spLocks noGrp="1"/>
          </p:cNvSpPr>
          <p:nvPr>
            <p:ph sz="half" idx="2"/>
          </p:nvPr>
        </p:nvSpPr>
        <p:spPr>
          <a:xfrm>
            <a:off x="609600" y="2667000"/>
            <a:ext cx="3962400" cy="3810000"/>
          </a:xfrm>
        </p:spPr>
        <p:txBody>
          <a:bodyPr>
            <a:normAutofit/>
          </a:bodyPr>
          <a:lstStyle/>
          <a:p>
            <a:r>
              <a:rPr lang="en-US" dirty="0" smtClean="0">
                <a:latin typeface="Times New Roman" panose="02020603050405020304" pitchFamily="18" charset="0"/>
                <a:cs typeface="Times New Roman" panose="02020603050405020304" pitchFamily="18" charset="0"/>
              </a:rPr>
              <a:t>No operating system</a:t>
            </a:r>
          </a:p>
          <a:p>
            <a:pPr lvl="2"/>
            <a:r>
              <a:rPr lang="en-US" dirty="0" smtClean="0">
                <a:latin typeface="Times New Roman" panose="02020603050405020304" pitchFamily="18" charset="0"/>
                <a:cs typeface="Times New Roman" panose="02020603050405020304" pitchFamily="18" charset="0"/>
              </a:rPr>
              <a:t>Programmers interacted directly with the computer hardware</a:t>
            </a:r>
          </a:p>
          <a:p>
            <a:r>
              <a:rPr lang="en-US" dirty="0" smtClean="0">
                <a:latin typeface="Times New Roman" panose="02020603050405020304" pitchFamily="18" charset="0"/>
                <a:cs typeface="Times New Roman" panose="02020603050405020304" pitchFamily="18" charset="0"/>
              </a:rPr>
              <a:t>Computers ran from a console with display lights, toggle switches, some form of input device, and a printer</a:t>
            </a:r>
          </a:p>
          <a:p>
            <a:r>
              <a:rPr lang="en-US" dirty="0" smtClean="0">
                <a:latin typeface="Times New Roman" panose="02020603050405020304" pitchFamily="18" charset="0"/>
                <a:cs typeface="Times New Roman" panose="02020603050405020304" pitchFamily="18" charset="0"/>
              </a:rPr>
              <a:t>Users have access to the computer in “series</a:t>
            </a:r>
            <a:r>
              <a:rPr lang="en-US" dirty="0" smtClean="0"/>
              <a:t>”</a:t>
            </a:r>
          </a:p>
        </p:txBody>
      </p:sp>
      <p:sp>
        <p:nvSpPr>
          <p:cNvPr id="5" name="Text Placeholder 4"/>
          <p:cNvSpPr>
            <a:spLocks noGrp="1"/>
          </p:cNvSpPr>
          <p:nvPr>
            <p:ph type="body" sz="quarter" idx="3"/>
          </p:nvPr>
        </p:nvSpPr>
        <p:spPr>
          <a:xfrm>
            <a:off x="4800600" y="1981200"/>
            <a:ext cx="3657600" cy="730415"/>
          </a:xfrm>
        </p:spPr>
        <p:txBody>
          <a:bodyPr/>
          <a:lstStyle/>
          <a:p>
            <a:r>
              <a:rPr lang="en-US" dirty="0" smtClean="0">
                <a:latin typeface="Times New Roman" panose="02020603050405020304" pitchFamily="18" charset="0"/>
                <a:cs typeface="Times New Roman" panose="02020603050405020304" pitchFamily="18" charset="0"/>
              </a:rPr>
              <a:t>Problems:</a:t>
            </a:r>
            <a:endParaRPr lang="en-US" dirty="0">
              <a:latin typeface="Times New Roman" panose="02020603050405020304" pitchFamily="18" charset="0"/>
              <a:cs typeface="Times New Roman" panose="02020603050405020304" pitchFamily="18" charset="0"/>
            </a:endParaRPr>
          </a:p>
        </p:txBody>
      </p:sp>
      <p:sp>
        <p:nvSpPr>
          <p:cNvPr id="6" name="Content Placeholder 5"/>
          <p:cNvSpPr>
            <a:spLocks noGrp="1"/>
          </p:cNvSpPr>
          <p:nvPr>
            <p:ph sz="quarter" idx="4"/>
          </p:nvPr>
        </p:nvSpPr>
        <p:spPr>
          <a:xfrm>
            <a:off x="4800600" y="2667000"/>
            <a:ext cx="3657600" cy="3962400"/>
          </a:xfrm>
        </p:spPr>
        <p:txBody>
          <a:bodyPr>
            <a:normAutofit/>
          </a:bodyPr>
          <a:lstStyle/>
          <a:p>
            <a:r>
              <a:rPr lang="en-US" dirty="0" smtClean="0">
                <a:latin typeface="Times New Roman" panose="02020603050405020304" pitchFamily="18" charset="0"/>
                <a:cs typeface="Times New Roman" panose="02020603050405020304" pitchFamily="18" charset="0"/>
              </a:rPr>
              <a:t>Scheduling:</a:t>
            </a:r>
          </a:p>
          <a:p>
            <a:pPr lvl="1"/>
            <a:r>
              <a:rPr lang="en-US" dirty="0" smtClean="0">
                <a:latin typeface="Times New Roman" panose="02020603050405020304" pitchFamily="18" charset="0"/>
                <a:cs typeface="Times New Roman" panose="02020603050405020304" pitchFamily="18" charset="0"/>
              </a:rPr>
              <a:t>Most installations used a hardcopy sign-up sheet to reserve computer time</a:t>
            </a:r>
          </a:p>
          <a:p>
            <a:pPr lvl="3"/>
            <a:r>
              <a:rPr lang="en-US" dirty="0" smtClean="0">
                <a:latin typeface="Times New Roman" panose="02020603050405020304" pitchFamily="18" charset="0"/>
                <a:cs typeface="Times New Roman" panose="02020603050405020304" pitchFamily="18" charset="0"/>
              </a:rPr>
              <a:t>Time allocations could run short or long, resulting in wasted computer time</a:t>
            </a:r>
          </a:p>
          <a:p>
            <a:pPr marL="282575" lvl="3">
              <a:spcBef>
                <a:spcPts val="1800"/>
              </a:spcBef>
            </a:pPr>
            <a:r>
              <a:rPr lang="en-US" dirty="0" smtClean="0">
                <a:latin typeface="Times New Roman" panose="02020603050405020304" pitchFamily="18" charset="0"/>
                <a:cs typeface="Times New Roman" panose="02020603050405020304" pitchFamily="18" charset="0"/>
              </a:rPr>
              <a:t>Setup time</a:t>
            </a:r>
          </a:p>
          <a:p>
            <a:pPr lvl="1"/>
            <a:r>
              <a:rPr lang="en-US" dirty="0" smtClean="0">
                <a:latin typeface="Times New Roman" panose="02020603050405020304" pitchFamily="18" charset="0"/>
                <a:cs typeface="Times New Roman" panose="02020603050405020304" pitchFamily="18" charset="0"/>
              </a:rPr>
              <a:t>A considerable amount of time was spent on setting up the program to run</a:t>
            </a:r>
          </a:p>
        </p:txBody>
      </p:sp>
      <p:sp>
        <p:nvSpPr>
          <p:cNvPr id="7" name="Foliennummernplatzhalter 6"/>
          <p:cNvSpPr>
            <a:spLocks noGrp="1"/>
          </p:cNvSpPr>
          <p:nvPr>
            <p:ph type="sldNum" sz="quarter" idx="12"/>
          </p:nvPr>
        </p:nvSpPr>
        <p:spPr/>
        <p:txBody>
          <a:bodyPr/>
          <a:lstStyle/>
          <a:p>
            <a:fld id="{B6F15528-21DE-4FAA-801E-634DDDAF4B2B}" type="slidenum">
              <a:rPr lang="en-US" smtClean="0"/>
              <a:pPr/>
              <a:t>31</a:t>
            </a:fld>
            <a:endParaRPr lang="en-US" dirty="0"/>
          </a:p>
        </p:txBody>
      </p:sp>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3217585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3" y="456253"/>
            <a:ext cx="7824788" cy="1143948"/>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Simple Batch Systems</a:t>
            </a:r>
          </a:p>
        </p:txBody>
      </p:sp>
      <p:sp>
        <p:nvSpPr>
          <p:cNvPr id="3" name="Content Placeholder 2"/>
          <p:cNvSpPr>
            <a:spLocks noGrp="1"/>
          </p:cNvSpPr>
          <p:nvPr>
            <p:ph idx="4294967295"/>
          </p:nvPr>
        </p:nvSpPr>
        <p:spPr>
          <a:xfrm>
            <a:off x="381000" y="1981200"/>
            <a:ext cx="8229600" cy="4343400"/>
          </a:xfrm>
        </p:spPr>
        <p:txBody>
          <a:bodyPr>
            <a:noAutofit/>
          </a:bodyPr>
          <a:lstStyle/>
          <a:p>
            <a:r>
              <a:rPr lang="en-US" dirty="0" smtClean="0">
                <a:latin typeface="Times New Roman" panose="02020603050405020304" pitchFamily="18" charset="0"/>
                <a:cs typeface="Times New Roman" panose="02020603050405020304" pitchFamily="18" charset="0"/>
              </a:rPr>
              <a:t>Early computers were very expensive</a:t>
            </a:r>
          </a:p>
          <a:p>
            <a:pPr lvl="2"/>
            <a:r>
              <a:rPr lang="en-US" sz="2400" dirty="0" smtClean="0">
                <a:latin typeface="Times New Roman" panose="02020603050405020304" pitchFamily="18" charset="0"/>
                <a:cs typeface="Times New Roman" panose="02020603050405020304" pitchFamily="18" charset="0"/>
              </a:rPr>
              <a:t>Important to maximize processor utilization</a:t>
            </a:r>
          </a:p>
          <a:p>
            <a:r>
              <a:rPr lang="en-US" dirty="0" smtClean="0">
                <a:latin typeface="Times New Roman" panose="02020603050405020304" pitchFamily="18" charset="0"/>
                <a:cs typeface="Times New Roman" panose="02020603050405020304" pitchFamily="18" charset="0"/>
              </a:rPr>
              <a:t>Monitor</a:t>
            </a:r>
          </a:p>
          <a:p>
            <a:pPr lvl="2"/>
            <a:r>
              <a:rPr lang="en-US" sz="2400" dirty="0" smtClean="0">
                <a:latin typeface="Times New Roman" panose="02020603050405020304" pitchFamily="18" charset="0"/>
                <a:cs typeface="Times New Roman" panose="02020603050405020304" pitchFamily="18" charset="0"/>
              </a:rPr>
              <a:t>User no longer has direct access to processor</a:t>
            </a:r>
          </a:p>
          <a:p>
            <a:pPr lvl="2"/>
            <a:r>
              <a:rPr lang="en-US" sz="2400" dirty="0" smtClean="0">
                <a:latin typeface="Times New Roman" panose="02020603050405020304" pitchFamily="18" charset="0"/>
                <a:cs typeface="Times New Roman" panose="02020603050405020304" pitchFamily="18" charset="0"/>
              </a:rPr>
              <a:t>Job is submitted to computer operator who batches them together and places them on an input device</a:t>
            </a:r>
          </a:p>
          <a:p>
            <a:pPr lvl="2"/>
            <a:r>
              <a:rPr lang="en-US" sz="2400" dirty="0" smtClean="0">
                <a:latin typeface="Times New Roman" panose="02020603050405020304" pitchFamily="18" charset="0"/>
                <a:cs typeface="Times New Roman" panose="02020603050405020304" pitchFamily="18" charset="0"/>
              </a:rPr>
              <a:t>Program branches back to the monitor when finished</a:t>
            </a:r>
            <a:endParaRPr lang="en-US" sz="2400" dirty="0">
              <a:latin typeface="Times New Roman" panose="02020603050405020304" pitchFamily="18" charset="0"/>
              <a:cs typeface="Times New Roman" panose="02020603050405020304" pitchFamily="18" charset="0"/>
            </a:endParaRPr>
          </a:p>
        </p:txBody>
      </p:sp>
      <p:sp>
        <p:nvSpPr>
          <p:cNvPr id="5" name="Foliennummernplatzhalter 4"/>
          <p:cNvSpPr>
            <a:spLocks noGrp="1"/>
          </p:cNvSpPr>
          <p:nvPr>
            <p:ph type="sldNum" sz="quarter" idx="12"/>
          </p:nvPr>
        </p:nvSpPr>
        <p:spPr/>
        <p:txBody>
          <a:bodyPr/>
          <a:lstStyle/>
          <a:p>
            <a:fld id="{B6F15528-21DE-4FAA-801E-634DDDAF4B2B}" type="slidenum">
              <a:rPr lang="en-US" smtClean="0"/>
              <a:pPr/>
              <a:t>32</a:t>
            </a:fld>
            <a:endParaRPr lang="en-US" dirty="0"/>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2580509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Times New Roman" panose="02020603050405020304" pitchFamily="18" charset="0"/>
                <a:cs typeface="Times New Roman (Hebrew)" pitchFamily="26" charset="0"/>
              </a:defRPr>
            </a:lvl1pPr>
            <a:lvl2pPr marL="557213" indent="-214313" eaLnBrk="0" hangingPunct="0">
              <a:defRPr sz="2100">
                <a:solidFill>
                  <a:schemeClr val="tx1"/>
                </a:solidFill>
                <a:latin typeface="Times New Roman" panose="02020603050405020304" pitchFamily="18" charset="0"/>
                <a:cs typeface="Times New Roman (Hebrew)" pitchFamily="26" charset="0"/>
              </a:defRPr>
            </a:lvl2pPr>
            <a:lvl3pPr marL="857250" indent="-171450" eaLnBrk="0" hangingPunct="0">
              <a:defRPr sz="2100">
                <a:solidFill>
                  <a:schemeClr val="tx1"/>
                </a:solidFill>
                <a:latin typeface="Times New Roman" panose="02020603050405020304" pitchFamily="18" charset="0"/>
                <a:cs typeface="Times New Roman (Hebrew)" pitchFamily="26" charset="0"/>
              </a:defRPr>
            </a:lvl3pPr>
            <a:lvl4pPr marL="1200150" indent="-171450" eaLnBrk="0" hangingPunct="0">
              <a:defRPr sz="2100">
                <a:solidFill>
                  <a:schemeClr val="tx1"/>
                </a:solidFill>
                <a:latin typeface="Times New Roman" panose="02020603050405020304" pitchFamily="18" charset="0"/>
                <a:cs typeface="Times New Roman (Hebrew)" pitchFamily="26" charset="0"/>
              </a:defRPr>
            </a:lvl4pPr>
            <a:lvl5pPr marL="1543050" indent="-171450" eaLnBrk="0" hangingPunct="0">
              <a:defRPr sz="2100">
                <a:solidFill>
                  <a:schemeClr val="tx1"/>
                </a:solidFill>
                <a:latin typeface="Times New Roman" panose="02020603050405020304" pitchFamily="18" charset="0"/>
                <a:cs typeface="Times New Roman (Hebrew)" pitchFamily="26" charset="0"/>
              </a:defRPr>
            </a:lvl5pPr>
            <a:lvl6pPr marL="18859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6pPr>
            <a:lvl7pPr marL="22288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7pPr>
            <a:lvl8pPr marL="25717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8pPr>
            <a:lvl9pPr marL="29146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9pPr>
          </a:lstStyle>
          <a:p>
            <a:pPr eaLnBrk="1" hangingPunct="1"/>
            <a:fld id="{1C826730-B59D-41F2-8D46-20BD687A661C}" type="slidenum">
              <a:rPr lang="en-US" altLang="de-DE" sz="1050"/>
              <a:pPr eaLnBrk="1" hangingPunct="1"/>
              <a:t>33</a:t>
            </a:fld>
            <a:endParaRPr lang="en-US" altLang="de-DE" sz="1050"/>
          </a:p>
        </p:txBody>
      </p:sp>
      <p:sp>
        <p:nvSpPr>
          <p:cNvPr id="17411" name="Rectangle 2"/>
          <p:cNvSpPr>
            <a:spLocks noGrp="1" noChangeArrowheads="1"/>
          </p:cNvSpPr>
          <p:nvPr>
            <p:ph type="title"/>
          </p:nvPr>
        </p:nvSpPr>
        <p:spPr>
          <a:xfrm>
            <a:off x="1752600" y="269081"/>
            <a:ext cx="5943600" cy="1143000"/>
          </a:xfrm>
        </p:spPr>
        <p:txBody>
          <a:bodyPr anchor="ctr"/>
          <a:lstStyle/>
          <a:p>
            <a:pPr eaLnBrk="1" hangingPunct="1"/>
            <a:r>
              <a:rPr lang="en-US" altLang="de-DE" dirty="0" smtClean="0"/>
              <a:t>History of Operating Systems (2)</a:t>
            </a:r>
          </a:p>
        </p:txBody>
      </p:sp>
      <p:sp>
        <p:nvSpPr>
          <p:cNvPr id="17412" name="Rectangle 3"/>
          <p:cNvSpPr>
            <a:spLocks noGrp="1" noChangeArrowheads="1"/>
          </p:cNvSpPr>
          <p:nvPr>
            <p:ph type="body" idx="1"/>
          </p:nvPr>
        </p:nvSpPr>
        <p:spPr>
          <a:xfrm>
            <a:off x="2599135" y="4482704"/>
            <a:ext cx="4165997" cy="1915715"/>
          </a:xfrm>
        </p:spPr>
        <p:txBody>
          <a:bodyPr>
            <a:normAutofit fontScale="92500" lnSpcReduction="10000"/>
          </a:bodyPr>
          <a:lstStyle/>
          <a:p>
            <a:pPr eaLnBrk="1" hangingPunct="1">
              <a:lnSpc>
                <a:spcPct val="70000"/>
              </a:lnSpc>
              <a:buFontTx/>
              <a:buNone/>
            </a:pPr>
            <a:r>
              <a:rPr lang="en-US" altLang="de-DE" smtClean="0"/>
              <a:t>Early batch system</a:t>
            </a:r>
            <a:endParaRPr lang="en-US" altLang="de-DE" sz="2100"/>
          </a:p>
          <a:p>
            <a:pPr lvl="1" eaLnBrk="1" hangingPunct="1">
              <a:lnSpc>
                <a:spcPct val="70000"/>
              </a:lnSpc>
            </a:pPr>
            <a:r>
              <a:rPr lang="en-US" altLang="de-DE" smtClean="0"/>
              <a:t>bring cards to 1401</a:t>
            </a:r>
          </a:p>
          <a:p>
            <a:pPr lvl="1" eaLnBrk="1" hangingPunct="1">
              <a:lnSpc>
                <a:spcPct val="70000"/>
              </a:lnSpc>
            </a:pPr>
            <a:r>
              <a:rPr lang="en-US" altLang="de-DE" smtClean="0"/>
              <a:t>read cards to tape</a:t>
            </a:r>
          </a:p>
          <a:p>
            <a:pPr lvl="1" eaLnBrk="1" hangingPunct="1">
              <a:lnSpc>
                <a:spcPct val="70000"/>
              </a:lnSpc>
            </a:pPr>
            <a:r>
              <a:rPr lang="en-US" altLang="de-DE" smtClean="0"/>
              <a:t>put tape on 7094 which does computing</a:t>
            </a:r>
          </a:p>
          <a:p>
            <a:pPr lvl="1" eaLnBrk="1" hangingPunct="1">
              <a:lnSpc>
                <a:spcPct val="70000"/>
              </a:lnSpc>
            </a:pPr>
            <a:r>
              <a:rPr lang="en-US" altLang="de-DE" smtClean="0"/>
              <a:t>put tape on 1401 which prints output</a:t>
            </a:r>
            <a:endParaRPr lang="en-US" altLang="de-DE" sz="1800"/>
          </a:p>
          <a:p>
            <a:pPr lvl="1" eaLnBrk="1" hangingPunct="1">
              <a:lnSpc>
                <a:spcPct val="90000"/>
              </a:lnSpc>
            </a:pPr>
            <a:endParaRPr lang="en-US" altLang="de-DE" sz="1800"/>
          </a:p>
          <a:p>
            <a:pPr lvl="1" eaLnBrk="1" hangingPunct="1">
              <a:lnSpc>
                <a:spcPct val="90000"/>
              </a:lnSpc>
            </a:pPr>
            <a:endParaRPr lang="en-US" altLang="de-DE" sz="1800"/>
          </a:p>
        </p:txBody>
      </p:sp>
      <p:pic>
        <p:nvPicPr>
          <p:cNvPr id="1741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25316" y="1440657"/>
            <a:ext cx="4457700" cy="2708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79260564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Times New Roman" panose="02020603050405020304" pitchFamily="18" charset="0"/>
                <a:cs typeface="Times New Roman (Hebrew)" pitchFamily="26" charset="0"/>
              </a:defRPr>
            </a:lvl1pPr>
            <a:lvl2pPr marL="557213" indent="-214313" eaLnBrk="0" hangingPunct="0">
              <a:defRPr sz="2100">
                <a:solidFill>
                  <a:schemeClr val="tx1"/>
                </a:solidFill>
                <a:latin typeface="Times New Roman" panose="02020603050405020304" pitchFamily="18" charset="0"/>
                <a:cs typeface="Times New Roman (Hebrew)" pitchFamily="26" charset="0"/>
              </a:defRPr>
            </a:lvl2pPr>
            <a:lvl3pPr marL="857250" indent="-171450" eaLnBrk="0" hangingPunct="0">
              <a:defRPr sz="2100">
                <a:solidFill>
                  <a:schemeClr val="tx1"/>
                </a:solidFill>
                <a:latin typeface="Times New Roman" panose="02020603050405020304" pitchFamily="18" charset="0"/>
                <a:cs typeface="Times New Roman (Hebrew)" pitchFamily="26" charset="0"/>
              </a:defRPr>
            </a:lvl3pPr>
            <a:lvl4pPr marL="1200150" indent="-171450" eaLnBrk="0" hangingPunct="0">
              <a:defRPr sz="2100">
                <a:solidFill>
                  <a:schemeClr val="tx1"/>
                </a:solidFill>
                <a:latin typeface="Times New Roman" panose="02020603050405020304" pitchFamily="18" charset="0"/>
                <a:cs typeface="Times New Roman (Hebrew)" pitchFamily="26" charset="0"/>
              </a:defRPr>
            </a:lvl4pPr>
            <a:lvl5pPr marL="1543050" indent="-171450" eaLnBrk="0" hangingPunct="0">
              <a:defRPr sz="2100">
                <a:solidFill>
                  <a:schemeClr val="tx1"/>
                </a:solidFill>
                <a:latin typeface="Times New Roman" panose="02020603050405020304" pitchFamily="18" charset="0"/>
                <a:cs typeface="Times New Roman (Hebrew)" pitchFamily="26" charset="0"/>
              </a:defRPr>
            </a:lvl5pPr>
            <a:lvl6pPr marL="18859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6pPr>
            <a:lvl7pPr marL="22288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7pPr>
            <a:lvl8pPr marL="25717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8pPr>
            <a:lvl9pPr marL="29146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9pPr>
          </a:lstStyle>
          <a:p>
            <a:pPr eaLnBrk="1" hangingPunct="1"/>
            <a:fld id="{E97573AA-9929-405C-9E81-C29F49107EBD}" type="slidenum">
              <a:rPr lang="en-US" altLang="de-DE" sz="1050"/>
              <a:pPr eaLnBrk="1" hangingPunct="1"/>
              <a:t>34</a:t>
            </a:fld>
            <a:endParaRPr lang="en-US" altLang="de-DE" sz="1050"/>
          </a:p>
        </p:txBody>
      </p:sp>
      <p:sp>
        <p:nvSpPr>
          <p:cNvPr id="18436" name="Rectangle 3"/>
          <p:cNvSpPr>
            <a:spLocks noGrp="1" noChangeArrowheads="1"/>
          </p:cNvSpPr>
          <p:nvPr>
            <p:ph type="body" idx="1"/>
          </p:nvPr>
        </p:nvSpPr>
        <p:spPr>
          <a:xfrm>
            <a:off x="2382441" y="5887641"/>
            <a:ext cx="4608909" cy="685800"/>
          </a:xfrm>
        </p:spPr>
        <p:txBody>
          <a:bodyPr>
            <a:normAutofit fontScale="92500" lnSpcReduction="20000"/>
          </a:bodyPr>
          <a:lstStyle/>
          <a:p>
            <a:pPr eaLnBrk="1" hangingPunct="1"/>
            <a:r>
              <a:rPr lang="en-US" altLang="de-DE" smtClean="0"/>
              <a:t>Structure of a typical FMS job – 2</a:t>
            </a:r>
            <a:r>
              <a:rPr lang="en-US" altLang="de-DE" baseline="30000" smtClean="0"/>
              <a:t>nd</a:t>
            </a:r>
            <a:r>
              <a:rPr lang="en-US" altLang="de-DE" smtClean="0"/>
              <a:t> generation</a:t>
            </a:r>
            <a:endParaRPr lang="en-US" altLang="de-DE" sz="2100"/>
          </a:p>
        </p:txBody>
      </p:sp>
      <p:pic>
        <p:nvPicPr>
          <p:cNvPr id="18437" name="Picture 4"/>
          <p:cNvPicPr>
            <a:picLocks noChangeAspect="1" noChangeArrowheads="1"/>
          </p:cNvPicPr>
          <p:nvPr/>
        </p:nvPicPr>
        <p:blipFill>
          <a:blip r:embed="rId2">
            <a:extLst>
              <a:ext uri="{28A0092B-C50C-407E-A947-70E740481C1C}">
                <a14:useLocalDpi xmlns:a14="http://schemas.microsoft.com/office/drawing/2010/main" val="0"/>
              </a:ext>
            </a:extLst>
          </a:blip>
          <a:srcRect l="23656" t="39720" r="13995" b="33592"/>
          <a:stretch>
            <a:fillRect/>
          </a:stretch>
        </p:blipFill>
        <p:spPr bwMode="auto">
          <a:xfrm>
            <a:off x="2814638" y="1675210"/>
            <a:ext cx="3857625" cy="4077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9" name="Rectangle 2"/>
          <p:cNvSpPr>
            <a:spLocks noGrp="1" noChangeArrowheads="1"/>
          </p:cNvSpPr>
          <p:nvPr>
            <p:ph type="title"/>
          </p:nvPr>
        </p:nvSpPr>
        <p:spPr>
          <a:xfrm>
            <a:off x="1752600" y="269081"/>
            <a:ext cx="5943600" cy="1143000"/>
          </a:xfrm>
        </p:spPr>
        <p:txBody>
          <a:bodyPr anchor="ctr"/>
          <a:lstStyle/>
          <a:p>
            <a:pPr eaLnBrk="1" hangingPunct="1"/>
            <a:r>
              <a:rPr lang="en-US" altLang="de-DE" dirty="0" smtClean="0"/>
              <a:t>History of Operating Systems (3)</a:t>
            </a:r>
          </a:p>
        </p:txBody>
      </p:sp>
    </p:spTree>
    <p:extLst>
      <p:ext uri="{BB962C8B-B14F-4D97-AF65-F5344CB8AC3E}">
        <p14:creationId xmlns:p14="http://schemas.microsoft.com/office/powerpoint/2010/main" val="322568771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Times New Roman" panose="02020603050405020304" pitchFamily="18" charset="0"/>
                <a:cs typeface="Times New Roman (Hebrew)" pitchFamily="26" charset="0"/>
              </a:defRPr>
            </a:lvl1pPr>
            <a:lvl2pPr marL="557213" indent="-214313" eaLnBrk="0" hangingPunct="0">
              <a:defRPr sz="2100">
                <a:solidFill>
                  <a:schemeClr val="tx1"/>
                </a:solidFill>
                <a:latin typeface="Times New Roman" panose="02020603050405020304" pitchFamily="18" charset="0"/>
                <a:cs typeface="Times New Roman (Hebrew)" pitchFamily="26" charset="0"/>
              </a:defRPr>
            </a:lvl2pPr>
            <a:lvl3pPr marL="857250" indent="-171450" eaLnBrk="0" hangingPunct="0">
              <a:defRPr sz="2100">
                <a:solidFill>
                  <a:schemeClr val="tx1"/>
                </a:solidFill>
                <a:latin typeface="Times New Roman" panose="02020603050405020304" pitchFamily="18" charset="0"/>
                <a:cs typeface="Times New Roman (Hebrew)" pitchFamily="26" charset="0"/>
              </a:defRPr>
            </a:lvl3pPr>
            <a:lvl4pPr marL="1200150" indent="-171450" eaLnBrk="0" hangingPunct="0">
              <a:defRPr sz="2100">
                <a:solidFill>
                  <a:schemeClr val="tx1"/>
                </a:solidFill>
                <a:latin typeface="Times New Roman" panose="02020603050405020304" pitchFamily="18" charset="0"/>
                <a:cs typeface="Times New Roman (Hebrew)" pitchFamily="26" charset="0"/>
              </a:defRPr>
            </a:lvl4pPr>
            <a:lvl5pPr marL="1543050" indent="-171450" eaLnBrk="0" hangingPunct="0">
              <a:defRPr sz="2100">
                <a:solidFill>
                  <a:schemeClr val="tx1"/>
                </a:solidFill>
                <a:latin typeface="Times New Roman" panose="02020603050405020304" pitchFamily="18" charset="0"/>
                <a:cs typeface="Times New Roman (Hebrew)" pitchFamily="26" charset="0"/>
              </a:defRPr>
            </a:lvl5pPr>
            <a:lvl6pPr marL="18859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6pPr>
            <a:lvl7pPr marL="22288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7pPr>
            <a:lvl8pPr marL="25717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8pPr>
            <a:lvl9pPr marL="29146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9pPr>
          </a:lstStyle>
          <a:p>
            <a:pPr eaLnBrk="1" hangingPunct="1"/>
            <a:fld id="{9E949724-B506-4A8D-B446-DB4DF97C4415}" type="slidenum">
              <a:rPr lang="en-US" altLang="de-DE" sz="1050"/>
              <a:pPr eaLnBrk="1" hangingPunct="1"/>
              <a:t>35</a:t>
            </a:fld>
            <a:endParaRPr lang="en-US" altLang="de-DE" sz="1050"/>
          </a:p>
        </p:txBody>
      </p:sp>
      <p:sp>
        <p:nvSpPr>
          <p:cNvPr id="19460" name="Rectangle 3"/>
          <p:cNvSpPr>
            <a:spLocks noGrp="1" noChangeArrowheads="1"/>
          </p:cNvSpPr>
          <p:nvPr>
            <p:ph type="body" idx="1"/>
          </p:nvPr>
        </p:nvSpPr>
        <p:spPr>
          <a:xfrm>
            <a:off x="2771775" y="5486400"/>
            <a:ext cx="4371975" cy="685800"/>
          </a:xfrm>
        </p:spPr>
        <p:txBody>
          <a:bodyPr>
            <a:normAutofit fontScale="70000" lnSpcReduction="20000"/>
          </a:bodyPr>
          <a:lstStyle/>
          <a:p>
            <a:pPr eaLnBrk="1" hangingPunct="1">
              <a:lnSpc>
                <a:spcPct val="90000"/>
              </a:lnSpc>
            </a:pPr>
            <a:r>
              <a:rPr lang="en-US" altLang="de-DE" smtClean="0"/>
              <a:t>Multiprogramming system</a:t>
            </a:r>
            <a:r>
              <a:rPr lang="en-US" altLang="de-DE" sz="2100"/>
              <a:t> </a:t>
            </a:r>
          </a:p>
          <a:p>
            <a:pPr lvl="1" eaLnBrk="1" hangingPunct="1">
              <a:lnSpc>
                <a:spcPct val="90000"/>
              </a:lnSpc>
            </a:pPr>
            <a:r>
              <a:rPr lang="en-US" altLang="de-DE" smtClean="0"/>
              <a:t>three jobs in memory – 3</a:t>
            </a:r>
            <a:r>
              <a:rPr lang="en-US" altLang="de-DE" baseline="30000" smtClean="0"/>
              <a:t>rd</a:t>
            </a:r>
            <a:r>
              <a:rPr lang="en-US" altLang="de-DE" smtClean="0"/>
              <a:t> generation</a:t>
            </a:r>
            <a:endParaRPr lang="en-US" altLang="de-DE" sz="1800"/>
          </a:p>
        </p:txBody>
      </p:sp>
      <p:pic>
        <p:nvPicPr>
          <p:cNvPr id="19461" name="Picture 5" descr="C:\B\b4\JPG\foo\1-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01616" y="2132410"/>
            <a:ext cx="2471738" cy="3251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9" name="Rectangle 2"/>
          <p:cNvSpPr>
            <a:spLocks noGrp="1" noChangeArrowheads="1"/>
          </p:cNvSpPr>
          <p:nvPr>
            <p:ph type="title"/>
          </p:nvPr>
        </p:nvSpPr>
        <p:spPr>
          <a:xfrm>
            <a:off x="1752600" y="269081"/>
            <a:ext cx="5943600" cy="1143000"/>
          </a:xfrm>
        </p:spPr>
        <p:txBody>
          <a:bodyPr anchor="ctr"/>
          <a:lstStyle/>
          <a:p>
            <a:pPr eaLnBrk="1" hangingPunct="1"/>
            <a:r>
              <a:rPr lang="en-US" altLang="de-DE" dirty="0" smtClean="0"/>
              <a:t>History of Operating Systems (4)</a:t>
            </a:r>
          </a:p>
        </p:txBody>
      </p:sp>
    </p:spTree>
    <p:extLst>
      <p:ext uri="{BB962C8B-B14F-4D97-AF65-F5344CB8AC3E}">
        <p14:creationId xmlns:p14="http://schemas.microsoft.com/office/powerpoint/2010/main" val="107592246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3" y="456253"/>
            <a:ext cx="7824788" cy="1067747"/>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Uniprogramming</a:t>
            </a:r>
          </a:p>
        </p:txBody>
      </p:sp>
      <p:sp>
        <p:nvSpPr>
          <p:cNvPr id="3" name="Content Placeholder 2"/>
          <p:cNvSpPr>
            <a:spLocks noGrp="1"/>
          </p:cNvSpPr>
          <p:nvPr>
            <p:ph idx="4294967295"/>
          </p:nvPr>
        </p:nvSpPr>
        <p:spPr>
          <a:xfrm>
            <a:off x="685800" y="4953000"/>
            <a:ext cx="7848600" cy="2362200"/>
          </a:xfrm>
        </p:spPr>
        <p:txBody>
          <a:bodyPr>
            <a:normAutofit/>
          </a:bodyPr>
          <a:lstStyle/>
          <a:p>
            <a:pPr algn="just">
              <a:buNone/>
            </a:pPr>
            <a:r>
              <a:rPr lang="en-US" sz="2200" dirty="0" smtClean="0">
                <a:latin typeface="Times New Roman" panose="02020603050405020304" pitchFamily="18" charset="0"/>
                <a:cs typeface="Times New Roman" panose="02020603050405020304" pitchFamily="18" charset="0"/>
              </a:rPr>
              <a:t>  The processor spends a certain amount of time executing, until it reaches an I/O instruction; it must then wait until that I/O instruction concludes before proceeding</a:t>
            </a:r>
            <a:endParaRPr lang="en-US" sz="2200" dirty="0">
              <a:latin typeface="Times New Roman" panose="02020603050405020304" pitchFamily="18" charset="0"/>
              <a:cs typeface="Times New Roman" panose="02020603050405020304" pitchFamily="18" charset="0"/>
            </a:endParaRPr>
          </a:p>
        </p:txBody>
      </p:sp>
      <p:pic>
        <p:nvPicPr>
          <p:cNvPr id="5" name="Picture 4" descr="f5.pdf"/>
          <p:cNvPicPr>
            <a:picLocks noChangeAspect="1"/>
          </p:cNvPicPr>
          <p:nvPr/>
        </p:nvPicPr>
        <p:blipFill>
          <a:blip r:embed="rId3" cstate="print"/>
          <a:srcRect l="7059" t="6364" r="8235" b="80909"/>
          <a:stretch>
            <a:fillRect/>
          </a:stretch>
        </p:blipFill>
        <p:spPr>
          <a:xfrm>
            <a:off x="381000" y="2514600"/>
            <a:ext cx="8621472" cy="1676400"/>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36</a:t>
            </a:fld>
            <a:endParaRPr lang="en-US" dirty="0"/>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079757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3" y="456253"/>
            <a:ext cx="7824788" cy="1067748"/>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Multiprogramming</a:t>
            </a:r>
          </a:p>
        </p:txBody>
      </p:sp>
      <p:sp>
        <p:nvSpPr>
          <p:cNvPr id="3" name="Content Placeholder 2"/>
          <p:cNvSpPr>
            <a:spLocks noGrp="1"/>
          </p:cNvSpPr>
          <p:nvPr>
            <p:ph idx="4294967295"/>
          </p:nvPr>
        </p:nvSpPr>
        <p:spPr>
          <a:xfrm>
            <a:off x="609600" y="5410200"/>
            <a:ext cx="8001000" cy="2286000"/>
          </a:xfrm>
        </p:spPr>
        <p:txBody>
          <a:bodyPr>
            <a:noAutofit/>
          </a:bodyPr>
          <a:lstStyle/>
          <a:p>
            <a:pPr>
              <a:spcBef>
                <a:spcPts val="600"/>
              </a:spcBef>
            </a:pPr>
            <a:r>
              <a:rPr lang="en-US" sz="1600" dirty="0" smtClean="0">
                <a:latin typeface="Times New Roman" panose="02020603050405020304" pitchFamily="18" charset="0"/>
                <a:cs typeface="Times New Roman" panose="02020603050405020304" pitchFamily="18" charset="0"/>
              </a:rPr>
              <a:t>There must be enough memory to hold the OS (resident monitor) and one user program</a:t>
            </a:r>
          </a:p>
          <a:p>
            <a:pPr>
              <a:spcBef>
                <a:spcPts val="600"/>
              </a:spcBef>
            </a:pPr>
            <a:r>
              <a:rPr lang="en-US" sz="1600" dirty="0" smtClean="0">
                <a:latin typeface="Times New Roman" panose="02020603050405020304" pitchFamily="18" charset="0"/>
                <a:cs typeface="Times New Roman" panose="02020603050405020304" pitchFamily="18" charset="0"/>
              </a:rPr>
              <a:t>When one job needs to wait for I/O, the processor can switch to the other job, which is likely not waiting for I/O</a:t>
            </a:r>
            <a:endParaRPr lang="en-US" sz="1600" dirty="0">
              <a:latin typeface="Times New Roman" panose="02020603050405020304" pitchFamily="18" charset="0"/>
              <a:cs typeface="Times New Roman" panose="02020603050405020304" pitchFamily="18" charset="0"/>
            </a:endParaRPr>
          </a:p>
        </p:txBody>
      </p:sp>
      <p:pic>
        <p:nvPicPr>
          <p:cNvPr id="5" name="Picture 4" descr="f5.pdf"/>
          <p:cNvPicPr>
            <a:picLocks noChangeAspect="1"/>
          </p:cNvPicPr>
          <p:nvPr/>
        </p:nvPicPr>
        <p:blipFill>
          <a:blip r:embed="rId3" cstate="print"/>
          <a:srcRect l="4706" t="23636" r="7059" b="48182"/>
          <a:stretch>
            <a:fillRect/>
          </a:stretch>
        </p:blipFill>
        <p:spPr>
          <a:xfrm>
            <a:off x="1066800" y="2133600"/>
            <a:ext cx="7122730" cy="2944111"/>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37</a:t>
            </a:fld>
            <a:endParaRPr lang="en-US" dirty="0"/>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47197450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3" y="456253"/>
            <a:ext cx="7824788" cy="1067748"/>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Multiprogramming</a:t>
            </a:r>
          </a:p>
        </p:txBody>
      </p:sp>
      <p:sp>
        <p:nvSpPr>
          <p:cNvPr id="16" name="Content Placeholder 15"/>
          <p:cNvSpPr>
            <a:spLocks noGrp="1"/>
          </p:cNvSpPr>
          <p:nvPr>
            <p:ph type="body" sz="half" idx="4294967295"/>
          </p:nvPr>
        </p:nvSpPr>
        <p:spPr>
          <a:xfrm>
            <a:off x="228600" y="5410200"/>
            <a:ext cx="8763000" cy="1447800"/>
          </a:xfrm>
        </p:spPr>
        <p:txBody>
          <a:bodyPr>
            <a:normAutofit/>
          </a:bodyPr>
          <a:lstStyle/>
          <a:p>
            <a:pPr lvl="2"/>
            <a:r>
              <a:rPr lang="en-US" dirty="0" smtClean="0">
                <a:latin typeface="Times New Roman" panose="02020603050405020304" pitchFamily="18" charset="0"/>
                <a:cs typeface="Times New Roman" panose="02020603050405020304" pitchFamily="18" charset="0"/>
              </a:rPr>
              <a:t>Also known as multitasking</a:t>
            </a:r>
          </a:p>
          <a:p>
            <a:pPr lvl="2"/>
            <a:r>
              <a:rPr lang="en-US" dirty="0" smtClean="0">
                <a:latin typeface="Times New Roman" panose="02020603050405020304" pitchFamily="18" charset="0"/>
                <a:cs typeface="Times New Roman" panose="02020603050405020304" pitchFamily="18" charset="0"/>
              </a:rPr>
              <a:t>Memory is expanded to hold three, four, or more programs and switch     among all of them</a:t>
            </a:r>
          </a:p>
        </p:txBody>
      </p:sp>
      <p:pic>
        <p:nvPicPr>
          <p:cNvPr id="5" name="Picture 4" descr="f5.pdf"/>
          <p:cNvPicPr>
            <a:picLocks noChangeAspect="1"/>
          </p:cNvPicPr>
          <p:nvPr/>
        </p:nvPicPr>
        <p:blipFill>
          <a:blip r:embed="rId3" cstate="print"/>
          <a:srcRect l="4706" t="53636" r="7059" b="12727"/>
          <a:stretch>
            <a:fillRect/>
          </a:stretch>
        </p:blipFill>
        <p:spPr>
          <a:xfrm>
            <a:off x="1523999" y="1981200"/>
            <a:ext cx="6178371" cy="3048058"/>
          </a:xfrm>
          <a:prstGeom prst="rect">
            <a:avLst/>
          </a:prstGeom>
        </p:spPr>
      </p:pic>
      <p:sp>
        <p:nvSpPr>
          <p:cNvPr id="6" name="TextBox 5"/>
          <p:cNvSpPr txBox="1"/>
          <p:nvPr/>
        </p:nvSpPr>
        <p:spPr>
          <a:xfrm>
            <a:off x="1535453" y="3876209"/>
            <a:ext cx="184666" cy="369332"/>
          </a:xfrm>
          <a:prstGeom prst="rect">
            <a:avLst/>
          </a:prstGeom>
          <a:noFill/>
        </p:spPr>
        <p:txBody>
          <a:bodyPr wrap="none" rtlCol="0">
            <a:spAutoFit/>
          </a:bodyPr>
          <a:lstStyle/>
          <a:p>
            <a:endParaRPr lang="en-US" dirty="0"/>
          </a:p>
        </p:txBody>
      </p:sp>
      <p:sp>
        <p:nvSpPr>
          <p:cNvPr id="3" name="Foliennummernplatzhalter 2"/>
          <p:cNvSpPr>
            <a:spLocks noGrp="1"/>
          </p:cNvSpPr>
          <p:nvPr>
            <p:ph type="sldNum" sz="quarter" idx="12"/>
          </p:nvPr>
        </p:nvSpPr>
        <p:spPr/>
        <p:txBody>
          <a:bodyPr/>
          <a:lstStyle/>
          <a:p>
            <a:fld id="{B6F15528-21DE-4FAA-801E-634DDDAF4B2B}" type="slidenum">
              <a:rPr lang="en-US" smtClean="0"/>
              <a:pPr/>
              <a:t>38</a:t>
            </a:fld>
            <a:endParaRPr lang="en-US" dirty="0"/>
          </a:p>
        </p:txBody>
      </p:sp>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82005638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Multiprogramming Example</a:t>
            </a:r>
          </a:p>
        </p:txBody>
      </p:sp>
      <p:pic>
        <p:nvPicPr>
          <p:cNvPr id="5" name="Picture 4"/>
          <p:cNvPicPr>
            <a:picLocks noChangeAspect="1"/>
          </p:cNvPicPr>
          <p:nvPr/>
        </p:nvPicPr>
        <p:blipFill>
          <a:blip r:embed="rId3" cstate="print"/>
          <a:stretch>
            <a:fillRect/>
          </a:stretch>
        </p:blipFill>
        <p:spPr>
          <a:xfrm>
            <a:off x="381000" y="2743200"/>
            <a:ext cx="8371242" cy="2901950"/>
          </a:xfrm>
          <a:prstGeom prst="rect">
            <a:avLst/>
          </a:prstGeom>
        </p:spPr>
      </p:pic>
      <p:sp>
        <p:nvSpPr>
          <p:cNvPr id="6" name="Rectangle 5"/>
          <p:cNvSpPr/>
          <p:nvPr/>
        </p:nvSpPr>
        <p:spPr>
          <a:xfrm>
            <a:off x="381000" y="5715000"/>
            <a:ext cx="8305800" cy="338554"/>
          </a:xfrm>
          <a:prstGeom prst="rect">
            <a:avLst/>
          </a:prstGeom>
        </p:spPr>
        <p:txBody>
          <a:bodyPr wrap="square">
            <a:spAutoFit/>
          </a:bodyPr>
          <a:lstStyle/>
          <a:p>
            <a:pPr algn="ctr"/>
            <a:r>
              <a:rPr lang="en-US" sz="1600" b="1" dirty="0" smtClean="0">
                <a:latin typeface="Times New Roman" panose="02020603050405020304" pitchFamily="18" charset="0"/>
                <a:cs typeface="Times New Roman" panose="02020603050405020304" pitchFamily="18" charset="0"/>
              </a:rPr>
              <a:t>Sample Program Execution Attributes</a:t>
            </a:r>
            <a:r>
              <a:rPr lang="en-US" sz="1600" dirty="0" smtClean="0">
                <a:latin typeface="Times New Roman" panose="02020603050405020304" pitchFamily="18" charset="0"/>
                <a:cs typeface="Times New Roman" panose="02020603050405020304" pitchFamily="18" charset="0"/>
              </a:rPr>
              <a:t> </a:t>
            </a:r>
            <a:endParaRPr lang="en-US" sz="1600" dirty="0">
              <a:latin typeface="Times New Roman" panose="02020603050405020304" pitchFamily="18" charset="0"/>
              <a:cs typeface="Times New Roman" panose="02020603050405020304" pitchFamily="18" charset="0"/>
            </a:endParaRPr>
          </a:p>
        </p:txBody>
      </p:sp>
      <p:sp>
        <p:nvSpPr>
          <p:cNvPr id="3" name="Foliennummernplatzhalter 2"/>
          <p:cNvSpPr>
            <a:spLocks noGrp="1"/>
          </p:cNvSpPr>
          <p:nvPr>
            <p:ph type="sldNum" sz="quarter" idx="12"/>
          </p:nvPr>
        </p:nvSpPr>
        <p:spPr/>
        <p:txBody>
          <a:bodyPr/>
          <a:lstStyle/>
          <a:p>
            <a:fld id="{B6F15528-21DE-4FAA-801E-634DDDAF4B2B}" type="slidenum">
              <a:rPr lang="en-US" smtClean="0"/>
              <a:pPr/>
              <a:t>39</a:t>
            </a:fld>
            <a:endParaRPr lang="en-US" dirty="0"/>
          </a:p>
        </p:txBody>
      </p:sp>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895398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stretch>
            <a:fillRect/>
          </a:stretch>
        </p:blipFill>
        <p:spPr>
          <a:xfrm>
            <a:off x="381000" y="1676400"/>
            <a:ext cx="8458200" cy="3132011"/>
          </a:xfrm>
          <a:prstGeom prst="rect">
            <a:avLst/>
          </a:prstGeom>
        </p:spPr>
      </p:pic>
      <p:sp>
        <p:nvSpPr>
          <p:cNvPr id="7" name="Rectangle 6"/>
          <p:cNvSpPr/>
          <p:nvPr/>
        </p:nvSpPr>
        <p:spPr>
          <a:xfrm>
            <a:off x="381000" y="4876800"/>
            <a:ext cx="8305800" cy="338554"/>
          </a:xfrm>
          <a:prstGeom prst="rect">
            <a:avLst/>
          </a:prstGeom>
        </p:spPr>
        <p:txBody>
          <a:bodyPr wrap="square">
            <a:spAutoFit/>
          </a:bodyPr>
          <a:lstStyle/>
          <a:p>
            <a:pPr algn="ctr"/>
            <a:r>
              <a:rPr lang="en-US" sz="1600" b="1" dirty="0" smtClean="0">
                <a:latin typeface="Times New Roman" panose="02020603050405020304" pitchFamily="18" charset="0"/>
                <a:cs typeface="Times New Roman" panose="02020603050405020304" pitchFamily="18" charset="0"/>
              </a:rPr>
              <a:t>Effects of Multiprogramming on Resource Utilization </a:t>
            </a:r>
          </a:p>
        </p:txBody>
      </p:sp>
      <p:sp>
        <p:nvSpPr>
          <p:cNvPr id="2" name="Foliennummernplatzhalter 1"/>
          <p:cNvSpPr>
            <a:spLocks noGrp="1"/>
          </p:cNvSpPr>
          <p:nvPr>
            <p:ph type="sldNum" sz="quarter" idx="12"/>
          </p:nvPr>
        </p:nvSpPr>
        <p:spPr/>
        <p:txBody>
          <a:bodyPr/>
          <a:lstStyle/>
          <a:p>
            <a:fld id="{B6F15528-21DE-4FAA-801E-634DDDAF4B2B}" type="slidenum">
              <a:rPr lang="en-US" smtClean="0"/>
              <a:pPr/>
              <a:t>40</a:t>
            </a:fld>
            <a:endParaRPr lang="en-US" dirty="0"/>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549771172"/>
      </p:ext>
    </p:extLst>
  </p:cSld>
  <p:clrMapOvr>
    <a:masterClrMapping/>
  </p:clrMapOvr>
  <p:transition spd="slow">
    <p:randomBar dir="vert"/>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3" y="456253"/>
            <a:ext cx="7824788" cy="1067747"/>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Time-Sharing Systems</a:t>
            </a:r>
          </a:p>
        </p:txBody>
      </p:sp>
      <p:sp>
        <p:nvSpPr>
          <p:cNvPr id="3" name="Content Placeholder 2"/>
          <p:cNvSpPr>
            <a:spLocks noGrp="1"/>
          </p:cNvSpPr>
          <p:nvPr>
            <p:ph sz="half" idx="1"/>
          </p:nvPr>
        </p:nvSpPr>
        <p:spPr>
          <a:xfrm>
            <a:off x="654050" y="2286000"/>
            <a:ext cx="7848600" cy="4114799"/>
          </a:xfrm>
        </p:spPr>
        <p:txBody>
          <a:bodyPr>
            <a:normAutofit/>
          </a:bodyPr>
          <a:lstStyle/>
          <a:p>
            <a:pPr algn="just"/>
            <a:r>
              <a:rPr lang="en-US" sz="2800" dirty="0" smtClean="0">
                <a:latin typeface="Times New Roman" panose="02020603050405020304" pitchFamily="18" charset="0"/>
                <a:cs typeface="Times New Roman" panose="02020603050405020304" pitchFamily="18" charset="0"/>
              </a:rPr>
              <a:t>Can be used to handle multiple interactive jobs</a:t>
            </a:r>
          </a:p>
          <a:p>
            <a:pPr algn="just"/>
            <a:r>
              <a:rPr lang="en-US" sz="2800" dirty="0" smtClean="0">
                <a:latin typeface="Times New Roman" panose="02020603050405020304" pitchFamily="18" charset="0"/>
                <a:cs typeface="Times New Roman" panose="02020603050405020304" pitchFamily="18" charset="0"/>
              </a:rPr>
              <a:t>Processor time is shared among multiple users</a:t>
            </a:r>
          </a:p>
          <a:p>
            <a:pPr algn="just"/>
            <a:r>
              <a:rPr lang="en-US" sz="2800" dirty="0" smtClean="0">
                <a:latin typeface="Times New Roman" panose="02020603050405020304" pitchFamily="18" charset="0"/>
                <a:cs typeface="Times New Roman" panose="02020603050405020304" pitchFamily="18" charset="0"/>
              </a:rPr>
              <a:t>Multiple users simultaneously access the system through terminals, with the OS interleaving the execution of each user program in a short burst or quantum of computation</a:t>
            </a:r>
            <a:endParaRPr lang="en-US" sz="2800" dirty="0">
              <a:latin typeface="Times New Roman" panose="02020603050405020304" pitchFamily="18" charset="0"/>
              <a:cs typeface="Times New Roman" panose="02020603050405020304" pitchFamily="18" charset="0"/>
            </a:endParaRPr>
          </a:p>
        </p:txBody>
      </p:sp>
      <p:sp>
        <p:nvSpPr>
          <p:cNvPr id="5" name="Foliennummernplatzhalter 4"/>
          <p:cNvSpPr>
            <a:spLocks noGrp="1"/>
          </p:cNvSpPr>
          <p:nvPr>
            <p:ph type="sldNum" sz="quarter" idx="12"/>
          </p:nvPr>
        </p:nvSpPr>
        <p:spPr/>
        <p:txBody>
          <a:bodyPr/>
          <a:lstStyle/>
          <a:p>
            <a:pPr>
              <a:defRPr/>
            </a:pPr>
            <a:fld id="{E4367C90-D8D8-4A11-9BC3-E7451ACC5EB2}" type="slidenum">
              <a:rPr lang="en-US" smtClean="0"/>
              <a:pPr>
                <a:defRPr/>
              </a:pPr>
              <a:t>41</a:t>
            </a:fld>
            <a:endParaRPr lang="en-US" dirty="0"/>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2117827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stretch>
            <a:fillRect/>
          </a:stretch>
        </p:blipFill>
        <p:spPr>
          <a:xfrm>
            <a:off x="381000" y="1981200"/>
            <a:ext cx="8537331" cy="1861389"/>
          </a:xfrm>
          <a:prstGeom prst="rect">
            <a:avLst/>
          </a:prstGeom>
        </p:spPr>
      </p:pic>
      <p:sp>
        <p:nvSpPr>
          <p:cNvPr id="7" name="Rectangle 6"/>
          <p:cNvSpPr/>
          <p:nvPr/>
        </p:nvSpPr>
        <p:spPr>
          <a:xfrm>
            <a:off x="381000" y="4114800"/>
            <a:ext cx="8382000" cy="338554"/>
          </a:xfrm>
          <a:prstGeom prst="rect">
            <a:avLst/>
          </a:prstGeom>
        </p:spPr>
        <p:txBody>
          <a:bodyPr wrap="square">
            <a:spAutoFit/>
          </a:bodyPr>
          <a:lstStyle/>
          <a:p>
            <a:pPr algn="ctr"/>
            <a:r>
              <a:rPr lang="en-US" sz="1600" b="1" dirty="0" smtClean="0">
                <a:latin typeface="Times New Roman" panose="02020603050405020304" pitchFamily="18" charset="0"/>
                <a:cs typeface="Times New Roman" panose="02020603050405020304" pitchFamily="18" charset="0"/>
              </a:rPr>
              <a:t>Batch Multiprogramming versus Time Sharing </a:t>
            </a:r>
          </a:p>
        </p:txBody>
      </p:sp>
      <p:sp>
        <p:nvSpPr>
          <p:cNvPr id="2" name="Foliennummernplatzhalter 1"/>
          <p:cNvSpPr>
            <a:spLocks noGrp="1"/>
          </p:cNvSpPr>
          <p:nvPr>
            <p:ph type="sldNum" sz="quarter" idx="12"/>
          </p:nvPr>
        </p:nvSpPr>
        <p:spPr/>
        <p:txBody>
          <a:bodyPr/>
          <a:lstStyle/>
          <a:p>
            <a:fld id="{B6F15528-21DE-4FAA-801E-634DDDAF4B2B}" type="slidenum">
              <a:rPr lang="en-US" smtClean="0"/>
              <a:pPr/>
              <a:t>42</a:t>
            </a:fld>
            <a:endParaRPr lang="en-US" dirty="0"/>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50701639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NZ" sz="3200" dirty="0">
                <a:solidFill>
                  <a:schemeClr val="tx1"/>
                </a:solidFill>
                <a:latin typeface="Times New Roman" panose="02020603050405020304" pitchFamily="18" charset="0"/>
                <a:cs typeface="Times New Roman" panose="02020603050405020304" pitchFamily="18" charset="0"/>
              </a:rPr>
              <a:t>Compatible Time-Sharing System (CTSS)</a:t>
            </a:r>
          </a:p>
        </p:txBody>
      </p:sp>
      <p:sp>
        <p:nvSpPr>
          <p:cNvPr id="5" name="Text Placeholder 4"/>
          <p:cNvSpPr>
            <a:spLocks noGrp="1"/>
          </p:cNvSpPr>
          <p:nvPr>
            <p:ph type="body" orient="vert" idx="4294967295"/>
          </p:nvPr>
        </p:nvSpPr>
        <p:spPr>
          <a:xfrm>
            <a:off x="457200" y="1676400"/>
            <a:ext cx="8229600" cy="4876800"/>
          </a:xfrm>
        </p:spPr>
        <p:txBody>
          <a:bodyPr>
            <a:normAutofit/>
          </a:bodyPr>
          <a:lstStyle/>
          <a:p>
            <a:pPr>
              <a:spcBef>
                <a:spcPts val="1400"/>
              </a:spcBef>
            </a:pPr>
            <a:r>
              <a:rPr lang="en-NZ" sz="1882" dirty="0" smtClean="0">
                <a:latin typeface="Times New Roman" panose="02020603050405020304" pitchFamily="18" charset="0"/>
                <a:cs typeface="Times New Roman" panose="02020603050405020304" pitchFamily="18" charset="0"/>
              </a:rPr>
              <a:t>One of the first time-sharing operating systems</a:t>
            </a:r>
          </a:p>
          <a:p>
            <a:pPr marL="282575" lvl="1" indent="-282575">
              <a:spcBef>
                <a:spcPts val="1400"/>
              </a:spcBef>
            </a:pPr>
            <a:r>
              <a:rPr lang="en-NZ" sz="1882" dirty="0" smtClean="0">
                <a:latin typeface="Times New Roman" panose="02020603050405020304" pitchFamily="18" charset="0"/>
                <a:cs typeface="Times New Roman" panose="02020603050405020304" pitchFamily="18" charset="0"/>
              </a:rPr>
              <a:t>Developed at MIT by a group known as Project MAC</a:t>
            </a:r>
          </a:p>
          <a:p>
            <a:pPr marL="282575" lvl="1" indent="-282575">
              <a:spcBef>
                <a:spcPts val="1400"/>
              </a:spcBef>
            </a:pPr>
            <a:r>
              <a:rPr lang="en-NZ" sz="1882" dirty="0" smtClean="0">
                <a:latin typeface="Times New Roman" panose="02020603050405020304" pitchFamily="18" charset="0"/>
                <a:cs typeface="Times New Roman" panose="02020603050405020304" pitchFamily="18" charset="0"/>
              </a:rPr>
              <a:t>The system was first developed for the IBM 709 in 1961</a:t>
            </a:r>
          </a:p>
          <a:p>
            <a:pPr marL="282575" lvl="1" indent="-282575">
              <a:spcBef>
                <a:spcPts val="1400"/>
              </a:spcBef>
            </a:pPr>
            <a:r>
              <a:rPr lang="en-NZ" sz="1882" dirty="0" smtClean="0">
                <a:latin typeface="Times New Roman" panose="02020603050405020304" pitchFamily="18" charset="0"/>
                <a:cs typeface="Times New Roman" panose="02020603050405020304" pitchFamily="18" charset="0"/>
              </a:rPr>
              <a:t>Ran on a computer with 32,000 36-bit words of main memory, with the resident monitor consuming 5000 of that</a:t>
            </a:r>
          </a:p>
          <a:p>
            <a:pPr marL="282575" lvl="1" indent="-282575">
              <a:spcBef>
                <a:spcPts val="1800"/>
              </a:spcBef>
            </a:pPr>
            <a:r>
              <a:rPr lang="en-NZ" sz="1882" dirty="0" smtClean="0">
                <a:latin typeface="Times New Roman" panose="02020603050405020304" pitchFamily="18" charset="0"/>
                <a:cs typeface="Times New Roman" panose="02020603050405020304" pitchFamily="18" charset="0"/>
              </a:rPr>
              <a:t>Utilized a technique known as </a:t>
            </a:r>
            <a:r>
              <a:rPr lang="en-NZ" sz="1882" i="1" dirty="0" smtClean="0">
                <a:latin typeface="Times New Roman" panose="02020603050405020304" pitchFamily="18" charset="0"/>
                <a:cs typeface="Times New Roman" panose="02020603050405020304" pitchFamily="18" charset="0"/>
              </a:rPr>
              <a:t>time slicing</a:t>
            </a:r>
          </a:p>
          <a:p>
            <a:pPr marL="847725" lvl="3">
              <a:spcBef>
                <a:spcPts val="1000"/>
              </a:spcBef>
            </a:pPr>
            <a:r>
              <a:rPr lang="en-NZ" sz="1412" dirty="0" smtClean="0">
                <a:latin typeface="Times New Roman" panose="02020603050405020304" pitchFamily="18" charset="0"/>
                <a:cs typeface="Times New Roman" panose="02020603050405020304" pitchFamily="18" charset="0"/>
              </a:rPr>
              <a:t>System clock generated interrupts at a rate of approximately one every 0.2 seconds</a:t>
            </a:r>
          </a:p>
          <a:p>
            <a:pPr marL="847725" lvl="3">
              <a:spcBef>
                <a:spcPts val="1000"/>
              </a:spcBef>
            </a:pPr>
            <a:r>
              <a:rPr lang="en-NZ" sz="1412" dirty="0" smtClean="0">
                <a:latin typeface="Times New Roman" panose="02020603050405020304" pitchFamily="18" charset="0"/>
                <a:cs typeface="Times New Roman" panose="02020603050405020304" pitchFamily="18" charset="0"/>
              </a:rPr>
              <a:t>At each clock interrupt the OS regained control and could assign the processor to another user</a:t>
            </a:r>
          </a:p>
          <a:p>
            <a:pPr marL="847725" lvl="3">
              <a:spcBef>
                <a:spcPts val="1000"/>
              </a:spcBef>
            </a:pPr>
            <a:r>
              <a:rPr lang="en-NZ" sz="1412" dirty="0" smtClean="0">
                <a:latin typeface="Times New Roman" panose="02020603050405020304" pitchFamily="18" charset="0"/>
                <a:cs typeface="Times New Roman" panose="02020603050405020304" pitchFamily="18" charset="0"/>
              </a:rPr>
              <a:t>Thus, at regular time intervals the current user would be preempted and another user loaded in</a:t>
            </a:r>
          </a:p>
          <a:p>
            <a:pPr marL="847725" lvl="3">
              <a:spcBef>
                <a:spcPts val="1000"/>
              </a:spcBef>
            </a:pPr>
            <a:r>
              <a:rPr lang="en-NZ" sz="1412" dirty="0" smtClean="0">
                <a:latin typeface="Times New Roman" panose="02020603050405020304" pitchFamily="18" charset="0"/>
                <a:cs typeface="Times New Roman" panose="02020603050405020304" pitchFamily="18" charset="0"/>
              </a:rPr>
              <a:t>To preserve the old user program status for later resumption, the old user programs and data were written out to disk before the new user programs and data were read in</a:t>
            </a:r>
          </a:p>
          <a:p>
            <a:pPr marL="847725" lvl="3">
              <a:spcBef>
                <a:spcPts val="1000"/>
              </a:spcBef>
            </a:pPr>
            <a:r>
              <a:rPr lang="en-NZ" sz="1412" dirty="0" smtClean="0">
                <a:latin typeface="Times New Roman" panose="02020603050405020304" pitchFamily="18" charset="0"/>
                <a:cs typeface="Times New Roman" panose="02020603050405020304" pitchFamily="18" charset="0"/>
              </a:rPr>
              <a:t>Old user program code and data were restored in main memory when that program was next given a turn</a:t>
            </a:r>
          </a:p>
          <a:p>
            <a:pPr marL="282575" lvl="1" indent="-282575">
              <a:spcBef>
                <a:spcPts val="1800"/>
              </a:spcBef>
            </a:pPr>
            <a:endParaRPr lang="en-NZ" sz="1600" dirty="0" smtClean="0">
              <a:latin typeface="Times New Roman" panose="02020603050405020304" pitchFamily="18" charset="0"/>
              <a:cs typeface="Times New Roman" panose="02020603050405020304" pitchFamily="18" charset="0"/>
            </a:endParaRPr>
          </a:p>
          <a:p>
            <a:pPr marL="282575" lvl="1" indent="-282575">
              <a:spcBef>
                <a:spcPts val="1800"/>
              </a:spcBef>
            </a:pPr>
            <a:endParaRPr lang="en-NZ" sz="1765" dirty="0" smtClean="0">
              <a:latin typeface="Times New Roman" panose="02020603050405020304" pitchFamily="18" charset="0"/>
              <a:cs typeface="Times New Roman" panose="02020603050405020304" pitchFamily="18" charset="0"/>
            </a:endParaRPr>
          </a:p>
          <a:p>
            <a:pPr>
              <a:buNone/>
            </a:pPr>
            <a:endParaRPr lang="en-US" dirty="0">
              <a:latin typeface="Times New Roman" panose="02020603050405020304" pitchFamily="18" charset="0"/>
              <a:cs typeface="Times New Roman" panose="02020603050405020304" pitchFamily="18" charset="0"/>
            </a:endParaRPr>
          </a:p>
        </p:txBody>
      </p:sp>
      <p:sp>
        <p:nvSpPr>
          <p:cNvPr id="3" name="Foliennummernplatzhalter 2"/>
          <p:cNvSpPr>
            <a:spLocks noGrp="1"/>
          </p:cNvSpPr>
          <p:nvPr>
            <p:ph type="sldNum" sz="quarter" idx="12"/>
          </p:nvPr>
        </p:nvSpPr>
        <p:spPr/>
        <p:txBody>
          <a:bodyPr/>
          <a:lstStyle/>
          <a:p>
            <a:fld id="{B6F15528-21DE-4FAA-801E-634DDDAF4B2B}" type="slidenum">
              <a:rPr lang="en-US" smtClean="0"/>
              <a:pPr/>
              <a:t>43</a:t>
            </a:fld>
            <a:endParaRPr lang="en-US" dirty="0"/>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2444327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3" y="456253"/>
            <a:ext cx="7824788" cy="1143948"/>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NZ" sz="3200" dirty="0">
                <a:solidFill>
                  <a:schemeClr val="tx1"/>
                </a:solidFill>
                <a:latin typeface="Times New Roman" panose="02020603050405020304" pitchFamily="18" charset="0"/>
                <a:cs typeface="Times New Roman" panose="02020603050405020304" pitchFamily="18" charset="0"/>
              </a:rPr>
              <a:t>Major Achievements</a:t>
            </a:r>
          </a:p>
        </p:txBody>
      </p:sp>
      <p:sp>
        <p:nvSpPr>
          <p:cNvPr id="3" name="Content Placeholder 2"/>
          <p:cNvSpPr>
            <a:spLocks noGrp="1"/>
          </p:cNvSpPr>
          <p:nvPr>
            <p:ph sz="half" idx="1"/>
          </p:nvPr>
        </p:nvSpPr>
        <p:spPr>
          <a:xfrm>
            <a:off x="381000" y="1600201"/>
            <a:ext cx="8458200" cy="4876799"/>
          </a:xfrm>
        </p:spPr>
        <p:txBody>
          <a:bodyPr>
            <a:normAutofit/>
          </a:bodyPr>
          <a:lstStyle/>
          <a:p>
            <a:r>
              <a:rPr lang="en-NZ" sz="3000" dirty="0" smtClean="0">
                <a:latin typeface="Times New Roman" panose="02020603050405020304" pitchFamily="18" charset="0"/>
                <a:cs typeface="Times New Roman" panose="02020603050405020304" pitchFamily="18" charset="0"/>
              </a:rPr>
              <a:t>Operating Systems are among the most complex pieces of software ever developed</a:t>
            </a:r>
          </a:p>
          <a:p>
            <a:pPr lvl="0"/>
            <a:r>
              <a:rPr lang="en-NZ" sz="3000" dirty="0" smtClean="0">
                <a:latin typeface="Times New Roman" panose="02020603050405020304" pitchFamily="18" charset="0"/>
                <a:cs typeface="Times New Roman" panose="02020603050405020304" pitchFamily="18" charset="0"/>
              </a:rPr>
              <a:t>Major advances in development include:</a:t>
            </a:r>
            <a:endParaRPr lang="en-US" sz="3000" dirty="0" smtClean="0">
              <a:latin typeface="Times New Roman" panose="02020603050405020304" pitchFamily="18" charset="0"/>
              <a:cs typeface="Times New Roman" panose="02020603050405020304" pitchFamily="18" charset="0"/>
            </a:endParaRPr>
          </a:p>
          <a:p>
            <a:pPr lvl="2"/>
            <a:r>
              <a:rPr lang="en-NZ" sz="2400" dirty="0" smtClean="0">
                <a:latin typeface="Times New Roman" panose="02020603050405020304" pitchFamily="18" charset="0"/>
                <a:cs typeface="Times New Roman" panose="02020603050405020304" pitchFamily="18" charset="0"/>
              </a:rPr>
              <a:t>Processes</a:t>
            </a:r>
            <a:endParaRPr lang="en-US" sz="2400" dirty="0" smtClean="0">
              <a:latin typeface="Times New Roman" panose="02020603050405020304" pitchFamily="18" charset="0"/>
              <a:cs typeface="Times New Roman" panose="02020603050405020304" pitchFamily="18" charset="0"/>
            </a:endParaRPr>
          </a:p>
          <a:p>
            <a:pPr lvl="2"/>
            <a:r>
              <a:rPr lang="en-NZ" sz="2400" dirty="0" smtClean="0">
                <a:latin typeface="Times New Roman" panose="02020603050405020304" pitchFamily="18" charset="0"/>
                <a:cs typeface="Times New Roman" panose="02020603050405020304" pitchFamily="18" charset="0"/>
              </a:rPr>
              <a:t>Memory management</a:t>
            </a:r>
          </a:p>
          <a:p>
            <a:pPr lvl="2"/>
            <a:r>
              <a:rPr lang="en-NZ" sz="2400" dirty="0" smtClean="0">
                <a:latin typeface="Times New Roman" panose="02020603050405020304" pitchFamily="18" charset="0"/>
                <a:cs typeface="Times New Roman" panose="02020603050405020304" pitchFamily="18" charset="0"/>
              </a:rPr>
              <a:t>Information protection and security</a:t>
            </a:r>
          </a:p>
          <a:p>
            <a:pPr lvl="2"/>
            <a:r>
              <a:rPr lang="en-NZ" sz="2400" dirty="0" smtClean="0">
                <a:latin typeface="Times New Roman" panose="02020603050405020304" pitchFamily="18" charset="0"/>
                <a:cs typeface="Times New Roman" panose="02020603050405020304" pitchFamily="18" charset="0"/>
              </a:rPr>
              <a:t>Scheduling and resource management</a:t>
            </a:r>
          </a:p>
          <a:p>
            <a:pPr lvl="2"/>
            <a:r>
              <a:rPr lang="en-NZ" sz="2400" dirty="0" smtClean="0">
                <a:latin typeface="Times New Roman" panose="02020603050405020304" pitchFamily="18" charset="0"/>
                <a:cs typeface="Times New Roman" panose="02020603050405020304" pitchFamily="18" charset="0"/>
              </a:rPr>
              <a:t>System structure</a:t>
            </a:r>
          </a:p>
        </p:txBody>
      </p:sp>
      <p:sp>
        <p:nvSpPr>
          <p:cNvPr id="4" name="Foliennummernplatzhalter 3"/>
          <p:cNvSpPr>
            <a:spLocks noGrp="1"/>
          </p:cNvSpPr>
          <p:nvPr>
            <p:ph type="sldNum" sz="quarter" idx="12"/>
          </p:nvPr>
        </p:nvSpPr>
        <p:spPr/>
        <p:txBody>
          <a:bodyPr/>
          <a:lstStyle/>
          <a:p>
            <a:pPr>
              <a:defRPr/>
            </a:pPr>
            <a:fld id="{E4367C90-D8D8-4A11-9BC3-E7451ACC5EB2}" type="slidenum">
              <a:rPr lang="en-US" smtClean="0"/>
              <a:pPr>
                <a:defRPr/>
              </a:pPr>
              <a:t>44</a:t>
            </a:fld>
            <a:endParaRPr lang="en-US" dirty="0"/>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5465137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Times New Roman" panose="02020603050405020304" pitchFamily="18" charset="0"/>
                <a:cs typeface="Times New Roman (Hebrew)" pitchFamily="26" charset="0"/>
              </a:defRPr>
            </a:lvl1pPr>
            <a:lvl2pPr marL="557213" indent="-214313" eaLnBrk="0" hangingPunct="0">
              <a:defRPr sz="2100">
                <a:solidFill>
                  <a:schemeClr val="tx1"/>
                </a:solidFill>
                <a:latin typeface="Times New Roman" panose="02020603050405020304" pitchFamily="18" charset="0"/>
                <a:cs typeface="Times New Roman (Hebrew)" pitchFamily="26" charset="0"/>
              </a:defRPr>
            </a:lvl2pPr>
            <a:lvl3pPr marL="857250" indent="-171450" eaLnBrk="0" hangingPunct="0">
              <a:defRPr sz="2100">
                <a:solidFill>
                  <a:schemeClr val="tx1"/>
                </a:solidFill>
                <a:latin typeface="Times New Roman" panose="02020603050405020304" pitchFamily="18" charset="0"/>
                <a:cs typeface="Times New Roman (Hebrew)" pitchFamily="26" charset="0"/>
              </a:defRPr>
            </a:lvl3pPr>
            <a:lvl4pPr marL="1200150" indent="-171450" eaLnBrk="0" hangingPunct="0">
              <a:defRPr sz="2100">
                <a:solidFill>
                  <a:schemeClr val="tx1"/>
                </a:solidFill>
                <a:latin typeface="Times New Roman" panose="02020603050405020304" pitchFamily="18" charset="0"/>
                <a:cs typeface="Times New Roman (Hebrew)" pitchFamily="26" charset="0"/>
              </a:defRPr>
            </a:lvl4pPr>
            <a:lvl5pPr marL="1543050" indent="-171450" eaLnBrk="0" hangingPunct="0">
              <a:defRPr sz="2100">
                <a:solidFill>
                  <a:schemeClr val="tx1"/>
                </a:solidFill>
                <a:latin typeface="Times New Roman" panose="02020603050405020304" pitchFamily="18" charset="0"/>
                <a:cs typeface="Times New Roman (Hebrew)" pitchFamily="26" charset="0"/>
              </a:defRPr>
            </a:lvl5pPr>
            <a:lvl6pPr marL="18859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6pPr>
            <a:lvl7pPr marL="22288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7pPr>
            <a:lvl8pPr marL="25717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8pPr>
            <a:lvl9pPr marL="29146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9pPr>
          </a:lstStyle>
          <a:p>
            <a:pPr eaLnBrk="1" hangingPunct="1"/>
            <a:fld id="{0CB9DF22-6313-4859-84BF-A5958E8E366B}" type="slidenum">
              <a:rPr lang="en-US" altLang="de-DE" sz="1050"/>
              <a:pPr eaLnBrk="1" hangingPunct="1"/>
              <a:t>45</a:t>
            </a:fld>
            <a:endParaRPr lang="en-US" altLang="de-DE" sz="1050"/>
          </a:p>
        </p:txBody>
      </p:sp>
      <p:sp>
        <p:nvSpPr>
          <p:cNvPr id="20483" name="Rectangle 2"/>
          <p:cNvSpPr>
            <a:spLocks noGrp="1" noChangeArrowheads="1"/>
          </p:cNvSpPr>
          <p:nvPr>
            <p:ph type="title"/>
          </p:nvPr>
        </p:nvSpPr>
        <p:spPr>
          <a:xfrm>
            <a:off x="2537222" y="425054"/>
            <a:ext cx="4473178" cy="1143000"/>
          </a:xfrm>
        </p:spPr>
        <p:txBody>
          <a:bodyPr anchor="ctr"/>
          <a:lstStyle/>
          <a:p>
            <a:pPr eaLnBrk="1" hangingPunct="1"/>
            <a:r>
              <a:rPr lang="en-US" altLang="de-DE" dirty="0" smtClean="0"/>
              <a:t>The Operating System Zoo</a:t>
            </a:r>
          </a:p>
        </p:txBody>
      </p:sp>
      <p:sp>
        <p:nvSpPr>
          <p:cNvPr id="20484" name="Rectangle 3"/>
          <p:cNvSpPr>
            <a:spLocks noGrp="1" noChangeArrowheads="1"/>
          </p:cNvSpPr>
          <p:nvPr>
            <p:ph type="body" idx="1"/>
          </p:nvPr>
        </p:nvSpPr>
        <p:spPr>
          <a:xfrm>
            <a:off x="762000" y="1621631"/>
            <a:ext cx="7010400" cy="4743450"/>
          </a:xfrm>
        </p:spPr>
        <p:txBody>
          <a:bodyPr/>
          <a:lstStyle/>
          <a:p>
            <a:pPr eaLnBrk="1" hangingPunct="1"/>
            <a:r>
              <a:rPr lang="en-US" altLang="de-DE" dirty="0" smtClean="0"/>
              <a:t>Mainframe operating systems</a:t>
            </a:r>
          </a:p>
          <a:p>
            <a:pPr eaLnBrk="1" hangingPunct="1"/>
            <a:r>
              <a:rPr lang="en-US" altLang="de-DE" dirty="0" smtClean="0"/>
              <a:t>Server operating systems</a:t>
            </a:r>
          </a:p>
          <a:p>
            <a:pPr eaLnBrk="1" hangingPunct="1"/>
            <a:r>
              <a:rPr lang="en-US" altLang="de-DE" dirty="0" smtClean="0"/>
              <a:t>Multiprocessor operating systems</a:t>
            </a:r>
          </a:p>
          <a:p>
            <a:pPr eaLnBrk="1" hangingPunct="1"/>
            <a:r>
              <a:rPr lang="en-US" altLang="de-DE" dirty="0" smtClean="0"/>
              <a:t>Personal computer operating systems</a:t>
            </a:r>
          </a:p>
          <a:p>
            <a:pPr eaLnBrk="1" hangingPunct="1"/>
            <a:r>
              <a:rPr lang="en-US" altLang="de-DE" dirty="0" smtClean="0"/>
              <a:t>Real-time operating systems</a:t>
            </a:r>
          </a:p>
          <a:p>
            <a:pPr eaLnBrk="1" hangingPunct="1"/>
            <a:r>
              <a:rPr lang="en-US" altLang="de-DE" dirty="0" smtClean="0"/>
              <a:t>Embedded operating systems</a:t>
            </a:r>
          </a:p>
          <a:p>
            <a:pPr eaLnBrk="1" hangingPunct="1"/>
            <a:r>
              <a:rPr lang="en-US" altLang="de-DE" dirty="0" smtClean="0"/>
              <a:t>Smart card operating systems</a:t>
            </a:r>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50761041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Times New Roman" panose="02020603050405020304" pitchFamily="18" charset="0"/>
                <a:cs typeface="Times New Roman (Hebrew)" pitchFamily="26" charset="0"/>
              </a:defRPr>
            </a:lvl1pPr>
            <a:lvl2pPr marL="557213" indent="-214313" eaLnBrk="0" hangingPunct="0">
              <a:defRPr sz="2100">
                <a:solidFill>
                  <a:schemeClr val="tx1"/>
                </a:solidFill>
                <a:latin typeface="Times New Roman" panose="02020603050405020304" pitchFamily="18" charset="0"/>
                <a:cs typeface="Times New Roman (Hebrew)" pitchFamily="26" charset="0"/>
              </a:defRPr>
            </a:lvl2pPr>
            <a:lvl3pPr marL="857250" indent="-171450" eaLnBrk="0" hangingPunct="0">
              <a:defRPr sz="2100">
                <a:solidFill>
                  <a:schemeClr val="tx1"/>
                </a:solidFill>
                <a:latin typeface="Times New Roman" panose="02020603050405020304" pitchFamily="18" charset="0"/>
                <a:cs typeface="Times New Roman (Hebrew)" pitchFamily="26" charset="0"/>
              </a:defRPr>
            </a:lvl3pPr>
            <a:lvl4pPr marL="1200150" indent="-171450" eaLnBrk="0" hangingPunct="0">
              <a:defRPr sz="2100">
                <a:solidFill>
                  <a:schemeClr val="tx1"/>
                </a:solidFill>
                <a:latin typeface="Times New Roman" panose="02020603050405020304" pitchFamily="18" charset="0"/>
                <a:cs typeface="Times New Roman (Hebrew)" pitchFamily="26" charset="0"/>
              </a:defRPr>
            </a:lvl4pPr>
            <a:lvl5pPr marL="1543050" indent="-171450" eaLnBrk="0" hangingPunct="0">
              <a:defRPr sz="2100">
                <a:solidFill>
                  <a:schemeClr val="tx1"/>
                </a:solidFill>
                <a:latin typeface="Times New Roman" panose="02020603050405020304" pitchFamily="18" charset="0"/>
                <a:cs typeface="Times New Roman (Hebrew)" pitchFamily="26" charset="0"/>
              </a:defRPr>
            </a:lvl5pPr>
            <a:lvl6pPr marL="18859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6pPr>
            <a:lvl7pPr marL="22288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7pPr>
            <a:lvl8pPr marL="25717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8pPr>
            <a:lvl9pPr marL="29146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9pPr>
          </a:lstStyle>
          <a:p>
            <a:pPr eaLnBrk="1" hangingPunct="1"/>
            <a:fld id="{AEB0963D-A3B9-4D85-94FB-214E913C5D5D}" type="slidenum">
              <a:rPr lang="en-US" altLang="de-DE" sz="1050"/>
              <a:pPr eaLnBrk="1" hangingPunct="1"/>
              <a:t>46</a:t>
            </a:fld>
            <a:endParaRPr lang="en-US" altLang="de-DE" sz="1050"/>
          </a:p>
        </p:txBody>
      </p:sp>
      <p:sp>
        <p:nvSpPr>
          <p:cNvPr id="21507" name="Rectangle 2"/>
          <p:cNvSpPr>
            <a:spLocks noGrp="1" noChangeArrowheads="1"/>
          </p:cNvSpPr>
          <p:nvPr>
            <p:ph type="title"/>
          </p:nvPr>
        </p:nvSpPr>
        <p:spPr>
          <a:xfrm>
            <a:off x="1981201" y="381000"/>
            <a:ext cx="5715000" cy="1143000"/>
          </a:xfrm>
        </p:spPr>
        <p:txBody>
          <a:bodyPr anchor="ctr"/>
          <a:lstStyle/>
          <a:p>
            <a:pPr eaLnBrk="1" hangingPunct="1"/>
            <a:r>
              <a:rPr lang="en-US" altLang="de-DE" dirty="0" smtClean="0"/>
              <a:t>Computer Hardware Review (1)</a:t>
            </a:r>
          </a:p>
        </p:txBody>
      </p:sp>
      <p:sp>
        <p:nvSpPr>
          <p:cNvPr id="21508" name="Rectangle 3"/>
          <p:cNvSpPr>
            <a:spLocks noGrp="1" noChangeArrowheads="1"/>
          </p:cNvSpPr>
          <p:nvPr>
            <p:ph type="body" idx="1"/>
          </p:nvPr>
        </p:nvSpPr>
        <p:spPr>
          <a:xfrm>
            <a:off x="2612231" y="5112544"/>
            <a:ext cx="4371975" cy="609600"/>
          </a:xfrm>
        </p:spPr>
        <p:txBody>
          <a:bodyPr>
            <a:normAutofit fontScale="77500" lnSpcReduction="20000"/>
          </a:bodyPr>
          <a:lstStyle/>
          <a:p>
            <a:pPr eaLnBrk="1" hangingPunct="1"/>
            <a:r>
              <a:rPr lang="en-US" altLang="de-DE" smtClean="0"/>
              <a:t>Components of a simple personal computer</a:t>
            </a:r>
          </a:p>
        </p:txBody>
      </p:sp>
      <p:pic>
        <p:nvPicPr>
          <p:cNvPr id="21509" name="Picture 5" descr="C:\B\b4\JPG\foo\1-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13422" y="1629966"/>
            <a:ext cx="4275534" cy="3036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0" name="Rectangle 6"/>
          <p:cNvSpPr>
            <a:spLocks noChangeArrowheads="1"/>
          </p:cNvSpPr>
          <p:nvPr/>
        </p:nvSpPr>
        <p:spPr bwMode="auto">
          <a:xfrm>
            <a:off x="4020742" y="1533525"/>
            <a:ext cx="411956" cy="1952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800">
                <a:solidFill>
                  <a:schemeClr val="tx1"/>
                </a:solidFill>
                <a:latin typeface="Times New Roman" panose="02020603050405020304" pitchFamily="18" charset="0"/>
                <a:cs typeface="Times New Roman (Hebrew)" pitchFamily="26" charset="0"/>
              </a:defRPr>
            </a:lvl1pPr>
            <a:lvl2pPr marL="742950" indent="-285750" eaLnBrk="0" hangingPunct="0">
              <a:defRPr sz="2800">
                <a:solidFill>
                  <a:schemeClr val="tx1"/>
                </a:solidFill>
                <a:latin typeface="Times New Roman" panose="02020603050405020304" pitchFamily="18" charset="0"/>
                <a:cs typeface="Times New Roman (Hebrew)" pitchFamily="26" charset="0"/>
              </a:defRPr>
            </a:lvl2pPr>
            <a:lvl3pPr marL="1143000" indent="-228600" eaLnBrk="0" hangingPunct="0">
              <a:defRPr sz="2800">
                <a:solidFill>
                  <a:schemeClr val="tx1"/>
                </a:solidFill>
                <a:latin typeface="Times New Roman" panose="02020603050405020304" pitchFamily="18" charset="0"/>
                <a:cs typeface="Times New Roman (Hebrew)" pitchFamily="26" charset="0"/>
              </a:defRPr>
            </a:lvl3pPr>
            <a:lvl4pPr marL="1600200" indent="-228600" eaLnBrk="0" hangingPunct="0">
              <a:defRPr sz="2800">
                <a:solidFill>
                  <a:schemeClr val="tx1"/>
                </a:solidFill>
                <a:latin typeface="Times New Roman" panose="02020603050405020304" pitchFamily="18" charset="0"/>
                <a:cs typeface="Times New Roman (Hebrew)" pitchFamily="26" charset="0"/>
              </a:defRPr>
            </a:lvl4pPr>
            <a:lvl5pPr marL="2057400" indent="-228600" eaLnBrk="0" hangingPunct="0">
              <a:defRPr sz="2800">
                <a:solidFill>
                  <a:schemeClr val="tx1"/>
                </a:solidFill>
                <a:latin typeface="Times New Roman" panose="02020603050405020304" pitchFamily="18" charset="0"/>
                <a:cs typeface="Times New Roman (Hebrew)" pitchFamily="26"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9pPr>
          </a:lstStyle>
          <a:p>
            <a:pPr eaLnBrk="1" hangingPunct="1"/>
            <a:endParaRPr lang="tr-TR" altLang="de-DE" sz="2100"/>
          </a:p>
        </p:txBody>
      </p:sp>
      <p:sp>
        <p:nvSpPr>
          <p:cNvPr id="21511" name="Text Box 7"/>
          <p:cNvSpPr txBox="1">
            <a:spLocks noChangeArrowheads="1"/>
          </p:cNvSpPr>
          <p:nvPr/>
        </p:nvSpPr>
        <p:spPr bwMode="auto">
          <a:xfrm>
            <a:off x="4087416" y="1597819"/>
            <a:ext cx="625492"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cs typeface="Times New Roman (Hebrew)" pitchFamily="26" charset="0"/>
              </a:defRPr>
            </a:lvl1pPr>
            <a:lvl2pPr marL="742950" indent="-285750" eaLnBrk="0" hangingPunct="0">
              <a:defRPr sz="2800">
                <a:solidFill>
                  <a:schemeClr val="tx1"/>
                </a:solidFill>
                <a:latin typeface="Times New Roman" panose="02020603050405020304" pitchFamily="18" charset="0"/>
                <a:cs typeface="Times New Roman (Hebrew)" pitchFamily="26" charset="0"/>
              </a:defRPr>
            </a:lvl2pPr>
            <a:lvl3pPr marL="1143000" indent="-228600" eaLnBrk="0" hangingPunct="0">
              <a:defRPr sz="2800">
                <a:solidFill>
                  <a:schemeClr val="tx1"/>
                </a:solidFill>
                <a:latin typeface="Times New Roman" panose="02020603050405020304" pitchFamily="18" charset="0"/>
                <a:cs typeface="Times New Roman (Hebrew)" pitchFamily="26" charset="0"/>
              </a:defRPr>
            </a:lvl3pPr>
            <a:lvl4pPr marL="1600200" indent="-228600" eaLnBrk="0" hangingPunct="0">
              <a:defRPr sz="2800">
                <a:solidFill>
                  <a:schemeClr val="tx1"/>
                </a:solidFill>
                <a:latin typeface="Times New Roman" panose="02020603050405020304" pitchFamily="18" charset="0"/>
                <a:cs typeface="Times New Roman (Hebrew)" pitchFamily="26" charset="0"/>
              </a:defRPr>
            </a:lvl4pPr>
            <a:lvl5pPr marL="2057400" indent="-228600" eaLnBrk="0" hangingPunct="0">
              <a:defRPr sz="2800">
                <a:solidFill>
                  <a:schemeClr val="tx1"/>
                </a:solidFill>
                <a:latin typeface="Times New Roman" panose="02020603050405020304" pitchFamily="18" charset="0"/>
                <a:cs typeface="Times New Roman (Hebrew)" pitchFamily="26"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9pPr>
          </a:lstStyle>
          <a:p>
            <a:pPr eaLnBrk="1" hangingPunct="1"/>
            <a:r>
              <a:rPr lang="en-US" altLang="de-DE" sz="1050"/>
              <a:t>Monitor</a:t>
            </a:r>
            <a:endParaRPr lang="en-US" altLang="de-DE" sz="1800"/>
          </a:p>
        </p:txBody>
      </p:sp>
      <p:sp>
        <p:nvSpPr>
          <p:cNvPr id="21512" name="Rectangle 8"/>
          <p:cNvSpPr>
            <a:spLocks noChangeArrowheads="1"/>
          </p:cNvSpPr>
          <p:nvPr/>
        </p:nvSpPr>
        <p:spPr bwMode="auto">
          <a:xfrm>
            <a:off x="6499622" y="4570810"/>
            <a:ext cx="184547" cy="16430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800">
                <a:solidFill>
                  <a:schemeClr val="tx1"/>
                </a:solidFill>
                <a:latin typeface="Times New Roman" panose="02020603050405020304" pitchFamily="18" charset="0"/>
                <a:cs typeface="Times New Roman (Hebrew)" pitchFamily="26" charset="0"/>
              </a:defRPr>
            </a:lvl1pPr>
            <a:lvl2pPr marL="742950" indent="-285750" eaLnBrk="0" hangingPunct="0">
              <a:defRPr sz="2800">
                <a:solidFill>
                  <a:schemeClr val="tx1"/>
                </a:solidFill>
                <a:latin typeface="Times New Roman" panose="02020603050405020304" pitchFamily="18" charset="0"/>
                <a:cs typeface="Times New Roman (Hebrew)" pitchFamily="26" charset="0"/>
              </a:defRPr>
            </a:lvl2pPr>
            <a:lvl3pPr marL="1143000" indent="-228600" eaLnBrk="0" hangingPunct="0">
              <a:defRPr sz="2800">
                <a:solidFill>
                  <a:schemeClr val="tx1"/>
                </a:solidFill>
                <a:latin typeface="Times New Roman" panose="02020603050405020304" pitchFamily="18" charset="0"/>
                <a:cs typeface="Times New Roman (Hebrew)" pitchFamily="26" charset="0"/>
              </a:defRPr>
            </a:lvl3pPr>
            <a:lvl4pPr marL="1600200" indent="-228600" eaLnBrk="0" hangingPunct="0">
              <a:defRPr sz="2800">
                <a:solidFill>
                  <a:schemeClr val="tx1"/>
                </a:solidFill>
                <a:latin typeface="Times New Roman" panose="02020603050405020304" pitchFamily="18" charset="0"/>
                <a:cs typeface="Times New Roman (Hebrew)" pitchFamily="26" charset="0"/>
              </a:defRPr>
            </a:lvl4pPr>
            <a:lvl5pPr marL="2057400" indent="-228600" eaLnBrk="0" hangingPunct="0">
              <a:defRPr sz="2800">
                <a:solidFill>
                  <a:schemeClr val="tx1"/>
                </a:solidFill>
                <a:latin typeface="Times New Roman" panose="02020603050405020304" pitchFamily="18" charset="0"/>
                <a:cs typeface="Times New Roman (Hebrew)" pitchFamily="26"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9pPr>
          </a:lstStyle>
          <a:p>
            <a:pPr eaLnBrk="1" hangingPunct="1"/>
            <a:endParaRPr lang="tr-TR" altLang="de-DE" sz="2100"/>
          </a:p>
        </p:txBody>
      </p:sp>
      <p:sp>
        <p:nvSpPr>
          <p:cNvPr id="21513" name="Text Box 9"/>
          <p:cNvSpPr txBox="1">
            <a:spLocks noChangeArrowheads="1"/>
          </p:cNvSpPr>
          <p:nvPr/>
        </p:nvSpPr>
        <p:spPr bwMode="auto">
          <a:xfrm>
            <a:off x="4975622" y="4537472"/>
            <a:ext cx="603050"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cs typeface="Times New Roman (Hebrew)" pitchFamily="26" charset="0"/>
              </a:defRPr>
            </a:lvl1pPr>
            <a:lvl2pPr marL="742950" indent="-285750" eaLnBrk="0" hangingPunct="0">
              <a:defRPr sz="2800">
                <a:solidFill>
                  <a:schemeClr val="tx1"/>
                </a:solidFill>
                <a:latin typeface="Times New Roman" panose="02020603050405020304" pitchFamily="18" charset="0"/>
                <a:cs typeface="Times New Roman (Hebrew)" pitchFamily="26" charset="0"/>
              </a:defRPr>
            </a:lvl2pPr>
            <a:lvl3pPr marL="1143000" indent="-228600" eaLnBrk="0" hangingPunct="0">
              <a:defRPr sz="2800">
                <a:solidFill>
                  <a:schemeClr val="tx1"/>
                </a:solidFill>
                <a:latin typeface="Times New Roman" panose="02020603050405020304" pitchFamily="18" charset="0"/>
                <a:cs typeface="Times New Roman (Hebrew)" pitchFamily="26" charset="0"/>
              </a:defRPr>
            </a:lvl3pPr>
            <a:lvl4pPr marL="1600200" indent="-228600" eaLnBrk="0" hangingPunct="0">
              <a:defRPr sz="2800">
                <a:solidFill>
                  <a:schemeClr val="tx1"/>
                </a:solidFill>
                <a:latin typeface="Times New Roman" panose="02020603050405020304" pitchFamily="18" charset="0"/>
                <a:cs typeface="Times New Roman (Hebrew)" pitchFamily="26" charset="0"/>
              </a:defRPr>
            </a:lvl4pPr>
            <a:lvl5pPr marL="2057400" indent="-228600" eaLnBrk="0" hangingPunct="0">
              <a:defRPr sz="2800">
                <a:solidFill>
                  <a:schemeClr val="tx1"/>
                </a:solidFill>
                <a:latin typeface="Times New Roman" panose="02020603050405020304" pitchFamily="18" charset="0"/>
                <a:cs typeface="Times New Roman (Hebrew)" pitchFamily="26"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9pPr>
          </a:lstStyle>
          <a:p>
            <a:pPr eaLnBrk="1" hangingPunct="1"/>
            <a:r>
              <a:rPr lang="en-US" altLang="de-DE" sz="2100"/>
              <a:t>Bus</a:t>
            </a:r>
            <a:endParaRPr lang="en-US" altLang="de-DE" sz="1800"/>
          </a:p>
        </p:txBody>
      </p:sp>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00986173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Times New Roman" panose="02020603050405020304" pitchFamily="18" charset="0"/>
                <a:cs typeface="Times New Roman (Hebrew)" pitchFamily="26" charset="0"/>
              </a:defRPr>
            </a:lvl1pPr>
            <a:lvl2pPr marL="557213" indent="-214313" eaLnBrk="0" hangingPunct="0">
              <a:defRPr sz="2100">
                <a:solidFill>
                  <a:schemeClr val="tx1"/>
                </a:solidFill>
                <a:latin typeface="Times New Roman" panose="02020603050405020304" pitchFamily="18" charset="0"/>
                <a:cs typeface="Times New Roman (Hebrew)" pitchFamily="26" charset="0"/>
              </a:defRPr>
            </a:lvl2pPr>
            <a:lvl3pPr marL="857250" indent="-171450" eaLnBrk="0" hangingPunct="0">
              <a:defRPr sz="2100">
                <a:solidFill>
                  <a:schemeClr val="tx1"/>
                </a:solidFill>
                <a:latin typeface="Times New Roman" panose="02020603050405020304" pitchFamily="18" charset="0"/>
                <a:cs typeface="Times New Roman (Hebrew)" pitchFamily="26" charset="0"/>
              </a:defRPr>
            </a:lvl3pPr>
            <a:lvl4pPr marL="1200150" indent="-171450" eaLnBrk="0" hangingPunct="0">
              <a:defRPr sz="2100">
                <a:solidFill>
                  <a:schemeClr val="tx1"/>
                </a:solidFill>
                <a:latin typeface="Times New Roman" panose="02020603050405020304" pitchFamily="18" charset="0"/>
                <a:cs typeface="Times New Roman (Hebrew)" pitchFamily="26" charset="0"/>
              </a:defRPr>
            </a:lvl4pPr>
            <a:lvl5pPr marL="1543050" indent="-171450" eaLnBrk="0" hangingPunct="0">
              <a:defRPr sz="2100">
                <a:solidFill>
                  <a:schemeClr val="tx1"/>
                </a:solidFill>
                <a:latin typeface="Times New Roman" panose="02020603050405020304" pitchFamily="18" charset="0"/>
                <a:cs typeface="Times New Roman (Hebrew)" pitchFamily="26" charset="0"/>
              </a:defRPr>
            </a:lvl5pPr>
            <a:lvl6pPr marL="18859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6pPr>
            <a:lvl7pPr marL="22288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7pPr>
            <a:lvl8pPr marL="25717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8pPr>
            <a:lvl9pPr marL="29146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9pPr>
          </a:lstStyle>
          <a:p>
            <a:pPr eaLnBrk="1" hangingPunct="1"/>
            <a:fld id="{A950C92B-7EE5-469E-9E52-D4EA72ECF4D7}" type="slidenum">
              <a:rPr lang="en-US" altLang="de-DE" sz="1050"/>
              <a:pPr eaLnBrk="1" hangingPunct="1"/>
              <a:t>47</a:t>
            </a:fld>
            <a:endParaRPr lang="en-US" altLang="de-DE" sz="1050"/>
          </a:p>
        </p:txBody>
      </p:sp>
      <p:sp>
        <p:nvSpPr>
          <p:cNvPr id="22532" name="Rectangle 3"/>
          <p:cNvSpPr>
            <a:spLocks noGrp="1" noChangeArrowheads="1"/>
          </p:cNvSpPr>
          <p:nvPr>
            <p:ph type="body" idx="1"/>
          </p:nvPr>
        </p:nvSpPr>
        <p:spPr>
          <a:xfrm>
            <a:off x="3463529" y="5114925"/>
            <a:ext cx="3294459" cy="981075"/>
          </a:xfrm>
        </p:spPr>
        <p:txBody>
          <a:bodyPr>
            <a:normAutofit fontScale="92500"/>
          </a:bodyPr>
          <a:lstStyle/>
          <a:p>
            <a:pPr eaLnBrk="1" hangingPunct="1">
              <a:lnSpc>
                <a:spcPct val="90000"/>
              </a:lnSpc>
              <a:buFontTx/>
              <a:buNone/>
            </a:pPr>
            <a:r>
              <a:rPr lang="en-US" altLang="de-DE" smtClean="0"/>
              <a:t>(a) A three-stage pipeline</a:t>
            </a:r>
          </a:p>
          <a:p>
            <a:pPr eaLnBrk="1" hangingPunct="1">
              <a:lnSpc>
                <a:spcPct val="90000"/>
              </a:lnSpc>
              <a:buFontTx/>
              <a:buNone/>
            </a:pPr>
            <a:r>
              <a:rPr lang="en-US" altLang="de-DE" smtClean="0"/>
              <a:t>(b) A superscalar CPU</a:t>
            </a:r>
            <a:endParaRPr lang="en-US" altLang="de-DE" sz="2100"/>
          </a:p>
        </p:txBody>
      </p:sp>
      <p:pic>
        <p:nvPicPr>
          <p:cNvPr id="2253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8191" y="1956198"/>
            <a:ext cx="4245769" cy="2939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9" name="Rectangle 2"/>
          <p:cNvSpPr>
            <a:spLocks noGrp="1" noChangeArrowheads="1"/>
          </p:cNvSpPr>
          <p:nvPr>
            <p:ph type="title"/>
          </p:nvPr>
        </p:nvSpPr>
        <p:spPr>
          <a:xfrm>
            <a:off x="1981201" y="381000"/>
            <a:ext cx="5715000" cy="1143000"/>
          </a:xfrm>
        </p:spPr>
        <p:txBody>
          <a:bodyPr anchor="ctr"/>
          <a:lstStyle/>
          <a:p>
            <a:pPr eaLnBrk="1" hangingPunct="1"/>
            <a:r>
              <a:rPr lang="en-US" altLang="de-DE" dirty="0" smtClean="0"/>
              <a:t>Computer Hardware Review (2)</a:t>
            </a:r>
          </a:p>
        </p:txBody>
      </p:sp>
    </p:spTree>
    <p:extLst>
      <p:ext uri="{BB962C8B-B14F-4D97-AF65-F5344CB8AC3E}">
        <p14:creationId xmlns:p14="http://schemas.microsoft.com/office/powerpoint/2010/main" val="328753975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Times New Roman" panose="02020603050405020304" pitchFamily="18" charset="0"/>
                <a:cs typeface="Times New Roman (Hebrew)" pitchFamily="26" charset="0"/>
              </a:defRPr>
            </a:lvl1pPr>
            <a:lvl2pPr marL="557213" indent="-214313" eaLnBrk="0" hangingPunct="0">
              <a:defRPr sz="2100">
                <a:solidFill>
                  <a:schemeClr val="tx1"/>
                </a:solidFill>
                <a:latin typeface="Times New Roman" panose="02020603050405020304" pitchFamily="18" charset="0"/>
                <a:cs typeface="Times New Roman (Hebrew)" pitchFamily="26" charset="0"/>
              </a:defRPr>
            </a:lvl2pPr>
            <a:lvl3pPr marL="857250" indent="-171450" eaLnBrk="0" hangingPunct="0">
              <a:defRPr sz="2100">
                <a:solidFill>
                  <a:schemeClr val="tx1"/>
                </a:solidFill>
                <a:latin typeface="Times New Roman" panose="02020603050405020304" pitchFamily="18" charset="0"/>
                <a:cs typeface="Times New Roman (Hebrew)" pitchFamily="26" charset="0"/>
              </a:defRPr>
            </a:lvl3pPr>
            <a:lvl4pPr marL="1200150" indent="-171450" eaLnBrk="0" hangingPunct="0">
              <a:defRPr sz="2100">
                <a:solidFill>
                  <a:schemeClr val="tx1"/>
                </a:solidFill>
                <a:latin typeface="Times New Roman" panose="02020603050405020304" pitchFamily="18" charset="0"/>
                <a:cs typeface="Times New Roman (Hebrew)" pitchFamily="26" charset="0"/>
              </a:defRPr>
            </a:lvl4pPr>
            <a:lvl5pPr marL="1543050" indent="-171450" eaLnBrk="0" hangingPunct="0">
              <a:defRPr sz="2100">
                <a:solidFill>
                  <a:schemeClr val="tx1"/>
                </a:solidFill>
                <a:latin typeface="Times New Roman" panose="02020603050405020304" pitchFamily="18" charset="0"/>
                <a:cs typeface="Times New Roman (Hebrew)" pitchFamily="26" charset="0"/>
              </a:defRPr>
            </a:lvl5pPr>
            <a:lvl6pPr marL="18859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6pPr>
            <a:lvl7pPr marL="22288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7pPr>
            <a:lvl8pPr marL="25717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8pPr>
            <a:lvl9pPr marL="29146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9pPr>
          </a:lstStyle>
          <a:p>
            <a:pPr eaLnBrk="1" hangingPunct="1"/>
            <a:fld id="{8FE0EB86-CA1E-4D10-869E-02816873C6D9}" type="slidenum">
              <a:rPr lang="en-US" altLang="de-DE" sz="1050"/>
              <a:pPr eaLnBrk="1" hangingPunct="1"/>
              <a:t>48</a:t>
            </a:fld>
            <a:endParaRPr lang="en-US" altLang="de-DE" sz="1050"/>
          </a:p>
        </p:txBody>
      </p:sp>
      <p:sp>
        <p:nvSpPr>
          <p:cNvPr id="23556" name="Rectangle 3"/>
          <p:cNvSpPr>
            <a:spLocks noGrp="1" noChangeArrowheads="1"/>
          </p:cNvSpPr>
          <p:nvPr>
            <p:ph type="body" idx="1"/>
          </p:nvPr>
        </p:nvSpPr>
        <p:spPr>
          <a:xfrm>
            <a:off x="3028950" y="5486400"/>
            <a:ext cx="4371975" cy="533400"/>
          </a:xfrm>
        </p:spPr>
        <p:txBody>
          <a:bodyPr>
            <a:normAutofit fontScale="62500" lnSpcReduction="20000"/>
          </a:bodyPr>
          <a:lstStyle/>
          <a:p>
            <a:pPr eaLnBrk="1" hangingPunct="1">
              <a:lnSpc>
                <a:spcPct val="90000"/>
              </a:lnSpc>
            </a:pPr>
            <a:r>
              <a:rPr lang="en-US" altLang="de-DE" smtClean="0"/>
              <a:t>Typical memory hierarchy</a:t>
            </a:r>
            <a:endParaRPr lang="en-US" altLang="de-DE" sz="2100"/>
          </a:p>
          <a:p>
            <a:pPr lvl="1" eaLnBrk="1" hangingPunct="1">
              <a:lnSpc>
                <a:spcPct val="90000"/>
              </a:lnSpc>
            </a:pPr>
            <a:r>
              <a:rPr lang="en-US" altLang="de-DE" smtClean="0"/>
              <a:t>numbers shown are rough approximations</a:t>
            </a:r>
            <a:endParaRPr lang="en-US" altLang="de-DE" sz="1800"/>
          </a:p>
        </p:txBody>
      </p:sp>
      <p:pic>
        <p:nvPicPr>
          <p:cNvPr id="23557"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30078" y="1745456"/>
            <a:ext cx="4357688" cy="3358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9" name="Rectangle 2"/>
          <p:cNvSpPr>
            <a:spLocks noGrp="1" noChangeArrowheads="1"/>
          </p:cNvSpPr>
          <p:nvPr>
            <p:ph type="title"/>
          </p:nvPr>
        </p:nvSpPr>
        <p:spPr>
          <a:xfrm>
            <a:off x="1981201" y="381000"/>
            <a:ext cx="5715000" cy="1143000"/>
          </a:xfrm>
        </p:spPr>
        <p:txBody>
          <a:bodyPr anchor="ctr"/>
          <a:lstStyle/>
          <a:p>
            <a:pPr eaLnBrk="1" hangingPunct="1"/>
            <a:r>
              <a:rPr lang="en-US" altLang="de-DE" dirty="0" smtClean="0"/>
              <a:t>Computer Hardware Review (3)</a:t>
            </a:r>
          </a:p>
        </p:txBody>
      </p:sp>
    </p:spTree>
    <p:extLst>
      <p:ext uri="{BB962C8B-B14F-4D97-AF65-F5344CB8AC3E}">
        <p14:creationId xmlns:p14="http://schemas.microsoft.com/office/powerpoint/2010/main" val="98648005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658813" y="456253"/>
            <a:ext cx="7824788" cy="1067748"/>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Memory Hierarchy</a:t>
            </a:r>
          </a:p>
        </p:txBody>
      </p:sp>
      <p:sp>
        <p:nvSpPr>
          <p:cNvPr id="39939" name="Content Placeholder 2"/>
          <p:cNvSpPr>
            <a:spLocks noGrp="1"/>
          </p:cNvSpPr>
          <p:nvPr>
            <p:ph sz="half" idx="4294967295"/>
          </p:nvPr>
        </p:nvSpPr>
        <p:spPr>
          <a:xfrm>
            <a:off x="152400" y="1802765"/>
            <a:ext cx="8534400" cy="4267200"/>
          </a:xfrm>
        </p:spPr>
        <p:txBody>
          <a:bodyPr>
            <a:normAutofit/>
          </a:bodyPr>
          <a:lstStyle/>
          <a:p>
            <a:r>
              <a:rPr lang="en-US" sz="2800" dirty="0" smtClean="0">
                <a:latin typeface="Times New Roman" panose="02020603050405020304" pitchFamily="18" charset="0"/>
                <a:cs typeface="Times New Roman" panose="02020603050405020304" pitchFamily="18" charset="0"/>
              </a:rPr>
              <a:t>Design constraints on a computer’s memory</a:t>
            </a:r>
          </a:p>
          <a:p>
            <a:pPr lvl="2">
              <a:buSzPct val="140000"/>
              <a:buFont typeface="Wingdings" charset="2"/>
              <a:buChar char="§"/>
            </a:pPr>
            <a:r>
              <a:rPr lang="en-US" sz="2400" dirty="0" smtClean="0">
                <a:latin typeface="Times New Roman" panose="02020603050405020304" pitchFamily="18" charset="0"/>
                <a:cs typeface="Times New Roman" panose="02020603050405020304" pitchFamily="18" charset="0"/>
              </a:rPr>
              <a:t>How much?</a:t>
            </a:r>
          </a:p>
          <a:p>
            <a:pPr lvl="2">
              <a:buSzPct val="140000"/>
              <a:buFont typeface="Wingdings" charset="2"/>
              <a:buChar char="§"/>
            </a:pPr>
            <a:r>
              <a:rPr lang="en-US" sz="2400" dirty="0" smtClean="0">
                <a:latin typeface="Times New Roman" panose="02020603050405020304" pitchFamily="18" charset="0"/>
                <a:cs typeface="Times New Roman" panose="02020603050405020304" pitchFamily="18" charset="0"/>
              </a:rPr>
              <a:t>How fast?</a:t>
            </a:r>
          </a:p>
          <a:p>
            <a:pPr lvl="2">
              <a:buSzPct val="140000"/>
              <a:buFont typeface="Wingdings" charset="2"/>
              <a:buChar char="§"/>
            </a:pPr>
            <a:r>
              <a:rPr lang="en-US" sz="2400" dirty="0" smtClean="0">
                <a:latin typeface="Times New Roman" panose="02020603050405020304" pitchFamily="18" charset="0"/>
                <a:cs typeface="Times New Roman" panose="02020603050405020304" pitchFamily="18" charset="0"/>
              </a:rPr>
              <a:t>How expensive?</a:t>
            </a:r>
          </a:p>
          <a:p>
            <a:r>
              <a:rPr lang="en-US" sz="2800" dirty="0" smtClean="0">
                <a:latin typeface="Times New Roman" panose="02020603050405020304" pitchFamily="18" charset="0"/>
                <a:cs typeface="Times New Roman" panose="02020603050405020304" pitchFamily="18" charset="0"/>
              </a:rPr>
              <a:t>If the capacity is there, applications will likely be developed to use it</a:t>
            </a:r>
          </a:p>
          <a:p>
            <a:r>
              <a:rPr lang="en-US" sz="2800" dirty="0" smtClean="0">
                <a:latin typeface="Times New Roman" panose="02020603050405020304" pitchFamily="18" charset="0"/>
                <a:cs typeface="Times New Roman" panose="02020603050405020304" pitchFamily="18" charset="0"/>
              </a:rPr>
              <a:t>Memory must be able to keep up with the processor</a:t>
            </a:r>
          </a:p>
          <a:p>
            <a:r>
              <a:rPr lang="en-US" sz="2800" dirty="0" smtClean="0">
                <a:latin typeface="Times New Roman" panose="02020603050405020304" pitchFamily="18" charset="0"/>
                <a:cs typeface="Times New Roman" panose="02020603050405020304" pitchFamily="18" charset="0"/>
              </a:rPr>
              <a:t>Cost of memory must be reasonable in relationship        to the other components</a:t>
            </a:r>
          </a:p>
        </p:txBody>
      </p:sp>
      <p:sp>
        <p:nvSpPr>
          <p:cNvPr id="2" name="Foliennummernplatzhalter 1"/>
          <p:cNvSpPr>
            <a:spLocks noGrp="1"/>
          </p:cNvSpPr>
          <p:nvPr>
            <p:ph type="sldNum" sz="quarter" idx="12"/>
          </p:nvPr>
        </p:nvSpPr>
        <p:spPr/>
        <p:txBody>
          <a:bodyPr/>
          <a:lstStyle/>
          <a:p>
            <a:fld id="{B6F15528-21DE-4FAA-801E-634DDDAF4B2B}" type="slidenum">
              <a:rPr lang="en-US" smtClean="0"/>
              <a:pPr/>
              <a:t>49</a:t>
            </a:fld>
            <a:endParaRPr lang="en-US" dirty="0"/>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6570731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3" y="456253"/>
            <a:ext cx="7824788" cy="991547"/>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Memory Relationships</a:t>
            </a:r>
          </a:p>
        </p:txBody>
      </p:sp>
      <p:graphicFrame>
        <p:nvGraphicFramePr>
          <p:cNvPr id="4" name="Content Placeholder 3"/>
          <p:cNvGraphicFramePr>
            <a:graphicFrameLocks noGrp="1"/>
          </p:cNvGraphicFramePr>
          <p:nvPr>
            <p:ph sz="half" idx="4294967295"/>
            <p:extLst>
              <p:ext uri="{D42A27DB-BD31-4B8C-83A1-F6EECF244321}">
                <p14:modId xmlns:p14="http://schemas.microsoft.com/office/powerpoint/2010/main" val="993915825"/>
              </p:ext>
            </p:extLst>
          </p:nvPr>
        </p:nvGraphicFramePr>
        <p:xfrm>
          <a:off x="304800" y="2286000"/>
          <a:ext cx="8534400" cy="4267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Foliennummernplatzhalter 2"/>
          <p:cNvSpPr>
            <a:spLocks noGrp="1"/>
          </p:cNvSpPr>
          <p:nvPr>
            <p:ph type="sldNum" sz="quarter" idx="12"/>
          </p:nvPr>
        </p:nvSpPr>
        <p:spPr/>
        <p:txBody>
          <a:bodyPr/>
          <a:lstStyle/>
          <a:p>
            <a:fld id="{B6F15528-21DE-4FAA-801E-634DDDAF4B2B}" type="slidenum">
              <a:rPr lang="en-US" smtClean="0"/>
              <a:pPr/>
              <a:t>50</a:t>
            </a:fld>
            <a:endParaRPr lang="en-US" dirty="0"/>
          </a:p>
        </p:txBody>
      </p:sp>
      <p:pic>
        <p:nvPicPr>
          <p:cNvPr id="5" name="Grafik 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4838320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a:xfrm>
            <a:off x="658813" y="456253"/>
            <a:ext cx="7824788" cy="991548"/>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The Memory Hierarchy</a:t>
            </a:r>
          </a:p>
        </p:txBody>
      </p:sp>
      <p:sp>
        <p:nvSpPr>
          <p:cNvPr id="4" name="Content Placeholder 3"/>
          <p:cNvSpPr>
            <a:spLocks noGrp="1"/>
          </p:cNvSpPr>
          <p:nvPr>
            <p:ph sz="half" idx="4294967295"/>
          </p:nvPr>
        </p:nvSpPr>
        <p:spPr>
          <a:xfrm>
            <a:off x="304800" y="1600200"/>
            <a:ext cx="4495800" cy="5257800"/>
          </a:xfrm>
        </p:spPr>
        <p:txBody>
          <a:bodyPr>
            <a:normAutofit/>
          </a:bodyPr>
          <a:lstStyle/>
          <a:p>
            <a:endParaRPr lang="en-NZ" dirty="0" smtClean="0">
              <a:latin typeface="Times New Roman" panose="02020603050405020304" pitchFamily="18" charset="0"/>
              <a:cs typeface="Times New Roman" panose="02020603050405020304" pitchFamily="18" charset="0"/>
            </a:endParaRPr>
          </a:p>
          <a:p>
            <a:pPr>
              <a:buSzPct val="109000"/>
              <a:buFont typeface="Wingdings" charset="2"/>
              <a:buChar char="§"/>
            </a:pPr>
            <a:r>
              <a:rPr lang="en-NZ" sz="2800" dirty="0" smtClean="0">
                <a:latin typeface="Times New Roman" panose="02020603050405020304" pitchFamily="18" charset="0"/>
                <a:cs typeface="Times New Roman" panose="02020603050405020304" pitchFamily="18" charset="0"/>
              </a:rPr>
              <a:t>Going down the hierarchy:</a:t>
            </a:r>
          </a:p>
          <a:p>
            <a:endParaRPr lang="en-NZ" sz="800" dirty="0" smtClean="0">
              <a:latin typeface="Times New Roman" panose="02020603050405020304" pitchFamily="18" charset="0"/>
              <a:cs typeface="Times New Roman" panose="02020603050405020304" pitchFamily="18" charset="0"/>
            </a:endParaRPr>
          </a:p>
          <a:p>
            <a:pPr lvl="1">
              <a:buFont typeface="Wingdings" charset="2"/>
              <a:buChar char="Ø"/>
            </a:pPr>
            <a:r>
              <a:rPr lang="en-NZ" sz="2595" dirty="0" smtClean="0">
                <a:latin typeface="Times New Roman" panose="02020603050405020304" pitchFamily="18" charset="0"/>
                <a:cs typeface="Times New Roman" panose="02020603050405020304" pitchFamily="18" charset="0"/>
              </a:rPr>
              <a:t>Decreasing cost per bit</a:t>
            </a:r>
          </a:p>
          <a:p>
            <a:pPr lvl="1">
              <a:buFont typeface="Wingdings" charset="2"/>
              <a:buChar char="Ø"/>
            </a:pPr>
            <a:r>
              <a:rPr lang="en-NZ" sz="2595" dirty="0" smtClean="0">
                <a:latin typeface="Times New Roman" panose="02020603050405020304" pitchFamily="18" charset="0"/>
                <a:cs typeface="Times New Roman" panose="02020603050405020304" pitchFamily="18" charset="0"/>
              </a:rPr>
              <a:t>Increasing capacity</a:t>
            </a:r>
          </a:p>
          <a:p>
            <a:pPr lvl="1">
              <a:buFont typeface="Wingdings" charset="2"/>
              <a:buChar char="Ø"/>
            </a:pPr>
            <a:r>
              <a:rPr lang="en-NZ" sz="2595" dirty="0" smtClean="0">
                <a:latin typeface="Times New Roman" panose="02020603050405020304" pitchFamily="18" charset="0"/>
                <a:cs typeface="Times New Roman" panose="02020603050405020304" pitchFamily="18" charset="0"/>
              </a:rPr>
              <a:t>Increasing access time</a:t>
            </a:r>
          </a:p>
          <a:p>
            <a:pPr lvl="1">
              <a:buFont typeface="Wingdings" charset="2"/>
              <a:buChar char="Ø"/>
            </a:pPr>
            <a:r>
              <a:rPr lang="en-NZ" sz="2595" dirty="0" smtClean="0">
                <a:latin typeface="Times New Roman" panose="02020603050405020304" pitchFamily="18" charset="0"/>
                <a:cs typeface="Times New Roman" panose="02020603050405020304" pitchFamily="18" charset="0"/>
              </a:rPr>
              <a:t>Decreasing frequency of access to the memory by the processor</a:t>
            </a:r>
          </a:p>
          <a:p>
            <a:pPr lvl="1"/>
            <a:endParaRPr lang="en-NZ" dirty="0">
              <a:latin typeface="Times New Roman" panose="02020603050405020304" pitchFamily="18" charset="0"/>
              <a:cs typeface="Times New Roman" panose="02020603050405020304" pitchFamily="18" charset="0"/>
            </a:endParaRPr>
          </a:p>
        </p:txBody>
      </p:sp>
      <p:pic>
        <p:nvPicPr>
          <p:cNvPr id="6" name="Picture 5" descr="f14.pdf"/>
          <p:cNvPicPr>
            <a:picLocks noChangeAspect="1"/>
          </p:cNvPicPr>
          <p:nvPr/>
        </p:nvPicPr>
        <p:blipFill>
          <a:blip r:embed="rId3" cstate="print"/>
          <a:srcRect l="7059" t="14545" r="7059" b="10909"/>
          <a:stretch>
            <a:fillRect/>
          </a:stretch>
        </p:blipFill>
        <p:spPr>
          <a:xfrm>
            <a:off x="4572000" y="1828800"/>
            <a:ext cx="4210364" cy="4729523"/>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51</a:t>
            </a:fld>
            <a:endParaRPr lang="en-US" dirty="0"/>
          </a:p>
        </p:txBody>
      </p:sp>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6374891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7824788" cy="1143000"/>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NZ" sz="3200" dirty="0">
                <a:solidFill>
                  <a:schemeClr val="tx1"/>
                </a:solidFill>
                <a:latin typeface="Times New Roman" panose="02020603050405020304" pitchFamily="18" charset="0"/>
                <a:cs typeface="Times New Roman" panose="02020603050405020304" pitchFamily="18" charset="0"/>
              </a:rPr>
              <a:t>Principle of Locality</a:t>
            </a:r>
          </a:p>
        </p:txBody>
      </p:sp>
      <p:sp>
        <p:nvSpPr>
          <p:cNvPr id="3" name="Content Placeholder 2"/>
          <p:cNvSpPr>
            <a:spLocks noGrp="1"/>
          </p:cNvSpPr>
          <p:nvPr>
            <p:ph sz="half" idx="4294967295"/>
          </p:nvPr>
        </p:nvSpPr>
        <p:spPr>
          <a:xfrm>
            <a:off x="304800" y="1676400"/>
            <a:ext cx="8610600" cy="4953000"/>
          </a:xfrm>
        </p:spPr>
        <p:txBody>
          <a:bodyPr>
            <a:noAutofit/>
          </a:bodyPr>
          <a:lstStyle/>
          <a:p>
            <a:r>
              <a:rPr lang="en-NZ" sz="2800" dirty="0" smtClean="0">
                <a:latin typeface="Times New Roman" panose="02020603050405020304" pitchFamily="18" charset="0"/>
                <a:cs typeface="Times New Roman" panose="02020603050405020304" pitchFamily="18" charset="0"/>
              </a:rPr>
              <a:t>Memory references by the processor tend to cluster</a:t>
            </a:r>
          </a:p>
          <a:p>
            <a:endParaRPr lang="en-NZ" sz="2800" dirty="0" smtClean="0">
              <a:latin typeface="Times New Roman" panose="02020603050405020304" pitchFamily="18" charset="0"/>
              <a:cs typeface="Times New Roman" panose="02020603050405020304" pitchFamily="18" charset="0"/>
            </a:endParaRPr>
          </a:p>
          <a:p>
            <a:r>
              <a:rPr lang="en-NZ" sz="2800" dirty="0" smtClean="0">
                <a:latin typeface="Times New Roman" panose="02020603050405020304" pitchFamily="18" charset="0"/>
                <a:cs typeface="Times New Roman" panose="02020603050405020304" pitchFamily="18" charset="0"/>
              </a:rPr>
              <a:t>Data is organized so that the percentage of accesses to each successively lower level is substantially less than that of the level above</a:t>
            </a:r>
          </a:p>
          <a:p>
            <a:endParaRPr lang="en-NZ" sz="2800" dirty="0" smtClean="0">
              <a:latin typeface="Times New Roman" panose="02020603050405020304" pitchFamily="18" charset="0"/>
              <a:cs typeface="Times New Roman" panose="02020603050405020304" pitchFamily="18" charset="0"/>
            </a:endParaRPr>
          </a:p>
          <a:p>
            <a:r>
              <a:rPr lang="en-NZ" sz="2800" dirty="0" smtClean="0">
                <a:latin typeface="Times New Roman" panose="02020603050405020304" pitchFamily="18" charset="0"/>
                <a:cs typeface="Times New Roman" panose="02020603050405020304" pitchFamily="18" charset="0"/>
              </a:rPr>
              <a:t>Can be applied across more than two levels of memory</a:t>
            </a:r>
            <a:endParaRPr lang="en-NZ" sz="2800" dirty="0">
              <a:latin typeface="Times New Roman" panose="02020603050405020304" pitchFamily="18" charset="0"/>
              <a:cs typeface="Times New Roman" panose="02020603050405020304" pitchFamily="18" charset="0"/>
            </a:endParaRPr>
          </a:p>
        </p:txBody>
      </p:sp>
      <p:sp>
        <p:nvSpPr>
          <p:cNvPr id="5" name="Foliennummernplatzhalter 4"/>
          <p:cNvSpPr>
            <a:spLocks noGrp="1"/>
          </p:cNvSpPr>
          <p:nvPr>
            <p:ph type="sldNum" sz="quarter" idx="12"/>
          </p:nvPr>
        </p:nvSpPr>
        <p:spPr/>
        <p:txBody>
          <a:bodyPr/>
          <a:lstStyle/>
          <a:p>
            <a:fld id="{B6F15528-21DE-4FAA-801E-634DDDAF4B2B}" type="slidenum">
              <a:rPr lang="en-US" smtClean="0"/>
              <a:pPr/>
              <a:t>52</a:t>
            </a:fld>
            <a:endParaRPr lang="en-US" dirty="0"/>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1206223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658813" y="456253"/>
            <a:ext cx="7824788" cy="1067748"/>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Cache Memory</a:t>
            </a:r>
          </a:p>
        </p:txBody>
      </p:sp>
      <p:sp>
        <p:nvSpPr>
          <p:cNvPr id="44035" name="Content Placeholder 2"/>
          <p:cNvSpPr>
            <a:spLocks noGrp="1"/>
          </p:cNvSpPr>
          <p:nvPr>
            <p:ph sz="half" idx="4294967295"/>
          </p:nvPr>
        </p:nvSpPr>
        <p:spPr>
          <a:xfrm>
            <a:off x="304800" y="1676400"/>
            <a:ext cx="8534400" cy="4800600"/>
          </a:xfrm>
        </p:spPr>
        <p:txBody>
          <a:bodyPr>
            <a:noAutofit/>
          </a:bodyPr>
          <a:lstStyle/>
          <a:p>
            <a:r>
              <a:rPr lang="en-US" dirty="0" smtClean="0">
                <a:latin typeface="Times New Roman" panose="02020603050405020304" pitchFamily="18" charset="0"/>
                <a:cs typeface="Times New Roman" panose="02020603050405020304" pitchFamily="18" charset="0"/>
              </a:rPr>
              <a:t>Invisible to the OS</a:t>
            </a:r>
          </a:p>
          <a:p>
            <a:r>
              <a:rPr lang="en-US" dirty="0" smtClean="0">
                <a:latin typeface="Times New Roman" panose="02020603050405020304" pitchFamily="18" charset="0"/>
                <a:cs typeface="Times New Roman" panose="02020603050405020304" pitchFamily="18" charset="0"/>
              </a:rPr>
              <a:t>Interacts with other memory management hardware</a:t>
            </a:r>
          </a:p>
          <a:p>
            <a:r>
              <a:rPr lang="en-US" dirty="0" smtClean="0">
                <a:latin typeface="Times New Roman" panose="02020603050405020304" pitchFamily="18" charset="0"/>
                <a:cs typeface="Times New Roman" panose="02020603050405020304" pitchFamily="18" charset="0"/>
              </a:rPr>
              <a:t>Processor must access memory at least once per instruction cycle</a:t>
            </a:r>
          </a:p>
          <a:p>
            <a:r>
              <a:rPr lang="en-US" dirty="0" smtClean="0">
                <a:latin typeface="Times New Roman" panose="02020603050405020304" pitchFamily="18" charset="0"/>
                <a:cs typeface="Times New Roman" panose="02020603050405020304" pitchFamily="18" charset="0"/>
              </a:rPr>
              <a:t>Processor execution is limited by memory cycle time</a:t>
            </a:r>
          </a:p>
          <a:p>
            <a:r>
              <a:rPr lang="en-US" dirty="0" smtClean="0">
                <a:latin typeface="Times New Roman" panose="02020603050405020304" pitchFamily="18" charset="0"/>
                <a:cs typeface="Times New Roman" panose="02020603050405020304" pitchFamily="18" charset="0"/>
              </a:rPr>
              <a:t>Exploit the principle of locality with a small, fast memory</a:t>
            </a:r>
          </a:p>
        </p:txBody>
      </p:sp>
      <p:sp>
        <p:nvSpPr>
          <p:cNvPr id="2" name="Foliennummernplatzhalter 1"/>
          <p:cNvSpPr>
            <a:spLocks noGrp="1"/>
          </p:cNvSpPr>
          <p:nvPr>
            <p:ph type="sldNum" sz="quarter" idx="12"/>
          </p:nvPr>
        </p:nvSpPr>
        <p:spPr/>
        <p:txBody>
          <a:bodyPr/>
          <a:lstStyle/>
          <a:p>
            <a:fld id="{B6F15528-21DE-4FAA-801E-634DDDAF4B2B}" type="slidenum">
              <a:rPr lang="en-US" smtClean="0"/>
              <a:pPr/>
              <a:t>53</a:t>
            </a:fld>
            <a:endParaRPr lang="en-US" dirty="0"/>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903642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f16.pdf"/>
          <p:cNvPicPr>
            <a:picLocks noChangeAspect="1"/>
          </p:cNvPicPr>
          <p:nvPr/>
        </p:nvPicPr>
        <p:blipFill>
          <a:blip r:embed="rId3" cstate="print"/>
          <a:srcRect t="2727" b="29091"/>
          <a:stretch>
            <a:fillRect/>
          </a:stretch>
        </p:blipFill>
        <p:spPr>
          <a:xfrm>
            <a:off x="1219200" y="524435"/>
            <a:ext cx="6934200" cy="6118413"/>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54</a:t>
            </a:fld>
            <a:endParaRPr lang="en-US" dirty="0"/>
          </a:p>
        </p:txBody>
      </p:sp>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21341677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17.pdf"/>
          <p:cNvPicPr>
            <a:picLocks noChangeAspect="1"/>
          </p:cNvPicPr>
          <p:nvPr/>
        </p:nvPicPr>
        <p:blipFill>
          <a:blip r:embed="rId3" cstate="print"/>
          <a:srcRect l="6364" t="7059" r="9091" b="8235"/>
          <a:stretch>
            <a:fillRect/>
          </a:stretch>
        </p:blipFill>
        <p:spPr>
          <a:xfrm>
            <a:off x="762000" y="685800"/>
            <a:ext cx="7503391" cy="5809017"/>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55</a:t>
            </a:fld>
            <a:endParaRPr lang="en-US" dirty="0"/>
          </a:p>
        </p:txBody>
      </p:sp>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75116418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f18.pdf"/>
          <p:cNvPicPr>
            <a:picLocks noChangeAspect="1"/>
          </p:cNvPicPr>
          <p:nvPr/>
        </p:nvPicPr>
        <p:blipFill>
          <a:blip r:embed="rId3" cstate="print"/>
          <a:srcRect t="10000" b="10909"/>
          <a:stretch>
            <a:fillRect/>
          </a:stretch>
        </p:blipFill>
        <p:spPr>
          <a:xfrm>
            <a:off x="1676400" y="685800"/>
            <a:ext cx="5732507" cy="5867409"/>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56</a:t>
            </a:fld>
            <a:endParaRPr lang="en-US" dirty="0"/>
          </a:p>
        </p:txBody>
      </p:sp>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714851922"/>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2057400" cy="1905000"/>
          </a:xfrm>
        </p:spPr>
        <p:txBody>
          <a:bodyPr/>
          <a:lstStyle/>
          <a:p>
            <a:pPr algn="l"/>
            <a:r>
              <a:rPr lang="en-NZ" sz="3200" b="0" dirty="0" smtClean="0">
                <a:ln w="15875">
                  <a:solidFill>
                    <a:schemeClr val="accent1">
                      <a:lumMod val="50000"/>
                      <a:alpha val="75000"/>
                    </a:schemeClr>
                  </a:solidFill>
                </a:ln>
                <a:solidFill>
                  <a:schemeClr val="bg1"/>
                </a:solidFill>
                <a:effectLst/>
                <a:latin typeface="Times New Roman" panose="02020603050405020304" pitchFamily="18" charset="0"/>
                <a:cs typeface="Times New Roman" panose="02020603050405020304" pitchFamily="18" charset="0"/>
              </a:rPr>
              <a:t>Cache Design</a:t>
            </a:r>
            <a:endParaRPr lang="en-NZ" sz="3200" b="0" dirty="0">
              <a:ln w="15875">
                <a:solidFill>
                  <a:schemeClr val="accent1">
                    <a:lumMod val="50000"/>
                    <a:alpha val="75000"/>
                  </a:schemeClr>
                </a:solidFill>
              </a:ln>
              <a:solidFill>
                <a:schemeClr val="bg1"/>
              </a:solidFill>
              <a:effectLst/>
              <a:latin typeface="Times New Roman" panose="02020603050405020304" pitchFamily="18" charset="0"/>
              <a:cs typeface="Times New Roman" panose="02020603050405020304" pitchFamily="18" charset="0"/>
            </a:endParaRPr>
          </a:p>
        </p:txBody>
      </p:sp>
      <p:graphicFrame>
        <p:nvGraphicFramePr>
          <p:cNvPr id="13" name="Diagram 12"/>
          <p:cNvGraphicFramePr/>
          <p:nvPr>
            <p:extLst/>
          </p:nvPr>
        </p:nvGraphicFramePr>
        <p:xfrm>
          <a:off x="2362200" y="533400"/>
          <a:ext cx="6781800" cy="5943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Foliennummernplatzhalter 2"/>
          <p:cNvSpPr>
            <a:spLocks noGrp="1"/>
          </p:cNvSpPr>
          <p:nvPr>
            <p:ph type="sldNum" sz="quarter" idx="12"/>
          </p:nvPr>
        </p:nvSpPr>
        <p:spPr/>
        <p:txBody>
          <a:bodyPr/>
          <a:lstStyle/>
          <a:p>
            <a:fld id="{B6F15528-21DE-4FAA-801E-634DDDAF4B2B}" type="slidenum">
              <a:rPr lang="en-US" smtClean="0"/>
              <a:pPr/>
              <a:t>57</a:t>
            </a:fld>
            <a:endParaRPr lang="en-US" dirty="0"/>
          </a:p>
        </p:txBody>
      </p:sp>
      <p:pic>
        <p:nvPicPr>
          <p:cNvPr id="5" name="Grafik 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2909262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a:xfrm>
            <a:off x="658813" y="456253"/>
            <a:ext cx="7824788" cy="1067748"/>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Cache and Block Size</a:t>
            </a:r>
          </a:p>
        </p:txBody>
      </p:sp>
      <p:graphicFrame>
        <p:nvGraphicFramePr>
          <p:cNvPr id="6" name="Content Placeholder 5"/>
          <p:cNvGraphicFramePr>
            <a:graphicFrameLocks noGrp="1"/>
          </p:cNvGraphicFramePr>
          <p:nvPr>
            <p:ph sz="half" idx="4294967295"/>
            <p:extLst>
              <p:ext uri="{D42A27DB-BD31-4B8C-83A1-F6EECF244321}">
                <p14:modId xmlns:p14="http://schemas.microsoft.com/office/powerpoint/2010/main" val="346078867"/>
              </p:ext>
            </p:extLst>
          </p:nvPr>
        </p:nvGraphicFramePr>
        <p:xfrm>
          <a:off x="131010" y="2152316"/>
          <a:ext cx="8534400" cy="4267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Foliennummernplatzhalter 1"/>
          <p:cNvSpPr>
            <a:spLocks noGrp="1"/>
          </p:cNvSpPr>
          <p:nvPr>
            <p:ph type="sldNum" sz="quarter" idx="12"/>
          </p:nvPr>
        </p:nvSpPr>
        <p:spPr/>
        <p:txBody>
          <a:bodyPr/>
          <a:lstStyle/>
          <a:p>
            <a:fld id="{B6F15528-21DE-4FAA-801E-634DDDAF4B2B}" type="slidenum">
              <a:rPr lang="en-US" smtClean="0"/>
              <a:pPr/>
              <a:t>58</a:t>
            </a:fld>
            <a:endParaRPr lang="en-US" dirty="0"/>
          </a:p>
        </p:txBody>
      </p:sp>
      <p:pic>
        <p:nvPicPr>
          <p:cNvPr id="5" name="Grafik 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8619264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a:xfrm>
            <a:off x="658813" y="456253"/>
            <a:ext cx="7824788" cy="1067748"/>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Mapping Function</a:t>
            </a:r>
          </a:p>
        </p:txBody>
      </p:sp>
      <p:graphicFrame>
        <p:nvGraphicFramePr>
          <p:cNvPr id="6" name="Content Placeholder 5"/>
          <p:cNvGraphicFramePr>
            <a:graphicFrameLocks noGrp="1"/>
          </p:cNvGraphicFramePr>
          <p:nvPr>
            <p:ph sz="half" idx="4294967295"/>
            <p:extLst>
              <p:ext uri="{D42A27DB-BD31-4B8C-83A1-F6EECF244321}">
                <p14:modId xmlns:p14="http://schemas.microsoft.com/office/powerpoint/2010/main" val="3878854523"/>
              </p:ext>
            </p:extLst>
          </p:nvPr>
        </p:nvGraphicFramePr>
        <p:xfrm>
          <a:off x="304800" y="2438400"/>
          <a:ext cx="8534400" cy="4191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Rounded Rectangle 4"/>
          <p:cNvSpPr/>
          <p:nvPr/>
        </p:nvSpPr>
        <p:spPr>
          <a:xfrm>
            <a:off x="457200" y="1828800"/>
            <a:ext cx="4876800" cy="182297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4300" tIns="57150" rIns="114300" bIns="57150" numCol="1" spcCol="1270" anchor="ctr" anchorCtr="0">
            <a:noAutofit/>
          </a:bodyPr>
          <a:lstStyle/>
          <a:p>
            <a:pPr defTabSz="266700">
              <a:lnSpc>
                <a:spcPct val="90000"/>
              </a:lnSpc>
              <a:spcAft>
                <a:spcPct val="35000"/>
              </a:spcAft>
              <a:buClr>
                <a:schemeClr val="accent1"/>
              </a:buClr>
              <a:buSzPct val="150000"/>
              <a:buFont typeface="Wingdings" charset="2"/>
              <a:buChar char="§"/>
            </a:pPr>
            <a:r>
              <a:rPr lang="en-US" sz="2800" dirty="0" smtClean="0">
                <a:solidFill>
                  <a:schemeClr val="tx1"/>
                </a:solidFill>
                <a:latin typeface="Times New Roman" panose="02020603050405020304" pitchFamily="18" charset="0"/>
                <a:cs typeface="Times New Roman" panose="02020603050405020304" pitchFamily="18" charset="0"/>
              </a:rPr>
              <a:t>  Determines which cache location the block will occupy</a:t>
            </a:r>
            <a:endParaRPr lang="en-US" sz="2800" dirty="0">
              <a:solidFill>
                <a:schemeClr val="tx1"/>
              </a:solidFill>
              <a:latin typeface="Times New Roman" panose="02020603050405020304" pitchFamily="18" charset="0"/>
              <a:cs typeface="Times New Roman" panose="02020603050405020304" pitchFamily="18" charset="0"/>
            </a:endParaRPr>
          </a:p>
        </p:txBody>
      </p:sp>
      <p:sp>
        <p:nvSpPr>
          <p:cNvPr id="2" name="Foliennummernplatzhalter 1"/>
          <p:cNvSpPr>
            <a:spLocks noGrp="1"/>
          </p:cNvSpPr>
          <p:nvPr>
            <p:ph type="sldNum" sz="quarter" idx="12"/>
          </p:nvPr>
        </p:nvSpPr>
        <p:spPr/>
        <p:txBody>
          <a:bodyPr/>
          <a:lstStyle/>
          <a:p>
            <a:fld id="{B6F15528-21DE-4FAA-801E-634DDDAF4B2B}" type="slidenum">
              <a:rPr lang="en-US" smtClean="0"/>
              <a:pPr/>
              <a:t>59</a:t>
            </a:fld>
            <a:endParaRPr lang="en-US" dirty="0"/>
          </a:p>
        </p:txBody>
      </p:sp>
      <p:pic>
        <p:nvPicPr>
          <p:cNvPr id="7" name="Grafik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1848752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57200"/>
            <a:ext cx="8153400" cy="1067748"/>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NZ" sz="3200" dirty="0">
                <a:solidFill>
                  <a:schemeClr val="tx1"/>
                </a:solidFill>
                <a:latin typeface="Times New Roman" panose="02020603050405020304" pitchFamily="18" charset="0"/>
                <a:cs typeface="Times New Roman" panose="02020603050405020304" pitchFamily="18" charset="0"/>
              </a:rPr>
              <a:t>Replacement Algorithm</a:t>
            </a:r>
          </a:p>
        </p:txBody>
      </p:sp>
      <p:sp>
        <p:nvSpPr>
          <p:cNvPr id="3" name="Content Placeholder 2"/>
          <p:cNvSpPr>
            <a:spLocks noGrp="1"/>
          </p:cNvSpPr>
          <p:nvPr>
            <p:ph sz="half" idx="4294967295"/>
          </p:nvPr>
        </p:nvSpPr>
        <p:spPr>
          <a:xfrm>
            <a:off x="1828800" y="4953000"/>
            <a:ext cx="6096000" cy="1905000"/>
          </a:xfrm>
        </p:spPr>
        <p:txBody>
          <a:bodyPr>
            <a:normAutofit/>
          </a:bodyPr>
          <a:lstStyle/>
          <a:p>
            <a:pPr>
              <a:buSzPct val="103000"/>
              <a:buFont typeface="Wingdings" charset="2"/>
              <a:buChar char="§"/>
            </a:pPr>
            <a:r>
              <a:rPr lang="en-NZ" sz="2400" dirty="0" smtClean="0">
                <a:latin typeface="Times New Roman" panose="02020603050405020304" pitchFamily="18" charset="0"/>
                <a:cs typeface="Times New Roman" panose="02020603050405020304" pitchFamily="18" charset="0"/>
              </a:rPr>
              <a:t>Chooses which block to replace when a new block is to be loaded into the cache</a:t>
            </a:r>
          </a:p>
        </p:txBody>
      </p:sp>
      <p:sp>
        <p:nvSpPr>
          <p:cNvPr id="8" name="Content Placeholder 7"/>
          <p:cNvSpPr>
            <a:spLocks noGrp="1"/>
          </p:cNvSpPr>
          <p:nvPr>
            <p:ph sz="half" idx="4294967295"/>
          </p:nvPr>
        </p:nvSpPr>
        <p:spPr>
          <a:xfrm>
            <a:off x="609600" y="2286000"/>
            <a:ext cx="7772400" cy="3124200"/>
          </a:xfrm>
        </p:spPr>
        <p:txBody>
          <a:bodyPr>
            <a:normAutofit/>
          </a:bodyPr>
          <a:lstStyle/>
          <a:p>
            <a:pPr marL="342900" lvl="1" indent="-342900">
              <a:buSzPct val="162000"/>
              <a:buFont typeface="Wingdings" charset="2"/>
              <a:buChar char="§"/>
            </a:pPr>
            <a:r>
              <a:rPr lang="en-NZ" sz="2800" dirty="0" smtClean="0">
                <a:latin typeface="Times New Roman" panose="02020603050405020304" pitchFamily="18" charset="0"/>
                <a:cs typeface="Times New Roman" panose="02020603050405020304" pitchFamily="18" charset="0"/>
              </a:rPr>
              <a:t>Least Recently Used (LRU) Algorithm</a:t>
            </a:r>
          </a:p>
          <a:p>
            <a:pPr marL="912813" lvl="1" indent="-344488"/>
            <a:r>
              <a:rPr lang="en-NZ" sz="2600" dirty="0" smtClean="0">
                <a:latin typeface="Times New Roman" panose="02020603050405020304" pitchFamily="18" charset="0"/>
                <a:cs typeface="Times New Roman" panose="02020603050405020304" pitchFamily="18" charset="0"/>
              </a:rPr>
              <a:t>Effective strategy is to replace a block that has been in the cache the longest with no references to it</a:t>
            </a:r>
          </a:p>
          <a:p>
            <a:pPr marL="912813" lvl="1" indent="-344488"/>
            <a:r>
              <a:rPr lang="en-NZ" sz="2600" dirty="0" smtClean="0">
                <a:latin typeface="Times New Roman" panose="02020603050405020304" pitchFamily="18" charset="0"/>
                <a:cs typeface="Times New Roman" panose="02020603050405020304" pitchFamily="18" charset="0"/>
              </a:rPr>
              <a:t>Hardware mechanisms are needed to identify the least recently used block</a:t>
            </a:r>
          </a:p>
        </p:txBody>
      </p:sp>
      <p:sp>
        <p:nvSpPr>
          <p:cNvPr id="4" name="Foliennummernplatzhalter 3"/>
          <p:cNvSpPr>
            <a:spLocks noGrp="1"/>
          </p:cNvSpPr>
          <p:nvPr>
            <p:ph type="sldNum" sz="quarter" idx="12"/>
          </p:nvPr>
        </p:nvSpPr>
        <p:spPr/>
        <p:txBody>
          <a:bodyPr/>
          <a:lstStyle/>
          <a:p>
            <a:fld id="{B6F15528-21DE-4FAA-801E-634DDDAF4B2B}" type="slidenum">
              <a:rPr lang="en-US" smtClean="0"/>
              <a:pPr/>
              <a:t>60</a:t>
            </a:fld>
            <a:endParaRPr lang="en-US" dirty="0"/>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1978311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a:xfrm>
            <a:off x="658812" y="456253"/>
            <a:ext cx="8027987" cy="1143947"/>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Write Policy</a:t>
            </a:r>
          </a:p>
        </p:txBody>
      </p:sp>
      <p:graphicFrame>
        <p:nvGraphicFramePr>
          <p:cNvPr id="4" name="Content Placeholder 3"/>
          <p:cNvGraphicFramePr>
            <a:graphicFrameLocks noGrp="1"/>
          </p:cNvGraphicFramePr>
          <p:nvPr>
            <p:ph sz="half" idx="4294967295"/>
            <p:extLst>
              <p:ext uri="{D42A27DB-BD31-4B8C-83A1-F6EECF244321}">
                <p14:modId xmlns:p14="http://schemas.microsoft.com/office/powerpoint/2010/main" val="1611882104"/>
              </p:ext>
            </p:extLst>
          </p:nvPr>
        </p:nvGraphicFramePr>
        <p:xfrm>
          <a:off x="381000" y="1600200"/>
          <a:ext cx="8382000" cy="457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Foliennummernplatzhalter 1"/>
          <p:cNvSpPr>
            <a:spLocks noGrp="1"/>
          </p:cNvSpPr>
          <p:nvPr>
            <p:ph type="sldNum" sz="quarter" idx="12"/>
          </p:nvPr>
        </p:nvSpPr>
        <p:spPr/>
        <p:txBody>
          <a:bodyPr/>
          <a:lstStyle/>
          <a:p>
            <a:fld id="{B6F15528-21DE-4FAA-801E-634DDDAF4B2B}" type="slidenum">
              <a:rPr lang="en-US" smtClean="0"/>
              <a:pPr/>
              <a:t>61</a:t>
            </a:fld>
            <a:endParaRPr lang="en-US" dirty="0"/>
          </a:p>
        </p:txBody>
      </p:sp>
      <p:pic>
        <p:nvPicPr>
          <p:cNvPr id="5" name="Grafik 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4269372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3573148048"/>
              </p:ext>
            </p:extLst>
          </p:nvPr>
        </p:nvGraphicFramePr>
        <p:xfrm>
          <a:off x="381000" y="457200"/>
          <a:ext cx="8382000" cy="6096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Foliennummernplatzhalter 1"/>
          <p:cNvSpPr>
            <a:spLocks noGrp="1"/>
          </p:cNvSpPr>
          <p:nvPr>
            <p:ph type="sldNum" sz="quarter" idx="12"/>
          </p:nvPr>
        </p:nvSpPr>
        <p:spPr/>
        <p:txBody>
          <a:bodyPr/>
          <a:lstStyle/>
          <a:p>
            <a:fld id="{B6F15528-21DE-4FAA-801E-634DDDAF4B2B}" type="slidenum">
              <a:rPr lang="en-US" smtClean="0"/>
              <a:pPr/>
              <a:t>62</a:t>
            </a:fld>
            <a:endParaRPr lang="en-US" dirty="0"/>
          </a:p>
        </p:txBody>
      </p:sp>
      <p:pic>
        <p:nvPicPr>
          <p:cNvPr id="4" name="Grafik 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2716676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Times New Roman" panose="02020603050405020304" pitchFamily="18" charset="0"/>
                <a:cs typeface="Times New Roman (Hebrew)" pitchFamily="26" charset="0"/>
              </a:defRPr>
            </a:lvl1pPr>
            <a:lvl2pPr marL="557213" indent="-214313" eaLnBrk="0" hangingPunct="0">
              <a:defRPr sz="2100">
                <a:solidFill>
                  <a:schemeClr val="tx1"/>
                </a:solidFill>
                <a:latin typeface="Times New Roman" panose="02020603050405020304" pitchFamily="18" charset="0"/>
                <a:cs typeface="Times New Roman (Hebrew)" pitchFamily="26" charset="0"/>
              </a:defRPr>
            </a:lvl2pPr>
            <a:lvl3pPr marL="857250" indent="-171450" eaLnBrk="0" hangingPunct="0">
              <a:defRPr sz="2100">
                <a:solidFill>
                  <a:schemeClr val="tx1"/>
                </a:solidFill>
                <a:latin typeface="Times New Roman" panose="02020603050405020304" pitchFamily="18" charset="0"/>
                <a:cs typeface="Times New Roman (Hebrew)" pitchFamily="26" charset="0"/>
              </a:defRPr>
            </a:lvl3pPr>
            <a:lvl4pPr marL="1200150" indent="-171450" eaLnBrk="0" hangingPunct="0">
              <a:defRPr sz="2100">
                <a:solidFill>
                  <a:schemeClr val="tx1"/>
                </a:solidFill>
                <a:latin typeface="Times New Roman" panose="02020603050405020304" pitchFamily="18" charset="0"/>
                <a:cs typeface="Times New Roman (Hebrew)" pitchFamily="26" charset="0"/>
              </a:defRPr>
            </a:lvl4pPr>
            <a:lvl5pPr marL="1543050" indent="-171450" eaLnBrk="0" hangingPunct="0">
              <a:defRPr sz="2100">
                <a:solidFill>
                  <a:schemeClr val="tx1"/>
                </a:solidFill>
                <a:latin typeface="Times New Roman" panose="02020603050405020304" pitchFamily="18" charset="0"/>
                <a:cs typeface="Times New Roman (Hebrew)" pitchFamily="26" charset="0"/>
              </a:defRPr>
            </a:lvl5pPr>
            <a:lvl6pPr marL="18859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6pPr>
            <a:lvl7pPr marL="22288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7pPr>
            <a:lvl8pPr marL="25717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8pPr>
            <a:lvl9pPr marL="29146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9pPr>
          </a:lstStyle>
          <a:p>
            <a:pPr eaLnBrk="1" hangingPunct="1"/>
            <a:fld id="{A98DCBE4-3D9F-4B92-AE7F-27190F11D895}" type="slidenum">
              <a:rPr lang="en-US" altLang="de-DE" sz="1050"/>
              <a:pPr eaLnBrk="1" hangingPunct="1"/>
              <a:t>63</a:t>
            </a:fld>
            <a:endParaRPr lang="en-US" altLang="de-DE" sz="1050"/>
          </a:p>
        </p:txBody>
      </p:sp>
      <p:sp>
        <p:nvSpPr>
          <p:cNvPr id="24580" name="Rectangle 3"/>
          <p:cNvSpPr>
            <a:spLocks noGrp="1" noChangeArrowheads="1"/>
          </p:cNvSpPr>
          <p:nvPr>
            <p:ph type="body" idx="1"/>
          </p:nvPr>
        </p:nvSpPr>
        <p:spPr>
          <a:xfrm>
            <a:off x="2386013" y="5267325"/>
            <a:ext cx="4371975" cy="828675"/>
          </a:xfrm>
        </p:spPr>
        <p:txBody>
          <a:bodyPr/>
          <a:lstStyle/>
          <a:p>
            <a:pPr algn="ctr" eaLnBrk="1" hangingPunct="1">
              <a:buFontTx/>
              <a:buNone/>
            </a:pPr>
            <a:r>
              <a:rPr lang="en-US" altLang="de-DE" smtClean="0"/>
              <a:t>Structure of a disk drive</a:t>
            </a:r>
          </a:p>
        </p:txBody>
      </p:sp>
      <p:pic>
        <p:nvPicPr>
          <p:cNvPr id="24581" name="Picture 5" descr="C:\B\b4\JPG\foo\1-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07519" y="1639492"/>
            <a:ext cx="3586163" cy="3668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9" name="Rectangle 2"/>
          <p:cNvSpPr>
            <a:spLocks noGrp="1" noChangeArrowheads="1"/>
          </p:cNvSpPr>
          <p:nvPr>
            <p:ph type="title"/>
          </p:nvPr>
        </p:nvSpPr>
        <p:spPr>
          <a:xfrm>
            <a:off x="1981201" y="381000"/>
            <a:ext cx="5715000" cy="1143000"/>
          </a:xfrm>
        </p:spPr>
        <p:txBody>
          <a:bodyPr anchor="ctr"/>
          <a:lstStyle/>
          <a:p>
            <a:pPr eaLnBrk="1" hangingPunct="1"/>
            <a:r>
              <a:rPr lang="en-US" altLang="de-DE" dirty="0" smtClean="0"/>
              <a:t>Computer Hardware Review (4)</a:t>
            </a:r>
          </a:p>
        </p:txBody>
      </p:sp>
    </p:spTree>
    <p:extLst>
      <p:ext uri="{BB962C8B-B14F-4D97-AF65-F5344CB8AC3E}">
        <p14:creationId xmlns:p14="http://schemas.microsoft.com/office/powerpoint/2010/main" val="125226782"/>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2" y="456252"/>
            <a:ext cx="8027987" cy="1067747"/>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NZ" sz="3200" dirty="0">
                <a:solidFill>
                  <a:schemeClr val="tx1"/>
                </a:solidFill>
                <a:latin typeface="Times New Roman" panose="02020603050405020304" pitchFamily="18" charset="0"/>
                <a:cs typeface="Times New Roman" panose="02020603050405020304" pitchFamily="18" charset="0"/>
              </a:rPr>
              <a:t>I/O Techniques</a:t>
            </a:r>
          </a:p>
        </p:txBody>
      </p:sp>
      <p:graphicFrame>
        <p:nvGraphicFramePr>
          <p:cNvPr id="5" name="Content Placeholder 4"/>
          <p:cNvGraphicFramePr>
            <a:graphicFrameLocks noGrp="1"/>
          </p:cNvGraphicFramePr>
          <p:nvPr>
            <p:ph sz="half" idx="4294967295"/>
            <p:extLst>
              <p:ext uri="{D42A27DB-BD31-4B8C-83A1-F6EECF244321}">
                <p14:modId xmlns:p14="http://schemas.microsoft.com/office/powerpoint/2010/main" val="3836976531"/>
              </p:ext>
            </p:extLst>
          </p:nvPr>
        </p:nvGraphicFramePr>
        <p:xfrm>
          <a:off x="609600" y="3505200"/>
          <a:ext cx="7848600" cy="2895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p:cNvSpPr txBox="1"/>
          <p:nvPr/>
        </p:nvSpPr>
        <p:spPr>
          <a:xfrm>
            <a:off x="1066800" y="2362200"/>
            <a:ext cx="7467600" cy="369332"/>
          </a:xfrm>
          <a:prstGeom prst="rect">
            <a:avLst/>
          </a:prstGeom>
          <a:noFill/>
        </p:spPr>
        <p:txBody>
          <a:bodyPr wrap="square" rtlCol="0">
            <a:spAutoFit/>
          </a:bodyPr>
          <a:lstStyle/>
          <a:p>
            <a:endParaRPr lang="en-US" dirty="0"/>
          </a:p>
        </p:txBody>
      </p:sp>
      <p:sp>
        <p:nvSpPr>
          <p:cNvPr id="11" name="Rounded Rectangle 4"/>
          <p:cNvSpPr/>
          <p:nvPr/>
        </p:nvSpPr>
        <p:spPr>
          <a:xfrm>
            <a:off x="533400" y="2209800"/>
            <a:ext cx="8077200" cy="12954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17742" tIns="0" rIns="217742" bIns="0" numCol="1" spcCol="1270" anchor="ctr" anchorCtr="0">
            <a:noAutofit/>
          </a:bodyPr>
          <a:lstStyle/>
          <a:p>
            <a:pPr lvl="0" algn="l" defTabSz="266700" rtl="0">
              <a:lnSpc>
                <a:spcPct val="90000"/>
              </a:lnSpc>
              <a:spcBef>
                <a:spcPct val="0"/>
              </a:spcBef>
              <a:spcAft>
                <a:spcPct val="35000"/>
              </a:spcAft>
              <a:buClr>
                <a:schemeClr val="accent1"/>
              </a:buClr>
              <a:buSzPct val="150000"/>
              <a:buFont typeface="Wingdings" charset="2"/>
              <a:buChar char="§"/>
            </a:pPr>
            <a:r>
              <a:rPr lang="en-US" sz="2400" dirty="0" smtClean="0">
                <a:solidFill>
                  <a:schemeClr val="tx1"/>
                </a:solidFill>
                <a:latin typeface="Times New Roman" panose="02020603050405020304" pitchFamily="18" charset="0"/>
                <a:cs typeface="Times New Roman" panose="02020603050405020304" pitchFamily="18" charset="0"/>
              </a:rPr>
              <a:t>  </a:t>
            </a:r>
            <a:r>
              <a:rPr lang="en-US" sz="2400" kern="1200" dirty="0" smtClean="0">
                <a:solidFill>
                  <a:schemeClr val="tx1"/>
                </a:solidFill>
                <a:latin typeface="Times New Roman" panose="02020603050405020304" pitchFamily="18" charset="0"/>
                <a:cs typeface="Times New Roman" panose="02020603050405020304" pitchFamily="18" charset="0"/>
              </a:rPr>
              <a:t>When the processor encounters an instruction relating to I/O, it executes that instruction by issuing a command to the appropriate I/O module</a:t>
            </a:r>
            <a:endParaRPr lang="en-US" sz="2400" kern="1200" dirty="0">
              <a:solidFill>
                <a:schemeClr val="tx1"/>
              </a:solidFill>
              <a:latin typeface="Times New Roman" panose="02020603050405020304" pitchFamily="18" charset="0"/>
              <a:cs typeface="Times New Roman" panose="02020603050405020304" pitchFamily="18" charset="0"/>
            </a:endParaRPr>
          </a:p>
        </p:txBody>
      </p:sp>
      <p:sp>
        <p:nvSpPr>
          <p:cNvPr id="3" name="Foliennummernplatzhalter 2"/>
          <p:cNvSpPr>
            <a:spLocks noGrp="1"/>
          </p:cNvSpPr>
          <p:nvPr>
            <p:ph type="sldNum" sz="quarter" idx="12"/>
          </p:nvPr>
        </p:nvSpPr>
        <p:spPr/>
        <p:txBody>
          <a:bodyPr/>
          <a:lstStyle/>
          <a:p>
            <a:fld id="{B6F15528-21DE-4FAA-801E-634DDDAF4B2B}" type="slidenum">
              <a:rPr lang="en-US" smtClean="0"/>
              <a:pPr/>
              <a:t>64</a:t>
            </a:fld>
            <a:endParaRPr lang="en-US" dirty="0"/>
          </a:p>
        </p:txBody>
      </p:sp>
      <p:pic>
        <p:nvPicPr>
          <p:cNvPr id="7" name="Grafik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4402798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6656387" cy="1067748"/>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NZ" sz="3200" dirty="0">
                <a:solidFill>
                  <a:schemeClr val="tx1"/>
                </a:solidFill>
                <a:latin typeface="Times New Roman" panose="02020603050405020304" pitchFamily="18" charset="0"/>
                <a:cs typeface="Times New Roman" panose="02020603050405020304" pitchFamily="18" charset="0"/>
              </a:rPr>
              <a:t>Programmed I/O</a:t>
            </a:r>
          </a:p>
        </p:txBody>
      </p:sp>
      <p:sp>
        <p:nvSpPr>
          <p:cNvPr id="3" name="Content Placeholder 2"/>
          <p:cNvSpPr>
            <a:spLocks noGrp="1"/>
          </p:cNvSpPr>
          <p:nvPr>
            <p:ph sz="half" idx="4294967295"/>
          </p:nvPr>
        </p:nvSpPr>
        <p:spPr>
          <a:xfrm>
            <a:off x="304800" y="2286000"/>
            <a:ext cx="8534400" cy="4114800"/>
          </a:xfrm>
        </p:spPr>
        <p:txBody>
          <a:bodyPr>
            <a:noAutofit/>
          </a:bodyPr>
          <a:lstStyle/>
          <a:p>
            <a:r>
              <a:rPr lang="en-NZ" sz="2800" dirty="0" smtClean="0">
                <a:latin typeface="Times New Roman" panose="02020603050405020304" pitchFamily="18" charset="0"/>
                <a:cs typeface="Times New Roman" panose="02020603050405020304" pitchFamily="18" charset="0"/>
              </a:rPr>
              <a:t>The I/O module performs the requested action then sets the appropriate bits in the I/O status register </a:t>
            </a:r>
          </a:p>
          <a:p>
            <a:r>
              <a:rPr lang="en-NZ" sz="2800" dirty="0" smtClean="0">
                <a:latin typeface="Times New Roman" panose="02020603050405020304" pitchFamily="18" charset="0"/>
                <a:cs typeface="Times New Roman" panose="02020603050405020304" pitchFamily="18" charset="0"/>
              </a:rPr>
              <a:t>The processor periodically checks the status of the I/O module until it determines the instruction is complete</a:t>
            </a:r>
          </a:p>
          <a:p>
            <a:r>
              <a:rPr lang="en-NZ" sz="2800" dirty="0" smtClean="0">
                <a:latin typeface="Times New Roman" panose="02020603050405020304" pitchFamily="18" charset="0"/>
                <a:cs typeface="Times New Roman" panose="02020603050405020304" pitchFamily="18" charset="0"/>
              </a:rPr>
              <a:t>With programmed I/O the performance level of the entire system is severely degraded</a:t>
            </a:r>
            <a:endParaRPr lang="en-NZ" sz="2800" dirty="0">
              <a:latin typeface="Times New Roman" panose="02020603050405020304" pitchFamily="18" charset="0"/>
              <a:cs typeface="Times New Roman" panose="02020603050405020304" pitchFamily="18" charset="0"/>
            </a:endParaRPr>
          </a:p>
        </p:txBody>
      </p:sp>
      <p:sp>
        <p:nvSpPr>
          <p:cNvPr id="5" name="Foliennummernplatzhalter 4"/>
          <p:cNvSpPr>
            <a:spLocks noGrp="1"/>
          </p:cNvSpPr>
          <p:nvPr>
            <p:ph type="sldNum" sz="quarter" idx="12"/>
          </p:nvPr>
        </p:nvSpPr>
        <p:spPr/>
        <p:txBody>
          <a:bodyPr/>
          <a:lstStyle/>
          <a:p>
            <a:fld id="{B6F15528-21DE-4FAA-801E-634DDDAF4B2B}" type="slidenum">
              <a:rPr lang="en-US" smtClean="0"/>
              <a:pPr/>
              <a:t>65</a:t>
            </a:fld>
            <a:endParaRPr lang="en-US" dirty="0"/>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8720777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2" y="456253"/>
            <a:ext cx="7951787" cy="991548"/>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NZ" sz="3200" dirty="0">
                <a:solidFill>
                  <a:schemeClr val="tx1"/>
                </a:solidFill>
                <a:latin typeface="Times New Roman" panose="02020603050405020304" pitchFamily="18" charset="0"/>
                <a:cs typeface="Times New Roman" panose="02020603050405020304" pitchFamily="18" charset="0"/>
              </a:rPr>
              <a:t>Interrupt-Driven I/O</a:t>
            </a:r>
          </a:p>
        </p:txBody>
      </p:sp>
      <p:graphicFrame>
        <p:nvGraphicFramePr>
          <p:cNvPr id="5" name="Content Placeholder 4"/>
          <p:cNvGraphicFramePr>
            <a:graphicFrameLocks noGrp="1"/>
          </p:cNvGraphicFramePr>
          <p:nvPr>
            <p:ph sz="half" idx="4294967295"/>
            <p:extLst>
              <p:ext uri="{D42A27DB-BD31-4B8C-83A1-F6EECF244321}">
                <p14:modId xmlns:p14="http://schemas.microsoft.com/office/powerpoint/2010/main" val="3285977216"/>
              </p:ext>
            </p:extLst>
          </p:nvPr>
        </p:nvGraphicFramePr>
        <p:xfrm>
          <a:off x="228600" y="1676400"/>
          <a:ext cx="8610600" cy="457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Foliennummernplatzhalter 2"/>
          <p:cNvSpPr>
            <a:spLocks noGrp="1"/>
          </p:cNvSpPr>
          <p:nvPr>
            <p:ph type="sldNum" sz="quarter" idx="12"/>
          </p:nvPr>
        </p:nvSpPr>
        <p:spPr/>
        <p:txBody>
          <a:bodyPr/>
          <a:lstStyle/>
          <a:p>
            <a:fld id="{B6F15528-21DE-4FAA-801E-634DDDAF4B2B}" type="slidenum">
              <a:rPr lang="en-US" smtClean="0"/>
              <a:pPr/>
              <a:t>66</a:t>
            </a:fld>
            <a:endParaRPr lang="en-US" dirty="0"/>
          </a:p>
        </p:txBody>
      </p:sp>
      <p:pic>
        <p:nvPicPr>
          <p:cNvPr id="6" name="Grafik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6846353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Interrupt-Driven I/O</a:t>
            </a:r>
            <a:br>
              <a:rPr lang="en-US" sz="3200" dirty="0">
                <a:solidFill>
                  <a:schemeClr val="tx1"/>
                </a:solidFill>
                <a:latin typeface="Times New Roman" panose="02020603050405020304" pitchFamily="18" charset="0"/>
                <a:cs typeface="Times New Roman" panose="02020603050405020304" pitchFamily="18" charset="0"/>
              </a:rPr>
            </a:br>
            <a:r>
              <a:rPr lang="en-US" sz="3200" dirty="0">
                <a:solidFill>
                  <a:schemeClr val="tx1"/>
                </a:solidFill>
                <a:latin typeface="Times New Roman" panose="02020603050405020304" pitchFamily="18" charset="0"/>
                <a:cs typeface="Times New Roman" panose="02020603050405020304" pitchFamily="18" charset="0"/>
              </a:rPr>
              <a:t>Drawbacks</a:t>
            </a:r>
          </a:p>
        </p:txBody>
      </p:sp>
      <p:sp>
        <p:nvSpPr>
          <p:cNvPr id="53251" name="Content Placeholder 2"/>
          <p:cNvSpPr>
            <a:spLocks noGrp="1"/>
          </p:cNvSpPr>
          <p:nvPr>
            <p:ph sz="half" idx="1"/>
          </p:nvPr>
        </p:nvSpPr>
        <p:spPr>
          <a:xfrm>
            <a:off x="304800" y="1828800"/>
            <a:ext cx="8485096" cy="4800600"/>
          </a:xfrm>
        </p:spPr>
        <p:txBody>
          <a:bodyPr>
            <a:normAutofit/>
          </a:bodyPr>
          <a:lstStyle/>
          <a:p>
            <a:endParaRPr lang="en-US" dirty="0" smtClean="0">
              <a:latin typeface="Times New Roman" panose="02020603050405020304" pitchFamily="18" charset="0"/>
              <a:cs typeface="Times New Roman" panose="02020603050405020304" pitchFamily="18" charset="0"/>
            </a:endParaRPr>
          </a:p>
          <a:p>
            <a:r>
              <a:rPr lang="en-US" sz="2800" dirty="0" smtClean="0">
                <a:solidFill>
                  <a:schemeClr val="bg2">
                    <a:lumMod val="10000"/>
                  </a:schemeClr>
                </a:solidFill>
                <a:latin typeface="Times New Roman" panose="02020603050405020304" pitchFamily="18" charset="0"/>
                <a:cs typeface="Times New Roman" panose="02020603050405020304" pitchFamily="18" charset="0"/>
              </a:rPr>
              <a:t>Transfer rate is limited by the speed with which the processor can test and service a device</a:t>
            </a:r>
          </a:p>
          <a:p>
            <a:endParaRPr lang="en-US" sz="2800" dirty="0" smtClean="0">
              <a:solidFill>
                <a:schemeClr val="bg2">
                  <a:lumMod val="10000"/>
                </a:schemeClr>
              </a:solidFill>
              <a:latin typeface="Times New Roman" panose="02020603050405020304" pitchFamily="18" charset="0"/>
              <a:cs typeface="Times New Roman" panose="02020603050405020304" pitchFamily="18" charset="0"/>
            </a:endParaRPr>
          </a:p>
          <a:p>
            <a:r>
              <a:rPr lang="en-US" sz="2800" dirty="0" smtClean="0">
                <a:solidFill>
                  <a:schemeClr val="bg2">
                    <a:lumMod val="10000"/>
                  </a:schemeClr>
                </a:solidFill>
                <a:latin typeface="Times New Roman" panose="02020603050405020304" pitchFamily="18" charset="0"/>
                <a:cs typeface="Times New Roman" panose="02020603050405020304" pitchFamily="18" charset="0"/>
              </a:rPr>
              <a:t>The processor is tied up in managing an I/O transfer</a:t>
            </a:r>
          </a:p>
          <a:p>
            <a:pPr lvl="3">
              <a:buSzPct val="99000"/>
              <a:buFont typeface="Wingdings" charset="2"/>
              <a:buChar char="§"/>
            </a:pPr>
            <a:r>
              <a:rPr lang="en-US" sz="2600" dirty="0" smtClean="0">
                <a:solidFill>
                  <a:schemeClr val="bg2">
                    <a:lumMod val="10000"/>
                  </a:schemeClr>
                </a:solidFill>
                <a:latin typeface="Times New Roman" panose="02020603050405020304" pitchFamily="18" charset="0"/>
                <a:cs typeface="Times New Roman" panose="02020603050405020304" pitchFamily="18" charset="0"/>
              </a:rPr>
              <a:t> A number of instructions must be executed for each I/O transfer</a:t>
            </a:r>
          </a:p>
        </p:txBody>
      </p:sp>
      <p:sp>
        <p:nvSpPr>
          <p:cNvPr id="2" name="Foliennummernplatzhalter 1"/>
          <p:cNvSpPr>
            <a:spLocks noGrp="1"/>
          </p:cNvSpPr>
          <p:nvPr>
            <p:ph type="sldNum" sz="quarter" idx="12"/>
          </p:nvPr>
        </p:nvSpPr>
        <p:spPr/>
        <p:txBody>
          <a:bodyPr/>
          <a:lstStyle/>
          <a:p>
            <a:fld id="{B6F15528-21DE-4FAA-801E-634DDDAF4B2B}" type="slidenum">
              <a:rPr lang="en-US" smtClean="0"/>
              <a:pPr/>
              <a:t>67</a:t>
            </a:fld>
            <a:endParaRPr lang="en-US" dirty="0"/>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9358078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Times New Roman" panose="02020603050405020304" pitchFamily="18" charset="0"/>
                <a:cs typeface="Times New Roman (Hebrew)" pitchFamily="26" charset="0"/>
              </a:defRPr>
            </a:lvl1pPr>
            <a:lvl2pPr marL="557213" indent="-214313" eaLnBrk="0" hangingPunct="0">
              <a:defRPr sz="2100">
                <a:solidFill>
                  <a:schemeClr val="tx1"/>
                </a:solidFill>
                <a:latin typeface="Times New Roman" panose="02020603050405020304" pitchFamily="18" charset="0"/>
                <a:cs typeface="Times New Roman (Hebrew)" pitchFamily="26" charset="0"/>
              </a:defRPr>
            </a:lvl2pPr>
            <a:lvl3pPr marL="857250" indent="-171450" eaLnBrk="0" hangingPunct="0">
              <a:defRPr sz="2100">
                <a:solidFill>
                  <a:schemeClr val="tx1"/>
                </a:solidFill>
                <a:latin typeface="Times New Roman" panose="02020603050405020304" pitchFamily="18" charset="0"/>
                <a:cs typeface="Times New Roman (Hebrew)" pitchFamily="26" charset="0"/>
              </a:defRPr>
            </a:lvl3pPr>
            <a:lvl4pPr marL="1200150" indent="-171450" eaLnBrk="0" hangingPunct="0">
              <a:defRPr sz="2100">
                <a:solidFill>
                  <a:schemeClr val="tx1"/>
                </a:solidFill>
                <a:latin typeface="Times New Roman" panose="02020603050405020304" pitchFamily="18" charset="0"/>
                <a:cs typeface="Times New Roman (Hebrew)" pitchFamily="26" charset="0"/>
              </a:defRPr>
            </a:lvl4pPr>
            <a:lvl5pPr marL="1543050" indent="-171450" eaLnBrk="0" hangingPunct="0">
              <a:defRPr sz="2100">
                <a:solidFill>
                  <a:schemeClr val="tx1"/>
                </a:solidFill>
                <a:latin typeface="Times New Roman" panose="02020603050405020304" pitchFamily="18" charset="0"/>
                <a:cs typeface="Times New Roman (Hebrew)" pitchFamily="26" charset="0"/>
              </a:defRPr>
            </a:lvl5pPr>
            <a:lvl6pPr marL="18859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6pPr>
            <a:lvl7pPr marL="22288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7pPr>
            <a:lvl8pPr marL="25717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8pPr>
            <a:lvl9pPr marL="29146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9pPr>
          </a:lstStyle>
          <a:p>
            <a:pPr eaLnBrk="1" hangingPunct="1"/>
            <a:fld id="{958FCC92-5881-4D19-957C-7217CD2326B7}" type="slidenum">
              <a:rPr lang="en-US" altLang="de-DE" sz="1050"/>
              <a:pPr eaLnBrk="1" hangingPunct="1"/>
              <a:t>68</a:t>
            </a:fld>
            <a:endParaRPr lang="en-US" altLang="de-DE" sz="1050"/>
          </a:p>
        </p:txBody>
      </p:sp>
      <p:sp>
        <p:nvSpPr>
          <p:cNvPr id="25604" name="Rectangle 3"/>
          <p:cNvSpPr>
            <a:spLocks noGrp="1" noChangeArrowheads="1"/>
          </p:cNvSpPr>
          <p:nvPr>
            <p:ph type="body" idx="1"/>
          </p:nvPr>
        </p:nvSpPr>
        <p:spPr>
          <a:xfrm>
            <a:off x="2465785" y="5943600"/>
            <a:ext cx="4371975" cy="685800"/>
          </a:xfrm>
        </p:spPr>
        <p:txBody>
          <a:bodyPr>
            <a:normAutofit fontScale="92500" lnSpcReduction="20000"/>
          </a:bodyPr>
          <a:lstStyle/>
          <a:p>
            <a:pPr algn="ctr" eaLnBrk="1" hangingPunct="1">
              <a:buFontTx/>
              <a:buNone/>
            </a:pPr>
            <a:r>
              <a:rPr lang="en-US" altLang="de-DE" dirty="0" smtClean="0"/>
              <a:t>One base-limit pair and two base-limit pairs</a:t>
            </a:r>
          </a:p>
        </p:txBody>
      </p:sp>
      <p:pic>
        <p:nvPicPr>
          <p:cNvPr id="25605"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77716" y="1649016"/>
            <a:ext cx="4036219" cy="4189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9" name="Rectangle 2"/>
          <p:cNvSpPr>
            <a:spLocks noGrp="1" noChangeArrowheads="1"/>
          </p:cNvSpPr>
          <p:nvPr>
            <p:ph type="title"/>
          </p:nvPr>
        </p:nvSpPr>
        <p:spPr>
          <a:xfrm>
            <a:off x="1981201" y="381000"/>
            <a:ext cx="5715000" cy="1143000"/>
          </a:xfrm>
        </p:spPr>
        <p:txBody>
          <a:bodyPr anchor="ctr"/>
          <a:lstStyle/>
          <a:p>
            <a:pPr eaLnBrk="1" hangingPunct="1"/>
            <a:r>
              <a:rPr lang="en-US" altLang="de-DE" dirty="0" smtClean="0"/>
              <a:t>Computer Hardware Review (5)</a:t>
            </a:r>
          </a:p>
        </p:txBody>
      </p:sp>
    </p:spTree>
    <p:extLst>
      <p:ext uri="{BB962C8B-B14F-4D97-AF65-F5344CB8AC3E}">
        <p14:creationId xmlns:p14="http://schemas.microsoft.com/office/powerpoint/2010/main" val="345155089"/>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Times New Roman" panose="02020603050405020304" pitchFamily="18" charset="0"/>
                <a:cs typeface="Times New Roman (Hebrew)" pitchFamily="26" charset="0"/>
              </a:defRPr>
            </a:lvl1pPr>
            <a:lvl2pPr marL="557213" indent="-214313" eaLnBrk="0" hangingPunct="0">
              <a:defRPr sz="2100">
                <a:solidFill>
                  <a:schemeClr val="tx1"/>
                </a:solidFill>
                <a:latin typeface="Times New Roman" panose="02020603050405020304" pitchFamily="18" charset="0"/>
                <a:cs typeface="Times New Roman (Hebrew)" pitchFamily="26" charset="0"/>
              </a:defRPr>
            </a:lvl2pPr>
            <a:lvl3pPr marL="857250" indent="-171450" eaLnBrk="0" hangingPunct="0">
              <a:defRPr sz="2100">
                <a:solidFill>
                  <a:schemeClr val="tx1"/>
                </a:solidFill>
                <a:latin typeface="Times New Roman" panose="02020603050405020304" pitchFamily="18" charset="0"/>
                <a:cs typeface="Times New Roman (Hebrew)" pitchFamily="26" charset="0"/>
              </a:defRPr>
            </a:lvl3pPr>
            <a:lvl4pPr marL="1200150" indent="-171450" eaLnBrk="0" hangingPunct="0">
              <a:defRPr sz="2100">
                <a:solidFill>
                  <a:schemeClr val="tx1"/>
                </a:solidFill>
                <a:latin typeface="Times New Roman" panose="02020603050405020304" pitchFamily="18" charset="0"/>
                <a:cs typeface="Times New Roman (Hebrew)" pitchFamily="26" charset="0"/>
              </a:defRPr>
            </a:lvl4pPr>
            <a:lvl5pPr marL="1543050" indent="-171450" eaLnBrk="0" hangingPunct="0">
              <a:defRPr sz="2100">
                <a:solidFill>
                  <a:schemeClr val="tx1"/>
                </a:solidFill>
                <a:latin typeface="Times New Roman" panose="02020603050405020304" pitchFamily="18" charset="0"/>
                <a:cs typeface="Times New Roman (Hebrew)" pitchFamily="26" charset="0"/>
              </a:defRPr>
            </a:lvl5pPr>
            <a:lvl6pPr marL="18859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6pPr>
            <a:lvl7pPr marL="22288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7pPr>
            <a:lvl8pPr marL="25717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8pPr>
            <a:lvl9pPr marL="29146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9pPr>
          </a:lstStyle>
          <a:p>
            <a:pPr eaLnBrk="1" hangingPunct="1"/>
            <a:fld id="{7B99E71A-CE0F-4142-8ADA-95314BE314E4}" type="slidenum">
              <a:rPr lang="en-US" altLang="de-DE" sz="1050"/>
              <a:pPr eaLnBrk="1" hangingPunct="1"/>
              <a:t>69</a:t>
            </a:fld>
            <a:endParaRPr lang="en-US" altLang="de-DE" sz="1050"/>
          </a:p>
        </p:txBody>
      </p:sp>
      <p:sp>
        <p:nvSpPr>
          <p:cNvPr id="26628" name="Rectangle 3"/>
          <p:cNvSpPr>
            <a:spLocks noGrp="1" noChangeArrowheads="1"/>
          </p:cNvSpPr>
          <p:nvPr>
            <p:ph type="body" idx="1"/>
          </p:nvPr>
        </p:nvSpPr>
        <p:spPr>
          <a:xfrm>
            <a:off x="2503885" y="5556647"/>
            <a:ext cx="4639865" cy="685800"/>
          </a:xfrm>
        </p:spPr>
        <p:txBody>
          <a:bodyPr>
            <a:normAutofit fontScale="70000" lnSpcReduction="20000"/>
          </a:bodyPr>
          <a:lstStyle/>
          <a:p>
            <a:pPr eaLnBrk="1" hangingPunct="1">
              <a:lnSpc>
                <a:spcPct val="90000"/>
              </a:lnSpc>
              <a:buFontTx/>
              <a:buNone/>
            </a:pPr>
            <a:r>
              <a:rPr lang="en-US" altLang="de-DE" sz="2250"/>
              <a:t>(a) Steps in starting an I/O device and getting interrupt</a:t>
            </a:r>
          </a:p>
          <a:p>
            <a:pPr eaLnBrk="1" hangingPunct="1">
              <a:lnSpc>
                <a:spcPct val="90000"/>
              </a:lnSpc>
              <a:buFontTx/>
              <a:buNone/>
            </a:pPr>
            <a:r>
              <a:rPr lang="en-US" altLang="de-DE" sz="2250"/>
              <a:t>(b) How the CPU is interrupted</a:t>
            </a:r>
            <a:endParaRPr lang="en-US" altLang="de-DE" sz="2100"/>
          </a:p>
        </p:txBody>
      </p:sp>
      <p:pic>
        <p:nvPicPr>
          <p:cNvPr id="26629" name="Picture 6" descr="C:\B\b4\JPG\foo\1-1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34841" y="1784748"/>
            <a:ext cx="4405313" cy="3255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0" name="Rectangle 7"/>
          <p:cNvSpPr>
            <a:spLocks noChangeArrowheads="1"/>
          </p:cNvSpPr>
          <p:nvPr/>
        </p:nvSpPr>
        <p:spPr bwMode="auto">
          <a:xfrm>
            <a:off x="3300412" y="4787504"/>
            <a:ext cx="328613" cy="52149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800">
                <a:solidFill>
                  <a:schemeClr val="tx1"/>
                </a:solidFill>
                <a:latin typeface="Times New Roman" panose="02020603050405020304" pitchFamily="18" charset="0"/>
                <a:cs typeface="Times New Roman (Hebrew)" pitchFamily="26" charset="0"/>
              </a:defRPr>
            </a:lvl1pPr>
            <a:lvl2pPr marL="742950" indent="-285750" eaLnBrk="0" hangingPunct="0">
              <a:defRPr sz="2800">
                <a:solidFill>
                  <a:schemeClr val="tx1"/>
                </a:solidFill>
                <a:latin typeface="Times New Roman" panose="02020603050405020304" pitchFamily="18" charset="0"/>
                <a:cs typeface="Times New Roman (Hebrew)" pitchFamily="26" charset="0"/>
              </a:defRPr>
            </a:lvl2pPr>
            <a:lvl3pPr marL="1143000" indent="-228600" eaLnBrk="0" hangingPunct="0">
              <a:defRPr sz="2800">
                <a:solidFill>
                  <a:schemeClr val="tx1"/>
                </a:solidFill>
                <a:latin typeface="Times New Roman" panose="02020603050405020304" pitchFamily="18" charset="0"/>
                <a:cs typeface="Times New Roman (Hebrew)" pitchFamily="26" charset="0"/>
              </a:defRPr>
            </a:lvl3pPr>
            <a:lvl4pPr marL="1600200" indent="-228600" eaLnBrk="0" hangingPunct="0">
              <a:defRPr sz="2800">
                <a:solidFill>
                  <a:schemeClr val="tx1"/>
                </a:solidFill>
                <a:latin typeface="Times New Roman" panose="02020603050405020304" pitchFamily="18" charset="0"/>
                <a:cs typeface="Times New Roman (Hebrew)" pitchFamily="26" charset="0"/>
              </a:defRPr>
            </a:lvl4pPr>
            <a:lvl5pPr marL="2057400" indent="-228600" eaLnBrk="0" hangingPunct="0">
              <a:defRPr sz="2800">
                <a:solidFill>
                  <a:schemeClr val="tx1"/>
                </a:solidFill>
                <a:latin typeface="Times New Roman" panose="02020603050405020304" pitchFamily="18" charset="0"/>
                <a:cs typeface="Times New Roman (Hebrew)" pitchFamily="26"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9pPr>
          </a:lstStyle>
          <a:p>
            <a:pPr eaLnBrk="1" hangingPunct="1"/>
            <a:endParaRPr lang="tr-TR" altLang="de-DE" sz="2100"/>
          </a:p>
        </p:txBody>
      </p:sp>
      <p:sp>
        <p:nvSpPr>
          <p:cNvPr id="26631" name="Rectangle 8"/>
          <p:cNvSpPr>
            <a:spLocks noChangeArrowheads="1"/>
          </p:cNvSpPr>
          <p:nvPr/>
        </p:nvSpPr>
        <p:spPr bwMode="auto">
          <a:xfrm>
            <a:off x="6157913" y="4966098"/>
            <a:ext cx="221456" cy="17740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800">
                <a:solidFill>
                  <a:schemeClr val="tx1"/>
                </a:solidFill>
                <a:latin typeface="Times New Roman" panose="02020603050405020304" pitchFamily="18" charset="0"/>
                <a:cs typeface="Times New Roman (Hebrew)" pitchFamily="26" charset="0"/>
              </a:defRPr>
            </a:lvl1pPr>
            <a:lvl2pPr marL="742950" indent="-285750" eaLnBrk="0" hangingPunct="0">
              <a:defRPr sz="2800">
                <a:solidFill>
                  <a:schemeClr val="tx1"/>
                </a:solidFill>
                <a:latin typeface="Times New Roman" panose="02020603050405020304" pitchFamily="18" charset="0"/>
                <a:cs typeface="Times New Roman (Hebrew)" pitchFamily="26" charset="0"/>
              </a:defRPr>
            </a:lvl2pPr>
            <a:lvl3pPr marL="1143000" indent="-228600" eaLnBrk="0" hangingPunct="0">
              <a:defRPr sz="2800">
                <a:solidFill>
                  <a:schemeClr val="tx1"/>
                </a:solidFill>
                <a:latin typeface="Times New Roman" panose="02020603050405020304" pitchFamily="18" charset="0"/>
                <a:cs typeface="Times New Roman (Hebrew)" pitchFamily="26" charset="0"/>
              </a:defRPr>
            </a:lvl3pPr>
            <a:lvl4pPr marL="1600200" indent="-228600" eaLnBrk="0" hangingPunct="0">
              <a:defRPr sz="2800">
                <a:solidFill>
                  <a:schemeClr val="tx1"/>
                </a:solidFill>
                <a:latin typeface="Times New Roman" panose="02020603050405020304" pitchFamily="18" charset="0"/>
                <a:cs typeface="Times New Roman (Hebrew)" pitchFamily="26" charset="0"/>
              </a:defRPr>
            </a:lvl4pPr>
            <a:lvl5pPr marL="2057400" indent="-228600" eaLnBrk="0" hangingPunct="0">
              <a:defRPr sz="2800">
                <a:solidFill>
                  <a:schemeClr val="tx1"/>
                </a:solidFill>
                <a:latin typeface="Times New Roman" panose="02020603050405020304" pitchFamily="18" charset="0"/>
                <a:cs typeface="Times New Roman (Hebrew)" pitchFamily="26"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9pPr>
          </a:lstStyle>
          <a:p>
            <a:pPr eaLnBrk="1" hangingPunct="1"/>
            <a:endParaRPr lang="tr-TR" altLang="de-DE" sz="2100"/>
          </a:p>
        </p:txBody>
      </p:sp>
      <p:sp>
        <p:nvSpPr>
          <p:cNvPr id="26632" name="Text Box 9"/>
          <p:cNvSpPr txBox="1">
            <a:spLocks noChangeArrowheads="1"/>
          </p:cNvSpPr>
          <p:nvPr/>
        </p:nvSpPr>
        <p:spPr bwMode="auto">
          <a:xfrm>
            <a:off x="3192066" y="5001816"/>
            <a:ext cx="484428"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cs typeface="Times New Roman (Hebrew)" pitchFamily="26" charset="0"/>
              </a:defRPr>
            </a:lvl1pPr>
            <a:lvl2pPr marL="742950" indent="-285750" eaLnBrk="0" hangingPunct="0">
              <a:defRPr sz="2800">
                <a:solidFill>
                  <a:schemeClr val="tx1"/>
                </a:solidFill>
                <a:latin typeface="Times New Roman" panose="02020603050405020304" pitchFamily="18" charset="0"/>
                <a:cs typeface="Times New Roman (Hebrew)" pitchFamily="26" charset="0"/>
              </a:defRPr>
            </a:lvl2pPr>
            <a:lvl3pPr marL="1143000" indent="-228600" eaLnBrk="0" hangingPunct="0">
              <a:defRPr sz="2800">
                <a:solidFill>
                  <a:schemeClr val="tx1"/>
                </a:solidFill>
                <a:latin typeface="Times New Roman" panose="02020603050405020304" pitchFamily="18" charset="0"/>
                <a:cs typeface="Times New Roman (Hebrew)" pitchFamily="26" charset="0"/>
              </a:defRPr>
            </a:lvl3pPr>
            <a:lvl4pPr marL="1600200" indent="-228600" eaLnBrk="0" hangingPunct="0">
              <a:defRPr sz="2800">
                <a:solidFill>
                  <a:schemeClr val="tx1"/>
                </a:solidFill>
                <a:latin typeface="Times New Roman" panose="02020603050405020304" pitchFamily="18" charset="0"/>
                <a:cs typeface="Times New Roman (Hebrew)" pitchFamily="26" charset="0"/>
              </a:defRPr>
            </a:lvl4pPr>
            <a:lvl5pPr marL="2057400" indent="-228600" eaLnBrk="0" hangingPunct="0">
              <a:defRPr sz="2800">
                <a:solidFill>
                  <a:schemeClr val="tx1"/>
                </a:solidFill>
                <a:latin typeface="Times New Roman" panose="02020603050405020304" pitchFamily="18" charset="0"/>
                <a:cs typeface="Times New Roman (Hebrew)" pitchFamily="26"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9pPr>
          </a:lstStyle>
          <a:p>
            <a:pPr eaLnBrk="1" hangingPunct="1"/>
            <a:r>
              <a:rPr lang="en-US" altLang="de-DE" sz="2100"/>
              <a:t>(a)</a:t>
            </a:r>
          </a:p>
        </p:txBody>
      </p:sp>
      <p:sp>
        <p:nvSpPr>
          <p:cNvPr id="26633" name="Text Box 10"/>
          <p:cNvSpPr txBox="1">
            <a:spLocks noChangeArrowheads="1"/>
          </p:cNvSpPr>
          <p:nvPr/>
        </p:nvSpPr>
        <p:spPr bwMode="auto">
          <a:xfrm>
            <a:off x="6070998" y="5001816"/>
            <a:ext cx="49885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cs typeface="Times New Roman (Hebrew)" pitchFamily="26" charset="0"/>
              </a:defRPr>
            </a:lvl1pPr>
            <a:lvl2pPr marL="742950" indent="-285750" eaLnBrk="0" hangingPunct="0">
              <a:defRPr sz="2800">
                <a:solidFill>
                  <a:schemeClr val="tx1"/>
                </a:solidFill>
                <a:latin typeface="Times New Roman" panose="02020603050405020304" pitchFamily="18" charset="0"/>
                <a:cs typeface="Times New Roman (Hebrew)" pitchFamily="26" charset="0"/>
              </a:defRPr>
            </a:lvl2pPr>
            <a:lvl3pPr marL="1143000" indent="-228600" eaLnBrk="0" hangingPunct="0">
              <a:defRPr sz="2800">
                <a:solidFill>
                  <a:schemeClr val="tx1"/>
                </a:solidFill>
                <a:latin typeface="Times New Roman" panose="02020603050405020304" pitchFamily="18" charset="0"/>
                <a:cs typeface="Times New Roman (Hebrew)" pitchFamily="26" charset="0"/>
              </a:defRPr>
            </a:lvl3pPr>
            <a:lvl4pPr marL="1600200" indent="-228600" eaLnBrk="0" hangingPunct="0">
              <a:defRPr sz="2800">
                <a:solidFill>
                  <a:schemeClr val="tx1"/>
                </a:solidFill>
                <a:latin typeface="Times New Roman" panose="02020603050405020304" pitchFamily="18" charset="0"/>
                <a:cs typeface="Times New Roman (Hebrew)" pitchFamily="26" charset="0"/>
              </a:defRPr>
            </a:lvl4pPr>
            <a:lvl5pPr marL="2057400" indent="-228600" eaLnBrk="0" hangingPunct="0">
              <a:defRPr sz="2800">
                <a:solidFill>
                  <a:schemeClr val="tx1"/>
                </a:solidFill>
                <a:latin typeface="Times New Roman" panose="02020603050405020304" pitchFamily="18" charset="0"/>
                <a:cs typeface="Times New Roman (Hebrew)" pitchFamily="26"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9pPr>
          </a:lstStyle>
          <a:p>
            <a:pPr eaLnBrk="1" hangingPunct="1"/>
            <a:r>
              <a:rPr lang="en-US" altLang="de-DE" sz="2100"/>
              <a:t>(b)</a:t>
            </a:r>
          </a:p>
        </p:txBody>
      </p:sp>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13" name="Rectangle 2"/>
          <p:cNvSpPr>
            <a:spLocks noGrp="1" noChangeArrowheads="1"/>
          </p:cNvSpPr>
          <p:nvPr>
            <p:ph type="title"/>
          </p:nvPr>
        </p:nvSpPr>
        <p:spPr>
          <a:xfrm>
            <a:off x="1981201" y="381000"/>
            <a:ext cx="5715000" cy="1143000"/>
          </a:xfrm>
        </p:spPr>
        <p:txBody>
          <a:bodyPr anchor="ctr"/>
          <a:lstStyle/>
          <a:p>
            <a:pPr eaLnBrk="1" hangingPunct="1"/>
            <a:r>
              <a:rPr lang="en-US" altLang="de-DE" dirty="0" smtClean="0"/>
              <a:t>Computer Hardware Review (6)</a:t>
            </a:r>
          </a:p>
        </p:txBody>
      </p:sp>
    </p:spTree>
    <p:extLst>
      <p:ext uri="{BB962C8B-B14F-4D97-AF65-F5344CB8AC3E}">
        <p14:creationId xmlns:p14="http://schemas.microsoft.com/office/powerpoint/2010/main" val="829329429"/>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NZ" sz="3200" dirty="0">
                <a:solidFill>
                  <a:schemeClr val="tx1"/>
                </a:solidFill>
                <a:latin typeface="Times New Roman" panose="02020603050405020304" pitchFamily="18" charset="0"/>
                <a:cs typeface="Times New Roman" panose="02020603050405020304" pitchFamily="18" charset="0"/>
              </a:rPr>
              <a:t>Direct Memory Access</a:t>
            </a:r>
            <a:br>
              <a:rPr lang="en-NZ" sz="3200" dirty="0">
                <a:solidFill>
                  <a:schemeClr val="tx1"/>
                </a:solidFill>
                <a:latin typeface="Times New Roman" panose="02020603050405020304" pitchFamily="18" charset="0"/>
                <a:cs typeface="Times New Roman" panose="02020603050405020304" pitchFamily="18" charset="0"/>
              </a:rPr>
            </a:br>
            <a:r>
              <a:rPr lang="en-NZ" sz="3200" dirty="0">
                <a:solidFill>
                  <a:schemeClr val="tx1"/>
                </a:solidFill>
                <a:latin typeface="Times New Roman" panose="02020603050405020304" pitchFamily="18" charset="0"/>
                <a:cs typeface="Times New Roman" panose="02020603050405020304" pitchFamily="18" charset="0"/>
              </a:rPr>
              <a:t> (DMA)</a:t>
            </a:r>
          </a:p>
        </p:txBody>
      </p:sp>
      <p:graphicFrame>
        <p:nvGraphicFramePr>
          <p:cNvPr id="5" name="Content Placeholder 4"/>
          <p:cNvGraphicFramePr>
            <a:graphicFrameLocks noGrp="1"/>
          </p:cNvGraphicFramePr>
          <p:nvPr>
            <p:ph sz="half" idx="4294967295"/>
            <p:extLst>
              <p:ext uri="{D42A27DB-BD31-4B8C-83A1-F6EECF244321}">
                <p14:modId xmlns:p14="http://schemas.microsoft.com/office/powerpoint/2010/main" val="996744658"/>
              </p:ext>
            </p:extLst>
          </p:nvPr>
        </p:nvGraphicFramePr>
        <p:xfrm>
          <a:off x="533400" y="3200400"/>
          <a:ext cx="8077200" cy="3276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p:cNvSpPr txBox="1"/>
          <p:nvPr/>
        </p:nvSpPr>
        <p:spPr>
          <a:xfrm>
            <a:off x="457200" y="2209800"/>
            <a:ext cx="8077200" cy="763286"/>
          </a:xfrm>
          <a:prstGeom prst="rect">
            <a:avLst/>
          </a:prstGeom>
          <a:noFill/>
        </p:spPr>
        <p:txBody>
          <a:bodyPr wrap="square" rtlCol="0">
            <a:spAutoFit/>
          </a:bodyPr>
          <a:lstStyle/>
          <a:p>
            <a:pPr defTabSz="266700">
              <a:lnSpc>
                <a:spcPct val="90000"/>
              </a:lnSpc>
              <a:spcAft>
                <a:spcPct val="35000"/>
              </a:spcAft>
              <a:buClr>
                <a:schemeClr val="accent1"/>
              </a:buClr>
              <a:buSzPct val="150000"/>
              <a:buFont typeface="Wingdings" charset="2"/>
              <a:buChar char="§"/>
            </a:pPr>
            <a:r>
              <a:rPr lang="en-NZ" sz="2400" dirty="0" smtClean="0">
                <a:latin typeface="Times New Roman" panose="02020603050405020304" pitchFamily="18" charset="0"/>
                <a:cs typeface="Times New Roman" panose="02020603050405020304" pitchFamily="18" charset="0"/>
              </a:rPr>
              <a:t> Performed by a separate module on the system bus or incorporated into an I/O module</a:t>
            </a:r>
          </a:p>
        </p:txBody>
      </p:sp>
      <p:sp>
        <p:nvSpPr>
          <p:cNvPr id="3" name="Foliennummernplatzhalter 2"/>
          <p:cNvSpPr>
            <a:spLocks noGrp="1"/>
          </p:cNvSpPr>
          <p:nvPr>
            <p:ph type="sldNum" sz="quarter" idx="12"/>
          </p:nvPr>
        </p:nvSpPr>
        <p:spPr/>
        <p:txBody>
          <a:bodyPr/>
          <a:lstStyle/>
          <a:p>
            <a:fld id="{B6F15528-21DE-4FAA-801E-634DDDAF4B2B}" type="slidenum">
              <a:rPr lang="en-US" smtClean="0"/>
              <a:pPr/>
              <a:t>70</a:t>
            </a:fld>
            <a:endParaRPr lang="en-US" dirty="0"/>
          </a:p>
        </p:txBody>
      </p:sp>
      <p:pic>
        <p:nvPicPr>
          <p:cNvPr id="7" name="Grafik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9430024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a:xfrm>
            <a:off x="658813" y="456253"/>
            <a:ext cx="7824788" cy="1067747"/>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Direct Memory Access</a:t>
            </a:r>
          </a:p>
        </p:txBody>
      </p:sp>
      <p:sp>
        <p:nvSpPr>
          <p:cNvPr id="54275" name="Content Placeholder 2"/>
          <p:cNvSpPr>
            <a:spLocks noGrp="1"/>
          </p:cNvSpPr>
          <p:nvPr>
            <p:ph sz="half" idx="4294967295"/>
          </p:nvPr>
        </p:nvSpPr>
        <p:spPr>
          <a:xfrm>
            <a:off x="304800" y="1676400"/>
            <a:ext cx="8534400" cy="4267200"/>
          </a:xfrm>
        </p:spPr>
        <p:txBody>
          <a:bodyPr>
            <a:normAutofit/>
          </a:bodyPr>
          <a:lstStyle/>
          <a:p>
            <a:r>
              <a:rPr lang="en-US" sz="2800" dirty="0" smtClean="0">
                <a:latin typeface="Times New Roman" panose="02020603050405020304" pitchFamily="18" charset="0"/>
                <a:cs typeface="Times New Roman" panose="02020603050405020304" pitchFamily="18" charset="0"/>
              </a:rPr>
              <a:t>Transfers the entire block of data directly to and from memory without going through the processor</a:t>
            </a:r>
          </a:p>
          <a:p>
            <a:pPr lvl="2"/>
            <a:r>
              <a:rPr lang="en-US" sz="2600" dirty="0" smtClean="0">
                <a:latin typeface="Times New Roman" panose="02020603050405020304" pitchFamily="18" charset="0"/>
                <a:cs typeface="Times New Roman" panose="02020603050405020304" pitchFamily="18" charset="0"/>
              </a:rPr>
              <a:t>Processor is involved only at the beginning and end of the transfer</a:t>
            </a:r>
          </a:p>
          <a:p>
            <a:pPr lvl="2"/>
            <a:r>
              <a:rPr lang="en-US" sz="2600" dirty="0" smtClean="0">
                <a:latin typeface="Times New Roman" panose="02020603050405020304" pitchFamily="18" charset="0"/>
                <a:cs typeface="Times New Roman" panose="02020603050405020304" pitchFamily="18" charset="0"/>
              </a:rPr>
              <a:t>Processor executes more slowly during a transfer when processor access to the bus is required</a:t>
            </a:r>
          </a:p>
          <a:p>
            <a:r>
              <a:rPr lang="en-US" sz="2800" dirty="0" smtClean="0">
                <a:latin typeface="Times New Roman" panose="02020603050405020304" pitchFamily="18" charset="0"/>
                <a:cs typeface="Times New Roman" panose="02020603050405020304" pitchFamily="18" charset="0"/>
              </a:rPr>
              <a:t>More efficient than interrupt-driven or programmed I/O</a:t>
            </a:r>
          </a:p>
        </p:txBody>
      </p:sp>
      <p:sp>
        <p:nvSpPr>
          <p:cNvPr id="2" name="Foliennummernplatzhalter 1"/>
          <p:cNvSpPr>
            <a:spLocks noGrp="1"/>
          </p:cNvSpPr>
          <p:nvPr>
            <p:ph type="sldNum" sz="quarter" idx="12"/>
          </p:nvPr>
        </p:nvSpPr>
        <p:spPr/>
        <p:txBody>
          <a:bodyPr/>
          <a:lstStyle/>
          <a:p>
            <a:fld id="{B6F15528-21DE-4FAA-801E-634DDDAF4B2B}" type="slidenum">
              <a:rPr lang="en-US" smtClean="0"/>
              <a:pPr/>
              <a:t>71</a:t>
            </a:fld>
            <a:endParaRPr lang="en-US" dirty="0"/>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4035615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NZ" sz="3200" dirty="0">
                <a:solidFill>
                  <a:schemeClr val="tx1"/>
                </a:solidFill>
                <a:latin typeface="Times New Roman" panose="02020603050405020304" pitchFamily="18" charset="0"/>
                <a:cs typeface="Times New Roman" panose="02020603050405020304" pitchFamily="18" charset="0"/>
              </a:rPr>
              <a:t>Symmetric Multiprocessors </a:t>
            </a:r>
            <a:br>
              <a:rPr lang="en-NZ" sz="3200" dirty="0">
                <a:solidFill>
                  <a:schemeClr val="tx1"/>
                </a:solidFill>
                <a:latin typeface="Times New Roman" panose="02020603050405020304" pitchFamily="18" charset="0"/>
                <a:cs typeface="Times New Roman" panose="02020603050405020304" pitchFamily="18" charset="0"/>
              </a:rPr>
            </a:br>
            <a:r>
              <a:rPr lang="en-NZ" sz="3200" dirty="0">
                <a:solidFill>
                  <a:schemeClr val="tx1"/>
                </a:solidFill>
                <a:latin typeface="Times New Roman" panose="02020603050405020304" pitchFamily="18" charset="0"/>
                <a:cs typeface="Times New Roman" panose="02020603050405020304" pitchFamily="18" charset="0"/>
              </a:rPr>
              <a:t>(SMP)</a:t>
            </a:r>
          </a:p>
        </p:txBody>
      </p:sp>
      <p:sp>
        <p:nvSpPr>
          <p:cNvPr id="4" name="Content Placeholder 3"/>
          <p:cNvSpPr>
            <a:spLocks noGrp="1"/>
          </p:cNvSpPr>
          <p:nvPr>
            <p:ph sz="half" idx="4294967295"/>
          </p:nvPr>
        </p:nvSpPr>
        <p:spPr>
          <a:xfrm>
            <a:off x="228600" y="2057400"/>
            <a:ext cx="8610600" cy="4495800"/>
          </a:xfrm>
        </p:spPr>
        <p:txBody>
          <a:bodyPr>
            <a:normAutofit fontScale="92500" lnSpcReduction="20000"/>
          </a:bodyPr>
          <a:lstStyle/>
          <a:p>
            <a:pPr lvl="0"/>
            <a:r>
              <a:rPr lang="en-US" sz="3892" dirty="0" smtClean="0">
                <a:latin typeface="Times New Roman" panose="02020603050405020304" pitchFamily="18" charset="0"/>
                <a:cs typeface="Times New Roman" panose="02020603050405020304" pitchFamily="18" charset="0"/>
              </a:rPr>
              <a:t> </a:t>
            </a:r>
            <a:r>
              <a:rPr lang="en-US" sz="3000" dirty="0" smtClean="0">
                <a:latin typeface="Times New Roman" panose="02020603050405020304" pitchFamily="18" charset="0"/>
                <a:cs typeface="Times New Roman" panose="02020603050405020304" pitchFamily="18" charset="0"/>
              </a:rPr>
              <a:t>A stand-alone computer system with the following characteristics:</a:t>
            </a:r>
          </a:p>
          <a:p>
            <a:pPr lvl="1"/>
            <a:r>
              <a:rPr lang="en-US" sz="2800" dirty="0" smtClean="0">
                <a:latin typeface="Times New Roman" panose="02020603050405020304" pitchFamily="18" charset="0"/>
                <a:cs typeface="Times New Roman" panose="02020603050405020304" pitchFamily="18" charset="0"/>
              </a:rPr>
              <a:t>Two or more similar processors of comparable capability</a:t>
            </a:r>
          </a:p>
          <a:p>
            <a:pPr lvl="1"/>
            <a:r>
              <a:rPr lang="en-US" sz="2800" dirty="0" smtClean="0">
                <a:latin typeface="Times New Roman" panose="02020603050405020304" pitchFamily="18" charset="0"/>
                <a:cs typeface="Times New Roman" panose="02020603050405020304" pitchFamily="18" charset="0"/>
              </a:rPr>
              <a:t>Processors share the same main memory and are interconnected by a bus or other internal connection scheme</a:t>
            </a:r>
          </a:p>
          <a:p>
            <a:pPr lvl="1"/>
            <a:r>
              <a:rPr lang="en-US" sz="2800" dirty="0" smtClean="0">
                <a:latin typeface="Times New Roman" panose="02020603050405020304" pitchFamily="18" charset="0"/>
                <a:cs typeface="Times New Roman" panose="02020603050405020304" pitchFamily="18" charset="0"/>
              </a:rPr>
              <a:t>Processors share access to I/O devices</a:t>
            </a:r>
          </a:p>
          <a:p>
            <a:pPr lvl="1"/>
            <a:r>
              <a:rPr lang="en-US" sz="2800" dirty="0" smtClean="0">
                <a:latin typeface="Times New Roman" panose="02020603050405020304" pitchFamily="18" charset="0"/>
                <a:cs typeface="Times New Roman" panose="02020603050405020304" pitchFamily="18" charset="0"/>
              </a:rPr>
              <a:t>All processors can perform the same functions</a:t>
            </a:r>
          </a:p>
          <a:p>
            <a:pPr lvl="1"/>
            <a:r>
              <a:rPr lang="en-NZ" sz="2800" dirty="0" smtClean="0">
                <a:latin typeface="Times New Roman" panose="02020603050405020304" pitchFamily="18" charset="0"/>
                <a:cs typeface="Times New Roman" panose="02020603050405020304" pitchFamily="18" charset="0"/>
              </a:rPr>
              <a:t>The system is controlled by an integrated operating system that provides interaction between processors and their programs at the job, task, file, and data element levels</a:t>
            </a:r>
          </a:p>
          <a:p>
            <a:endParaRPr lang="en-US" dirty="0">
              <a:latin typeface="Times New Roman" panose="02020603050405020304" pitchFamily="18" charset="0"/>
              <a:cs typeface="Times New Roman" panose="02020603050405020304" pitchFamily="18" charset="0"/>
            </a:endParaRPr>
          </a:p>
        </p:txBody>
      </p:sp>
      <p:sp>
        <p:nvSpPr>
          <p:cNvPr id="3" name="Foliennummernplatzhalter 2"/>
          <p:cNvSpPr>
            <a:spLocks noGrp="1"/>
          </p:cNvSpPr>
          <p:nvPr>
            <p:ph type="sldNum" sz="quarter" idx="12"/>
          </p:nvPr>
        </p:nvSpPr>
        <p:spPr/>
        <p:txBody>
          <a:bodyPr/>
          <a:lstStyle/>
          <a:p>
            <a:fld id="{B6F15528-21DE-4FAA-801E-634DDDAF4B2B}" type="slidenum">
              <a:rPr lang="en-US" smtClean="0"/>
              <a:pPr/>
              <a:t>72</a:t>
            </a:fld>
            <a:endParaRPr lang="en-US" dirty="0"/>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4184825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658813" y="456253"/>
            <a:ext cx="7824788" cy="1067748"/>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SMP Advantages</a:t>
            </a:r>
          </a:p>
        </p:txBody>
      </p:sp>
      <p:graphicFrame>
        <p:nvGraphicFramePr>
          <p:cNvPr id="8" name="Content Placeholder 7"/>
          <p:cNvGraphicFramePr>
            <a:graphicFrameLocks noGrp="1"/>
          </p:cNvGraphicFramePr>
          <p:nvPr>
            <p:ph sz="half" idx="4294967295"/>
            <p:extLst>
              <p:ext uri="{D42A27DB-BD31-4B8C-83A1-F6EECF244321}">
                <p14:modId xmlns:p14="http://schemas.microsoft.com/office/powerpoint/2010/main" val="3117340861"/>
              </p:ext>
            </p:extLst>
          </p:nvPr>
        </p:nvGraphicFramePr>
        <p:xfrm>
          <a:off x="304800" y="2286000"/>
          <a:ext cx="8534400" cy="4191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Foliennummernplatzhalter 1"/>
          <p:cNvSpPr>
            <a:spLocks noGrp="1"/>
          </p:cNvSpPr>
          <p:nvPr>
            <p:ph type="sldNum" sz="quarter" idx="12"/>
          </p:nvPr>
        </p:nvSpPr>
        <p:spPr/>
        <p:txBody>
          <a:bodyPr/>
          <a:lstStyle/>
          <a:p>
            <a:fld id="{B6F15528-21DE-4FAA-801E-634DDDAF4B2B}" type="slidenum">
              <a:rPr lang="en-US" smtClean="0"/>
              <a:pPr/>
              <a:t>73</a:t>
            </a:fld>
            <a:endParaRPr lang="en-US" dirty="0"/>
          </a:p>
        </p:txBody>
      </p:sp>
      <p:pic>
        <p:nvPicPr>
          <p:cNvPr id="5" name="Grafik 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311462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f19.pdf"/>
          <p:cNvPicPr>
            <a:picLocks noChangeAspect="1"/>
          </p:cNvPicPr>
          <p:nvPr/>
        </p:nvPicPr>
        <p:blipFill>
          <a:blip r:embed="rId3" cstate="print"/>
          <a:srcRect l="7273" t="12941" r="19091" b="7059"/>
          <a:stretch>
            <a:fillRect/>
          </a:stretch>
        </p:blipFill>
        <p:spPr>
          <a:xfrm>
            <a:off x="1066800" y="685800"/>
            <a:ext cx="6972319" cy="5853216"/>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74</a:t>
            </a:fld>
            <a:endParaRPr lang="en-US" dirty="0"/>
          </a:p>
        </p:txBody>
      </p:sp>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311263106"/>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Multicore Computer</a:t>
            </a:r>
          </a:p>
        </p:txBody>
      </p:sp>
      <p:sp>
        <p:nvSpPr>
          <p:cNvPr id="38915" name="Content Placeholder 2"/>
          <p:cNvSpPr>
            <a:spLocks noGrp="1"/>
          </p:cNvSpPr>
          <p:nvPr>
            <p:ph sz="half" idx="4294967295"/>
          </p:nvPr>
        </p:nvSpPr>
        <p:spPr>
          <a:xfrm>
            <a:off x="304800" y="2286000"/>
            <a:ext cx="8534400" cy="4267200"/>
          </a:xfrm>
        </p:spPr>
        <p:txBody>
          <a:bodyPr>
            <a:normAutofit/>
          </a:bodyPr>
          <a:lstStyle/>
          <a:p>
            <a:pPr algn="just"/>
            <a:r>
              <a:rPr lang="en-US" sz="2800" dirty="0" smtClean="0">
                <a:latin typeface="Times New Roman" panose="02020603050405020304" pitchFamily="18" charset="0"/>
                <a:cs typeface="Times New Roman" panose="02020603050405020304" pitchFamily="18" charset="0"/>
              </a:rPr>
              <a:t>Also known as a chip multiprocessor</a:t>
            </a:r>
          </a:p>
          <a:p>
            <a:pPr algn="just"/>
            <a:r>
              <a:rPr lang="en-US" sz="2800" dirty="0" smtClean="0">
                <a:latin typeface="Times New Roman" panose="02020603050405020304" pitchFamily="18" charset="0"/>
                <a:cs typeface="Times New Roman" panose="02020603050405020304" pitchFamily="18" charset="0"/>
              </a:rPr>
              <a:t>Combines two or more processors (cores) on a single piece of silicon (die)</a:t>
            </a:r>
          </a:p>
          <a:p>
            <a:pPr lvl="2" algn="just">
              <a:buSzPct val="65000"/>
            </a:pPr>
            <a:r>
              <a:rPr lang="en-US" sz="2600" dirty="0" smtClean="0">
                <a:latin typeface="Times New Roman" panose="02020603050405020304" pitchFamily="18" charset="0"/>
                <a:cs typeface="Times New Roman" panose="02020603050405020304" pitchFamily="18" charset="0"/>
              </a:rPr>
              <a:t>Each core consists of all of the components of an independent processor</a:t>
            </a:r>
          </a:p>
          <a:p>
            <a:pPr algn="just"/>
            <a:r>
              <a:rPr lang="en-US" sz="2800" dirty="0" smtClean="0">
                <a:latin typeface="Times New Roman" panose="02020603050405020304" pitchFamily="18" charset="0"/>
                <a:cs typeface="Times New Roman" panose="02020603050405020304" pitchFamily="18" charset="0"/>
              </a:rPr>
              <a:t>In addition, multicore chips also include L2 cache and in some cases L3 cache</a:t>
            </a:r>
          </a:p>
        </p:txBody>
      </p:sp>
      <p:sp>
        <p:nvSpPr>
          <p:cNvPr id="2" name="Foliennummernplatzhalter 1"/>
          <p:cNvSpPr>
            <a:spLocks noGrp="1"/>
          </p:cNvSpPr>
          <p:nvPr>
            <p:ph type="sldNum" sz="quarter" idx="12"/>
          </p:nvPr>
        </p:nvSpPr>
        <p:spPr/>
        <p:txBody>
          <a:bodyPr/>
          <a:lstStyle/>
          <a:p>
            <a:fld id="{B6F15528-21DE-4FAA-801E-634DDDAF4B2B}" type="slidenum">
              <a:rPr lang="en-US" smtClean="0"/>
              <a:pPr/>
              <a:t>75</a:t>
            </a:fld>
            <a:endParaRPr lang="en-US" dirty="0"/>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9277517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20.pdf"/>
          <p:cNvPicPr>
            <a:picLocks noChangeAspect="1"/>
          </p:cNvPicPr>
          <p:nvPr/>
        </p:nvPicPr>
        <p:blipFill>
          <a:blip r:embed="rId3" cstate="print"/>
          <a:stretch>
            <a:fillRect/>
          </a:stretch>
        </p:blipFill>
        <p:spPr>
          <a:xfrm>
            <a:off x="2514600" y="493059"/>
            <a:ext cx="4918364" cy="6364941"/>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76</a:t>
            </a:fld>
            <a:endParaRPr lang="en-US" dirty="0"/>
          </a:p>
        </p:txBody>
      </p:sp>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721195839"/>
      </p:ext>
    </p:extLst>
  </p:cSld>
  <p:clrMapOvr>
    <a:masterClrMapping/>
  </p:clrMapOvr>
  <p:transition spd="slow">
    <p:wheel spokes="1"/>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Times New Roman" panose="02020603050405020304" pitchFamily="18" charset="0"/>
                <a:cs typeface="Times New Roman (Hebrew)" pitchFamily="26" charset="0"/>
              </a:defRPr>
            </a:lvl1pPr>
            <a:lvl2pPr marL="557213" indent="-214313" eaLnBrk="0" hangingPunct="0">
              <a:defRPr sz="2100">
                <a:solidFill>
                  <a:schemeClr val="tx1"/>
                </a:solidFill>
                <a:latin typeface="Times New Roman" panose="02020603050405020304" pitchFamily="18" charset="0"/>
                <a:cs typeface="Times New Roman (Hebrew)" pitchFamily="26" charset="0"/>
              </a:defRPr>
            </a:lvl2pPr>
            <a:lvl3pPr marL="857250" indent="-171450" eaLnBrk="0" hangingPunct="0">
              <a:defRPr sz="2100">
                <a:solidFill>
                  <a:schemeClr val="tx1"/>
                </a:solidFill>
                <a:latin typeface="Times New Roman" panose="02020603050405020304" pitchFamily="18" charset="0"/>
                <a:cs typeface="Times New Roman (Hebrew)" pitchFamily="26" charset="0"/>
              </a:defRPr>
            </a:lvl3pPr>
            <a:lvl4pPr marL="1200150" indent="-171450" eaLnBrk="0" hangingPunct="0">
              <a:defRPr sz="2100">
                <a:solidFill>
                  <a:schemeClr val="tx1"/>
                </a:solidFill>
                <a:latin typeface="Times New Roman" panose="02020603050405020304" pitchFamily="18" charset="0"/>
                <a:cs typeface="Times New Roman (Hebrew)" pitchFamily="26" charset="0"/>
              </a:defRPr>
            </a:lvl4pPr>
            <a:lvl5pPr marL="1543050" indent="-171450" eaLnBrk="0" hangingPunct="0">
              <a:defRPr sz="2100">
                <a:solidFill>
                  <a:schemeClr val="tx1"/>
                </a:solidFill>
                <a:latin typeface="Times New Roman" panose="02020603050405020304" pitchFamily="18" charset="0"/>
                <a:cs typeface="Times New Roman (Hebrew)" pitchFamily="26" charset="0"/>
              </a:defRPr>
            </a:lvl5pPr>
            <a:lvl6pPr marL="18859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6pPr>
            <a:lvl7pPr marL="22288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7pPr>
            <a:lvl8pPr marL="25717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8pPr>
            <a:lvl9pPr marL="29146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9pPr>
          </a:lstStyle>
          <a:p>
            <a:pPr eaLnBrk="1" hangingPunct="1"/>
            <a:fld id="{43C1EE9A-70A8-4496-ABAB-186B6C2D58A0}" type="slidenum">
              <a:rPr lang="en-US" altLang="de-DE" sz="1050"/>
              <a:pPr eaLnBrk="1" hangingPunct="1"/>
              <a:t>77</a:t>
            </a:fld>
            <a:endParaRPr lang="en-US" altLang="de-DE" sz="1050"/>
          </a:p>
        </p:txBody>
      </p:sp>
      <p:sp>
        <p:nvSpPr>
          <p:cNvPr id="27652" name="Rectangle 3"/>
          <p:cNvSpPr>
            <a:spLocks noGrp="1" noChangeArrowheads="1"/>
          </p:cNvSpPr>
          <p:nvPr>
            <p:ph type="body" idx="1"/>
          </p:nvPr>
        </p:nvSpPr>
        <p:spPr>
          <a:xfrm>
            <a:off x="2556273" y="5947173"/>
            <a:ext cx="4236244" cy="615553"/>
          </a:xfrm>
        </p:spPr>
        <p:txBody>
          <a:bodyPr>
            <a:normAutofit fontScale="85000" lnSpcReduction="10000"/>
          </a:bodyPr>
          <a:lstStyle/>
          <a:p>
            <a:pPr algn="ctr" eaLnBrk="1" hangingPunct="1">
              <a:buFontTx/>
              <a:buNone/>
            </a:pPr>
            <a:r>
              <a:rPr lang="en-US" altLang="de-DE" smtClean="0"/>
              <a:t>Structure of a large Pentium system</a:t>
            </a:r>
          </a:p>
        </p:txBody>
      </p:sp>
      <p:pic>
        <p:nvPicPr>
          <p:cNvPr id="27653" name="Picture 5" descr="C:\B\b4\JPG\foo\1-1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02744" y="1614488"/>
            <a:ext cx="3871913" cy="4317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9" name="Rectangle 2"/>
          <p:cNvSpPr>
            <a:spLocks noGrp="1" noChangeArrowheads="1"/>
          </p:cNvSpPr>
          <p:nvPr>
            <p:ph type="title"/>
          </p:nvPr>
        </p:nvSpPr>
        <p:spPr>
          <a:xfrm>
            <a:off x="1981201" y="381000"/>
            <a:ext cx="5715000" cy="1143000"/>
          </a:xfrm>
        </p:spPr>
        <p:txBody>
          <a:bodyPr anchor="ctr"/>
          <a:lstStyle/>
          <a:p>
            <a:pPr eaLnBrk="1" hangingPunct="1"/>
            <a:r>
              <a:rPr lang="en-US" altLang="de-DE" dirty="0" smtClean="0"/>
              <a:t>Computer Hardware Review (7)</a:t>
            </a:r>
          </a:p>
        </p:txBody>
      </p:sp>
    </p:spTree>
    <p:extLst>
      <p:ext uri="{BB962C8B-B14F-4D97-AF65-F5344CB8AC3E}">
        <p14:creationId xmlns:p14="http://schemas.microsoft.com/office/powerpoint/2010/main" val="3753023415"/>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Times New Roman" panose="02020603050405020304" pitchFamily="18" charset="0"/>
                <a:cs typeface="Times New Roman (Hebrew)" pitchFamily="26" charset="0"/>
              </a:defRPr>
            </a:lvl1pPr>
            <a:lvl2pPr marL="557213" indent="-214313" eaLnBrk="0" hangingPunct="0">
              <a:defRPr sz="2100">
                <a:solidFill>
                  <a:schemeClr val="tx1"/>
                </a:solidFill>
                <a:latin typeface="Times New Roman" panose="02020603050405020304" pitchFamily="18" charset="0"/>
                <a:cs typeface="Times New Roman (Hebrew)" pitchFamily="26" charset="0"/>
              </a:defRPr>
            </a:lvl2pPr>
            <a:lvl3pPr marL="857250" indent="-171450" eaLnBrk="0" hangingPunct="0">
              <a:defRPr sz="2100">
                <a:solidFill>
                  <a:schemeClr val="tx1"/>
                </a:solidFill>
                <a:latin typeface="Times New Roman" panose="02020603050405020304" pitchFamily="18" charset="0"/>
                <a:cs typeface="Times New Roman (Hebrew)" pitchFamily="26" charset="0"/>
              </a:defRPr>
            </a:lvl3pPr>
            <a:lvl4pPr marL="1200150" indent="-171450" eaLnBrk="0" hangingPunct="0">
              <a:defRPr sz="2100">
                <a:solidFill>
                  <a:schemeClr val="tx1"/>
                </a:solidFill>
                <a:latin typeface="Times New Roman" panose="02020603050405020304" pitchFamily="18" charset="0"/>
                <a:cs typeface="Times New Roman (Hebrew)" pitchFamily="26" charset="0"/>
              </a:defRPr>
            </a:lvl4pPr>
            <a:lvl5pPr marL="1543050" indent="-171450" eaLnBrk="0" hangingPunct="0">
              <a:defRPr sz="2100">
                <a:solidFill>
                  <a:schemeClr val="tx1"/>
                </a:solidFill>
                <a:latin typeface="Times New Roman" panose="02020603050405020304" pitchFamily="18" charset="0"/>
                <a:cs typeface="Times New Roman (Hebrew)" pitchFamily="26" charset="0"/>
              </a:defRPr>
            </a:lvl5pPr>
            <a:lvl6pPr marL="18859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6pPr>
            <a:lvl7pPr marL="22288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7pPr>
            <a:lvl8pPr marL="25717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8pPr>
            <a:lvl9pPr marL="29146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9pPr>
          </a:lstStyle>
          <a:p>
            <a:pPr eaLnBrk="1" hangingPunct="1"/>
            <a:fld id="{82A3FE21-ED9F-425D-8141-924B3D7B3F22}" type="slidenum">
              <a:rPr lang="en-US" altLang="de-DE" sz="1050"/>
              <a:pPr eaLnBrk="1" hangingPunct="1"/>
              <a:t>78</a:t>
            </a:fld>
            <a:endParaRPr lang="en-US" altLang="de-DE" sz="1050"/>
          </a:p>
        </p:txBody>
      </p:sp>
      <p:sp>
        <p:nvSpPr>
          <p:cNvPr id="28675" name="Rectangle 2"/>
          <p:cNvSpPr>
            <a:spLocks noGrp="1" noChangeArrowheads="1"/>
          </p:cNvSpPr>
          <p:nvPr>
            <p:ph type="title"/>
          </p:nvPr>
        </p:nvSpPr>
        <p:spPr>
          <a:xfrm>
            <a:off x="549053" y="457200"/>
            <a:ext cx="8229600" cy="838200"/>
          </a:xfrm>
        </p:spPr>
        <p:txBody>
          <a:bodyPr>
            <a:noAutofit/>
          </a:bodyPr>
          <a:lstStyle/>
          <a:p>
            <a:r>
              <a:rPr lang="en-US" altLang="de-DE" dirty="0" smtClean="0"/>
              <a:t>Operating System Concepts (1):</a:t>
            </a:r>
            <a:br>
              <a:rPr lang="en-US" altLang="de-DE" dirty="0" smtClean="0"/>
            </a:br>
            <a:r>
              <a:rPr lang="en-US" altLang="de-DE" dirty="0" smtClean="0"/>
              <a:t>Processes</a:t>
            </a:r>
          </a:p>
        </p:txBody>
      </p:sp>
      <p:sp>
        <p:nvSpPr>
          <p:cNvPr id="28676" name="Rectangle 3"/>
          <p:cNvSpPr>
            <a:spLocks noGrp="1" noChangeArrowheads="1"/>
          </p:cNvSpPr>
          <p:nvPr>
            <p:ph type="body" idx="1"/>
          </p:nvPr>
        </p:nvSpPr>
        <p:spPr>
          <a:xfrm>
            <a:off x="2386013" y="4410075"/>
            <a:ext cx="4371975" cy="1685925"/>
          </a:xfrm>
        </p:spPr>
        <p:txBody>
          <a:bodyPr>
            <a:normAutofit fontScale="92500" lnSpcReduction="20000"/>
          </a:bodyPr>
          <a:lstStyle/>
          <a:p>
            <a:r>
              <a:rPr lang="en-US" altLang="de-DE" smtClean="0"/>
              <a:t>A process tree</a:t>
            </a:r>
          </a:p>
          <a:p>
            <a:pPr lvl="1"/>
            <a:r>
              <a:rPr lang="en-US" altLang="de-DE" smtClean="0"/>
              <a:t>A created two child processes, B and C</a:t>
            </a:r>
          </a:p>
          <a:p>
            <a:pPr lvl="1"/>
            <a:r>
              <a:rPr lang="en-US" altLang="de-DE" smtClean="0"/>
              <a:t>B created three child processes, D, E, and F</a:t>
            </a:r>
          </a:p>
        </p:txBody>
      </p:sp>
      <p:pic>
        <p:nvPicPr>
          <p:cNvPr id="28677" name="Picture 5" descr="C:\B\b4\JPG\foo\1-1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63492" y="1876425"/>
            <a:ext cx="3315890" cy="2553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759828775"/>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28600"/>
            <a:ext cx="7519988" cy="1296347"/>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Process</a:t>
            </a:r>
          </a:p>
        </p:txBody>
      </p:sp>
      <p:sp>
        <p:nvSpPr>
          <p:cNvPr id="3" name="Content Placeholder 2"/>
          <p:cNvSpPr>
            <a:spLocks noGrp="1"/>
          </p:cNvSpPr>
          <p:nvPr>
            <p:ph idx="4294967295"/>
          </p:nvPr>
        </p:nvSpPr>
        <p:spPr>
          <a:xfrm>
            <a:off x="457200" y="2133600"/>
            <a:ext cx="8229600" cy="4267200"/>
          </a:xfrm>
        </p:spPr>
        <p:txBody>
          <a:bodyPr>
            <a:noAutofit/>
          </a:bodyPr>
          <a:lstStyle/>
          <a:p>
            <a:r>
              <a:rPr lang="en-US" sz="2800" dirty="0" smtClean="0">
                <a:latin typeface="Times New Roman" panose="02020603050405020304" pitchFamily="18" charset="0"/>
                <a:cs typeface="Times New Roman" panose="02020603050405020304" pitchFamily="18" charset="0"/>
              </a:rPr>
              <a:t>Fundamental to the structure of operating systems</a:t>
            </a:r>
          </a:p>
        </p:txBody>
      </p:sp>
      <p:graphicFrame>
        <p:nvGraphicFramePr>
          <p:cNvPr id="5" name="Diagram 4"/>
          <p:cNvGraphicFramePr/>
          <p:nvPr>
            <p:extLst>
              <p:ext uri="{D42A27DB-BD31-4B8C-83A1-F6EECF244321}">
                <p14:modId xmlns:p14="http://schemas.microsoft.com/office/powerpoint/2010/main" val="69892382"/>
              </p:ext>
            </p:extLst>
          </p:nvPr>
        </p:nvGraphicFramePr>
        <p:xfrm>
          <a:off x="914400" y="2895600"/>
          <a:ext cx="7543800" cy="3581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Foliennummernplatzhalter 3"/>
          <p:cNvSpPr>
            <a:spLocks noGrp="1"/>
          </p:cNvSpPr>
          <p:nvPr>
            <p:ph type="sldNum" sz="quarter" idx="12"/>
          </p:nvPr>
        </p:nvSpPr>
        <p:spPr/>
        <p:txBody>
          <a:bodyPr/>
          <a:lstStyle/>
          <a:p>
            <a:fld id="{B6F15528-21DE-4FAA-801E-634DDDAF4B2B}" type="slidenum">
              <a:rPr lang="en-US" smtClean="0"/>
              <a:pPr/>
              <a:t>79</a:t>
            </a:fld>
            <a:endParaRPr lang="en-US" dirty="0"/>
          </a:p>
        </p:txBody>
      </p:sp>
      <p:pic>
        <p:nvPicPr>
          <p:cNvPr id="6" name="Grafik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7321236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0"/>
            <a:ext cx="7824788" cy="1143948"/>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Causes of Errors</a:t>
            </a:r>
          </a:p>
        </p:txBody>
      </p:sp>
      <p:sp>
        <p:nvSpPr>
          <p:cNvPr id="3" name="Content Placeholder 2"/>
          <p:cNvSpPr>
            <a:spLocks noGrp="1"/>
          </p:cNvSpPr>
          <p:nvPr>
            <p:ph sz="half" idx="1"/>
          </p:nvPr>
        </p:nvSpPr>
        <p:spPr>
          <a:xfrm>
            <a:off x="5181600" y="2133600"/>
            <a:ext cx="3657600" cy="3276600"/>
          </a:xfrm>
        </p:spPr>
        <p:txBody>
          <a:bodyPr>
            <a:normAutofit fontScale="85000" lnSpcReduction="20000"/>
          </a:bodyPr>
          <a:lstStyle/>
          <a:p>
            <a:r>
              <a:rPr lang="en-US" sz="2588" b="1" dirty="0" smtClean="0">
                <a:latin typeface="Times New Roman" panose="02020603050405020304" pitchFamily="18" charset="0"/>
                <a:cs typeface="Times New Roman" panose="02020603050405020304" pitchFamily="18" charset="0"/>
              </a:rPr>
              <a:t>Nondeterminate program operation</a:t>
            </a:r>
          </a:p>
          <a:p>
            <a:pPr lvl="1"/>
            <a:r>
              <a:rPr lang="en-US" sz="2000" dirty="0" smtClean="0">
                <a:latin typeface="Times New Roman" panose="02020603050405020304" pitchFamily="18" charset="0"/>
                <a:cs typeface="Times New Roman" panose="02020603050405020304" pitchFamily="18" charset="0"/>
              </a:rPr>
              <a:t>When programs share memory, and their execution is interleaved by the processor, they may interfere with each other by overwriting common memory areas in unpredictable ways</a:t>
            </a:r>
          </a:p>
          <a:p>
            <a:pPr lvl="1"/>
            <a:r>
              <a:rPr lang="en-US" sz="2000" dirty="0" smtClean="0">
                <a:latin typeface="Times New Roman" panose="02020603050405020304" pitchFamily="18" charset="0"/>
                <a:cs typeface="Times New Roman" panose="02020603050405020304" pitchFamily="18" charset="0"/>
              </a:rPr>
              <a:t>The order in which programs are scheduled may affect the outcome of any particular program</a:t>
            </a:r>
            <a:endParaRPr lang="en-US" sz="2000" dirty="0">
              <a:latin typeface="Times New Roman" panose="02020603050405020304" pitchFamily="18" charset="0"/>
              <a:cs typeface="Times New Roman" panose="02020603050405020304" pitchFamily="18" charset="0"/>
            </a:endParaRPr>
          </a:p>
        </p:txBody>
      </p:sp>
      <p:sp>
        <p:nvSpPr>
          <p:cNvPr id="4" name="Content Placeholder 3"/>
          <p:cNvSpPr>
            <a:spLocks noGrp="1"/>
          </p:cNvSpPr>
          <p:nvPr>
            <p:ph sz="half" idx="13"/>
          </p:nvPr>
        </p:nvSpPr>
        <p:spPr>
          <a:xfrm>
            <a:off x="5486400" y="5257800"/>
            <a:ext cx="3429000" cy="1447800"/>
          </a:xfrm>
        </p:spPr>
        <p:txBody>
          <a:bodyPr>
            <a:normAutofit/>
          </a:bodyPr>
          <a:lstStyle/>
          <a:p>
            <a:pPr>
              <a:lnSpc>
                <a:spcPct val="90000"/>
              </a:lnSpc>
            </a:pPr>
            <a:r>
              <a:rPr lang="en-US" sz="2200" b="1" dirty="0" smtClean="0">
                <a:latin typeface="Times New Roman" panose="02020603050405020304" pitchFamily="18" charset="0"/>
                <a:cs typeface="Times New Roman" panose="02020603050405020304" pitchFamily="18" charset="0"/>
              </a:rPr>
              <a:t>Deadlocks</a:t>
            </a:r>
          </a:p>
          <a:p>
            <a:pPr lvl="1">
              <a:lnSpc>
                <a:spcPct val="80000"/>
              </a:lnSpc>
            </a:pPr>
            <a:r>
              <a:rPr lang="en-US" sz="1700" dirty="0" smtClean="0">
                <a:latin typeface="Times New Roman" panose="02020603050405020304" pitchFamily="18" charset="0"/>
                <a:cs typeface="Times New Roman" panose="02020603050405020304" pitchFamily="18" charset="0"/>
              </a:rPr>
              <a:t>It is possible for two or more programs to be hung up waiting for each other</a:t>
            </a:r>
          </a:p>
        </p:txBody>
      </p:sp>
      <p:sp>
        <p:nvSpPr>
          <p:cNvPr id="5" name="Content Placeholder 4"/>
          <p:cNvSpPr>
            <a:spLocks noGrp="1"/>
          </p:cNvSpPr>
          <p:nvPr>
            <p:ph sz="half" idx="14"/>
          </p:nvPr>
        </p:nvSpPr>
        <p:spPr>
          <a:xfrm>
            <a:off x="304800" y="2133600"/>
            <a:ext cx="3657600" cy="2209800"/>
          </a:xfrm>
        </p:spPr>
        <p:txBody>
          <a:bodyPr>
            <a:normAutofit fontScale="92500"/>
          </a:bodyPr>
          <a:lstStyle/>
          <a:p>
            <a:pPr>
              <a:lnSpc>
                <a:spcPct val="90000"/>
              </a:lnSpc>
            </a:pPr>
            <a:r>
              <a:rPr lang="en-US" sz="2378" b="1" dirty="0" smtClean="0">
                <a:latin typeface="Times New Roman" panose="02020603050405020304" pitchFamily="18" charset="0"/>
                <a:cs typeface="Times New Roman" panose="02020603050405020304" pitchFamily="18" charset="0"/>
              </a:rPr>
              <a:t>Improper synchronization</a:t>
            </a:r>
          </a:p>
          <a:p>
            <a:pPr lvl="1"/>
            <a:r>
              <a:rPr lang="en-US" sz="1882" dirty="0" smtClean="0">
                <a:latin typeface="Times New Roman" panose="02020603050405020304" pitchFamily="18" charset="0"/>
                <a:cs typeface="Times New Roman" panose="02020603050405020304" pitchFamily="18" charset="0"/>
              </a:rPr>
              <a:t>It is often the case that a routine must be suspended awaiting an event elsewhere in the system</a:t>
            </a:r>
          </a:p>
          <a:p>
            <a:pPr lvl="1"/>
            <a:r>
              <a:rPr lang="en-US" sz="1882" dirty="0" smtClean="0">
                <a:latin typeface="Times New Roman" panose="02020603050405020304" pitchFamily="18" charset="0"/>
                <a:cs typeface="Times New Roman" panose="02020603050405020304" pitchFamily="18" charset="0"/>
              </a:rPr>
              <a:t>Improper design of the signaling mechanism can result in loss or duplication</a:t>
            </a:r>
          </a:p>
        </p:txBody>
      </p:sp>
      <p:sp>
        <p:nvSpPr>
          <p:cNvPr id="6" name="Content Placeholder 5"/>
          <p:cNvSpPr>
            <a:spLocks noGrp="1"/>
          </p:cNvSpPr>
          <p:nvPr>
            <p:ph sz="half" idx="15"/>
          </p:nvPr>
        </p:nvSpPr>
        <p:spPr>
          <a:xfrm>
            <a:off x="304800" y="4419600"/>
            <a:ext cx="3733800" cy="2209800"/>
          </a:xfrm>
        </p:spPr>
        <p:txBody>
          <a:bodyPr>
            <a:normAutofit fontScale="70000" lnSpcReduction="20000"/>
          </a:bodyPr>
          <a:lstStyle/>
          <a:p>
            <a:r>
              <a:rPr lang="en-US" sz="3143" b="1" dirty="0" smtClean="0">
                <a:latin typeface="Times New Roman" panose="02020603050405020304" pitchFamily="18" charset="0"/>
                <a:cs typeface="Times New Roman" panose="02020603050405020304" pitchFamily="18" charset="0"/>
              </a:rPr>
              <a:t>Failed mutual exclusion</a:t>
            </a:r>
          </a:p>
          <a:p>
            <a:pPr lvl="1"/>
            <a:r>
              <a:rPr lang="en-US" sz="2286" dirty="0" smtClean="0">
                <a:latin typeface="Times New Roman" panose="02020603050405020304" pitchFamily="18" charset="0"/>
                <a:cs typeface="Times New Roman" panose="02020603050405020304" pitchFamily="18" charset="0"/>
              </a:rPr>
              <a:t>More than one user or program attempts to make use of a shared resource at the same time</a:t>
            </a:r>
          </a:p>
          <a:p>
            <a:pPr lvl="1"/>
            <a:r>
              <a:rPr lang="en-US" sz="2286" dirty="0" smtClean="0">
                <a:latin typeface="Times New Roman" panose="02020603050405020304" pitchFamily="18" charset="0"/>
                <a:cs typeface="Times New Roman" panose="02020603050405020304" pitchFamily="18" charset="0"/>
              </a:rPr>
              <a:t>There must be some sort of mutual exclusion mechanism that permits only one routine at a time to perform an update against the file</a:t>
            </a:r>
            <a:endParaRPr lang="en-US" sz="2286" dirty="0">
              <a:latin typeface="Times New Roman" panose="02020603050405020304" pitchFamily="18" charset="0"/>
              <a:cs typeface="Times New Roman" panose="02020603050405020304" pitchFamily="18" charset="0"/>
            </a:endParaRPr>
          </a:p>
        </p:txBody>
      </p:sp>
      <p:sp>
        <p:nvSpPr>
          <p:cNvPr id="7" name="Foliennummernplatzhalter 6"/>
          <p:cNvSpPr>
            <a:spLocks noGrp="1"/>
          </p:cNvSpPr>
          <p:nvPr>
            <p:ph type="sldNum" sz="quarter" idx="12"/>
          </p:nvPr>
        </p:nvSpPr>
        <p:spPr/>
        <p:txBody>
          <a:bodyPr/>
          <a:lstStyle/>
          <a:p>
            <a:pPr>
              <a:defRPr/>
            </a:pPr>
            <a:fld id="{E4367C90-D8D8-4A11-9BC3-E7451ACC5EB2}" type="slidenum">
              <a:rPr lang="en-US" smtClean="0"/>
              <a:pPr>
                <a:defRPr/>
              </a:pPr>
              <a:t>80</a:t>
            </a:fld>
            <a:endParaRPr lang="en-US" dirty="0"/>
          </a:p>
        </p:txBody>
      </p:sp>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0502405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153400" cy="1323041"/>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Components of </a:t>
            </a:r>
            <a:br>
              <a:rPr lang="en-US" sz="3200" dirty="0">
                <a:solidFill>
                  <a:schemeClr val="tx1"/>
                </a:solidFill>
                <a:latin typeface="Times New Roman" panose="02020603050405020304" pitchFamily="18" charset="0"/>
                <a:cs typeface="Times New Roman" panose="02020603050405020304" pitchFamily="18" charset="0"/>
              </a:rPr>
            </a:br>
            <a:r>
              <a:rPr lang="en-US" sz="3200" dirty="0">
                <a:solidFill>
                  <a:schemeClr val="tx1"/>
                </a:solidFill>
                <a:latin typeface="Times New Roman" panose="02020603050405020304" pitchFamily="18" charset="0"/>
                <a:cs typeface="Times New Roman" panose="02020603050405020304" pitchFamily="18" charset="0"/>
              </a:rPr>
              <a:t>a Process</a:t>
            </a:r>
          </a:p>
        </p:txBody>
      </p:sp>
      <p:sp>
        <p:nvSpPr>
          <p:cNvPr id="5" name="Content Placeholder 4"/>
          <p:cNvSpPr>
            <a:spLocks noGrp="1"/>
          </p:cNvSpPr>
          <p:nvPr>
            <p:ph sz="half" idx="13"/>
          </p:nvPr>
        </p:nvSpPr>
        <p:spPr>
          <a:xfrm>
            <a:off x="4648200" y="2133600"/>
            <a:ext cx="4114800" cy="4343400"/>
          </a:xfrm>
        </p:spPr>
        <p:txBody>
          <a:bodyPr>
            <a:normAutofit fontScale="92500" lnSpcReduction="20000"/>
          </a:bodyPr>
          <a:lstStyle/>
          <a:p>
            <a:pPr marL="236538" lvl="1" indent="-236538"/>
            <a:r>
              <a:rPr lang="en-US" sz="3000" dirty="0" smtClean="0">
                <a:latin typeface="Times New Roman" panose="02020603050405020304" pitchFamily="18" charset="0"/>
                <a:cs typeface="Times New Roman" panose="02020603050405020304" pitchFamily="18" charset="0"/>
              </a:rPr>
              <a:t>The execution context is   essential:</a:t>
            </a:r>
          </a:p>
          <a:p>
            <a:pPr lvl="1"/>
            <a:r>
              <a:rPr lang="en-US" sz="2400" dirty="0" smtClean="0">
                <a:latin typeface="Times New Roman" panose="02020603050405020304" pitchFamily="18" charset="0"/>
                <a:cs typeface="Times New Roman" panose="02020603050405020304" pitchFamily="18" charset="0"/>
              </a:rPr>
              <a:t>It is the internal data by which the OS is able to supervise and control the process</a:t>
            </a:r>
          </a:p>
          <a:p>
            <a:pPr lvl="1"/>
            <a:r>
              <a:rPr lang="en-US" sz="2400" dirty="0" smtClean="0">
                <a:latin typeface="Times New Roman" panose="02020603050405020304" pitchFamily="18" charset="0"/>
                <a:cs typeface="Times New Roman" panose="02020603050405020304" pitchFamily="18" charset="0"/>
              </a:rPr>
              <a:t>Includes the contents of the various process registers</a:t>
            </a:r>
          </a:p>
          <a:p>
            <a:pPr lvl="1"/>
            <a:r>
              <a:rPr lang="en-US" sz="2400" dirty="0" smtClean="0">
                <a:latin typeface="Times New Roman" panose="02020603050405020304" pitchFamily="18" charset="0"/>
                <a:cs typeface="Times New Roman" panose="02020603050405020304" pitchFamily="18" charset="0"/>
              </a:rPr>
              <a:t>Includes information such as the priority of the process and whether the process is waiting for the completion of a particular I/O event</a:t>
            </a:r>
          </a:p>
        </p:txBody>
      </p:sp>
      <p:sp>
        <p:nvSpPr>
          <p:cNvPr id="6" name="Content Placeholder 5"/>
          <p:cNvSpPr>
            <a:spLocks noGrp="1"/>
          </p:cNvSpPr>
          <p:nvPr>
            <p:ph sz="half" idx="14"/>
          </p:nvPr>
        </p:nvSpPr>
        <p:spPr>
          <a:xfrm>
            <a:off x="381000" y="2133600"/>
            <a:ext cx="3657600" cy="4267200"/>
          </a:xfrm>
        </p:spPr>
        <p:txBody>
          <a:bodyPr>
            <a:noAutofit/>
          </a:bodyPr>
          <a:lstStyle/>
          <a:p>
            <a:r>
              <a:rPr lang="en-US" sz="2800" dirty="0" smtClean="0">
                <a:latin typeface="Times New Roman" panose="02020603050405020304" pitchFamily="18" charset="0"/>
                <a:cs typeface="Times New Roman" panose="02020603050405020304" pitchFamily="18" charset="0"/>
              </a:rPr>
              <a:t>A process contains three components:</a:t>
            </a:r>
          </a:p>
          <a:p>
            <a:pPr lvl="1"/>
            <a:r>
              <a:rPr lang="en-US" sz="2200" dirty="0" smtClean="0">
                <a:latin typeface="Times New Roman" panose="02020603050405020304" pitchFamily="18" charset="0"/>
                <a:cs typeface="Times New Roman" panose="02020603050405020304" pitchFamily="18" charset="0"/>
              </a:rPr>
              <a:t>An executable program</a:t>
            </a:r>
          </a:p>
          <a:p>
            <a:pPr lvl="1"/>
            <a:r>
              <a:rPr lang="en-US" sz="2200" dirty="0" smtClean="0">
                <a:latin typeface="Times New Roman" panose="02020603050405020304" pitchFamily="18" charset="0"/>
                <a:cs typeface="Times New Roman" panose="02020603050405020304" pitchFamily="18" charset="0"/>
              </a:rPr>
              <a:t>The associated data needed by the program (variables, work space, buffers, etc.)</a:t>
            </a:r>
          </a:p>
          <a:p>
            <a:pPr lvl="1"/>
            <a:r>
              <a:rPr lang="en-US" sz="2200" dirty="0" smtClean="0">
                <a:latin typeface="Times New Roman" panose="02020603050405020304" pitchFamily="18" charset="0"/>
                <a:cs typeface="Times New Roman" panose="02020603050405020304" pitchFamily="18" charset="0"/>
              </a:rPr>
              <a:t>The execution context (or “process state”) of the program</a:t>
            </a:r>
            <a:endParaRPr lang="en-US" sz="2200" dirty="0">
              <a:latin typeface="Times New Roman" panose="02020603050405020304" pitchFamily="18" charset="0"/>
              <a:cs typeface="Times New Roman" panose="02020603050405020304" pitchFamily="18" charset="0"/>
            </a:endParaRPr>
          </a:p>
        </p:txBody>
      </p:sp>
      <p:sp>
        <p:nvSpPr>
          <p:cNvPr id="3" name="Foliennummernplatzhalter 2"/>
          <p:cNvSpPr>
            <a:spLocks noGrp="1"/>
          </p:cNvSpPr>
          <p:nvPr>
            <p:ph type="sldNum" sz="quarter" idx="12"/>
          </p:nvPr>
        </p:nvSpPr>
        <p:spPr/>
        <p:txBody>
          <a:bodyPr/>
          <a:lstStyle/>
          <a:p>
            <a:pPr>
              <a:defRPr/>
            </a:pPr>
            <a:fld id="{E4367C90-D8D8-4A11-9BC3-E7451ACC5EB2}" type="slidenum">
              <a:rPr lang="en-US" smtClean="0"/>
              <a:pPr>
                <a:defRPr/>
              </a:pPr>
              <a:t>81</a:t>
            </a:fld>
            <a:endParaRPr lang="en-US" dirty="0"/>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666837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Process Management</a:t>
            </a:r>
          </a:p>
        </p:txBody>
      </p:sp>
      <p:sp>
        <p:nvSpPr>
          <p:cNvPr id="5" name="Text Placeholder 4"/>
          <p:cNvSpPr>
            <a:spLocks noGrp="1"/>
          </p:cNvSpPr>
          <p:nvPr>
            <p:ph type="body" sz="half" idx="2"/>
          </p:nvPr>
        </p:nvSpPr>
        <p:spPr>
          <a:xfrm>
            <a:off x="685800" y="2514600"/>
            <a:ext cx="2846832" cy="3352800"/>
          </a:xfrm>
        </p:spPr>
        <p:txBody>
          <a:bodyPr>
            <a:normAutofit/>
          </a:bodyPr>
          <a:lstStyle/>
          <a:p>
            <a:pPr>
              <a:buSzPct val="150000"/>
              <a:buFont typeface="Wingdings" charset="2"/>
              <a:buChar char="§"/>
            </a:pPr>
            <a:r>
              <a:rPr lang="en-US" sz="2000" dirty="0" smtClean="0">
                <a:latin typeface="Times New Roman" panose="02020603050405020304" pitchFamily="18" charset="0"/>
                <a:cs typeface="Times New Roman" panose="02020603050405020304" pitchFamily="18" charset="0"/>
              </a:rPr>
              <a:t> The entire state of the process at any instant is contained in its context</a:t>
            </a:r>
          </a:p>
          <a:p>
            <a:pPr>
              <a:buSzPct val="150000"/>
              <a:buFont typeface="Wingdings" charset="2"/>
              <a:buChar char="§"/>
            </a:pPr>
            <a:r>
              <a:rPr lang="en-US" sz="2000" dirty="0" smtClean="0">
                <a:latin typeface="Times New Roman" panose="02020603050405020304" pitchFamily="18" charset="0"/>
                <a:cs typeface="Times New Roman" panose="02020603050405020304" pitchFamily="18" charset="0"/>
              </a:rPr>
              <a:t> New features can be designed and incorporated into the OS by expanding the context to include any new information needed to support the feature</a:t>
            </a:r>
          </a:p>
        </p:txBody>
      </p:sp>
      <p:pic>
        <p:nvPicPr>
          <p:cNvPr id="7" name="Picture 6" descr="f8.pdf"/>
          <p:cNvPicPr>
            <a:picLocks noChangeAspect="1"/>
          </p:cNvPicPr>
          <p:nvPr/>
        </p:nvPicPr>
        <p:blipFill>
          <a:blip r:embed="rId3" cstate="print"/>
          <a:srcRect l="2353" t="12727" r="24706" b="21818"/>
          <a:stretch>
            <a:fillRect/>
          </a:stretch>
        </p:blipFill>
        <p:spPr>
          <a:xfrm>
            <a:off x="3581400" y="533400"/>
            <a:ext cx="5183643" cy="6019800"/>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82</a:t>
            </a:fld>
            <a:endParaRPr lang="en-US" dirty="0"/>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23228869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824788" cy="1143000"/>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Memory Management</a:t>
            </a:r>
          </a:p>
        </p:txBody>
      </p:sp>
      <p:sp>
        <p:nvSpPr>
          <p:cNvPr id="3" name="Content Placeholder 2"/>
          <p:cNvSpPr>
            <a:spLocks noGrp="1"/>
          </p:cNvSpPr>
          <p:nvPr>
            <p:ph sz="half" idx="1"/>
          </p:nvPr>
        </p:nvSpPr>
        <p:spPr>
          <a:xfrm>
            <a:off x="533400" y="2209800"/>
            <a:ext cx="7875496" cy="3962400"/>
          </a:xfrm>
        </p:spPr>
        <p:txBody>
          <a:bodyPr/>
          <a:lstStyle/>
          <a:p>
            <a:r>
              <a:rPr lang="en-US" sz="3000" dirty="0" smtClean="0">
                <a:latin typeface="Times New Roman" panose="02020603050405020304" pitchFamily="18" charset="0"/>
                <a:cs typeface="Times New Roman" panose="02020603050405020304" pitchFamily="18" charset="0"/>
              </a:rPr>
              <a:t>The OS has </a:t>
            </a:r>
            <a:r>
              <a:rPr lang="en-US" sz="3000" dirty="0" smtClean="0">
                <a:solidFill>
                  <a:schemeClr val="tx1"/>
                </a:solidFill>
                <a:latin typeface="Times New Roman" panose="02020603050405020304" pitchFamily="18" charset="0"/>
                <a:cs typeface="Times New Roman" panose="02020603050405020304" pitchFamily="18" charset="0"/>
              </a:rPr>
              <a:t>five</a:t>
            </a:r>
            <a:r>
              <a:rPr lang="en-US" sz="3000" dirty="0" smtClean="0">
                <a:latin typeface="Times New Roman" panose="02020603050405020304" pitchFamily="18" charset="0"/>
                <a:cs typeface="Times New Roman" panose="02020603050405020304" pitchFamily="18" charset="0"/>
              </a:rPr>
              <a:t> principal storage management responsibilities:</a:t>
            </a:r>
          </a:p>
          <a:p>
            <a:endParaRPr lang="en-US" dirty="0">
              <a:latin typeface="Times New Roman" panose="02020603050405020304" pitchFamily="18" charset="0"/>
              <a:cs typeface="Times New Roman" panose="02020603050405020304" pitchFamily="18" charset="0"/>
            </a:endParaRPr>
          </a:p>
        </p:txBody>
      </p:sp>
      <p:graphicFrame>
        <p:nvGraphicFramePr>
          <p:cNvPr id="6" name="Diagram 5"/>
          <p:cNvGraphicFramePr/>
          <p:nvPr>
            <p:extLst>
              <p:ext uri="{D42A27DB-BD31-4B8C-83A1-F6EECF244321}">
                <p14:modId xmlns:p14="http://schemas.microsoft.com/office/powerpoint/2010/main" val="815449045"/>
              </p:ext>
            </p:extLst>
          </p:nvPr>
        </p:nvGraphicFramePr>
        <p:xfrm>
          <a:off x="533400" y="3429000"/>
          <a:ext cx="8077200" cy="3022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Foliennummernplatzhalter 3"/>
          <p:cNvSpPr>
            <a:spLocks noGrp="1"/>
          </p:cNvSpPr>
          <p:nvPr>
            <p:ph type="sldNum" sz="quarter" idx="12"/>
          </p:nvPr>
        </p:nvSpPr>
        <p:spPr/>
        <p:txBody>
          <a:bodyPr/>
          <a:lstStyle/>
          <a:p>
            <a:fld id="{B6F15528-21DE-4FAA-801E-634DDDAF4B2B}" type="slidenum">
              <a:rPr lang="en-US" smtClean="0"/>
              <a:pPr/>
              <a:t>83</a:t>
            </a:fld>
            <a:endParaRPr lang="en-US" dirty="0"/>
          </a:p>
        </p:txBody>
      </p:sp>
      <p:pic>
        <p:nvPicPr>
          <p:cNvPr id="7" name="Grafik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2557810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Virtual Memory</a:t>
            </a:r>
          </a:p>
        </p:txBody>
      </p:sp>
      <p:sp>
        <p:nvSpPr>
          <p:cNvPr id="3" name="Content Placeholder 2"/>
          <p:cNvSpPr>
            <a:spLocks noGrp="1"/>
          </p:cNvSpPr>
          <p:nvPr>
            <p:ph idx="4294967295"/>
          </p:nvPr>
        </p:nvSpPr>
        <p:spPr>
          <a:xfrm>
            <a:off x="533400" y="2209800"/>
            <a:ext cx="8077200" cy="4114800"/>
          </a:xfrm>
        </p:spPr>
        <p:txBody>
          <a:bodyPr/>
          <a:lstStyle/>
          <a:p>
            <a:r>
              <a:rPr lang="en-US" sz="3000" dirty="0" smtClean="0">
                <a:latin typeface="Times New Roman" panose="02020603050405020304" pitchFamily="18" charset="0"/>
                <a:cs typeface="Times New Roman" panose="02020603050405020304" pitchFamily="18" charset="0"/>
              </a:rPr>
              <a:t>A facility that allows programs to address memory from a logical point of view, without regard to the amount of main memory physically available</a:t>
            </a:r>
          </a:p>
          <a:p>
            <a:r>
              <a:rPr lang="en-US" sz="3000" dirty="0" smtClean="0">
                <a:latin typeface="Times New Roman" panose="02020603050405020304" pitchFamily="18" charset="0"/>
                <a:cs typeface="Times New Roman" panose="02020603050405020304" pitchFamily="18" charset="0"/>
              </a:rPr>
              <a:t>Conceived to meet the requirement of having multiple user jobs reside in main memory concurrently</a:t>
            </a:r>
          </a:p>
          <a:p>
            <a:pPr>
              <a:buNone/>
            </a:pPr>
            <a:endParaRPr lang="en-US" dirty="0" smtClean="0">
              <a:latin typeface="Times New Roman" panose="02020603050405020304" pitchFamily="18" charset="0"/>
              <a:cs typeface="Times New Roman" panose="02020603050405020304" pitchFamily="18" charset="0"/>
            </a:endParaRPr>
          </a:p>
        </p:txBody>
      </p:sp>
      <p:sp>
        <p:nvSpPr>
          <p:cNvPr id="5" name="Foliennummernplatzhalter 4"/>
          <p:cNvSpPr>
            <a:spLocks noGrp="1"/>
          </p:cNvSpPr>
          <p:nvPr>
            <p:ph type="sldNum" sz="quarter" idx="12"/>
          </p:nvPr>
        </p:nvSpPr>
        <p:spPr/>
        <p:txBody>
          <a:bodyPr/>
          <a:lstStyle/>
          <a:p>
            <a:fld id="{B6F15528-21DE-4FAA-801E-634DDDAF4B2B}" type="slidenum">
              <a:rPr lang="en-US" smtClean="0"/>
              <a:pPr/>
              <a:t>84</a:t>
            </a:fld>
            <a:endParaRPr lang="en-US" dirty="0"/>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8874079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3" y="456253"/>
            <a:ext cx="7824788" cy="1143948"/>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Paging</a:t>
            </a:r>
          </a:p>
        </p:txBody>
      </p:sp>
      <p:sp>
        <p:nvSpPr>
          <p:cNvPr id="3" name="Content Placeholder 2"/>
          <p:cNvSpPr>
            <a:spLocks noGrp="1"/>
          </p:cNvSpPr>
          <p:nvPr>
            <p:ph sz="half" idx="1"/>
          </p:nvPr>
        </p:nvSpPr>
        <p:spPr>
          <a:xfrm>
            <a:off x="304800" y="1524000"/>
            <a:ext cx="8153400" cy="4953000"/>
          </a:xfrm>
        </p:spPr>
        <p:txBody>
          <a:bodyPr>
            <a:noAutofit/>
          </a:bodyPr>
          <a:lstStyle/>
          <a:p>
            <a:pPr algn="just"/>
            <a:r>
              <a:rPr lang="en-US" dirty="0" smtClean="0">
                <a:latin typeface="Times New Roman" panose="02020603050405020304" pitchFamily="18" charset="0"/>
                <a:cs typeface="Times New Roman" panose="02020603050405020304" pitchFamily="18" charset="0"/>
              </a:rPr>
              <a:t>Allows processes to be comprised of a number of fixed-size blocks, called pages</a:t>
            </a:r>
          </a:p>
          <a:p>
            <a:pPr algn="just"/>
            <a:r>
              <a:rPr lang="en-US" dirty="0" smtClean="0">
                <a:latin typeface="Times New Roman" panose="02020603050405020304" pitchFamily="18" charset="0"/>
                <a:cs typeface="Times New Roman" panose="02020603050405020304" pitchFamily="18" charset="0"/>
              </a:rPr>
              <a:t>Program references a word by means of a </a:t>
            </a:r>
            <a:r>
              <a:rPr lang="en-US" i="1" dirty="0" smtClean="0">
                <a:latin typeface="Times New Roman" panose="02020603050405020304" pitchFamily="18" charset="0"/>
                <a:cs typeface="Times New Roman" panose="02020603050405020304" pitchFamily="18" charset="0"/>
              </a:rPr>
              <a:t>virtual address, </a:t>
            </a:r>
            <a:r>
              <a:rPr lang="en-US" dirty="0" smtClean="0">
                <a:latin typeface="Times New Roman" panose="02020603050405020304" pitchFamily="18" charset="0"/>
                <a:cs typeface="Times New Roman" panose="02020603050405020304" pitchFamily="18" charset="0"/>
              </a:rPr>
              <a:t>consisting of a page number and an offset within the page</a:t>
            </a:r>
          </a:p>
          <a:p>
            <a:pPr algn="just"/>
            <a:r>
              <a:rPr lang="en-US" dirty="0" smtClean="0">
                <a:latin typeface="Times New Roman" panose="02020603050405020304" pitchFamily="18" charset="0"/>
                <a:cs typeface="Times New Roman" panose="02020603050405020304" pitchFamily="18" charset="0"/>
              </a:rPr>
              <a:t>Each page of a process may be located anywhere in main memory</a:t>
            </a:r>
          </a:p>
          <a:p>
            <a:pPr algn="just"/>
            <a:r>
              <a:rPr lang="en-US" dirty="0" smtClean="0">
                <a:latin typeface="Times New Roman" panose="02020603050405020304" pitchFamily="18" charset="0"/>
                <a:cs typeface="Times New Roman" panose="02020603050405020304" pitchFamily="18" charset="0"/>
              </a:rPr>
              <a:t>The paging system provides for a dynamic mapping between the virtual address used in the program and a </a:t>
            </a:r>
            <a:r>
              <a:rPr lang="en-US" i="1" dirty="0" smtClean="0">
                <a:latin typeface="Times New Roman" panose="02020603050405020304" pitchFamily="18" charset="0"/>
                <a:cs typeface="Times New Roman" panose="02020603050405020304" pitchFamily="18" charset="0"/>
              </a:rPr>
              <a:t>real address </a:t>
            </a:r>
            <a:r>
              <a:rPr lang="en-US" dirty="0" smtClean="0">
                <a:latin typeface="Times New Roman" panose="02020603050405020304" pitchFamily="18" charset="0"/>
                <a:cs typeface="Times New Roman" panose="02020603050405020304" pitchFamily="18" charset="0"/>
              </a:rPr>
              <a:t>(or physical address) in main memory</a:t>
            </a:r>
          </a:p>
        </p:txBody>
      </p:sp>
      <p:sp>
        <p:nvSpPr>
          <p:cNvPr id="5" name="Foliennummernplatzhalter 4"/>
          <p:cNvSpPr>
            <a:spLocks noGrp="1"/>
          </p:cNvSpPr>
          <p:nvPr>
            <p:ph type="sldNum" sz="quarter" idx="12"/>
          </p:nvPr>
        </p:nvSpPr>
        <p:spPr/>
        <p:txBody>
          <a:bodyPr/>
          <a:lstStyle/>
          <a:p>
            <a:fld id="{B6F15528-21DE-4FAA-801E-634DDDAF4B2B}" type="slidenum">
              <a:rPr lang="en-US" smtClean="0"/>
              <a:pPr/>
              <a:t>85</a:t>
            </a:fld>
            <a:endParaRPr lang="en-US" dirty="0"/>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5504334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9.pdf"/>
          <p:cNvPicPr>
            <a:picLocks noChangeAspect="1"/>
          </p:cNvPicPr>
          <p:nvPr/>
        </p:nvPicPr>
        <p:blipFill>
          <a:blip r:embed="rId3" cstate="print"/>
          <a:stretch>
            <a:fillRect/>
          </a:stretch>
        </p:blipFill>
        <p:spPr>
          <a:xfrm>
            <a:off x="1922318" y="0"/>
            <a:ext cx="5299364" cy="6858000"/>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86</a:t>
            </a:fld>
            <a:endParaRPr lang="en-US" dirty="0"/>
          </a:p>
        </p:txBody>
      </p:sp>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810344650"/>
      </p:ext>
    </p:extLst>
  </p:cSld>
  <p:clrMapOvr>
    <a:masterClrMapping/>
  </p:clrMapOvr>
  <p:transition spd="slow">
    <p:push dir="u"/>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10.pdf"/>
          <p:cNvPicPr>
            <a:picLocks noChangeAspect="1"/>
          </p:cNvPicPr>
          <p:nvPr/>
        </p:nvPicPr>
        <p:blipFill>
          <a:blip r:embed="rId3" cstate="print"/>
          <a:srcRect l="8182" t="15294" r="23636" b="16471"/>
          <a:stretch>
            <a:fillRect/>
          </a:stretch>
        </p:blipFill>
        <p:spPr>
          <a:xfrm>
            <a:off x="762000" y="685800"/>
            <a:ext cx="7673772" cy="5934345"/>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87</a:t>
            </a:fld>
            <a:endParaRPr lang="en-US" dirty="0"/>
          </a:p>
        </p:txBody>
      </p:sp>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562454969"/>
      </p:ext>
    </p:extLst>
  </p:cSld>
  <p:clrMapOvr>
    <a:masterClrMapping/>
  </p:clrMapOvr>
  <p:transition spd="slow">
    <p:wipe/>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Information </a:t>
            </a:r>
            <a:r>
              <a:rPr lang="en-US" sz="3200" dirty="0" smtClean="0">
                <a:solidFill>
                  <a:schemeClr val="tx1"/>
                </a:solidFill>
                <a:latin typeface="Times New Roman" panose="02020603050405020304" pitchFamily="18" charset="0"/>
                <a:cs typeface="Times New Roman" panose="02020603050405020304" pitchFamily="18" charset="0"/>
              </a:rPr>
              <a:t>Protection and </a:t>
            </a:r>
            <a:r>
              <a:rPr lang="en-US" sz="3200" dirty="0">
                <a:solidFill>
                  <a:schemeClr val="tx1"/>
                </a:solidFill>
                <a:latin typeface="Times New Roman" panose="02020603050405020304" pitchFamily="18" charset="0"/>
                <a:cs typeface="Times New Roman" panose="02020603050405020304" pitchFamily="18" charset="0"/>
              </a:rPr>
              <a:t>Security</a:t>
            </a:r>
          </a:p>
        </p:txBody>
      </p:sp>
      <p:sp>
        <p:nvSpPr>
          <p:cNvPr id="3" name="Content Placeholder 2"/>
          <p:cNvSpPr>
            <a:spLocks noGrp="1"/>
          </p:cNvSpPr>
          <p:nvPr>
            <p:ph sz="half" idx="1"/>
          </p:nvPr>
        </p:nvSpPr>
        <p:spPr>
          <a:xfrm>
            <a:off x="457200" y="2133600"/>
            <a:ext cx="3074896" cy="4191000"/>
          </a:xfrm>
        </p:spPr>
        <p:txBody>
          <a:bodyPr>
            <a:noAutofit/>
          </a:bodyPr>
          <a:lstStyle/>
          <a:p>
            <a:r>
              <a:rPr lang="en-NZ" sz="2400" dirty="0" smtClean="0">
                <a:latin typeface="Times New Roman" panose="02020603050405020304" pitchFamily="18" charset="0"/>
                <a:cs typeface="Times New Roman" panose="02020603050405020304" pitchFamily="18" charset="0"/>
              </a:rPr>
              <a:t>The nature of the threat that concerns an organization will vary greatly depending on the circumstances</a:t>
            </a:r>
          </a:p>
          <a:p>
            <a:r>
              <a:rPr lang="en-NZ" sz="2400" dirty="0" smtClean="0">
                <a:latin typeface="Times New Roman" panose="02020603050405020304" pitchFamily="18" charset="0"/>
                <a:cs typeface="Times New Roman" panose="02020603050405020304" pitchFamily="18" charset="0"/>
              </a:rPr>
              <a:t>The problem involves controlling access to computer systems and the information stored in them</a:t>
            </a:r>
          </a:p>
          <a:p>
            <a:endParaRPr lang="en-US" sz="2400" dirty="0">
              <a:latin typeface="Times New Roman" panose="02020603050405020304" pitchFamily="18" charset="0"/>
              <a:cs typeface="Times New Roman" panose="02020603050405020304" pitchFamily="18" charset="0"/>
            </a:endParaRPr>
          </a:p>
        </p:txBody>
      </p:sp>
      <p:graphicFrame>
        <p:nvGraphicFramePr>
          <p:cNvPr id="5" name="Diagram 4"/>
          <p:cNvGraphicFramePr/>
          <p:nvPr>
            <p:extLst>
              <p:ext uri="{D42A27DB-BD31-4B8C-83A1-F6EECF244321}">
                <p14:modId xmlns:p14="http://schemas.microsoft.com/office/powerpoint/2010/main" val="1802717226"/>
              </p:ext>
            </p:extLst>
          </p:nvPr>
        </p:nvGraphicFramePr>
        <p:xfrm>
          <a:off x="2514600" y="2057400"/>
          <a:ext cx="8001000" cy="6172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Foliennummernplatzhalter 3"/>
          <p:cNvSpPr>
            <a:spLocks noGrp="1"/>
          </p:cNvSpPr>
          <p:nvPr>
            <p:ph type="sldNum" sz="quarter" idx="12"/>
          </p:nvPr>
        </p:nvSpPr>
        <p:spPr/>
        <p:txBody>
          <a:bodyPr/>
          <a:lstStyle/>
          <a:p>
            <a:fld id="{B6F15528-21DE-4FAA-801E-634DDDAF4B2B}" type="slidenum">
              <a:rPr lang="en-US" smtClean="0"/>
              <a:pPr/>
              <a:t>88</a:t>
            </a:fld>
            <a:endParaRPr lang="en-US" dirty="0"/>
          </a:p>
        </p:txBody>
      </p:sp>
      <p:pic>
        <p:nvPicPr>
          <p:cNvPr id="6" name="Grafik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777966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305800" cy="1143000"/>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Scheduling </a:t>
            </a:r>
            <a:r>
              <a:rPr lang="en-US" sz="3200" dirty="0" smtClean="0">
                <a:solidFill>
                  <a:schemeClr val="tx1"/>
                </a:solidFill>
                <a:latin typeface="Times New Roman" panose="02020603050405020304" pitchFamily="18" charset="0"/>
                <a:cs typeface="Times New Roman" panose="02020603050405020304" pitchFamily="18" charset="0"/>
              </a:rPr>
              <a:t>and Resource </a:t>
            </a:r>
            <a:r>
              <a:rPr lang="en-US" sz="3200" dirty="0">
                <a:solidFill>
                  <a:schemeClr val="tx1"/>
                </a:solidFill>
                <a:latin typeface="Times New Roman" panose="02020603050405020304" pitchFamily="18" charset="0"/>
                <a:cs typeface="Times New Roman" panose="02020603050405020304" pitchFamily="18" charset="0"/>
              </a:rPr>
              <a:t>Management</a:t>
            </a:r>
          </a:p>
        </p:txBody>
      </p:sp>
      <p:sp>
        <p:nvSpPr>
          <p:cNvPr id="3" name="Content Placeholder 2"/>
          <p:cNvSpPr>
            <a:spLocks noGrp="1"/>
          </p:cNvSpPr>
          <p:nvPr>
            <p:ph idx="4294967295"/>
          </p:nvPr>
        </p:nvSpPr>
        <p:spPr>
          <a:xfrm>
            <a:off x="457200" y="2514600"/>
            <a:ext cx="3962400" cy="4038600"/>
          </a:xfrm>
        </p:spPr>
        <p:txBody>
          <a:bodyPr>
            <a:normAutofit/>
          </a:bodyPr>
          <a:lstStyle/>
          <a:p>
            <a:r>
              <a:rPr lang="en-US" sz="3000" dirty="0" smtClean="0">
                <a:latin typeface="Times New Roman" panose="02020603050405020304" pitchFamily="18" charset="0"/>
                <a:cs typeface="Times New Roman" panose="02020603050405020304" pitchFamily="18" charset="0"/>
              </a:rPr>
              <a:t>Key responsibility of an OS is managing resources</a:t>
            </a:r>
          </a:p>
          <a:p>
            <a:r>
              <a:rPr lang="en-US" sz="3000" dirty="0" smtClean="0">
                <a:latin typeface="Times New Roman" panose="02020603050405020304" pitchFamily="18" charset="0"/>
                <a:cs typeface="Times New Roman" panose="02020603050405020304" pitchFamily="18" charset="0"/>
              </a:rPr>
              <a:t>Resource allocation policies must consider:</a:t>
            </a:r>
          </a:p>
          <a:p>
            <a:pPr lvl="1"/>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graphicFrame>
        <p:nvGraphicFramePr>
          <p:cNvPr id="4" name="Diagram 3"/>
          <p:cNvGraphicFramePr/>
          <p:nvPr>
            <p:extLst>
              <p:ext uri="{D42A27DB-BD31-4B8C-83A1-F6EECF244321}">
                <p14:modId xmlns:p14="http://schemas.microsoft.com/office/powerpoint/2010/main" val="2953802432"/>
              </p:ext>
            </p:extLst>
          </p:nvPr>
        </p:nvGraphicFramePr>
        <p:xfrm>
          <a:off x="2895600" y="1981200"/>
          <a:ext cx="7620000" cy="4292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Foliennummernplatzhalter 5"/>
          <p:cNvSpPr>
            <a:spLocks noGrp="1"/>
          </p:cNvSpPr>
          <p:nvPr>
            <p:ph type="sldNum" sz="quarter" idx="12"/>
          </p:nvPr>
        </p:nvSpPr>
        <p:spPr/>
        <p:txBody>
          <a:bodyPr/>
          <a:lstStyle/>
          <a:p>
            <a:fld id="{B6F15528-21DE-4FAA-801E-634DDDAF4B2B}" type="slidenum">
              <a:rPr lang="en-US" smtClean="0"/>
              <a:pPr/>
              <a:t>89</a:t>
            </a:fld>
            <a:endParaRPr lang="en-US" dirty="0"/>
          </a:p>
        </p:txBody>
      </p:sp>
      <p:pic>
        <p:nvPicPr>
          <p:cNvPr id="7" name="Grafik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3094230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11.pdf"/>
          <p:cNvPicPr>
            <a:picLocks noChangeAspect="1"/>
          </p:cNvPicPr>
          <p:nvPr/>
        </p:nvPicPr>
        <p:blipFill>
          <a:blip r:embed="rId3" cstate="print"/>
          <a:srcRect l="11818" t="12941" r="12727" b="10588"/>
          <a:stretch>
            <a:fillRect/>
          </a:stretch>
        </p:blipFill>
        <p:spPr>
          <a:xfrm>
            <a:off x="838200" y="685800"/>
            <a:ext cx="7508147" cy="5879780"/>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90</a:t>
            </a:fld>
            <a:endParaRPr lang="en-US" dirty="0"/>
          </a:p>
        </p:txBody>
      </p:sp>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16652886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Times New Roman" panose="02020603050405020304" pitchFamily="18" charset="0"/>
                <a:cs typeface="Times New Roman (Hebrew)" pitchFamily="26" charset="0"/>
              </a:defRPr>
            </a:lvl1pPr>
            <a:lvl2pPr marL="557213" indent="-214313" eaLnBrk="0" hangingPunct="0">
              <a:defRPr sz="2100">
                <a:solidFill>
                  <a:schemeClr val="tx1"/>
                </a:solidFill>
                <a:latin typeface="Times New Roman" panose="02020603050405020304" pitchFamily="18" charset="0"/>
                <a:cs typeface="Times New Roman (Hebrew)" pitchFamily="26" charset="0"/>
              </a:defRPr>
            </a:lvl2pPr>
            <a:lvl3pPr marL="857250" indent="-171450" eaLnBrk="0" hangingPunct="0">
              <a:defRPr sz="2100">
                <a:solidFill>
                  <a:schemeClr val="tx1"/>
                </a:solidFill>
                <a:latin typeface="Times New Roman" panose="02020603050405020304" pitchFamily="18" charset="0"/>
                <a:cs typeface="Times New Roman (Hebrew)" pitchFamily="26" charset="0"/>
              </a:defRPr>
            </a:lvl3pPr>
            <a:lvl4pPr marL="1200150" indent="-171450" eaLnBrk="0" hangingPunct="0">
              <a:defRPr sz="2100">
                <a:solidFill>
                  <a:schemeClr val="tx1"/>
                </a:solidFill>
                <a:latin typeface="Times New Roman" panose="02020603050405020304" pitchFamily="18" charset="0"/>
                <a:cs typeface="Times New Roman (Hebrew)" pitchFamily="26" charset="0"/>
              </a:defRPr>
            </a:lvl4pPr>
            <a:lvl5pPr marL="1543050" indent="-171450" eaLnBrk="0" hangingPunct="0">
              <a:defRPr sz="2100">
                <a:solidFill>
                  <a:schemeClr val="tx1"/>
                </a:solidFill>
                <a:latin typeface="Times New Roman" panose="02020603050405020304" pitchFamily="18" charset="0"/>
                <a:cs typeface="Times New Roman (Hebrew)" pitchFamily="26" charset="0"/>
              </a:defRPr>
            </a:lvl5pPr>
            <a:lvl6pPr marL="18859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6pPr>
            <a:lvl7pPr marL="22288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7pPr>
            <a:lvl8pPr marL="25717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8pPr>
            <a:lvl9pPr marL="29146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9pPr>
          </a:lstStyle>
          <a:p>
            <a:pPr eaLnBrk="1" hangingPunct="1"/>
            <a:fld id="{6E8A50BA-BED1-49EF-9B4F-9F71548C2F99}" type="slidenum">
              <a:rPr lang="en-US" altLang="de-DE" sz="1050"/>
              <a:pPr eaLnBrk="1" hangingPunct="1"/>
              <a:t>91</a:t>
            </a:fld>
            <a:endParaRPr lang="en-US" altLang="de-DE" sz="1050"/>
          </a:p>
        </p:txBody>
      </p:sp>
      <p:sp>
        <p:nvSpPr>
          <p:cNvPr id="29700" name="Rectangle 3"/>
          <p:cNvSpPr>
            <a:spLocks noGrp="1" noChangeArrowheads="1"/>
          </p:cNvSpPr>
          <p:nvPr>
            <p:ph type="body" idx="1"/>
          </p:nvPr>
        </p:nvSpPr>
        <p:spPr>
          <a:xfrm>
            <a:off x="1968103" y="5642372"/>
            <a:ext cx="5175647" cy="714375"/>
          </a:xfrm>
        </p:spPr>
        <p:txBody>
          <a:bodyPr>
            <a:normAutofit fontScale="85000" lnSpcReduction="20000"/>
          </a:bodyPr>
          <a:lstStyle/>
          <a:p>
            <a:pPr marL="385763" indent="-385763" algn="ctr">
              <a:buFontTx/>
              <a:buAutoNum type="alphaLcParenBoth"/>
            </a:pPr>
            <a:r>
              <a:rPr lang="en-US" altLang="de-DE" smtClean="0"/>
              <a:t>A potential deadlock.</a:t>
            </a:r>
          </a:p>
          <a:p>
            <a:pPr marL="385763" indent="-385763" algn="ctr">
              <a:buFontTx/>
              <a:buAutoNum type="alphaLcParenBoth"/>
            </a:pPr>
            <a:r>
              <a:rPr lang="en-US" altLang="de-DE" smtClean="0"/>
              <a:t> (b) an actual deadlock.</a:t>
            </a:r>
          </a:p>
        </p:txBody>
      </p:sp>
      <p:pic>
        <p:nvPicPr>
          <p:cNvPr id="29701"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5088" y="1821656"/>
            <a:ext cx="4350544" cy="320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9" name="Rectangle 2"/>
          <p:cNvSpPr>
            <a:spLocks noGrp="1" noChangeArrowheads="1"/>
          </p:cNvSpPr>
          <p:nvPr>
            <p:ph type="title"/>
          </p:nvPr>
        </p:nvSpPr>
        <p:spPr>
          <a:xfrm>
            <a:off x="549053" y="457200"/>
            <a:ext cx="8229600" cy="838200"/>
          </a:xfrm>
        </p:spPr>
        <p:txBody>
          <a:bodyPr>
            <a:noAutofit/>
          </a:bodyPr>
          <a:lstStyle/>
          <a:p>
            <a:r>
              <a:rPr lang="en-US" altLang="de-DE" dirty="0" smtClean="0"/>
              <a:t>Operating System Concepts (2):</a:t>
            </a:r>
            <a:br>
              <a:rPr lang="en-US" altLang="de-DE" dirty="0" smtClean="0"/>
            </a:br>
            <a:r>
              <a:rPr lang="en-US" altLang="de-DE" dirty="0" smtClean="0"/>
              <a:t>Deadlocks</a:t>
            </a:r>
          </a:p>
        </p:txBody>
      </p:sp>
    </p:spTree>
    <p:extLst>
      <p:ext uri="{BB962C8B-B14F-4D97-AF65-F5344CB8AC3E}">
        <p14:creationId xmlns:p14="http://schemas.microsoft.com/office/powerpoint/2010/main" val="601311210"/>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Times New Roman" panose="02020603050405020304" pitchFamily="18" charset="0"/>
                <a:cs typeface="Times New Roman (Hebrew)" pitchFamily="26" charset="0"/>
              </a:defRPr>
            </a:lvl1pPr>
            <a:lvl2pPr marL="557213" indent="-214313" eaLnBrk="0" hangingPunct="0">
              <a:defRPr sz="2100">
                <a:solidFill>
                  <a:schemeClr val="tx1"/>
                </a:solidFill>
                <a:latin typeface="Times New Roman" panose="02020603050405020304" pitchFamily="18" charset="0"/>
                <a:cs typeface="Times New Roman (Hebrew)" pitchFamily="26" charset="0"/>
              </a:defRPr>
            </a:lvl2pPr>
            <a:lvl3pPr marL="857250" indent="-171450" eaLnBrk="0" hangingPunct="0">
              <a:defRPr sz="2100">
                <a:solidFill>
                  <a:schemeClr val="tx1"/>
                </a:solidFill>
                <a:latin typeface="Times New Roman" panose="02020603050405020304" pitchFamily="18" charset="0"/>
                <a:cs typeface="Times New Roman (Hebrew)" pitchFamily="26" charset="0"/>
              </a:defRPr>
            </a:lvl3pPr>
            <a:lvl4pPr marL="1200150" indent="-171450" eaLnBrk="0" hangingPunct="0">
              <a:defRPr sz="2100">
                <a:solidFill>
                  <a:schemeClr val="tx1"/>
                </a:solidFill>
                <a:latin typeface="Times New Roman" panose="02020603050405020304" pitchFamily="18" charset="0"/>
                <a:cs typeface="Times New Roman (Hebrew)" pitchFamily="26" charset="0"/>
              </a:defRPr>
            </a:lvl4pPr>
            <a:lvl5pPr marL="1543050" indent="-171450" eaLnBrk="0" hangingPunct="0">
              <a:defRPr sz="2100">
                <a:solidFill>
                  <a:schemeClr val="tx1"/>
                </a:solidFill>
                <a:latin typeface="Times New Roman" panose="02020603050405020304" pitchFamily="18" charset="0"/>
                <a:cs typeface="Times New Roman (Hebrew)" pitchFamily="26" charset="0"/>
              </a:defRPr>
            </a:lvl5pPr>
            <a:lvl6pPr marL="18859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6pPr>
            <a:lvl7pPr marL="22288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7pPr>
            <a:lvl8pPr marL="25717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8pPr>
            <a:lvl9pPr marL="29146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9pPr>
          </a:lstStyle>
          <a:p>
            <a:pPr eaLnBrk="1" hangingPunct="1"/>
            <a:fld id="{669CED6F-9B52-4496-8660-3D8B03AB1782}" type="slidenum">
              <a:rPr lang="en-US" altLang="de-DE" sz="1050"/>
              <a:pPr eaLnBrk="1" hangingPunct="1"/>
              <a:t>92</a:t>
            </a:fld>
            <a:endParaRPr lang="en-US" altLang="de-DE" sz="1050"/>
          </a:p>
        </p:txBody>
      </p:sp>
      <p:sp>
        <p:nvSpPr>
          <p:cNvPr id="30724" name="Rectangle 3"/>
          <p:cNvSpPr>
            <a:spLocks noGrp="1" noChangeArrowheads="1"/>
          </p:cNvSpPr>
          <p:nvPr>
            <p:ph type="body" idx="1"/>
          </p:nvPr>
        </p:nvSpPr>
        <p:spPr>
          <a:xfrm>
            <a:off x="2386013" y="5924550"/>
            <a:ext cx="4371975" cy="542925"/>
          </a:xfrm>
        </p:spPr>
        <p:txBody>
          <a:bodyPr>
            <a:normAutofit fontScale="77500" lnSpcReduction="20000"/>
          </a:bodyPr>
          <a:lstStyle/>
          <a:p>
            <a:pPr algn="ctr">
              <a:lnSpc>
                <a:spcPct val="90000"/>
              </a:lnSpc>
              <a:buFontTx/>
              <a:buNone/>
            </a:pPr>
            <a:r>
              <a:rPr lang="en-US" altLang="de-DE" smtClean="0"/>
              <a:t>File system for a university department</a:t>
            </a:r>
          </a:p>
        </p:txBody>
      </p:sp>
      <p:pic>
        <p:nvPicPr>
          <p:cNvPr id="30725" name="Picture 5" descr="C:\B\b4\JPG\foo\1-1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59869" y="1701404"/>
            <a:ext cx="4032647" cy="412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9" name="Rectangle 2"/>
          <p:cNvSpPr>
            <a:spLocks noGrp="1" noChangeArrowheads="1"/>
          </p:cNvSpPr>
          <p:nvPr>
            <p:ph type="title"/>
          </p:nvPr>
        </p:nvSpPr>
        <p:spPr>
          <a:xfrm>
            <a:off x="549053" y="457200"/>
            <a:ext cx="8229600" cy="838200"/>
          </a:xfrm>
        </p:spPr>
        <p:txBody>
          <a:bodyPr>
            <a:noAutofit/>
          </a:bodyPr>
          <a:lstStyle/>
          <a:p>
            <a:r>
              <a:rPr lang="en-US" altLang="de-DE" dirty="0" smtClean="0"/>
              <a:t>Operating System Concepts (3):</a:t>
            </a:r>
            <a:br>
              <a:rPr lang="en-US" altLang="de-DE" dirty="0" smtClean="0"/>
            </a:br>
            <a:r>
              <a:rPr lang="en-US" altLang="de-DE" dirty="0" smtClean="0"/>
              <a:t>Files</a:t>
            </a:r>
          </a:p>
        </p:txBody>
      </p:sp>
    </p:spTree>
    <p:extLst>
      <p:ext uri="{BB962C8B-B14F-4D97-AF65-F5344CB8AC3E}">
        <p14:creationId xmlns:p14="http://schemas.microsoft.com/office/powerpoint/2010/main" val="1514235744"/>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Times New Roman" panose="02020603050405020304" pitchFamily="18" charset="0"/>
                <a:cs typeface="Times New Roman (Hebrew)" pitchFamily="26" charset="0"/>
              </a:defRPr>
            </a:lvl1pPr>
            <a:lvl2pPr marL="557213" indent="-214313" eaLnBrk="0" hangingPunct="0">
              <a:defRPr sz="2100">
                <a:solidFill>
                  <a:schemeClr val="tx1"/>
                </a:solidFill>
                <a:latin typeface="Times New Roman" panose="02020603050405020304" pitchFamily="18" charset="0"/>
                <a:cs typeface="Times New Roman (Hebrew)" pitchFamily="26" charset="0"/>
              </a:defRPr>
            </a:lvl2pPr>
            <a:lvl3pPr marL="857250" indent="-171450" eaLnBrk="0" hangingPunct="0">
              <a:defRPr sz="2100">
                <a:solidFill>
                  <a:schemeClr val="tx1"/>
                </a:solidFill>
                <a:latin typeface="Times New Roman" panose="02020603050405020304" pitchFamily="18" charset="0"/>
                <a:cs typeface="Times New Roman (Hebrew)" pitchFamily="26" charset="0"/>
              </a:defRPr>
            </a:lvl3pPr>
            <a:lvl4pPr marL="1200150" indent="-171450" eaLnBrk="0" hangingPunct="0">
              <a:defRPr sz="2100">
                <a:solidFill>
                  <a:schemeClr val="tx1"/>
                </a:solidFill>
                <a:latin typeface="Times New Roman" panose="02020603050405020304" pitchFamily="18" charset="0"/>
                <a:cs typeface="Times New Roman (Hebrew)" pitchFamily="26" charset="0"/>
              </a:defRPr>
            </a:lvl4pPr>
            <a:lvl5pPr marL="1543050" indent="-171450" eaLnBrk="0" hangingPunct="0">
              <a:defRPr sz="2100">
                <a:solidFill>
                  <a:schemeClr val="tx1"/>
                </a:solidFill>
                <a:latin typeface="Times New Roman" panose="02020603050405020304" pitchFamily="18" charset="0"/>
                <a:cs typeface="Times New Roman (Hebrew)" pitchFamily="26" charset="0"/>
              </a:defRPr>
            </a:lvl5pPr>
            <a:lvl6pPr marL="18859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6pPr>
            <a:lvl7pPr marL="22288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7pPr>
            <a:lvl8pPr marL="25717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8pPr>
            <a:lvl9pPr marL="29146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9pPr>
          </a:lstStyle>
          <a:p>
            <a:pPr eaLnBrk="1" hangingPunct="1"/>
            <a:fld id="{194BA897-A71E-49C0-A18E-58652FEB1BC0}" type="slidenum">
              <a:rPr lang="en-US" altLang="de-DE" sz="1050"/>
              <a:pPr eaLnBrk="1" hangingPunct="1"/>
              <a:t>93</a:t>
            </a:fld>
            <a:endParaRPr lang="en-US" altLang="de-DE" sz="1050"/>
          </a:p>
        </p:txBody>
      </p:sp>
      <p:sp>
        <p:nvSpPr>
          <p:cNvPr id="31748" name="Rectangle 3"/>
          <p:cNvSpPr>
            <a:spLocks noGrp="1" noChangeArrowheads="1"/>
          </p:cNvSpPr>
          <p:nvPr>
            <p:ph type="body" idx="1"/>
          </p:nvPr>
        </p:nvSpPr>
        <p:spPr>
          <a:xfrm>
            <a:off x="2345531" y="4681538"/>
            <a:ext cx="4371975" cy="771525"/>
          </a:xfrm>
        </p:spPr>
        <p:txBody>
          <a:bodyPr>
            <a:normAutofit fontScale="62500" lnSpcReduction="20000"/>
          </a:bodyPr>
          <a:lstStyle/>
          <a:p>
            <a:pPr>
              <a:lnSpc>
                <a:spcPct val="90000"/>
              </a:lnSpc>
            </a:pPr>
            <a:r>
              <a:rPr lang="en-US" altLang="de-DE" sz="2100"/>
              <a:t>Before mounting, </a:t>
            </a:r>
          </a:p>
          <a:p>
            <a:pPr lvl="1">
              <a:lnSpc>
                <a:spcPct val="90000"/>
              </a:lnSpc>
            </a:pPr>
            <a:r>
              <a:rPr lang="en-US" altLang="de-DE" sz="1800"/>
              <a:t>files on floppy are inaccessible</a:t>
            </a:r>
          </a:p>
          <a:p>
            <a:pPr>
              <a:lnSpc>
                <a:spcPct val="90000"/>
              </a:lnSpc>
            </a:pPr>
            <a:r>
              <a:rPr lang="en-US" altLang="de-DE" sz="2100"/>
              <a:t>After mounting floppy on b,</a:t>
            </a:r>
          </a:p>
          <a:p>
            <a:pPr lvl="1">
              <a:lnSpc>
                <a:spcPct val="90000"/>
              </a:lnSpc>
            </a:pPr>
            <a:r>
              <a:rPr lang="en-US" altLang="de-DE" sz="1800"/>
              <a:t>files on floppy are part of file hierarchy</a:t>
            </a:r>
          </a:p>
        </p:txBody>
      </p:sp>
      <p:pic>
        <p:nvPicPr>
          <p:cNvPr id="31749" name="Picture 6" descr="C:\B\b4\JPG\foo\1-1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39616" y="1637110"/>
            <a:ext cx="4118372"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9" name="Rectangle 2"/>
          <p:cNvSpPr>
            <a:spLocks noGrp="1" noChangeArrowheads="1"/>
          </p:cNvSpPr>
          <p:nvPr>
            <p:ph type="title"/>
          </p:nvPr>
        </p:nvSpPr>
        <p:spPr>
          <a:xfrm>
            <a:off x="549053" y="457200"/>
            <a:ext cx="8229600" cy="838200"/>
          </a:xfrm>
        </p:spPr>
        <p:txBody>
          <a:bodyPr anchor="ctr">
            <a:noAutofit/>
          </a:bodyPr>
          <a:lstStyle/>
          <a:p>
            <a:r>
              <a:rPr lang="en-US" altLang="de-DE" dirty="0" smtClean="0"/>
              <a:t>Operating System Concepts (4)</a:t>
            </a:r>
          </a:p>
        </p:txBody>
      </p:sp>
    </p:spTree>
    <p:extLst>
      <p:ext uri="{BB962C8B-B14F-4D97-AF65-F5344CB8AC3E}">
        <p14:creationId xmlns:p14="http://schemas.microsoft.com/office/powerpoint/2010/main" val="1993194263"/>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Times New Roman" panose="02020603050405020304" pitchFamily="18" charset="0"/>
                <a:cs typeface="Times New Roman (Hebrew)" pitchFamily="26" charset="0"/>
              </a:defRPr>
            </a:lvl1pPr>
            <a:lvl2pPr marL="557213" indent="-214313" eaLnBrk="0" hangingPunct="0">
              <a:defRPr sz="2100">
                <a:solidFill>
                  <a:schemeClr val="tx1"/>
                </a:solidFill>
                <a:latin typeface="Times New Roman" panose="02020603050405020304" pitchFamily="18" charset="0"/>
                <a:cs typeface="Times New Roman (Hebrew)" pitchFamily="26" charset="0"/>
              </a:defRPr>
            </a:lvl2pPr>
            <a:lvl3pPr marL="857250" indent="-171450" eaLnBrk="0" hangingPunct="0">
              <a:defRPr sz="2100">
                <a:solidFill>
                  <a:schemeClr val="tx1"/>
                </a:solidFill>
                <a:latin typeface="Times New Roman" panose="02020603050405020304" pitchFamily="18" charset="0"/>
                <a:cs typeface="Times New Roman (Hebrew)" pitchFamily="26" charset="0"/>
              </a:defRPr>
            </a:lvl3pPr>
            <a:lvl4pPr marL="1200150" indent="-171450" eaLnBrk="0" hangingPunct="0">
              <a:defRPr sz="2100">
                <a:solidFill>
                  <a:schemeClr val="tx1"/>
                </a:solidFill>
                <a:latin typeface="Times New Roman" panose="02020603050405020304" pitchFamily="18" charset="0"/>
                <a:cs typeface="Times New Roman (Hebrew)" pitchFamily="26" charset="0"/>
              </a:defRPr>
            </a:lvl4pPr>
            <a:lvl5pPr marL="1543050" indent="-171450" eaLnBrk="0" hangingPunct="0">
              <a:defRPr sz="2100">
                <a:solidFill>
                  <a:schemeClr val="tx1"/>
                </a:solidFill>
                <a:latin typeface="Times New Roman" panose="02020603050405020304" pitchFamily="18" charset="0"/>
                <a:cs typeface="Times New Roman (Hebrew)" pitchFamily="26" charset="0"/>
              </a:defRPr>
            </a:lvl5pPr>
            <a:lvl6pPr marL="18859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6pPr>
            <a:lvl7pPr marL="22288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7pPr>
            <a:lvl8pPr marL="25717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8pPr>
            <a:lvl9pPr marL="29146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9pPr>
          </a:lstStyle>
          <a:p>
            <a:pPr eaLnBrk="1" hangingPunct="1"/>
            <a:fld id="{8DBE222D-9F3A-45AE-B038-B2013F80B439}" type="slidenum">
              <a:rPr lang="en-US" altLang="de-DE" sz="1050"/>
              <a:pPr eaLnBrk="1" hangingPunct="1"/>
              <a:t>94</a:t>
            </a:fld>
            <a:endParaRPr lang="en-US" altLang="de-DE" sz="1050"/>
          </a:p>
        </p:txBody>
      </p:sp>
      <p:sp>
        <p:nvSpPr>
          <p:cNvPr id="32772" name="Rectangle 3"/>
          <p:cNvSpPr>
            <a:spLocks noGrp="1" noChangeArrowheads="1"/>
          </p:cNvSpPr>
          <p:nvPr>
            <p:ph type="body" idx="1"/>
          </p:nvPr>
        </p:nvSpPr>
        <p:spPr>
          <a:xfrm>
            <a:off x="2386013" y="5124450"/>
            <a:ext cx="4371975" cy="971550"/>
          </a:xfrm>
        </p:spPr>
        <p:txBody>
          <a:bodyPr/>
          <a:lstStyle/>
          <a:p>
            <a:pPr algn="ctr">
              <a:buFontTx/>
              <a:buNone/>
            </a:pPr>
            <a:r>
              <a:rPr lang="en-US" altLang="de-DE" smtClean="0"/>
              <a:t>Two processes connected by a pipe</a:t>
            </a:r>
          </a:p>
        </p:txBody>
      </p:sp>
      <p:pic>
        <p:nvPicPr>
          <p:cNvPr id="3277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64694" y="2286001"/>
            <a:ext cx="2670572" cy="179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9" name="Rectangle 2"/>
          <p:cNvSpPr>
            <a:spLocks noGrp="1" noChangeArrowheads="1"/>
          </p:cNvSpPr>
          <p:nvPr>
            <p:ph type="title"/>
          </p:nvPr>
        </p:nvSpPr>
        <p:spPr>
          <a:xfrm>
            <a:off x="549053" y="457200"/>
            <a:ext cx="8229600" cy="838200"/>
          </a:xfrm>
        </p:spPr>
        <p:txBody>
          <a:bodyPr anchor="ctr">
            <a:noAutofit/>
          </a:bodyPr>
          <a:lstStyle/>
          <a:p>
            <a:r>
              <a:rPr lang="en-US" altLang="de-DE" dirty="0" smtClean="0"/>
              <a:t>Operating System Concepts (5)</a:t>
            </a:r>
          </a:p>
        </p:txBody>
      </p:sp>
    </p:spTree>
    <p:extLst>
      <p:ext uri="{BB962C8B-B14F-4D97-AF65-F5344CB8AC3E}">
        <p14:creationId xmlns:p14="http://schemas.microsoft.com/office/powerpoint/2010/main" val="2058662809"/>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Times New Roman" panose="02020603050405020304" pitchFamily="18" charset="0"/>
                <a:cs typeface="Times New Roman (Hebrew)" pitchFamily="26" charset="0"/>
              </a:defRPr>
            </a:lvl1pPr>
            <a:lvl2pPr marL="557213" indent="-214313" eaLnBrk="0" hangingPunct="0">
              <a:defRPr sz="2100">
                <a:solidFill>
                  <a:schemeClr val="tx1"/>
                </a:solidFill>
                <a:latin typeface="Times New Roman" panose="02020603050405020304" pitchFamily="18" charset="0"/>
                <a:cs typeface="Times New Roman (Hebrew)" pitchFamily="26" charset="0"/>
              </a:defRPr>
            </a:lvl2pPr>
            <a:lvl3pPr marL="857250" indent="-171450" eaLnBrk="0" hangingPunct="0">
              <a:defRPr sz="2100">
                <a:solidFill>
                  <a:schemeClr val="tx1"/>
                </a:solidFill>
                <a:latin typeface="Times New Roman" panose="02020603050405020304" pitchFamily="18" charset="0"/>
                <a:cs typeface="Times New Roman (Hebrew)" pitchFamily="26" charset="0"/>
              </a:defRPr>
            </a:lvl3pPr>
            <a:lvl4pPr marL="1200150" indent="-171450" eaLnBrk="0" hangingPunct="0">
              <a:defRPr sz="2100">
                <a:solidFill>
                  <a:schemeClr val="tx1"/>
                </a:solidFill>
                <a:latin typeface="Times New Roman" panose="02020603050405020304" pitchFamily="18" charset="0"/>
                <a:cs typeface="Times New Roman (Hebrew)" pitchFamily="26" charset="0"/>
              </a:defRPr>
            </a:lvl4pPr>
            <a:lvl5pPr marL="1543050" indent="-171450" eaLnBrk="0" hangingPunct="0">
              <a:defRPr sz="2100">
                <a:solidFill>
                  <a:schemeClr val="tx1"/>
                </a:solidFill>
                <a:latin typeface="Times New Roman" panose="02020603050405020304" pitchFamily="18" charset="0"/>
                <a:cs typeface="Times New Roman (Hebrew)" pitchFamily="26" charset="0"/>
              </a:defRPr>
            </a:lvl5pPr>
            <a:lvl6pPr marL="18859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6pPr>
            <a:lvl7pPr marL="22288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7pPr>
            <a:lvl8pPr marL="25717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8pPr>
            <a:lvl9pPr marL="29146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9pPr>
          </a:lstStyle>
          <a:p>
            <a:pPr eaLnBrk="1" hangingPunct="1"/>
            <a:fld id="{4C80BBE3-FCCF-455C-B198-DB08F2E5CBC7}" type="slidenum">
              <a:rPr lang="en-US" altLang="de-DE" sz="1050"/>
              <a:pPr eaLnBrk="1" hangingPunct="1"/>
              <a:t>95</a:t>
            </a:fld>
            <a:endParaRPr lang="en-US" altLang="de-DE" sz="1050"/>
          </a:p>
        </p:txBody>
      </p:sp>
      <p:sp>
        <p:nvSpPr>
          <p:cNvPr id="33795" name="Rectangle 2"/>
          <p:cNvSpPr>
            <a:spLocks noGrp="1" noChangeArrowheads="1"/>
          </p:cNvSpPr>
          <p:nvPr>
            <p:ph type="title"/>
          </p:nvPr>
        </p:nvSpPr>
        <p:spPr>
          <a:xfrm>
            <a:off x="457200" y="76200"/>
            <a:ext cx="8229600" cy="838200"/>
          </a:xfrm>
        </p:spPr>
        <p:txBody>
          <a:bodyPr/>
          <a:lstStyle/>
          <a:p>
            <a:r>
              <a:rPr lang="en-US" altLang="de-DE" dirty="0" smtClean="0"/>
              <a:t>Steps in Making a System Call </a:t>
            </a:r>
          </a:p>
        </p:txBody>
      </p:sp>
      <p:sp>
        <p:nvSpPr>
          <p:cNvPr id="33796" name="Rectangle 3"/>
          <p:cNvSpPr>
            <a:spLocks noGrp="1" noChangeArrowheads="1"/>
          </p:cNvSpPr>
          <p:nvPr>
            <p:ph type="body" idx="1"/>
          </p:nvPr>
        </p:nvSpPr>
        <p:spPr>
          <a:xfrm>
            <a:off x="2437210" y="5409010"/>
            <a:ext cx="4371975" cy="939403"/>
          </a:xfrm>
        </p:spPr>
        <p:txBody>
          <a:bodyPr>
            <a:normAutofit fontScale="92500" lnSpcReduction="10000"/>
          </a:bodyPr>
          <a:lstStyle/>
          <a:p>
            <a:pPr>
              <a:buFontTx/>
              <a:buNone/>
            </a:pPr>
            <a:r>
              <a:rPr lang="en-US" altLang="de-DE" sz="2100"/>
              <a:t>There are 11 steps in making the system call</a:t>
            </a:r>
          </a:p>
          <a:p>
            <a:pPr>
              <a:buFontTx/>
              <a:buNone/>
            </a:pPr>
            <a:r>
              <a:rPr lang="en-US" altLang="de-DE" sz="1800">
                <a:latin typeface="Tahoma" panose="020B0604030504040204" pitchFamily="34" charset="0"/>
              </a:rPr>
              <a:t>                 read (fd, buffer, nbytes)</a:t>
            </a:r>
          </a:p>
        </p:txBody>
      </p:sp>
      <p:pic>
        <p:nvPicPr>
          <p:cNvPr id="33797" name="Picture 5" descr="C:\B\b4\JPG\foo\1-17.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76550" y="1796654"/>
            <a:ext cx="3820716" cy="3607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353408059"/>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Times New Roman" panose="02020603050405020304" pitchFamily="18" charset="0"/>
                <a:cs typeface="Times New Roman (Hebrew)" pitchFamily="26" charset="0"/>
              </a:defRPr>
            </a:lvl1pPr>
            <a:lvl2pPr marL="557213" indent="-214313" eaLnBrk="0" hangingPunct="0">
              <a:defRPr sz="2100">
                <a:solidFill>
                  <a:schemeClr val="tx1"/>
                </a:solidFill>
                <a:latin typeface="Times New Roman" panose="02020603050405020304" pitchFamily="18" charset="0"/>
                <a:cs typeface="Times New Roman (Hebrew)" pitchFamily="26" charset="0"/>
              </a:defRPr>
            </a:lvl2pPr>
            <a:lvl3pPr marL="857250" indent="-171450" eaLnBrk="0" hangingPunct="0">
              <a:defRPr sz="2100">
                <a:solidFill>
                  <a:schemeClr val="tx1"/>
                </a:solidFill>
                <a:latin typeface="Times New Roman" panose="02020603050405020304" pitchFamily="18" charset="0"/>
                <a:cs typeface="Times New Roman (Hebrew)" pitchFamily="26" charset="0"/>
              </a:defRPr>
            </a:lvl3pPr>
            <a:lvl4pPr marL="1200150" indent="-171450" eaLnBrk="0" hangingPunct="0">
              <a:defRPr sz="2100">
                <a:solidFill>
                  <a:schemeClr val="tx1"/>
                </a:solidFill>
                <a:latin typeface="Times New Roman" panose="02020603050405020304" pitchFamily="18" charset="0"/>
                <a:cs typeface="Times New Roman (Hebrew)" pitchFamily="26" charset="0"/>
              </a:defRPr>
            </a:lvl4pPr>
            <a:lvl5pPr marL="1543050" indent="-171450" eaLnBrk="0" hangingPunct="0">
              <a:defRPr sz="2100">
                <a:solidFill>
                  <a:schemeClr val="tx1"/>
                </a:solidFill>
                <a:latin typeface="Times New Roman" panose="02020603050405020304" pitchFamily="18" charset="0"/>
                <a:cs typeface="Times New Roman (Hebrew)" pitchFamily="26" charset="0"/>
              </a:defRPr>
            </a:lvl5pPr>
            <a:lvl6pPr marL="18859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6pPr>
            <a:lvl7pPr marL="22288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7pPr>
            <a:lvl8pPr marL="25717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8pPr>
            <a:lvl9pPr marL="29146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9pPr>
          </a:lstStyle>
          <a:p>
            <a:pPr eaLnBrk="1" hangingPunct="1"/>
            <a:fld id="{B62C67E2-EC6F-41C2-9711-70E0B91753E7}" type="slidenum">
              <a:rPr lang="en-US" altLang="de-DE" sz="1050"/>
              <a:pPr eaLnBrk="1" hangingPunct="1"/>
              <a:t>96</a:t>
            </a:fld>
            <a:endParaRPr lang="en-US" altLang="de-DE" sz="1050"/>
          </a:p>
        </p:txBody>
      </p:sp>
      <p:sp>
        <p:nvSpPr>
          <p:cNvPr id="34819" name="Rectangle 2"/>
          <p:cNvSpPr>
            <a:spLocks noGrp="1" noChangeArrowheads="1"/>
          </p:cNvSpPr>
          <p:nvPr>
            <p:ph type="title"/>
          </p:nvPr>
        </p:nvSpPr>
        <p:spPr>
          <a:xfrm>
            <a:off x="914400" y="152400"/>
            <a:ext cx="7455872" cy="1143000"/>
          </a:xfrm>
        </p:spPr>
        <p:txBody>
          <a:bodyPr anchor="ctr">
            <a:normAutofit/>
          </a:bodyPr>
          <a:lstStyle/>
          <a:p>
            <a:r>
              <a:rPr lang="en-US" altLang="de-DE" dirty="0"/>
              <a:t>Some System Calls For Process Management</a:t>
            </a:r>
          </a:p>
        </p:txBody>
      </p:sp>
      <p:sp>
        <p:nvSpPr>
          <p:cNvPr id="34820" name="Rectangle 3"/>
          <p:cNvSpPr>
            <a:spLocks noGrp="1" noChangeArrowheads="1"/>
          </p:cNvSpPr>
          <p:nvPr>
            <p:ph type="body" idx="1"/>
          </p:nvPr>
        </p:nvSpPr>
        <p:spPr/>
        <p:txBody>
          <a:bodyPr/>
          <a:lstStyle/>
          <a:p>
            <a:pPr>
              <a:buFontTx/>
              <a:buNone/>
            </a:pPr>
            <a:endParaRPr lang="en-US" altLang="de-DE" sz="2700"/>
          </a:p>
          <a:p>
            <a:pPr>
              <a:buFontTx/>
              <a:buNone/>
            </a:pPr>
            <a:endParaRPr lang="en-US" altLang="de-DE" sz="2700"/>
          </a:p>
          <a:p>
            <a:pPr>
              <a:buFontTx/>
              <a:buNone/>
            </a:pPr>
            <a:endParaRPr lang="en-US" altLang="de-DE" smtClean="0"/>
          </a:p>
          <a:p>
            <a:pPr>
              <a:buFontTx/>
              <a:buNone/>
            </a:pPr>
            <a:endParaRPr lang="en-US" altLang="de-DE" smtClean="0"/>
          </a:p>
          <a:p>
            <a:pPr>
              <a:buFontTx/>
              <a:buNone/>
            </a:pPr>
            <a:endParaRPr lang="en-US" altLang="de-DE" smtClean="0"/>
          </a:p>
        </p:txBody>
      </p:sp>
      <p:pic>
        <p:nvPicPr>
          <p:cNvPr id="34821" name="Picture 5"/>
          <p:cNvPicPr>
            <a:picLocks noChangeAspect="1" noChangeArrowheads="1"/>
          </p:cNvPicPr>
          <p:nvPr/>
        </p:nvPicPr>
        <p:blipFill>
          <a:blip r:embed="rId2">
            <a:extLst>
              <a:ext uri="{28A0092B-C50C-407E-A947-70E740481C1C}">
                <a14:useLocalDpi xmlns:a14="http://schemas.microsoft.com/office/drawing/2010/main" val="0"/>
              </a:ext>
            </a:extLst>
          </a:blip>
          <a:srcRect b="77843"/>
          <a:stretch>
            <a:fillRect/>
          </a:stretch>
        </p:blipFill>
        <p:spPr bwMode="auto">
          <a:xfrm>
            <a:off x="2413397" y="1866900"/>
            <a:ext cx="4561284" cy="2230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46243143"/>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Times New Roman" panose="02020603050405020304" pitchFamily="18" charset="0"/>
                <a:cs typeface="Times New Roman (Hebrew)" pitchFamily="26" charset="0"/>
              </a:defRPr>
            </a:lvl1pPr>
            <a:lvl2pPr marL="557213" indent="-214313" eaLnBrk="0" hangingPunct="0">
              <a:defRPr sz="2100">
                <a:solidFill>
                  <a:schemeClr val="tx1"/>
                </a:solidFill>
                <a:latin typeface="Times New Roman" panose="02020603050405020304" pitchFamily="18" charset="0"/>
                <a:cs typeface="Times New Roman (Hebrew)" pitchFamily="26" charset="0"/>
              </a:defRPr>
            </a:lvl2pPr>
            <a:lvl3pPr marL="857250" indent="-171450" eaLnBrk="0" hangingPunct="0">
              <a:defRPr sz="2100">
                <a:solidFill>
                  <a:schemeClr val="tx1"/>
                </a:solidFill>
                <a:latin typeface="Times New Roman" panose="02020603050405020304" pitchFamily="18" charset="0"/>
                <a:cs typeface="Times New Roman (Hebrew)" pitchFamily="26" charset="0"/>
              </a:defRPr>
            </a:lvl3pPr>
            <a:lvl4pPr marL="1200150" indent="-171450" eaLnBrk="0" hangingPunct="0">
              <a:defRPr sz="2100">
                <a:solidFill>
                  <a:schemeClr val="tx1"/>
                </a:solidFill>
                <a:latin typeface="Times New Roman" panose="02020603050405020304" pitchFamily="18" charset="0"/>
                <a:cs typeface="Times New Roman (Hebrew)" pitchFamily="26" charset="0"/>
              </a:defRPr>
            </a:lvl4pPr>
            <a:lvl5pPr marL="1543050" indent="-171450" eaLnBrk="0" hangingPunct="0">
              <a:defRPr sz="2100">
                <a:solidFill>
                  <a:schemeClr val="tx1"/>
                </a:solidFill>
                <a:latin typeface="Times New Roman" panose="02020603050405020304" pitchFamily="18" charset="0"/>
                <a:cs typeface="Times New Roman (Hebrew)" pitchFamily="26" charset="0"/>
              </a:defRPr>
            </a:lvl5pPr>
            <a:lvl6pPr marL="18859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6pPr>
            <a:lvl7pPr marL="22288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7pPr>
            <a:lvl8pPr marL="25717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8pPr>
            <a:lvl9pPr marL="29146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9pPr>
          </a:lstStyle>
          <a:p>
            <a:pPr eaLnBrk="1" hangingPunct="1"/>
            <a:fld id="{6EF846AF-34AF-412F-9BEB-01D3316F93EB}" type="slidenum">
              <a:rPr lang="en-US" altLang="de-DE" sz="1050"/>
              <a:pPr eaLnBrk="1" hangingPunct="1"/>
              <a:t>97</a:t>
            </a:fld>
            <a:endParaRPr lang="en-US" altLang="de-DE" sz="1050"/>
          </a:p>
        </p:txBody>
      </p:sp>
      <p:sp>
        <p:nvSpPr>
          <p:cNvPr id="35843" name="Rectangle 2"/>
          <p:cNvSpPr>
            <a:spLocks noGrp="1" noChangeArrowheads="1"/>
          </p:cNvSpPr>
          <p:nvPr>
            <p:ph type="title"/>
          </p:nvPr>
        </p:nvSpPr>
        <p:spPr>
          <a:xfrm>
            <a:off x="762000" y="295275"/>
            <a:ext cx="7543799" cy="1143000"/>
          </a:xfrm>
        </p:spPr>
        <p:txBody>
          <a:bodyPr anchor="ctr">
            <a:normAutofit/>
          </a:bodyPr>
          <a:lstStyle/>
          <a:p>
            <a:r>
              <a:rPr lang="en-US" altLang="de-DE" dirty="0"/>
              <a:t>Some System Calls For File Management</a:t>
            </a:r>
            <a:endParaRPr lang="en-US" altLang="de-DE" dirty="0" smtClean="0"/>
          </a:p>
        </p:txBody>
      </p:sp>
      <p:pic>
        <p:nvPicPr>
          <p:cNvPr id="35844" name="Picture 5"/>
          <p:cNvPicPr>
            <a:picLocks noChangeAspect="1" noChangeArrowheads="1"/>
          </p:cNvPicPr>
          <p:nvPr/>
        </p:nvPicPr>
        <p:blipFill>
          <a:blip r:embed="rId2">
            <a:extLst>
              <a:ext uri="{28A0092B-C50C-407E-A947-70E740481C1C}">
                <a14:useLocalDpi xmlns:a14="http://schemas.microsoft.com/office/drawing/2010/main" val="0"/>
              </a:ext>
            </a:extLst>
          </a:blip>
          <a:srcRect t="21257" b="47963"/>
          <a:stretch>
            <a:fillRect/>
          </a:stretch>
        </p:blipFill>
        <p:spPr bwMode="auto">
          <a:xfrm>
            <a:off x="2582467" y="1816894"/>
            <a:ext cx="4307681" cy="2740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560535398"/>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Times New Roman" panose="02020603050405020304" pitchFamily="18" charset="0"/>
                <a:cs typeface="Times New Roman (Hebrew)" pitchFamily="26" charset="0"/>
              </a:defRPr>
            </a:lvl1pPr>
            <a:lvl2pPr marL="557213" indent="-214313" eaLnBrk="0" hangingPunct="0">
              <a:defRPr sz="2100">
                <a:solidFill>
                  <a:schemeClr val="tx1"/>
                </a:solidFill>
                <a:latin typeface="Times New Roman" panose="02020603050405020304" pitchFamily="18" charset="0"/>
                <a:cs typeface="Times New Roman (Hebrew)" pitchFamily="26" charset="0"/>
              </a:defRPr>
            </a:lvl2pPr>
            <a:lvl3pPr marL="857250" indent="-171450" eaLnBrk="0" hangingPunct="0">
              <a:defRPr sz="2100">
                <a:solidFill>
                  <a:schemeClr val="tx1"/>
                </a:solidFill>
                <a:latin typeface="Times New Roman" panose="02020603050405020304" pitchFamily="18" charset="0"/>
                <a:cs typeface="Times New Roman (Hebrew)" pitchFamily="26" charset="0"/>
              </a:defRPr>
            </a:lvl3pPr>
            <a:lvl4pPr marL="1200150" indent="-171450" eaLnBrk="0" hangingPunct="0">
              <a:defRPr sz="2100">
                <a:solidFill>
                  <a:schemeClr val="tx1"/>
                </a:solidFill>
                <a:latin typeface="Times New Roman" panose="02020603050405020304" pitchFamily="18" charset="0"/>
                <a:cs typeface="Times New Roman (Hebrew)" pitchFamily="26" charset="0"/>
              </a:defRPr>
            </a:lvl4pPr>
            <a:lvl5pPr marL="1543050" indent="-171450" eaLnBrk="0" hangingPunct="0">
              <a:defRPr sz="2100">
                <a:solidFill>
                  <a:schemeClr val="tx1"/>
                </a:solidFill>
                <a:latin typeface="Times New Roman" panose="02020603050405020304" pitchFamily="18" charset="0"/>
                <a:cs typeface="Times New Roman (Hebrew)" pitchFamily="26" charset="0"/>
              </a:defRPr>
            </a:lvl5pPr>
            <a:lvl6pPr marL="18859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6pPr>
            <a:lvl7pPr marL="22288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7pPr>
            <a:lvl8pPr marL="25717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8pPr>
            <a:lvl9pPr marL="29146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9pPr>
          </a:lstStyle>
          <a:p>
            <a:pPr eaLnBrk="1" hangingPunct="1"/>
            <a:fld id="{ED8F40F7-37C8-491A-A8A2-AAAD8430EC2B}" type="slidenum">
              <a:rPr lang="en-US" altLang="de-DE" sz="1050"/>
              <a:pPr eaLnBrk="1" hangingPunct="1"/>
              <a:t>98</a:t>
            </a:fld>
            <a:endParaRPr lang="en-US" altLang="de-DE" sz="1050"/>
          </a:p>
        </p:txBody>
      </p:sp>
      <p:sp>
        <p:nvSpPr>
          <p:cNvPr id="36867" name="Rectangle 2"/>
          <p:cNvSpPr>
            <a:spLocks noGrp="1" noChangeArrowheads="1"/>
          </p:cNvSpPr>
          <p:nvPr>
            <p:ph type="title"/>
          </p:nvPr>
        </p:nvSpPr>
        <p:spPr>
          <a:xfrm>
            <a:off x="762000" y="234554"/>
            <a:ext cx="7760673" cy="1143000"/>
          </a:xfrm>
        </p:spPr>
        <p:txBody>
          <a:bodyPr anchor="ctr">
            <a:normAutofit/>
          </a:bodyPr>
          <a:lstStyle/>
          <a:p>
            <a:r>
              <a:rPr lang="en-US" altLang="de-DE" dirty="0"/>
              <a:t>Some System Calls For Directory Management</a:t>
            </a:r>
            <a:endParaRPr lang="en-US" altLang="de-DE" dirty="0" smtClean="0"/>
          </a:p>
        </p:txBody>
      </p:sp>
      <p:pic>
        <p:nvPicPr>
          <p:cNvPr id="36868" name="Picture 5"/>
          <p:cNvPicPr>
            <a:picLocks noChangeAspect="1" noChangeArrowheads="1"/>
          </p:cNvPicPr>
          <p:nvPr/>
        </p:nvPicPr>
        <p:blipFill>
          <a:blip r:embed="rId2">
            <a:extLst>
              <a:ext uri="{28A0092B-C50C-407E-A947-70E740481C1C}">
                <a14:useLocalDpi xmlns:a14="http://schemas.microsoft.com/office/drawing/2010/main" val="0"/>
              </a:ext>
            </a:extLst>
          </a:blip>
          <a:srcRect t="51289" b="19279"/>
          <a:stretch>
            <a:fillRect/>
          </a:stretch>
        </p:blipFill>
        <p:spPr bwMode="auto">
          <a:xfrm>
            <a:off x="2538413" y="1735931"/>
            <a:ext cx="4366022" cy="270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073010338"/>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Times New Roman" panose="02020603050405020304" pitchFamily="18" charset="0"/>
                <a:cs typeface="Times New Roman (Hebrew)" pitchFamily="26" charset="0"/>
              </a:defRPr>
            </a:lvl1pPr>
            <a:lvl2pPr marL="557213" indent="-214313" eaLnBrk="0" hangingPunct="0">
              <a:defRPr sz="2100">
                <a:solidFill>
                  <a:schemeClr val="tx1"/>
                </a:solidFill>
                <a:latin typeface="Times New Roman" panose="02020603050405020304" pitchFamily="18" charset="0"/>
                <a:cs typeface="Times New Roman (Hebrew)" pitchFamily="26" charset="0"/>
              </a:defRPr>
            </a:lvl2pPr>
            <a:lvl3pPr marL="857250" indent="-171450" eaLnBrk="0" hangingPunct="0">
              <a:defRPr sz="2100">
                <a:solidFill>
                  <a:schemeClr val="tx1"/>
                </a:solidFill>
                <a:latin typeface="Times New Roman" panose="02020603050405020304" pitchFamily="18" charset="0"/>
                <a:cs typeface="Times New Roman (Hebrew)" pitchFamily="26" charset="0"/>
              </a:defRPr>
            </a:lvl3pPr>
            <a:lvl4pPr marL="1200150" indent="-171450" eaLnBrk="0" hangingPunct="0">
              <a:defRPr sz="2100">
                <a:solidFill>
                  <a:schemeClr val="tx1"/>
                </a:solidFill>
                <a:latin typeface="Times New Roman" panose="02020603050405020304" pitchFamily="18" charset="0"/>
                <a:cs typeface="Times New Roman (Hebrew)" pitchFamily="26" charset="0"/>
              </a:defRPr>
            </a:lvl4pPr>
            <a:lvl5pPr marL="1543050" indent="-171450" eaLnBrk="0" hangingPunct="0">
              <a:defRPr sz="2100">
                <a:solidFill>
                  <a:schemeClr val="tx1"/>
                </a:solidFill>
                <a:latin typeface="Times New Roman" panose="02020603050405020304" pitchFamily="18" charset="0"/>
                <a:cs typeface="Times New Roman (Hebrew)" pitchFamily="26" charset="0"/>
              </a:defRPr>
            </a:lvl5pPr>
            <a:lvl6pPr marL="18859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6pPr>
            <a:lvl7pPr marL="22288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7pPr>
            <a:lvl8pPr marL="25717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8pPr>
            <a:lvl9pPr marL="29146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9pPr>
          </a:lstStyle>
          <a:p>
            <a:pPr eaLnBrk="1" hangingPunct="1"/>
            <a:fld id="{BF0932EC-3A55-46FA-B887-9B178970E03D}" type="slidenum">
              <a:rPr lang="en-US" altLang="de-DE" sz="1050"/>
              <a:pPr eaLnBrk="1" hangingPunct="1"/>
              <a:t>99</a:t>
            </a:fld>
            <a:endParaRPr lang="en-US" altLang="de-DE" sz="1050"/>
          </a:p>
        </p:txBody>
      </p:sp>
      <p:sp>
        <p:nvSpPr>
          <p:cNvPr id="37891" name="Rectangle 2"/>
          <p:cNvSpPr>
            <a:spLocks noGrp="1" noChangeArrowheads="1"/>
          </p:cNvSpPr>
          <p:nvPr>
            <p:ph type="title"/>
          </p:nvPr>
        </p:nvSpPr>
        <p:spPr>
          <a:xfrm>
            <a:off x="685801" y="295275"/>
            <a:ext cx="7836872" cy="1143000"/>
          </a:xfrm>
        </p:spPr>
        <p:txBody>
          <a:bodyPr anchor="ctr">
            <a:normAutofit/>
          </a:bodyPr>
          <a:lstStyle/>
          <a:p>
            <a:r>
              <a:rPr lang="en-US" altLang="de-DE" dirty="0"/>
              <a:t>Some System Calls For Miscellaneous Tasks</a:t>
            </a:r>
            <a:endParaRPr lang="en-US" altLang="de-DE" dirty="0" smtClean="0"/>
          </a:p>
        </p:txBody>
      </p:sp>
      <p:pic>
        <p:nvPicPr>
          <p:cNvPr id="37892" name="Picture 5"/>
          <p:cNvPicPr>
            <a:picLocks noChangeAspect="1" noChangeArrowheads="1"/>
          </p:cNvPicPr>
          <p:nvPr/>
        </p:nvPicPr>
        <p:blipFill>
          <a:blip r:embed="rId2">
            <a:extLst>
              <a:ext uri="{28A0092B-C50C-407E-A947-70E740481C1C}">
                <a14:useLocalDpi xmlns:a14="http://schemas.microsoft.com/office/drawing/2010/main" val="0"/>
              </a:ext>
            </a:extLst>
          </a:blip>
          <a:srcRect t="79295" b="-5016"/>
          <a:stretch>
            <a:fillRect/>
          </a:stretch>
        </p:blipFill>
        <p:spPr bwMode="auto">
          <a:xfrm>
            <a:off x="2546747" y="1647825"/>
            <a:ext cx="4427934" cy="2397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32909734"/>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Times New Roman" panose="02020603050405020304" pitchFamily="18" charset="0"/>
                <a:cs typeface="Times New Roman (Hebrew)" pitchFamily="26" charset="0"/>
              </a:defRPr>
            </a:lvl1pPr>
            <a:lvl2pPr marL="557213" indent="-214313" eaLnBrk="0" hangingPunct="0">
              <a:defRPr sz="2100">
                <a:solidFill>
                  <a:schemeClr val="tx1"/>
                </a:solidFill>
                <a:latin typeface="Times New Roman" panose="02020603050405020304" pitchFamily="18" charset="0"/>
                <a:cs typeface="Times New Roman (Hebrew)" pitchFamily="26" charset="0"/>
              </a:defRPr>
            </a:lvl2pPr>
            <a:lvl3pPr marL="857250" indent="-171450" eaLnBrk="0" hangingPunct="0">
              <a:defRPr sz="2100">
                <a:solidFill>
                  <a:schemeClr val="tx1"/>
                </a:solidFill>
                <a:latin typeface="Times New Roman" panose="02020603050405020304" pitchFamily="18" charset="0"/>
                <a:cs typeface="Times New Roman (Hebrew)" pitchFamily="26" charset="0"/>
              </a:defRPr>
            </a:lvl3pPr>
            <a:lvl4pPr marL="1200150" indent="-171450" eaLnBrk="0" hangingPunct="0">
              <a:defRPr sz="2100">
                <a:solidFill>
                  <a:schemeClr val="tx1"/>
                </a:solidFill>
                <a:latin typeface="Times New Roman" panose="02020603050405020304" pitchFamily="18" charset="0"/>
                <a:cs typeface="Times New Roman (Hebrew)" pitchFamily="26" charset="0"/>
              </a:defRPr>
            </a:lvl4pPr>
            <a:lvl5pPr marL="1543050" indent="-171450" eaLnBrk="0" hangingPunct="0">
              <a:defRPr sz="2100">
                <a:solidFill>
                  <a:schemeClr val="tx1"/>
                </a:solidFill>
                <a:latin typeface="Times New Roman" panose="02020603050405020304" pitchFamily="18" charset="0"/>
                <a:cs typeface="Times New Roman (Hebrew)" pitchFamily="26" charset="0"/>
              </a:defRPr>
            </a:lvl5pPr>
            <a:lvl6pPr marL="18859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6pPr>
            <a:lvl7pPr marL="22288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7pPr>
            <a:lvl8pPr marL="25717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8pPr>
            <a:lvl9pPr marL="29146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9pPr>
          </a:lstStyle>
          <a:p>
            <a:pPr eaLnBrk="1" hangingPunct="1"/>
            <a:fld id="{A8F90EAD-DCD3-46AF-A07C-F0CD4C08A117}" type="slidenum">
              <a:rPr lang="en-US" altLang="de-DE" sz="1050"/>
              <a:pPr eaLnBrk="1" hangingPunct="1"/>
              <a:t>100</a:t>
            </a:fld>
            <a:endParaRPr lang="en-US" altLang="de-DE" sz="1050"/>
          </a:p>
        </p:txBody>
      </p:sp>
      <p:sp>
        <p:nvSpPr>
          <p:cNvPr id="38915" name="Rectangle 2"/>
          <p:cNvSpPr>
            <a:spLocks noGrp="1" noChangeArrowheads="1"/>
          </p:cNvSpPr>
          <p:nvPr>
            <p:ph type="title"/>
          </p:nvPr>
        </p:nvSpPr>
        <p:spPr>
          <a:xfrm>
            <a:off x="381000" y="228600"/>
            <a:ext cx="8229600" cy="838200"/>
          </a:xfrm>
        </p:spPr>
        <p:txBody>
          <a:bodyPr/>
          <a:lstStyle/>
          <a:p>
            <a:r>
              <a:rPr lang="en-US" altLang="de-DE" dirty="0" smtClean="0"/>
              <a:t>System Calls (1)</a:t>
            </a:r>
          </a:p>
        </p:txBody>
      </p:sp>
      <p:sp>
        <p:nvSpPr>
          <p:cNvPr id="38916" name="Rectangle 3"/>
          <p:cNvSpPr>
            <a:spLocks noGrp="1" noChangeArrowheads="1"/>
          </p:cNvSpPr>
          <p:nvPr>
            <p:ph type="body" idx="1"/>
          </p:nvPr>
        </p:nvSpPr>
        <p:spPr>
          <a:xfrm>
            <a:off x="2178844" y="5779294"/>
            <a:ext cx="5150644" cy="708422"/>
          </a:xfrm>
        </p:spPr>
        <p:txBody>
          <a:bodyPr>
            <a:normAutofit fontScale="92500" lnSpcReduction="20000"/>
          </a:bodyPr>
          <a:lstStyle/>
          <a:p>
            <a:r>
              <a:rPr lang="en-US" altLang="de-DE" dirty="0" smtClean="0"/>
              <a:t>Processes have three segments: text, data, stack</a:t>
            </a:r>
          </a:p>
        </p:txBody>
      </p:sp>
      <p:pic>
        <p:nvPicPr>
          <p:cNvPr id="38917" name="Picture 5" descr="C:\B\b4\JPG\foo\1-2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80185" y="1624012"/>
            <a:ext cx="2665809" cy="4149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900446324"/>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Times New Roman" panose="02020603050405020304" pitchFamily="18" charset="0"/>
                <a:cs typeface="Times New Roman (Hebrew)" pitchFamily="26" charset="0"/>
              </a:defRPr>
            </a:lvl1pPr>
            <a:lvl2pPr marL="557213" indent="-214313" eaLnBrk="0" hangingPunct="0">
              <a:defRPr sz="2100">
                <a:solidFill>
                  <a:schemeClr val="tx1"/>
                </a:solidFill>
                <a:latin typeface="Times New Roman" panose="02020603050405020304" pitchFamily="18" charset="0"/>
                <a:cs typeface="Times New Roman (Hebrew)" pitchFamily="26" charset="0"/>
              </a:defRPr>
            </a:lvl2pPr>
            <a:lvl3pPr marL="857250" indent="-171450" eaLnBrk="0" hangingPunct="0">
              <a:defRPr sz="2100">
                <a:solidFill>
                  <a:schemeClr val="tx1"/>
                </a:solidFill>
                <a:latin typeface="Times New Roman" panose="02020603050405020304" pitchFamily="18" charset="0"/>
                <a:cs typeface="Times New Roman (Hebrew)" pitchFamily="26" charset="0"/>
              </a:defRPr>
            </a:lvl3pPr>
            <a:lvl4pPr marL="1200150" indent="-171450" eaLnBrk="0" hangingPunct="0">
              <a:defRPr sz="2100">
                <a:solidFill>
                  <a:schemeClr val="tx1"/>
                </a:solidFill>
                <a:latin typeface="Times New Roman" panose="02020603050405020304" pitchFamily="18" charset="0"/>
                <a:cs typeface="Times New Roman (Hebrew)" pitchFamily="26" charset="0"/>
              </a:defRPr>
            </a:lvl4pPr>
            <a:lvl5pPr marL="1543050" indent="-171450" eaLnBrk="0" hangingPunct="0">
              <a:defRPr sz="2100">
                <a:solidFill>
                  <a:schemeClr val="tx1"/>
                </a:solidFill>
                <a:latin typeface="Times New Roman" panose="02020603050405020304" pitchFamily="18" charset="0"/>
                <a:cs typeface="Times New Roman (Hebrew)" pitchFamily="26" charset="0"/>
              </a:defRPr>
            </a:lvl5pPr>
            <a:lvl6pPr marL="18859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6pPr>
            <a:lvl7pPr marL="22288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7pPr>
            <a:lvl8pPr marL="25717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8pPr>
            <a:lvl9pPr marL="29146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9pPr>
          </a:lstStyle>
          <a:p>
            <a:pPr eaLnBrk="1" hangingPunct="1"/>
            <a:fld id="{BAED849A-96D7-44EB-AE60-DC59DDA3CC8D}" type="slidenum">
              <a:rPr lang="en-US" altLang="de-DE" sz="1050"/>
              <a:pPr eaLnBrk="1" hangingPunct="1"/>
              <a:t>101</a:t>
            </a:fld>
            <a:endParaRPr lang="en-US" altLang="de-DE" sz="1050"/>
          </a:p>
        </p:txBody>
      </p:sp>
      <p:sp>
        <p:nvSpPr>
          <p:cNvPr id="39939" name="Rectangle 2"/>
          <p:cNvSpPr>
            <a:spLocks noGrp="1" noChangeArrowheads="1"/>
          </p:cNvSpPr>
          <p:nvPr>
            <p:ph type="title"/>
          </p:nvPr>
        </p:nvSpPr>
        <p:spPr>
          <a:xfrm>
            <a:off x="457200" y="304800"/>
            <a:ext cx="8229600" cy="838200"/>
          </a:xfrm>
        </p:spPr>
        <p:txBody>
          <a:bodyPr/>
          <a:lstStyle/>
          <a:p>
            <a:r>
              <a:rPr lang="en-US" altLang="de-DE" dirty="0" smtClean="0"/>
              <a:t>System Calls (2)</a:t>
            </a:r>
          </a:p>
        </p:txBody>
      </p:sp>
      <p:sp>
        <p:nvSpPr>
          <p:cNvPr id="39940" name="Rectangle 3"/>
          <p:cNvSpPr>
            <a:spLocks noGrp="1" noChangeArrowheads="1"/>
          </p:cNvSpPr>
          <p:nvPr>
            <p:ph type="body" idx="1"/>
          </p:nvPr>
        </p:nvSpPr>
        <p:spPr>
          <a:xfrm>
            <a:off x="1219200" y="4481513"/>
            <a:ext cx="6400800" cy="1343025"/>
          </a:xfrm>
        </p:spPr>
        <p:txBody>
          <a:bodyPr/>
          <a:lstStyle/>
          <a:p>
            <a:pPr>
              <a:lnSpc>
                <a:spcPct val="90000"/>
              </a:lnSpc>
              <a:buFontTx/>
              <a:buNone/>
            </a:pPr>
            <a:r>
              <a:rPr lang="en-US" altLang="de-DE" sz="1800" dirty="0"/>
              <a:t>(a) Two directories before </a:t>
            </a:r>
            <a:r>
              <a:rPr lang="en-US" altLang="de-DE" sz="1800" dirty="0" smtClean="0"/>
              <a:t>linking  </a:t>
            </a:r>
            <a:r>
              <a:rPr lang="en-US" altLang="de-DE" sz="1800" i="1" dirty="0" smtClean="0"/>
              <a:t>/</a:t>
            </a:r>
            <a:r>
              <a:rPr lang="en-US" altLang="de-DE" sz="1800" i="1" dirty="0" err="1" smtClean="0"/>
              <a:t>usr</a:t>
            </a:r>
            <a:r>
              <a:rPr lang="en-US" altLang="de-DE" sz="1800" i="1" dirty="0" smtClean="0"/>
              <a:t>/</a:t>
            </a:r>
            <a:r>
              <a:rPr lang="en-US" altLang="de-DE" sz="1800" i="1" dirty="0" err="1" smtClean="0"/>
              <a:t>jim</a:t>
            </a:r>
            <a:r>
              <a:rPr lang="en-US" altLang="de-DE" sz="1800" i="1" dirty="0" smtClean="0"/>
              <a:t>/memo</a:t>
            </a:r>
            <a:r>
              <a:rPr lang="en-US" altLang="de-DE" sz="1800" dirty="0" smtClean="0"/>
              <a:t> </a:t>
            </a:r>
            <a:r>
              <a:rPr lang="en-US" altLang="de-DE" sz="1800" dirty="0"/>
              <a:t>to </a:t>
            </a:r>
            <a:r>
              <a:rPr lang="en-US" altLang="de-DE" sz="1800" dirty="0" err="1"/>
              <a:t>ast's</a:t>
            </a:r>
            <a:r>
              <a:rPr lang="en-US" altLang="de-DE" sz="1800" dirty="0"/>
              <a:t> directory</a:t>
            </a:r>
          </a:p>
          <a:p>
            <a:pPr>
              <a:lnSpc>
                <a:spcPct val="90000"/>
              </a:lnSpc>
              <a:buFontTx/>
              <a:buNone/>
            </a:pPr>
            <a:endParaRPr lang="en-US" altLang="de-DE" sz="1800" dirty="0"/>
          </a:p>
          <a:p>
            <a:pPr>
              <a:lnSpc>
                <a:spcPct val="90000"/>
              </a:lnSpc>
              <a:buFontTx/>
              <a:buNone/>
            </a:pPr>
            <a:r>
              <a:rPr lang="en-US" altLang="de-DE" sz="1800" dirty="0"/>
              <a:t>(b) The same directories after linking</a:t>
            </a:r>
          </a:p>
        </p:txBody>
      </p:sp>
      <p:pic>
        <p:nvPicPr>
          <p:cNvPr id="39941" name="Picture 4"/>
          <p:cNvPicPr>
            <a:picLocks noChangeAspect="1" noChangeArrowheads="1"/>
          </p:cNvPicPr>
          <p:nvPr/>
        </p:nvPicPr>
        <p:blipFill>
          <a:blip r:embed="rId2">
            <a:extLst>
              <a:ext uri="{28A0092B-C50C-407E-A947-70E740481C1C}">
                <a14:useLocalDpi xmlns:a14="http://schemas.microsoft.com/office/drawing/2010/main" val="0"/>
              </a:ext>
            </a:extLst>
          </a:blip>
          <a:srcRect l="26553" t="48711" r="21428" b="38509"/>
          <a:stretch>
            <a:fillRect/>
          </a:stretch>
        </p:blipFill>
        <p:spPr bwMode="auto">
          <a:xfrm>
            <a:off x="1676401" y="1175908"/>
            <a:ext cx="5257800" cy="3250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76257563"/>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Times New Roman" panose="02020603050405020304" pitchFamily="18" charset="0"/>
                <a:cs typeface="Times New Roman (Hebrew)" pitchFamily="26" charset="0"/>
              </a:defRPr>
            </a:lvl1pPr>
            <a:lvl2pPr marL="557213" indent="-214313" eaLnBrk="0" hangingPunct="0">
              <a:defRPr sz="2100">
                <a:solidFill>
                  <a:schemeClr val="tx1"/>
                </a:solidFill>
                <a:latin typeface="Times New Roman" panose="02020603050405020304" pitchFamily="18" charset="0"/>
                <a:cs typeface="Times New Roman (Hebrew)" pitchFamily="26" charset="0"/>
              </a:defRPr>
            </a:lvl2pPr>
            <a:lvl3pPr marL="857250" indent="-171450" eaLnBrk="0" hangingPunct="0">
              <a:defRPr sz="2100">
                <a:solidFill>
                  <a:schemeClr val="tx1"/>
                </a:solidFill>
                <a:latin typeface="Times New Roman" panose="02020603050405020304" pitchFamily="18" charset="0"/>
                <a:cs typeface="Times New Roman (Hebrew)" pitchFamily="26" charset="0"/>
              </a:defRPr>
            </a:lvl3pPr>
            <a:lvl4pPr marL="1200150" indent="-171450" eaLnBrk="0" hangingPunct="0">
              <a:defRPr sz="2100">
                <a:solidFill>
                  <a:schemeClr val="tx1"/>
                </a:solidFill>
                <a:latin typeface="Times New Roman" panose="02020603050405020304" pitchFamily="18" charset="0"/>
                <a:cs typeface="Times New Roman (Hebrew)" pitchFamily="26" charset="0"/>
              </a:defRPr>
            </a:lvl4pPr>
            <a:lvl5pPr marL="1543050" indent="-171450" eaLnBrk="0" hangingPunct="0">
              <a:defRPr sz="2100">
                <a:solidFill>
                  <a:schemeClr val="tx1"/>
                </a:solidFill>
                <a:latin typeface="Times New Roman" panose="02020603050405020304" pitchFamily="18" charset="0"/>
                <a:cs typeface="Times New Roman (Hebrew)" pitchFamily="26" charset="0"/>
              </a:defRPr>
            </a:lvl5pPr>
            <a:lvl6pPr marL="18859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6pPr>
            <a:lvl7pPr marL="22288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7pPr>
            <a:lvl8pPr marL="25717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8pPr>
            <a:lvl9pPr marL="29146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9pPr>
          </a:lstStyle>
          <a:p>
            <a:pPr eaLnBrk="1" hangingPunct="1"/>
            <a:fld id="{74BB0D97-AE34-4F92-A8CD-ACC3C094370D}" type="slidenum">
              <a:rPr lang="en-US" altLang="de-DE" sz="1050"/>
              <a:pPr eaLnBrk="1" hangingPunct="1"/>
              <a:t>102</a:t>
            </a:fld>
            <a:endParaRPr lang="en-US" altLang="de-DE" sz="1050"/>
          </a:p>
        </p:txBody>
      </p:sp>
      <p:sp>
        <p:nvSpPr>
          <p:cNvPr id="40963" name="Rectangle 2"/>
          <p:cNvSpPr>
            <a:spLocks noGrp="1" noChangeArrowheads="1"/>
          </p:cNvSpPr>
          <p:nvPr>
            <p:ph type="title"/>
          </p:nvPr>
        </p:nvSpPr>
        <p:spPr>
          <a:xfrm>
            <a:off x="304800" y="228600"/>
            <a:ext cx="8229600" cy="838200"/>
          </a:xfrm>
        </p:spPr>
        <p:txBody>
          <a:bodyPr/>
          <a:lstStyle/>
          <a:p>
            <a:r>
              <a:rPr lang="en-US" altLang="de-DE" dirty="0" smtClean="0"/>
              <a:t>System Calls (3)</a:t>
            </a:r>
          </a:p>
        </p:txBody>
      </p:sp>
      <p:sp>
        <p:nvSpPr>
          <p:cNvPr id="40964" name="Rectangle 3"/>
          <p:cNvSpPr>
            <a:spLocks noGrp="1" noChangeArrowheads="1"/>
          </p:cNvSpPr>
          <p:nvPr>
            <p:ph type="body" idx="1"/>
          </p:nvPr>
        </p:nvSpPr>
        <p:spPr>
          <a:xfrm>
            <a:off x="3077766" y="4381500"/>
            <a:ext cx="3343275" cy="1057275"/>
          </a:xfrm>
        </p:spPr>
        <p:txBody>
          <a:bodyPr/>
          <a:lstStyle/>
          <a:p>
            <a:pPr>
              <a:buFontTx/>
              <a:buNone/>
            </a:pPr>
            <a:r>
              <a:rPr lang="en-US" altLang="de-DE" sz="1800"/>
              <a:t>(a) File system before the mount</a:t>
            </a:r>
          </a:p>
          <a:p>
            <a:pPr>
              <a:buFontTx/>
              <a:buNone/>
            </a:pPr>
            <a:r>
              <a:rPr lang="en-US" altLang="de-DE" sz="1800"/>
              <a:t>(b) File system after the mount</a:t>
            </a:r>
          </a:p>
        </p:txBody>
      </p:sp>
      <p:pic>
        <p:nvPicPr>
          <p:cNvPr id="40965" name="Picture 5" descr="C:\B\b4\JPG\foo\1-2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1499394"/>
            <a:ext cx="5638800" cy="2737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698123675"/>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Times New Roman" panose="02020603050405020304" pitchFamily="18" charset="0"/>
                <a:cs typeface="Times New Roman (Hebrew)" pitchFamily="26" charset="0"/>
              </a:defRPr>
            </a:lvl1pPr>
            <a:lvl2pPr marL="557213" indent="-214313" eaLnBrk="0" hangingPunct="0">
              <a:defRPr sz="2100">
                <a:solidFill>
                  <a:schemeClr val="tx1"/>
                </a:solidFill>
                <a:latin typeface="Times New Roman" panose="02020603050405020304" pitchFamily="18" charset="0"/>
                <a:cs typeface="Times New Roman (Hebrew)" pitchFamily="26" charset="0"/>
              </a:defRPr>
            </a:lvl2pPr>
            <a:lvl3pPr marL="857250" indent="-171450" eaLnBrk="0" hangingPunct="0">
              <a:defRPr sz="2100">
                <a:solidFill>
                  <a:schemeClr val="tx1"/>
                </a:solidFill>
                <a:latin typeface="Times New Roman" panose="02020603050405020304" pitchFamily="18" charset="0"/>
                <a:cs typeface="Times New Roman (Hebrew)" pitchFamily="26" charset="0"/>
              </a:defRPr>
            </a:lvl3pPr>
            <a:lvl4pPr marL="1200150" indent="-171450" eaLnBrk="0" hangingPunct="0">
              <a:defRPr sz="2100">
                <a:solidFill>
                  <a:schemeClr val="tx1"/>
                </a:solidFill>
                <a:latin typeface="Times New Roman" panose="02020603050405020304" pitchFamily="18" charset="0"/>
                <a:cs typeface="Times New Roman (Hebrew)" pitchFamily="26" charset="0"/>
              </a:defRPr>
            </a:lvl4pPr>
            <a:lvl5pPr marL="1543050" indent="-171450" eaLnBrk="0" hangingPunct="0">
              <a:defRPr sz="2100">
                <a:solidFill>
                  <a:schemeClr val="tx1"/>
                </a:solidFill>
                <a:latin typeface="Times New Roman" panose="02020603050405020304" pitchFamily="18" charset="0"/>
                <a:cs typeface="Times New Roman (Hebrew)" pitchFamily="26" charset="0"/>
              </a:defRPr>
            </a:lvl5pPr>
            <a:lvl6pPr marL="18859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6pPr>
            <a:lvl7pPr marL="22288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7pPr>
            <a:lvl8pPr marL="25717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8pPr>
            <a:lvl9pPr marL="29146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9pPr>
          </a:lstStyle>
          <a:p>
            <a:pPr eaLnBrk="1" hangingPunct="1"/>
            <a:fld id="{4A1DCE32-8BCB-4725-B012-7EB992EAE4C3}" type="slidenum">
              <a:rPr lang="en-US" altLang="de-DE" sz="1050"/>
              <a:pPr eaLnBrk="1" hangingPunct="1"/>
              <a:t>103</a:t>
            </a:fld>
            <a:endParaRPr lang="en-US" altLang="de-DE" sz="1050"/>
          </a:p>
        </p:txBody>
      </p:sp>
      <p:sp>
        <p:nvSpPr>
          <p:cNvPr id="41987" name="Rectangle 2"/>
          <p:cNvSpPr>
            <a:spLocks noGrp="1" noChangeArrowheads="1"/>
          </p:cNvSpPr>
          <p:nvPr>
            <p:ph type="title"/>
          </p:nvPr>
        </p:nvSpPr>
        <p:spPr>
          <a:xfrm>
            <a:off x="2468166" y="0"/>
            <a:ext cx="4371975" cy="1143000"/>
          </a:xfrm>
        </p:spPr>
        <p:txBody>
          <a:bodyPr/>
          <a:lstStyle/>
          <a:p>
            <a:r>
              <a:rPr lang="en-US" altLang="de-DE" dirty="0" smtClean="0"/>
              <a:t>System Calls (4)</a:t>
            </a:r>
            <a:endParaRPr lang="en-US" altLang="de-DE" sz="3000" dirty="0"/>
          </a:p>
        </p:txBody>
      </p:sp>
      <p:sp>
        <p:nvSpPr>
          <p:cNvPr id="41988" name="Rectangle 3"/>
          <p:cNvSpPr>
            <a:spLocks noGrp="1" noChangeArrowheads="1"/>
          </p:cNvSpPr>
          <p:nvPr>
            <p:ph type="body" idx="1"/>
          </p:nvPr>
        </p:nvSpPr>
        <p:spPr>
          <a:xfrm>
            <a:off x="2963467" y="5994797"/>
            <a:ext cx="3412331" cy="685800"/>
          </a:xfrm>
        </p:spPr>
        <p:txBody>
          <a:bodyPr/>
          <a:lstStyle/>
          <a:p>
            <a:pPr>
              <a:buFontTx/>
              <a:buNone/>
            </a:pPr>
            <a:r>
              <a:rPr lang="en-US" altLang="de-DE" smtClean="0"/>
              <a:t>Some Win32 API calls</a:t>
            </a:r>
          </a:p>
        </p:txBody>
      </p:sp>
      <p:pic>
        <p:nvPicPr>
          <p:cNvPr id="41989"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30116" y="1371600"/>
            <a:ext cx="3823097" cy="4492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999146393"/>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Times New Roman" panose="02020603050405020304" pitchFamily="18" charset="0"/>
                <a:cs typeface="Times New Roman (Hebrew)" pitchFamily="26" charset="0"/>
              </a:defRPr>
            </a:lvl1pPr>
            <a:lvl2pPr marL="557213" indent="-214313" eaLnBrk="0" hangingPunct="0">
              <a:defRPr sz="2100">
                <a:solidFill>
                  <a:schemeClr val="tx1"/>
                </a:solidFill>
                <a:latin typeface="Times New Roman" panose="02020603050405020304" pitchFamily="18" charset="0"/>
                <a:cs typeface="Times New Roman (Hebrew)" pitchFamily="26" charset="0"/>
              </a:defRPr>
            </a:lvl2pPr>
            <a:lvl3pPr marL="857250" indent="-171450" eaLnBrk="0" hangingPunct="0">
              <a:defRPr sz="2100">
                <a:solidFill>
                  <a:schemeClr val="tx1"/>
                </a:solidFill>
                <a:latin typeface="Times New Roman" panose="02020603050405020304" pitchFamily="18" charset="0"/>
                <a:cs typeface="Times New Roman (Hebrew)" pitchFamily="26" charset="0"/>
              </a:defRPr>
            </a:lvl3pPr>
            <a:lvl4pPr marL="1200150" indent="-171450" eaLnBrk="0" hangingPunct="0">
              <a:defRPr sz="2100">
                <a:solidFill>
                  <a:schemeClr val="tx1"/>
                </a:solidFill>
                <a:latin typeface="Times New Roman" panose="02020603050405020304" pitchFamily="18" charset="0"/>
                <a:cs typeface="Times New Roman (Hebrew)" pitchFamily="26" charset="0"/>
              </a:defRPr>
            </a:lvl4pPr>
            <a:lvl5pPr marL="1543050" indent="-171450" eaLnBrk="0" hangingPunct="0">
              <a:defRPr sz="2100">
                <a:solidFill>
                  <a:schemeClr val="tx1"/>
                </a:solidFill>
                <a:latin typeface="Times New Roman" panose="02020603050405020304" pitchFamily="18" charset="0"/>
                <a:cs typeface="Times New Roman (Hebrew)" pitchFamily="26" charset="0"/>
              </a:defRPr>
            </a:lvl5pPr>
            <a:lvl6pPr marL="18859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6pPr>
            <a:lvl7pPr marL="22288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7pPr>
            <a:lvl8pPr marL="25717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8pPr>
            <a:lvl9pPr marL="29146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9pPr>
          </a:lstStyle>
          <a:p>
            <a:pPr eaLnBrk="1" hangingPunct="1"/>
            <a:fld id="{52EFCAE5-5B22-4EFF-9536-F8465782DE6B}" type="slidenum">
              <a:rPr lang="en-US" altLang="de-DE" sz="1050"/>
              <a:pPr eaLnBrk="1" hangingPunct="1"/>
              <a:t>104</a:t>
            </a:fld>
            <a:endParaRPr lang="en-US" altLang="de-DE" sz="1050"/>
          </a:p>
        </p:txBody>
      </p:sp>
      <p:sp>
        <p:nvSpPr>
          <p:cNvPr id="43011" name="Rectangle 2"/>
          <p:cNvSpPr>
            <a:spLocks noGrp="1" noChangeArrowheads="1"/>
          </p:cNvSpPr>
          <p:nvPr>
            <p:ph type="title"/>
          </p:nvPr>
        </p:nvSpPr>
        <p:spPr>
          <a:xfrm>
            <a:off x="304800" y="353616"/>
            <a:ext cx="8610600" cy="941784"/>
          </a:xfrm>
        </p:spPr>
        <p:txBody>
          <a:bodyPr anchor="ctr">
            <a:noAutofit/>
          </a:bodyPr>
          <a:lstStyle/>
          <a:p>
            <a:r>
              <a:rPr lang="en-US" altLang="de-DE" dirty="0" smtClean="0"/>
              <a:t>Operating System Structure (1):</a:t>
            </a:r>
            <a:br>
              <a:rPr lang="en-US" altLang="de-DE" dirty="0" smtClean="0"/>
            </a:br>
            <a:r>
              <a:rPr lang="en-US" altLang="de-DE" dirty="0" smtClean="0"/>
              <a:t>Monolithic System</a:t>
            </a:r>
          </a:p>
        </p:txBody>
      </p:sp>
      <p:sp>
        <p:nvSpPr>
          <p:cNvPr id="43012" name="Rectangle 3"/>
          <p:cNvSpPr>
            <a:spLocks noGrp="1" noChangeArrowheads="1"/>
          </p:cNvSpPr>
          <p:nvPr>
            <p:ph type="body" idx="1"/>
          </p:nvPr>
        </p:nvSpPr>
        <p:spPr>
          <a:xfrm>
            <a:off x="1828800" y="5750719"/>
            <a:ext cx="6095999" cy="605631"/>
          </a:xfrm>
        </p:spPr>
        <p:txBody>
          <a:bodyPr>
            <a:normAutofit/>
          </a:bodyPr>
          <a:lstStyle/>
          <a:p>
            <a:pPr>
              <a:lnSpc>
                <a:spcPct val="90000"/>
              </a:lnSpc>
              <a:buFontTx/>
              <a:buNone/>
            </a:pPr>
            <a:r>
              <a:rPr lang="en-US" altLang="de-DE" sz="2100" dirty="0"/>
              <a:t>Simple structuring model for a monolithic system</a:t>
            </a:r>
          </a:p>
        </p:txBody>
      </p:sp>
      <p:pic>
        <p:nvPicPr>
          <p:cNvPr id="43013" name="Picture 5" descr="C:\B\b4\JPG\foo\1-2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1681162"/>
            <a:ext cx="4911329" cy="3922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675005524"/>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Times New Roman" panose="02020603050405020304" pitchFamily="18" charset="0"/>
                <a:cs typeface="Times New Roman (Hebrew)" pitchFamily="26" charset="0"/>
              </a:defRPr>
            </a:lvl1pPr>
            <a:lvl2pPr marL="557213" indent="-214313" eaLnBrk="0" hangingPunct="0">
              <a:defRPr sz="2100">
                <a:solidFill>
                  <a:schemeClr val="tx1"/>
                </a:solidFill>
                <a:latin typeface="Times New Roman" panose="02020603050405020304" pitchFamily="18" charset="0"/>
                <a:cs typeface="Times New Roman (Hebrew)" pitchFamily="26" charset="0"/>
              </a:defRPr>
            </a:lvl2pPr>
            <a:lvl3pPr marL="857250" indent="-171450" eaLnBrk="0" hangingPunct="0">
              <a:defRPr sz="2100">
                <a:solidFill>
                  <a:schemeClr val="tx1"/>
                </a:solidFill>
                <a:latin typeface="Times New Roman" panose="02020603050405020304" pitchFamily="18" charset="0"/>
                <a:cs typeface="Times New Roman (Hebrew)" pitchFamily="26" charset="0"/>
              </a:defRPr>
            </a:lvl3pPr>
            <a:lvl4pPr marL="1200150" indent="-171450" eaLnBrk="0" hangingPunct="0">
              <a:defRPr sz="2100">
                <a:solidFill>
                  <a:schemeClr val="tx1"/>
                </a:solidFill>
                <a:latin typeface="Times New Roman" panose="02020603050405020304" pitchFamily="18" charset="0"/>
                <a:cs typeface="Times New Roman (Hebrew)" pitchFamily="26" charset="0"/>
              </a:defRPr>
            </a:lvl4pPr>
            <a:lvl5pPr marL="1543050" indent="-171450" eaLnBrk="0" hangingPunct="0">
              <a:defRPr sz="2100">
                <a:solidFill>
                  <a:schemeClr val="tx1"/>
                </a:solidFill>
                <a:latin typeface="Times New Roman" panose="02020603050405020304" pitchFamily="18" charset="0"/>
                <a:cs typeface="Times New Roman (Hebrew)" pitchFamily="26" charset="0"/>
              </a:defRPr>
            </a:lvl5pPr>
            <a:lvl6pPr marL="18859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6pPr>
            <a:lvl7pPr marL="22288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7pPr>
            <a:lvl8pPr marL="25717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8pPr>
            <a:lvl9pPr marL="29146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9pPr>
          </a:lstStyle>
          <a:p>
            <a:pPr eaLnBrk="1" hangingPunct="1"/>
            <a:fld id="{CD4A0D8B-ABAC-4FDC-9F94-8B15AD80FA71}" type="slidenum">
              <a:rPr lang="en-US" altLang="de-DE" sz="1050"/>
              <a:pPr eaLnBrk="1" hangingPunct="1"/>
              <a:t>105</a:t>
            </a:fld>
            <a:endParaRPr lang="en-US" altLang="de-DE" sz="1050"/>
          </a:p>
        </p:txBody>
      </p:sp>
      <p:sp>
        <p:nvSpPr>
          <p:cNvPr id="44036" name="Rectangle 3"/>
          <p:cNvSpPr>
            <a:spLocks noGrp="1" noChangeArrowheads="1"/>
          </p:cNvSpPr>
          <p:nvPr>
            <p:ph type="body" idx="1"/>
          </p:nvPr>
        </p:nvSpPr>
        <p:spPr>
          <a:xfrm>
            <a:off x="2386013" y="5895975"/>
            <a:ext cx="4371975" cy="514350"/>
          </a:xfrm>
        </p:spPr>
        <p:txBody>
          <a:bodyPr>
            <a:normAutofit fontScale="77500" lnSpcReduction="20000"/>
          </a:bodyPr>
          <a:lstStyle/>
          <a:p>
            <a:pPr algn="ctr">
              <a:lnSpc>
                <a:spcPct val="90000"/>
              </a:lnSpc>
              <a:buFontTx/>
              <a:buNone/>
            </a:pPr>
            <a:r>
              <a:rPr lang="en-US" altLang="de-DE" smtClean="0"/>
              <a:t>Structure of the THE operating system</a:t>
            </a:r>
            <a:endParaRPr lang="en-US" altLang="de-DE" sz="2100"/>
          </a:p>
        </p:txBody>
      </p:sp>
      <p:pic>
        <p:nvPicPr>
          <p:cNvPr id="44037" name="Picture 3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1" y="1613325"/>
            <a:ext cx="5257799" cy="3688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9" name="Rectangle 2"/>
          <p:cNvSpPr>
            <a:spLocks noGrp="1" noChangeArrowheads="1"/>
          </p:cNvSpPr>
          <p:nvPr>
            <p:ph type="title"/>
          </p:nvPr>
        </p:nvSpPr>
        <p:spPr>
          <a:xfrm>
            <a:off x="304800" y="353616"/>
            <a:ext cx="8610600" cy="941784"/>
          </a:xfrm>
        </p:spPr>
        <p:txBody>
          <a:bodyPr anchor="ctr">
            <a:noAutofit/>
          </a:bodyPr>
          <a:lstStyle/>
          <a:p>
            <a:r>
              <a:rPr lang="en-US" altLang="de-DE" dirty="0" smtClean="0"/>
              <a:t>Operating System </a:t>
            </a:r>
            <a:r>
              <a:rPr lang="en-US" altLang="de-DE" smtClean="0"/>
              <a:t>Structure (2):</a:t>
            </a:r>
            <a:r>
              <a:rPr lang="en-US" altLang="de-DE" dirty="0" smtClean="0"/>
              <a:t/>
            </a:r>
            <a:br>
              <a:rPr lang="en-US" altLang="de-DE" dirty="0" smtClean="0"/>
            </a:br>
            <a:r>
              <a:rPr lang="en-US" altLang="de-DE" dirty="0" smtClean="0"/>
              <a:t>Layered System</a:t>
            </a:r>
          </a:p>
        </p:txBody>
      </p:sp>
    </p:spTree>
    <p:extLst>
      <p:ext uri="{BB962C8B-B14F-4D97-AF65-F5344CB8AC3E}">
        <p14:creationId xmlns:p14="http://schemas.microsoft.com/office/powerpoint/2010/main" val="299307621"/>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Times New Roman" panose="02020603050405020304" pitchFamily="18" charset="0"/>
                <a:cs typeface="Times New Roman (Hebrew)" pitchFamily="26" charset="0"/>
              </a:defRPr>
            </a:lvl1pPr>
            <a:lvl2pPr marL="557213" indent="-214313" eaLnBrk="0" hangingPunct="0">
              <a:defRPr sz="2100">
                <a:solidFill>
                  <a:schemeClr val="tx1"/>
                </a:solidFill>
                <a:latin typeface="Times New Roman" panose="02020603050405020304" pitchFamily="18" charset="0"/>
                <a:cs typeface="Times New Roman (Hebrew)" pitchFamily="26" charset="0"/>
              </a:defRPr>
            </a:lvl2pPr>
            <a:lvl3pPr marL="857250" indent="-171450" eaLnBrk="0" hangingPunct="0">
              <a:defRPr sz="2100">
                <a:solidFill>
                  <a:schemeClr val="tx1"/>
                </a:solidFill>
                <a:latin typeface="Times New Roman" panose="02020603050405020304" pitchFamily="18" charset="0"/>
                <a:cs typeface="Times New Roman (Hebrew)" pitchFamily="26" charset="0"/>
              </a:defRPr>
            </a:lvl3pPr>
            <a:lvl4pPr marL="1200150" indent="-171450" eaLnBrk="0" hangingPunct="0">
              <a:defRPr sz="2100">
                <a:solidFill>
                  <a:schemeClr val="tx1"/>
                </a:solidFill>
                <a:latin typeface="Times New Roman" panose="02020603050405020304" pitchFamily="18" charset="0"/>
                <a:cs typeface="Times New Roman (Hebrew)" pitchFamily="26" charset="0"/>
              </a:defRPr>
            </a:lvl4pPr>
            <a:lvl5pPr marL="1543050" indent="-171450" eaLnBrk="0" hangingPunct="0">
              <a:defRPr sz="2100">
                <a:solidFill>
                  <a:schemeClr val="tx1"/>
                </a:solidFill>
                <a:latin typeface="Times New Roman" panose="02020603050405020304" pitchFamily="18" charset="0"/>
                <a:cs typeface="Times New Roman (Hebrew)" pitchFamily="26" charset="0"/>
              </a:defRPr>
            </a:lvl5pPr>
            <a:lvl6pPr marL="18859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6pPr>
            <a:lvl7pPr marL="22288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7pPr>
            <a:lvl8pPr marL="25717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8pPr>
            <a:lvl9pPr marL="29146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9pPr>
          </a:lstStyle>
          <a:p>
            <a:pPr eaLnBrk="1" hangingPunct="1"/>
            <a:fld id="{859A89AD-F1C9-42DF-9617-0761930E97C9}" type="slidenum">
              <a:rPr lang="en-US" altLang="de-DE" sz="1050"/>
              <a:pPr eaLnBrk="1" hangingPunct="1"/>
              <a:t>106</a:t>
            </a:fld>
            <a:endParaRPr lang="en-US" altLang="de-DE" sz="1050"/>
          </a:p>
        </p:txBody>
      </p:sp>
      <p:sp>
        <p:nvSpPr>
          <p:cNvPr id="45060" name="Rectangle 3"/>
          <p:cNvSpPr>
            <a:spLocks noGrp="1" noChangeArrowheads="1"/>
          </p:cNvSpPr>
          <p:nvPr>
            <p:ph type="body" idx="1"/>
          </p:nvPr>
        </p:nvSpPr>
        <p:spPr>
          <a:xfrm>
            <a:off x="2386013" y="5153025"/>
            <a:ext cx="4852987" cy="942975"/>
          </a:xfrm>
        </p:spPr>
        <p:txBody>
          <a:bodyPr/>
          <a:lstStyle/>
          <a:p>
            <a:pPr algn="ctr">
              <a:buFontTx/>
              <a:buNone/>
            </a:pPr>
            <a:r>
              <a:rPr lang="en-US" altLang="de-DE" dirty="0" smtClean="0"/>
              <a:t>Structure of VM/370 with CMS</a:t>
            </a:r>
          </a:p>
        </p:txBody>
      </p:sp>
      <p:pic>
        <p:nvPicPr>
          <p:cNvPr id="45061" name="Picture 6" descr="C:\B\b4\JPG\foo\1-2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1322139"/>
            <a:ext cx="6486723" cy="347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9" name="Rectangle 2"/>
          <p:cNvSpPr>
            <a:spLocks noGrp="1" noChangeArrowheads="1"/>
          </p:cNvSpPr>
          <p:nvPr>
            <p:ph type="title"/>
          </p:nvPr>
        </p:nvSpPr>
        <p:spPr>
          <a:xfrm>
            <a:off x="304800" y="353616"/>
            <a:ext cx="8610600" cy="941784"/>
          </a:xfrm>
        </p:spPr>
        <p:txBody>
          <a:bodyPr anchor="ctr">
            <a:noAutofit/>
          </a:bodyPr>
          <a:lstStyle/>
          <a:p>
            <a:r>
              <a:rPr lang="en-US" altLang="de-DE" dirty="0" smtClean="0"/>
              <a:t>Operating System Structure (3):</a:t>
            </a:r>
            <a:br>
              <a:rPr lang="en-US" altLang="de-DE" dirty="0" smtClean="0"/>
            </a:br>
            <a:r>
              <a:rPr lang="en-US" altLang="de-DE" dirty="0" smtClean="0"/>
              <a:t>Virtual Machines</a:t>
            </a:r>
          </a:p>
        </p:txBody>
      </p:sp>
    </p:spTree>
    <p:extLst>
      <p:ext uri="{BB962C8B-B14F-4D97-AF65-F5344CB8AC3E}">
        <p14:creationId xmlns:p14="http://schemas.microsoft.com/office/powerpoint/2010/main" val="1694850696"/>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Times New Roman" panose="02020603050405020304" pitchFamily="18" charset="0"/>
                <a:cs typeface="Times New Roman (Hebrew)" pitchFamily="26" charset="0"/>
              </a:defRPr>
            </a:lvl1pPr>
            <a:lvl2pPr marL="557213" indent="-214313" eaLnBrk="0" hangingPunct="0">
              <a:defRPr sz="2100">
                <a:solidFill>
                  <a:schemeClr val="tx1"/>
                </a:solidFill>
                <a:latin typeface="Times New Roman" panose="02020603050405020304" pitchFamily="18" charset="0"/>
                <a:cs typeface="Times New Roman (Hebrew)" pitchFamily="26" charset="0"/>
              </a:defRPr>
            </a:lvl2pPr>
            <a:lvl3pPr marL="857250" indent="-171450" eaLnBrk="0" hangingPunct="0">
              <a:defRPr sz="2100">
                <a:solidFill>
                  <a:schemeClr val="tx1"/>
                </a:solidFill>
                <a:latin typeface="Times New Roman" panose="02020603050405020304" pitchFamily="18" charset="0"/>
                <a:cs typeface="Times New Roman (Hebrew)" pitchFamily="26" charset="0"/>
              </a:defRPr>
            </a:lvl3pPr>
            <a:lvl4pPr marL="1200150" indent="-171450" eaLnBrk="0" hangingPunct="0">
              <a:defRPr sz="2100">
                <a:solidFill>
                  <a:schemeClr val="tx1"/>
                </a:solidFill>
                <a:latin typeface="Times New Roman" panose="02020603050405020304" pitchFamily="18" charset="0"/>
                <a:cs typeface="Times New Roman (Hebrew)" pitchFamily="26" charset="0"/>
              </a:defRPr>
            </a:lvl4pPr>
            <a:lvl5pPr marL="1543050" indent="-171450" eaLnBrk="0" hangingPunct="0">
              <a:defRPr sz="2100">
                <a:solidFill>
                  <a:schemeClr val="tx1"/>
                </a:solidFill>
                <a:latin typeface="Times New Roman" panose="02020603050405020304" pitchFamily="18" charset="0"/>
                <a:cs typeface="Times New Roman (Hebrew)" pitchFamily="26" charset="0"/>
              </a:defRPr>
            </a:lvl5pPr>
            <a:lvl6pPr marL="18859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6pPr>
            <a:lvl7pPr marL="22288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7pPr>
            <a:lvl8pPr marL="25717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8pPr>
            <a:lvl9pPr marL="29146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9pPr>
          </a:lstStyle>
          <a:p>
            <a:pPr eaLnBrk="1" hangingPunct="1"/>
            <a:fld id="{C74D8EB1-74D2-4356-B8A8-CD7026FB4DCF}" type="slidenum">
              <a:rPr lang="en-US" altLang="de-DE" sz="1050"/>
              <a:pPr eaLnBrk="1" hangingPunct="1"/>
              <a:t>107</a:t>
            </a:fld>
            <a:endParaRPr lang="en-US" altLang="de-DE" sz="1050"/>
          </a:p>
        </p:txBody>
      </p:sp>
      <p:sp>
        <p:nvSpPr>
          <p:cNvPr id="46084" name="Rectangle 3"/>
          <p:cNvSpPr>
            <a:spLocks noGrp="1" noChangeArrowheads="1"/>
          </p:cNvSpPr>
          <p:nvPr>
            <p:ph type="body" idx="1"/>
          </p:nvPr>
        </p:nvSpPr>
        <p:spPr>
          <a:xfrm>
            <a:off x="2528888" y="5406629"/>
            <a:ext cx="3993356" cy="828675"/>
          </a:xfrm>
        </p:spPr>
        <p:txBody>
          <a:bodyPr>
            <a:normAutofit/>
          </a:bodyPr>
          <a:lstStyle/>
          <a:p>
            <a:pPr>
              <a:buFontTx/>
              <a:buNone/>
            </a:pPr>
            <a:r>
              <a:rPr lang="en-US" altLang="de-DE" dirty="0" smtClean="0"/>
              <a:t>The client-server model</a:t>
            </a:r>
          </a:p>
        </p:txBody>
      </p:sp>
      <p:pic>
        <p:nvPicPr>
          <p:cNvPr id="46085" name="Picture 5" descr="C:\B\b4\JPG\foo\1-2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1705126"/>
            <a:ext cx="6247112" cy="3324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9" name="Rectangle 2"/>
          <p:cNvSpPr>
            <a:spLocks noGrp="1" noChangeArrowheads="1"/>
          </p:cNvSpPr>
          <p:nvPr>
            <p:ph type="title"/>
          </p:nvPr>
        </p:nvSpPr>
        <p:spPr>
          <a:xfrm>
            <a:off x="304800" y="353616"/>
            <a:ext cx="8610600" cy="941784"/>
          </a:xfrm>
        </p:spPr>
        <p:txBody>
          <a:bodyPr anchor="ctr">
            <a:noAutofit/>
          </a:bodyPr>
          <a:lstStyle/>
          <a:p>
            <a:r>
              <a:rPr lang="en-US" altLang="de-DE" dirty="0" smtClean="0"/>
              <a:t>Operating System Structure (4):</a:t>
            </a:r>
            <a:br>
              <a:rPr lang="en-US" altLang="de-DE" dirty="0" smtClean="0"/>
            </a:br>
            <a:r>
              <a:rPr lang="en-US" altLang="de-DE" dirty="0" smtClean="0"/>
              <a:t>Client-Server</a:t>
            </a:r>
          </a:p>
        </p:txBody>
      </p:sp>
    </p:spTree>
    <p:extLst>
      <p:ext uri="{BB962C8B-B14F-4D97-AF65-F5344CB8AC3E}">
        <p14:creationId xmlns:p14="http://schemas.microsoft.com/office/powerpoint/2010/main" val="2221812376"/>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Times New Roman" panose="02020603050405020304" pitchFamily="18" charset="0"/>
                <a:cs typeface="Times New Roman (Hebrew)" pitchFamily="26" charset="0"/>
              </a:defRPr>
            </a:lvl1pPr>
            <a:lvl2pPr marL="557213" indent="-214313" eaLnBrk="0" hangingPunct="0">
              <a:defRPr sz="2100">
                <a:solidFill>
                  <a:schemeClr val="tx1"/>
                </a:solidFill>
                <a:latin typeface="Times New Roman" panose="02020603050405020304" pitchFamily="18" charset="0"/>
                <a:cs typeface="Times New Roman (Hebrew)" pitchFamily="26" charset="0"/>
              </a:defRPr>
            </a:lvl2pPr>
            <a:lvl3pPr marL="857250" indent="-171450" eaLnBrk="0" hangingPunct="0">
              <a:defRPr sz="2100">
                <a:solidFill>
                  <a:schemeClr val="tx1"/>
                </a:solidFill>
                <a:latin typeface="Times New Roman" panose="02020603050405020304" pitchFamily="18" charset="0"/>
                <a:cs typeface="Times New Roman (Hebrew)" pitchFamily="26" charset="0"/>
              </a:defRPr>
            </a:lvl3pPr>
            <a:lvl4pPr marL="1200150" indent="-171450" eaLnBrk="0" hangingPunct="0">
              <a:defRPr sz="2100">
                <a:solidFill>
                  <a:schemeClr val="tx1"/>
                </a:solidFill>
                <a:latin typeface="Times New Roman" panose="02020603050405020304" pitchFamily="18" charset="0"/>
                <a:cs typeface="Times New Roman (Hebrew)" pitchFamily="26" charset="0"/>
              </a:defRPr>
            </a:lvl4pPr>
            <a:lvl5pPr marL="1543050" indent="-171450" eaLnBrk="0" hangingPunct="0">
              <a:defRPr sz="2100">
                <a:solidFill>
                  <a:schemeClr val="tx1"/>
                </a:solidFill>
                <a:latin typeface="Times New Roman" panose="02020603050405020304" pitchFamily="18" charset="0"/>
                <a:cs typeface="Times New Roman (Hebrew)" pitchFamily="26" charset="0"/>
              </a:defRPr>
            </a:lvl5pPr>
            <a:lvl6pPr marL="18859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6pPr>
            <a:lvl7pPr marL="22288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7pPr>
            <a:lvl8pPr marL="25717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8pPr>
            <a:lvl9pPr marL="29146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9pPr>
          </a:lstStyle>
          <a:p>
            <a:pPr eaLnBrk="1" hangingPunct="1"/>
            <a:fld id="{0EA6DA4C-155C-4713-93C9-0D8893CD4FD7}" type="slidenum">
              <a:rPr lang="en-US" altLang="de-DE" sz="1050"/>
              <a:pPr eaLnBrk="1" hangingPunct="1"/>
              <a:t>108</a:t>
            </a:fld>
            <a:endParaRPr lang="en-US" altLang="de-DE" sz="1050"/>
          </a:p>
        </p:txBody>
      </p:sp>
      <p:sp>
        <p:nvSpPr>
          <p:cNvPr id="47107" name="Rectangle 2"/>
          <p:cNvSpPr>
            <a:spLocks noGrp="1" noChangeArrowheads="1"/>
          </p:cNvSpPr>
          <p:nvPr>
            <p:ph type="title"/>
          </p:nvPr>
        </p:nvSpPr>
        <p:spPr>
          <a:xfrm>
            <a:off x="685800" y="228600"/>
            <a:ext cx="7836872" cy="1143000"/>
          </a:xfrm>
        </p:spPr>
        <p:txBody>
          <a:bodyPr>
            <a:noAutofit/>
          </a:bodyPr>
          <a:lstStyle/>
          <a:p>
            <a:r>
              <a:rPr lang="en-US" altLang="de-DE" dirty="0" smtClean="0"/>
              <a:t>Operating System Structure (5):</a:t>
            </a:r>
            <a:br>
              <a:rPr lang="en-US" altLang="de-DE" dirty="0" smtClean="0"/>
            </a:br>
            <a:r>
              <a:rPr lang="en-US" altLang="de-DE" dirty="0" smtClean="0"/>
              <a:t>Client-Server (distributed)</a:t>
            </a:r>
          </a:p>
        </p:txBody>
      </p:sp>
      <p:sp>
        <p:nvSpPr>
          <p:cNvPr id="47108" name="Rectangle 3"/>
          <p:cNvSpPr>
            <a:spLocks noGrp="1" noChangeArrowheads="1"/>
          </p:cNvSpPr>
          <p:nvPr>
            <p:ph type="body" idx="1"/>
          </p:nvPr>
        </p:nvSpPr>
        <p:spPr>
          <a:xfrm>
            <a:off x="1371600" y="5101829"/>
            <a:ext cx="6553200" cy="1028700"/>
          </a:xfrm>
        </p:spPr>
        <p:txBody>
          <a:bodyPr/>
          <a:lstStyle/>
          <a:p>
            <a:pPr>
              <a:buFontTx/>
              <a:buNone/>
            </a:pPr>
            <a:r>
              <a:rPr lang="en-US" altLang="de-DE" dirty="0" smtClean="0"/>
              <a:t>The client-server model in a distributed system</a:t>
            </a:r>
          </a:p>
        </p:txBody>
      </p:sp>
      <p:pic>
        <p:nvPicPr>
          <p:cNvPr id="47109" name="Picture 5" descr="C:\B\b4\JPG\foo\1-2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1977456"/>
            <a:ext cx="6248400" cy="2991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2257456"/>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NZ" sz="3200" dirty="0">
                <a:solidFill>
                  <a:schemeClr val="tx1"/>
                </a:solidFill>
                <a:latin typeface="Times New Roman" panose="02020603050405020304" pitchFamily="18" charset="0"/>
                <a:cs typeface="Times New Roman" panose="02020603050405020304" pitchFamily="18" charset="0"/>
              </a:rPr>
              <a:t>Different Architectural Approaches</a:t>
            </a:r>
          </a:p>
        </p:txBody>
      </p:sp>
      <p:sp>
        <p:nvSpPr>
          <p:cNvPr id="3" name="Content Placeholder 2"/>
          <p:cNvSpPr>
            <a:spLocks noGrp="1"/>
          </p:cNvSpPr>
          <p:nvPr>
            <p:ph idx="4294967295"/>
          </p:nvPr>
        </p:nvSpPr>
        <p:spPr>
          <a:xfrm>
            <a:off x="533400" y="2438400"/>
            <a:ext cx="8001000" cy="3962400"/>
          </a:xfrm>
        </p:spPr>
        <p:txBody>
          <a:bodyPr>
            <a:normAutofit/>
          </a:bodyPr>
          <a:lstStyle/>
          <a:p>
            <a:r>
              <a:rPr lang="en-NZ" sz="2800" dirty="0" smtClean="0">
                <a:latin typeface="Times New Roman" panose="02020603050405020304" pitchFamily="18" charset="0"/>
                <a:cs typeface="Times New Roman" panose="02020603050405020304" pitchFamily="18" charset="0"/>
              </a:rPr>
              <a:t>Demands on operating systems require new ways of organizing the OS</a:t>
            </a:r>
          </a:p>
          <a:p>
            <a:pPr lvl="1"/>
            <a:endParaRPr lang="en-NZ" sz="2800" dirty="0">
              <a:latin typeface="Times New Roman" panose="02020603050405020304" pitchFamily="18" charset="0"/>
              <a:cs typeface="Times New Roman" panose="02020603050405020304" pitchFamily="18" charset="0"/>
            </a:endParaRPr>
          </a:p>
        </p:txBody>
      </p:sp>
      <p:graphicFrame>
        <p:nvGraphicFramePr>
          <p:cNvPr id="4" name="Diagram 3"/>
          <p:cNvGraphicFramePr/>
          <p:nvPr>
            <p:extLst>
              <p:ext uri="{D42A27DB-BD31-4B8C-83A1-F6EECF244321}">
                <p14:modId xmlns:p14="http://schemas.microsoft.com/office/powerpoint/2010/main" val="4272611109"/>
              </p:ext>
            </p:extLst>
          </p:nvPr>
        </p:nvGraphicFramePr>
        <p:xfrm>
          <a:off x="762000" y="2159000"/>
          <a:ext cx="7620000" cy="5461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Foliennummernplatzhalter 5"/>
          <p:cNvSpPr>
            <a:spLocks noGrp="1"/>
          </p:cNvSpPr>
          <p:nvPr>
            <p:ph type="sldNum" sz="quarter" idx="12"/>
          </p:nvPr>
        </p:nvSpPr>
        <p:spPr/>
        <p:txBody>
          <a:bodyPr/>
          <a:lstStyle/>
          <a:p>
            <a:fld id="{B6F15528-21DE-4FAA-801E-634DDDAF4B2B}" type="slidenum">
              <a:rPr lang="en-US" smtClean="0"/>
              <a:pPr/>
              <a:t>109</a:t>
            </a:fld>
            <a:endParaRPr lang="en-US" dirty="0"/>
          </a:p>
        </p:txBody>
      </p:sp>
      <p:pic>
        <p:nvPicPr>
          <p:cNvPr id="7" name="Grafik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7493600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3" y="456253"/>
            <a:ext cx="7824788" cy="1143948"/>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Microkernel Architecture</a:t>
            </a:r>
          </a:p>
        </p:txBody>
      </p:sp>
      <p:sp>
        <p:nvSpPr>
          <p:cNvPr id="3" name="Content Placeholder 2"/>
          <p:cNvSpPr>
            <a:spLocks noGrp="1"/>
          </p:cNvSpPr>
          <p:nvPr>
            <p:ph sz="half" idx="1"/>
          </p:nvPr>
        </p:nvSpPr>
        <p:spPr>
          <a:xfrm>
            <a:off x="654050" y="2286000"/>
            <a:ext cx="7848600" cy="3962399"/>
          </a:xfrm>
        </p:spPr>
        <p:txBody>
          <a:bodyPr>
            <a:normAutofit/>
          </a:bodyPr>
          <a:lstStyle/>
          <a:p>
            <a:pPr>
              <a:lnSpc>
                <a:spcPct val="80000"/>
              </a:lnSpc>
            </a:pPr>
            <a:r>
              <a:rPr lang="en-US" sz="2800" dirty="0" smtClean="0">
                <a:latin typeface="Times New Roman" panose="02020603050405020304" pitchFamily="18" charset="0"/>
                <a:cs typeface="Times New Roman" panose="02020603050405020304" pitchFamily="18" charset="0"/>
              </a:rPr>
              <a:t>Assigns only a few essential functions to the kernel:</a:t>
            </a:r>
          </a:p>
          <a:p>
            <a:pPr marL="282575" lvl="1" indent="-282575">
              <a:lnSpc>
                <a:spcPct val="80000"/>
              </a:lnSpc>
              <a:spcBef>
                <a:spcPts val="1800"/>
              </a:spcBef>
            </a:pPr>
            <a:endParaRPr lang="en-US" sz="3000" dirty="0" smtClean="0">
              <a:latin typeface="Times New Roman" panose="02020603050405020304" pitchFamily="18" charset="0"/>
              <a:cs typeface="Times New Roman" panose="02020603050405020304" pitchFamily="18" charset="0"/>
            </a:endParaRPr>
          </a:p>
          <a:p>
            <a:pPr marL="282575" lvl="1" indent="-282575">
              <a:lnSpc>
                <a:spcPct val="80000"/>
              </a:lnSpc>
              <a:spcBef>
                <a:spcPts val="1800"/>
              </a:spcBef>
            </a:pPr>
            <a:endParaRPr lang="en-US" sz="3000" dirty="0" smtClean="0">
              <a:latin typeface="Times New Roman" panose="02020603050405020304" pitchFamily="18" charset="0"/>
              <a:cs typeface="Times New Roman" panose="02020603050405020304" pitchFamily="18" charset="0"/>
            </a:endParaRPr>
          </a:p>
          <a:p>
            <a:pPr marL="282575" lvl="1" indent="-282575">
              <a:lnSpc>
                <a:spcPct val="80000"/>
              </a:lnSpc>
              <a:spcBef>
                <a:spcPts val="1800"/>
              </a:spcBef>
            </a:pPr>
            <a:r>
              <a:rPr lang="en-US" sz="2800" dirty="0" smtClean="0">
                <a:latin typeface="Times New Roman" panose="02020603050405020304" pitchFamily="18" charset="0"/>
                <a:cs typeface="Times New Roman" panose="02020603050405020304" pitchFamily="18" charset="0"/>
              </a:rPr>
              <a:t>The approach:</a:t>
            </a:r>
          </a:p>
          <a:p>
            <a:pPr lvl="1"/>
            <a:endParaRPr lang="en-US" dirty="0">
              <a:latin typeface="Times New Roman" panose="02020603050405020304" pitchFamily="18" charset="0"/>
              <a:cs typeface="Times New Roman" panose="02020603050405020304" pitchFamily="18" charset="0"/>
            </a:endParaRPr>
          </a:p>
        </p:txBody>
      </p:sp>
      <p:graphicFrame>
        <p:nvGraphicFramePr>
          <p:cNvPr id="4" name="Diagram 3"/>
          <p:cNvGraphicFramePr/>
          <p:nvPr>
            <p:extLst>
              <p:ext uri="{D42A27DB-BD31-4B8C-83A1-F6EECF244321}">
                <p14:modId xmlns:p14="http://schemas.microsoft.com/office/powerpoint/2010/main" val="2395826883"/>
              </p:ext>
            </p:extLst>
          </p:nvPr>
        </p:nvGraphicFramePr>
        <p:xfrm>
          <a:off x="685800" y="2895600"/>
          <a:ext cx="8458200" cy="152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Diagram 4"/>
          <p:cNvGraphicFramePr/>
          <p:nvPr>
            <p:extLst>
              <p:ext uri="{D42A27DB-BD31-4B8C-83A1-F6EECF244321}">
                <p14:modId xmlns:p14="http://schemas.microsoft.com/office/powerpoint/2010/main" val="3777356896"/>
              </p:ext>
            </p:extLst>
          </p:nvPr>
        </p:nvGraphicFramePr>
        <p:xfrm>
          <a:off x="381000" y="4953000"/>
          <a:ext cx="8534400" cy="15494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7" name="Foliennummernplatzhalter 6"/>
          <p:cNvSpPr>
            <a:spLocks noGrp="1"/>
          </p:cNvSpPr>
          <p:nvPr>
            <p:ph type="sldNum" sz="quarter" idx="12"/>
          </p:nvPr>
        </p:nvSpPr>
        <p:spPr/>
        <p:txBody>
          <a:bodyPr/>
          <a:lstStyle/>
          <a:p>
            <a:pPr>
              <a:defRPr/>
            </a:pPr>
            <a:fld id="{E4367C90-D8D8-4A11-9BC3-E7451ACC5EB2}" type="slidenum">
              <a:rPr lang="en-US" smtClean="0"/>
              <a:pPr>
                <a:defRPr/>
              </a:pPr>
              <a:t>110</a:t>
            </a:fld>
            <a:endParaRPr lang="en-US" dirty="0"/>
          </a:p>
        </p:txBody>
      </p:sp>
      <p:pic>
        <p:nvPicPr>
          <p:cNvPr id="8" name="Grafik 7"/>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6025132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3" y="456253"/>
            <a:ext cx="7824788" cy="1220148"/>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Multithreading</a:t>
            </a:r>
          </a:p>
        </p:txBody>
      </p:sp>
      <p:sp>
        <p:nvSpPr>
          <p:cNvPr id="3" name="Content Placeholder 2"/>
          <p:cNvSpPr>
            <a:spLocks noGrp="1"/>
          </p:cNvSpPr>
          <p:nvPr>
            <p:ph sz="half" idx="1"/>
          </p:nvPr>
        </p:nvSpPr>
        <p:spPr>
          <a:xfrm>
            <a:off x="457200" y="2819400"/>
            <a:ext cx="2743200" cy="2362200"/>
          </a:xfrm>
        </p:spPr>
        <p:txBody>
          <a:bodyPr>
            <a:noAutofit/>
          </a:bodyPr>
          <a:lstStyle/>
          <a:p>
            <a:pPr>
              <a:lnSpc>
                <a:spcPct val="80000"/>
              </a:lnSpc>
            </a:pPr>
            <a:r>
              <a:rPr lang="en-US" dirty="0" smtClean="0">
                <a:latin typeface="Times New Roman" panose="02020603050405020304" pitchFamily="18" charset="0"/>
                <a:cs typeface="Times New Roman" panose="02020603050405020304" pitchFamily="18" charset="0"/>
              </a:rPr>
              <a:t>Technique in which a process, executing an application, is divided into threads that can run concurrently</a:t>
            </a:r>
          </a:p>
        </p:txBody>
      </p:sp>
      <p:graphicFrame>
        <p:nvGraphicFramePr>
          <p:cNvPr id="4" name="Diagram 3"/>
          <p:cNvGraphicFramePr/>
          <p:nvPr>
            <p:extLst>
              <p:ext uri="{D42A27DB-BD31-4B8C-83A1-F6EECF244321}">
                <p14:modId xmlns:p14="http://schemas.microsoft.com/office/powerpoint/2010/main" val="580141567"/>
              </p:ext>
            </p:extLst>
          </p:nvPr>
        </p:nvGraphicFramePr>
        <p:xfrm>
          <a:off x="3200400" y="2133600"/>
          <a:ext cx="5486400" cy="4343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Foliennummernplatzhalter 5"/>
          <p:cNvSpPr>
            <a:spLocks noGrp="1"/>
          </p:cNvSpPr>
          <p:nvPr>
            <p:ph type="sldNum" sz="quarter" idx="12"/>
          </p:nvPr>
        </p:nvSpPr>
        <p:spPr/>
        <p:txBody>
          <a:bodyPr/>
          <a:lstStyle/>
          <a:p>
            <a:fld id="{B6F15528-21DE-4FAA-801E-634DDDAF4B2B}" type="slidenum">
              <a:rPr lang="en-US" smtClean="0"/>
              <a:pPr/>
              <a:t>111</a:t>
            </a:fld>
            <a:endParaRPr lang="en-US" dirty="0"/>
          </a:p>
        </p:txBody>
      </p:sp>
      <p:pic>
        <p:nvPicPr>
          <p:cNvPr id="7" name="Grafik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4163273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Symmetric </a:t>
            </a:r>
            <a:br>
              <a:rPr lang="en-US" sz="3200" dirty="0">
                <a:solidFill>
                  <a:schemeClr val="tx1"/>
                </a:solidFill>
                <a:latin typeface="Times New Roman" panose="02020603050405020304" pitchFamily="18" charset="0"/>
                <a:cs typeface="Times New Roman" panose="02020603050405020304" pitchFamily="18" charset="0"/>
              </a:rPr>
            </a:br>
            <a:r>
              <a:rPr lang="en-US" sz="3200" dirty="0">
                <a:solidFill>
                  <a:schemeClr val="tx1"/>
                </a:solidFill>
                <a:latin typeface="Times New Roman" panose="02020603050405020304" pitchFamily="18" charset="0"/>
                <a:cs typeface="Times New Roman" panose="02020603050405020304" pitchFamily="18" charset="0"/>
              </a:rPr>
              <a:t>Multiprocessing (SMP)</a:t>
            </a:r>
          </a:p>
        </p:txBody>
      </p:sp>
      <p:sp>
        <p:nvSpPr>
          <p:cNvPr id="3" name="Content Placeholder 2"/>
          <p:cNvSpPr>
            <a:spLocks noGrp="1"/>
          </p:cNvSpPr>
          <p:nvPr>
            <p:ph sz="half" idx="1"/>
          </p:nvPr>
        </p:nvSpPr>
        <p:spPr>
          <a:xfrm>
            <a:off x="609600" y="2057400"/>
            <a:ext cx="8077200" cy="4495800"/>
          </a:xfrm>
        </p:spPr>
        <p:txBody>
          <a:bodyPr>
            <a:noAutofit/>
          </a:bodyPr>
          <a:lstStyle/>
          <a:p>
            <a:r>
              <a:rPr lang="en-US" sz="2200" dirty="0" smtClean="0">
                <a:latin typeface="Times New Roman" panose="02020603050405020304" pitchFamily="18" charset="0"/>
                <a:cs typeface="Times New Roman" panose="02020603050405020304" pitchFamily="18" charset="0"/>
              </a:rPr>
              <a:t>Term that refers to a computer hardware architecture and also to the OS behavior that exploits that architecture</a:t>
            </a:r>
          </a:p>
          <a:p>
            <a:r>
              <a:rPr lang="en-US" sz="2200" dirty="0" smtClean="0">
                <a:latin typeface="Times New Roman" panose="02020603050405020304" pitchFamily="18" charset="0"/>
                <a:cs typeface="Times New Roman" panose="02020603050405020304" pitchFamily="18" charset="0"/>
              </a:rPr>
              <a:t>The OS of an SMP schedules processes or threads across all of the processors</a:t>
            </a:r>
          </a:p>
          <a:p>
            <a:r>
              <a:rPr lang="en-US" sz="2200" dirty="0" smtClean="0">
                <a:latin typeface="Times New Roman" panose="02020603050405020304" pitchFamily="18" charset="0"/>
                <a:cs typeface="Times New Roman" panose="02020603050405020304" pitchFamily="18" charset="0"/>
              </a:rPr>
              <a:t>The OS must provide tools and functions to exploit the parallelism in an SMP system</a:t>
            </a:r>
          </a:p>
          <a:p>
            <a:r>
              <a:rPr lang="en-US" sz="2200" dirty="0" smtClean="0">
                <a:latin typeface="Times New Roman" panose="02020603050405020304" pitchFamily="18" charset="0"/>
                <a:cs typeface="Times New Roman" panose="02020603050405020304" pitchFamily="18" charset="0"/>
              </a:rPr>
              <a:t>Multithreading and SMP are often discussed together, but the two are independent facilities</a:t>
            </a:r>
          </a:p>
          <a:p>
            <a:r>
              <a:rPr lang="en-US" sz="2200" dirty="0" smtClean="0">
                <a:latin typeface="Times New Roman" panose="02020603050405020304" pitchFamily="18" charset="0"/>
                <a:cs typeface="Times New Roman" panose="02020603050405020304" pitchFamily="18" charset="0"/>
              </a:rPr>
              <a:t>An attractive feature of an SMP is that the existence of multiple processors is transparent to the user</a:t>
            </a:r>
          </a:p>
        </p:txBody>
      </p:sp>
      <p:sp>
        <p:nvSpPr>
          <p:cNvPr id="5" name="Foliennummernplatzhalter 4"/>
          <p:cNvSpPr>
            <a:spLocks noGrp="1"/>
          </p:cNvSpPr>
          <p:nvPr>
            <p:ph type="sldNum" sz="quarter" idx="12"/>
          </p:nvPr>
        </p:nvSpPr>
        <p:spPr/>
        <p:txBody>
          <a:bodyPr/>
          <a:lstStyle/>
          <a:p>
            <a:pPr>
              <a:defRPr/>
            </a:pPr>
            <a:fld id="{E4367C90-D8D8-4A11-9BC3-E7451ACC5EB2}" type="slidenum">
              <a:rPr lang="en-US" smtClean="0"/>
              <a:pPr>
                <a:defRPr/>
              </a:pPr>
              <a:t>112</a:t>
            </a:fld>
            <a:endParaRPr lang="en-US" dirty="0"/>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526530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7824788" cy="1067748"/>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NZ" sz="3200" dirty="0">
                <a:solidFill>
                  <a:schemeClr val="tx1"/>
                </a:solidFill>
                <a:latin typeface="Times New Roman" panose="02020603050405020304" pitchFamily="18" charset="0"/>
                <a:cs typeface="Times New Roman" panose="02020603050405020304" pitchFamily="18" charset="0"/>
              </a:rPr>
              <a:t>SMP Advantages</a:t>
            </a:r>
          </a:p>
        </p:txBody>
      </p:sp>
      <p:graphicFrame>
        <p:nvGraphicFramePr>
          <p:cNvPr id="5" name="Content Placeholder 4"/>
          <p:cNvGraphicFramePr>
            <a:graphicFrameLocks noGrp="1"/>
          </p:cNvGraphicFramePr>
          <p:nvPr>
            <p:ph sz="half" idx="1"/>
            <p:extLst>
              <p:ext uri="{D42A27DB-BD31-4B8C-83A1-F6EECF244321}">
                <p14:modId xmlns:p14="http://schemas.microsoft.com/office/powerpoint/2010/main" val="3533379071"/>
              </p:ext>
            </p:extLst>
          </p:nvPr>
        </p:nvGraphicFramePr>
        <p:xfrm>
          <a:off x="-609600" y="2133600"/>
          <a:ext cx="10439400" cy="4343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Foliennummernplatzhalter 2"/>
          <p:cNvSpPr>
            <a:spLocks noGrp="1"/>
          </p:cNvSpPr>
          <p:nvPr>
            <p:ph type="sldNum" sz="quarter" idx="12"/>
          </p:nvPr>
        </p:nvSpPr>
        <p:spPr/>
        <p:txBody>
          <a:bodyPr/>
          <a:lstStyle/>
          <a:p>
            <a:fld id="{B6F15528-21DE-4FAA-801E-634DDDAF4B2B}" type="slidenum">
              <a:rPr lang="en-US" smtClean="0"/>
              <a:pPr/>
              <a:t>113</a:t>
            </a:fld>
            <a:endParaRPr lang="en-US" dirty="0"/>
          </a:p>
        </p:txBody>
      </p:sp>
      <p:pic>
        <p:nvPicPr>
          <p:cNvPr id="6" name="Grafik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6979230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3" y="456253"/>
            <a:ext cx="7824788" cy="1067747"/>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OS Design</a:t>
            </a:r>
          </a:p>
        </p:txBody>
      </p:sp>
      <p:sp>
        <p:nvSpPr>
          <p:cNvPr id="4" name="Text Placeholder 3"/>
          <p:cNvSpPr>
            <a:spLocks noGrp="1"/>
          </p:cNvSpPr>
          <p:nvPr>
            <p:ph type="body" idx="1"/>
          </p:nvPr>
        </p:nvSpPr>
        <p:spPr>
          <a:xfrm>
            <a:off x="609600" y="2209800"/>
            <a:ext cx="3657600" cy="730415"/>
          </a:xfrm>
        </p:spPr>
        <p:txBody>
          <a:bodyPr/>
          <a:lstStyle/>
          <a:p>
            <a:r>
              <a:rPr lang="en-US" dirty="0" smtClean="0">
                <a:latin typeface="Times New Roman" panose="02020603050405020304" pitchFamily="18" charset="0"/>
                <a:cs typeface="Times New Roman" panose="02020603050405020304" pitchFamily="18" charset="0"/>
              </a:rPr>
              <a:t>Distributed Operating System</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2"/>
          </p:nvPr>
        </p:nvSpPr>
        <p:spPr>
          <a:xfrm>
            <a:off x="533400" y="3276600"/>
            <a:ext cx="3810000" cy="3124200"/>
          </a:xfrm>
        </p:spPr>
        <p:txBody>
          <a:bodyPr>
            <a:normAutofit fontScale="92500"/>
          </a:bodyPr>
          <a:lstStyle/>
          <a:p>
            <a:r>
              <a:rPr lang="en-US" dirty="0" smtClean="0">
                <a:latin typeface="Times New Roman" panose="02020603050405020304" pitchFamily="18" charset="0"/>
                <a:cs typeface="Times New Roman" panose="02020603050405020304" pitchFamily="18" charset="0"/>
              </a:rPr>
              <a:t>Provides the illusion of a single main memory space and a single secondary memory space plus other unified access facilities, such as a distributed file system</a:t>
            </a:r>
          </a:p>
          <a:p>
            <a:r>
              <a:rPr lang="en-US" dirty="0" smtClean="0">
                <a:latin typeface="Times New Roman" panose="02020603050405020304" pitchFamily="18" charset="0"/>
                <a:cs typeface="Times New Roman" panose="02020603050405020304" pitchFamily="18" charset="0"/>
              </a:rPr>
              <a:t>State of the art for distributed operating systems lags that of uniprocessor and SMP operating systems</a:t>
            </a:r>
          </a:p>
        </p:txBody>
      </p:sp>
      <p:sp>
        <p:nvSpPr>
          <p:cNvPr id="5" name="Text Placeholder 4"/>
          <p:cNvSpPr>
            <a:spLocks noGrp="1"/>
          </p:cNvSpPr>
          <p:nvPr>
            <p:ph type="body" sz="quarter" idx="3"/>
          </p:nvPr>
        </p:nvSpPr>
        <p:spPr>
          <a:xfrm>
            <a:off x="4800600" y="2209800"/>
            <a:ext cx="3657600" cy="730415"/>
          </a:xfrm>
        </p:spPr>
        <p:txBody>
          <a:bodyPr/>
          <a:lstStyle/>
          <a:p>
            <a:r>
              <a:rPr lang="en-US" dirty="0" smtClean="0">
                <a:latin typeface="Times New Roman" panose="02020603050405020304" pitchFamily="18" charset="0"/>
                <a:cs typeface="Times New Roman" panose="02020603050405020304" pitchFamily="18" charset="0"/>
              </a:rPr>
              <a:t>Object-Oriented  Design</a:t>
            </a:r>
            <a:endParaRPr lang="en-US" dirty="0">
              <a:latin typeface="Times New Roman" panose="02020603050405020304" pitchFamily="18" charset="0"/>
              <a:cs typeface="Times New Roman" panose="02020603050405020304" pitchFamily="18" charset="0"/>
            </a:endParaRPr>
          </a:p>
        </p:txBody>
      </p:sp>
      <p:sp>
        <p:nvSpPr>
          <p:cNvPr id="6" name="Content Placeholder 5"/>
          <p:cNvSpPr>
            <a:spLocks noGrp="1"/>
          </p:cNvSpPr>
          <p:nvPr>
            <p:ph sz="quarter" idx="4"/>
          </p:nvPr>
        </p:nvSpPr>
        <p:spPr>
          <a:xfrm>
            <a:off x="4800600" y="3200400"/>
            <a:ext cx="3657600" cy="3252788"/>
          </a:xfrm>
        </p:spPr>
        <p:txBody>
          <a:bodyPr>
            <a:normAutofit fontScale="92500" lnSpcReduction="10000"/>
          </a:bodyPr>
          <a:lstStyle/>
          <a:p>
            <a:r>
              <a:rPr lang="en-US" dirty="0" smtClean="0">
                <a:latin typeface="Times New Roman" panose="02020603050405020304" pitchFamily="18" charset="0"/>
                <a:cs typeface="Times New Roman" panose="02020603050405020304" pitchFamily="18" charset="0"/>
              </a:rPr>
              <a:t>Lends discipline to the process of adding modular extensions to a small kernel</a:t>
            </a:r>
          </a:p>
          <a:p>
            <a:r>
              <a:rPr lang="en-US" dirty="0" smtClean="0">
                <a:latin typeface="Times New Roman" panose="02020603050405020304" pitchFamily="18" charset="0"/>
                <a:cs typeface="Times New Roman" panose="02020603050405020304" pitchFamily="18" charset="0"/>
              </a:rPr>
              <a:t>Enables programmers to customize an operating system without disrupting system integrity</a:t>
            </a:r>
          </a:p>
          <a:p>
            <a:r>
              <a:rPr lang="en-US" dirty="0" smtClean="0">
                <a:latin typeface="Times New Roman" panose="02020603050405020304" pitchFamily="18" charset="0"/>
                <a:cs typeface="Times New Roman" panose="02020603050405020304" pitchFamily="18" charset="0"/>
              </a:rPr>
              <a:t>Also eases the development of distributed tools and full-blown distributed operating systems</a:t>
            </a:r>
          </a:p>
          <a:p>
            <a:endParaRPr lang="en-US" dirty="0">
              <a:latin typeface="Times New Roman" panose="02020603050405020304" pitchFamily="18" charset="0"/>
              <a:cs typeface="Times New Roman" panose="02020603050405020304" pitchFamily="18" charset="0"/>
            </a:endParaRPr>
          </a:p>
        </p:txBody>
      </p:sp>
      <p:sp>
        <p:nvSpPr>
          <p:cNvPr id="8" name="Foliennummernplatzhalter 7"/>
          <p:cNvSpPr>
            <a:spLocks noGrp="1"/>
          </p:cNvSpPr>
          <p:nvPr>
            <p:ph type="sldNum" sz="quarter" idx="12"/>
          </p:nvPr>
        </p:nvSpPr>
        <p:spPr/>
        <p:txBody>
          <a:bodyPr/>
          <a:lstStyle/>
          <a:p>
            <a:fld id="{B6F15528-21DE-4FAA-801E-634DDDAF4B2B}" type="slidenum">
              <a:rPr lang="en-US" smtClean="0"/>
              <a:pPr/>
              <a:t>114</a:t>
            </a:fld>
            <a:endParaRPr lang="en-US" dirty="0"/>
          </a:p>
        </p:txBody>
      </p:sp>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6381073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609600" y="304800"/>
            <a:ext cx="7824788" cy="1323041"/>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Fault Tolerance</a:t>
            </a:r>
          </a:p>
        </p:txBody>
      </p:sp>
      <p:sp>
        <p:nvSpPr>
          <p:cNvPr id="14" name="Content Placeholder 13"/>
          <p:cNvSpPr>
            <a:spLocks noGrp="1"/>
          </p:cNvSpPr>
          <p:nvPr>
            <p:ph sz="half" idx="1"/>
          </p:nvPr>
        </p:nvSpPr>
        <p:spPr>
          <a:xfrm>
            <a:off x="457200" y="1627841"/>
            <a:ext cx="8153400" cy="4620559"/>
          </a:xfrm>
        </p:spPr>
        <p:txBody>
          <a:bodyPr>
            <a:normAutofit/>
          </a:bodyPr>
          <a:lstStyle/>
          <a:p>
            <a:pPr algn="just"/>
            <a:r>
              <a:rPr lang="en-US" sz="2800" dirty="0" smtClean="0">
                <a:latin typeface="Times New Roman" panose="02020603050405020304" pitchFamily="18" charset="0"/>
                <a:cs typeface="Times New Roman" panose="02020603050405020304" pitchFamily="18" charset="0"/>
              </a:rPr>
              <a:t>Refers to the ability of a system or component to continue normal operation despite the presence of hardware or software faults</a:t>
            </a:r>
          </a:p>
          <a:p>
            <a:pPr algn="just"/>
            <a:r>
              <a:rPr lang="en-US" sz="2800" dirty="0" smtClean="0">
                <a:latin typeface="Times New Roman" panose="02020603050405020304" pitchFamily="18" charset="0"/>
                <a:cs typeface="Times New Roman" panose="02020603050405020304" pitchFamily="18" charset="0"/>
              </a:rPr>
              <a:t>Typically involves some degree of redundancy</a:t>
            </a:r>
          </a:p>
          <a:p>
            <a:pPr algn="just"/>
            <a:r>
              <a:rPr lang="en-US" sz="2800" dirty="0" smtClean="0">
                <a:latin typeface="Times New Roman" panose="02020603050405020304" pitchFamily="18" charset="0"/>
                <a:cs typeface="Times New Roman" panose="02020603050405020304" pitchFamily="18" charset="0"/>
              </a:rPr>
              <a:t>Intended to increase the reliability of a system</a:t>
            </a:r>
          </a:p>
          <a:p>
            <a:pPr lvl="2" algn="just"/>
            <a:r>
              <a:rPr lang="en-US" sz="2600" dirty="0" smtClean="0">
                <a:latin typeface="Times New Roman" panose="02020603050405020304" pitchFamily="18" charset="0"/>
                <a:cs typeface="Times New Roman" panose="02020603050405020304" pitchFamily="18" charset="0"/>
              </a:rPr>
              <a:t>Typically comes with a cost in financial terms or performance</a:t>
            </a:r>
          </a:p>
          <a:p>
            <a:pPr algn="just"/>
            <a:r>
              <a:rPr lang="en-US" sz="2800" dirty="0" smtClean="0">
                <a:latin typeface="Times New Roman" panose="02020603050405020304" pitchFamily="18" charset="0"/>
                <a:cs typeface="Times New Roman" panose="02020603050405020304" pitchFamily="18" charset="0"/>
              </a:rPr>
              <a:t>The extent adoption of fault tolerance measures must be determined by how critical the resource is</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115</a:t>
            </a:fld>
            <a:endParaRPr lang="en-US" dirty="0"/>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305188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685800" y="152400"/>
            <a:ext cx="7824788" cy="1323041"/>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Faults </a:t>
            </a:r>
          </a:p>
        </p:txBody>
      </p:sp>
      <p:sp>
        <p:nvSpPr>
          <p:cNvPr id="29" name="Content Placeholder 28"/>
          <p:cNvSpPr>
            <a:spLocks noGrp="1"/>
          </p:cNvSpPr>
          <p:nvPr>
            <p:ph sz="half" idx="1"/>
          </p:nvPr>
        </p:nvSpPr>
        <p:spPr>
          <a:xfrm>
            <a:off x="654050" y="1600200"/>
            <a:ext cx="8261350" cy="3048000"/>
          </a:xfrm>
        </p:spPr>
        <p:txBody>
          <a:bodyPr>
            <a:normAutofit fontScale="92500" lnSpcReduction="20000"/>
          </a:bodyPr>
          <a:lstStyle/>
          <a:p>
            <a:r>
              <a:rPr lang="en-US" sz="2800" dirty="0" smtClean="0">
                <a:latin typeface="Times New Roman" panose="02020603050405020304" pitchFamily="18" charset="0"/>
                <a:cs typeface="Times New Roman" panose="02020603050405020304" pitchFamily="18" charset="0"/>
              </a:rPr>
              <a:t>Are defined by the IEEE Standards Dictionary as an erroneous hardware or software state resulting from:</a:t>
            </a:r>
          </a:p>
          <a:p>
            <a:pPr lvl="2"/>
            <a:r>
              <a:rPr lang="en-US" sz="2600" dirty="0" smtClean="0">
                <a:latin typeface="Times New Roman" panose="02020603050405020304" pitchFamily="18" charset="0"/>
                <a:cs typeface="Times New Roman" panose="02020603050405020304" pitchFamily="18" charset="0"/>
              </a:rPr>
              <a:t>Component failure</a:t>
            </a:r>
          </a:p>
          <a:p>
            <a:pPr lvl="2"/>
            <a:r>
              <a:rPr lang="en-US" sz="2600" dirty="0" smtClean="0">
                <a:latin typeface="Times New Roman" panose="02020603050405020304" pitchFamily="18" charset="0"/>
                <a:cs typeface="Times New Roman" panose="02020603050405020304" pitchFamily="18" charset="0"/>
              </a:rPr>
              <a:t>Operator error</a:t>
            </a:r>
          </a:p>
          <a:p>
            <a:pPr lvl="2"/>
            <a:r>
              <a:rPr lang="en-US" sz="2600" dirty="0" smtClean="0">
                <a:latin typeface="Times New Roman" panose="02020603050405020304" pitchFamily="18" charset="0"/>
                <a:cs typeface="Times New Roman" panose="02020603050405020304" pitchFamily="18" charset="0"/>
              </a:rPr>
              <a:t>Physical interference from the environment</a:t>
            </a:r>
          </a:p>
          <a:p>
            <a:pPr lvl="2"/>
            <a:r>
              <a:rPr lang="en-US" sz="2600" dirty="0" smtClean="0">
                <a:latin typeface="Times New Roman" panose="02020603050405020304" pitchFamily="18" charset="0"/>
                <a:cs typeface="Times New Roman" panose="02020603050405020304" pitchFamily="18" charset="0"/>
              </a:rPr>
              <a:t>Design error</a:t>
            </a:r>
          </a:p>
          <a:p>
            <a:pPr lvl="2"/>
            <a:r>
              <a:rPr lang="en-US" sz="2600" dirty="0" smtClean="0">
                <a:latin typeface="Times New Roman" panose="02020603050405020304" pitchFamily="18" charset="0"/>
                <a:cs typeface="Times New Roman" panose="02020603050405020304" pitchFamily="18" charset="0"/>
              </a:rPr>
              <a:t>Program error</a:t>
            </a:r>
          </a:p>
          <a:p>
            <a:pPr lvl="2"/>
            <a:r>
              <a:rPr lang="en-US" sz="2600" dirty="0" smtClean="0">
                <a:latin typeface="Times New Roman" panose="02020603050405020304" pitchFamily="18" charset="0"/>
                <a:cs typeface="Times New Roman" panose="02020603050405020304" pitchFamily="18" charset="0"/>
              </a:rPr>
              <a:t>Data structure error</a:t>
            </a:r>
            <a:endParaRPr lang="en-US" sz="2600" dirty="0">
              <a:latin typeface="Times New Roman" panose="02020603050405020304" pitchFamily="18" charset="0"/>
              <a:cs typeface="Times New Roman" panose="02020603050405020304" pitchFamily="18" charset="0"/>
            </a:endParaRPr>
          </a:p>
        </p:txBody>
      </p:sp>
      <p:sp>
        <p:nvSpPr>
          <p:cNvPr id="30" name="Content Placeholder 29"/>
          <p:cNvSpPr>
            <a:spLocks noGrp="1"/>
          </p:cNvSpPr>
          <p:nvPr>
            <p:ph sz="half" idx="13"/>
          </p:nvPr>
        </p:nvSpPr>
        <p:spPr>
          <a:xfrm>
            <a:off x="654050" y="4648200"/>
            <a:ext cx="7848600" cy="1828800"/>
          </a:xfrm>
        </p:spPr>
        <p:txBody>
          <a:bodyPr>
            <a:normAutofit fontScale="92500" lnSpcReduction="10000"/>
          </a:bodyPr>
          <a:lstStyle/>
          <a:p>
            <a:r>
              <a:rPr lang="en-US" sz="2800" dirty="0" smtClean="0">
                <a:latin typeface="Times New Roman" panose="02020603050405020304" pitchFamily="18" charset="0"/>
                <a:cs typeface="Times New Roman" panose="02020603050405020304" pitchFamily="18" charset="0"/>
              </a:rPr>
              <a:t>The standard also states that a fault manifests itself as:</a:t>
            </a:r>
          </a:p>
          <a:p>
            <a:pPr lvl="2"/>
            <a:r>
              <a:rPr lang="en-US" sz="2800" dirty="0" smtClean="0">
                <a:latin typeface="Times New Roman" panose="02020603050405020304" pitchFamily="18" charset="0"/>
                <a:cs typeface="Times New Roman" panose="02020603050405020304" pitchFamily="18" charset="0"/>
              </a:rPr>
              <a:t>A defect in a hardware device or component</a:t>
            </a:r>
          </a:p>
          <a:p>
            <a:pPr lvl="2"/>
            <a:r>
              <a:rPr lang="en-US" sz="2800" dirty="0" smtClean="0">
                <a:latin typeface="Times New Roman" panose="02020603050405020304" pitchFamily="18" charset="0"/>
                <a:cs typeface="Times New Roman" panose="02020603050405020304" pitchFamily="18" charset="0"/>
              </a:rPr>
              <a:t>An incorrect step, process, or data definition in a computer program</a:t>
            </a:r>
            <a:endParaRPr lang="en-US" sz="2800" dirty="0">
              <a:latin typeface="Times New Roman" panose="02020603050405020304" pitchFamily="18" charset="0"/>
              <a:cs typeface="Times New Roman" panose="02020603050405020304" pitchFamily="18" charset="0"/>
            </a:endParaRPr>
          </a:p>
        </p:txBody>
      </p:sp>
      <p:sp>
        <p:nvSpPr>
          <p:cNvPr id="2" name="Foliennummernplatzhalter 1"/>
          <p:cNvSpPr>
            <a:spLocks noGrp="1"/>
          </p:cNvSpPr>
          <p:nvPr>
            <p:ph type="sldNum" sz="quarter" idx="12"/>
          </p:nvPr>
        </p:nvSpPr>
        <p:spPr/>
        <p:txBody>
          <a:bodyPr/>
          <a:lstStyle/>
          <a:p>
            <a:pPr>
              <a:defRPr/>
            </a:pPr>
            <a:fld id="{E4367C90-D8D8-4A11-9BC3-E7451ACC5EB2}" type="slidenum">
              <a:rPr lang="en-US" smtClean="0"/>
              <a:pPr>
                <a:defRPr/>
              </a:pPr>
              <a:t>116</a:t>
            </a:fld>
            <a:endParaRPr lang="en-US" dirty="0"/>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8969211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09600" y="152400"/>
            <a:ext cx="7824788" cy="1323041"/>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Fault Categories</a:t>
            </a:r>
          </a:p>
        </p:txBody>
      </p:sp>
      <p:sp>
        <p:nvSpPr>
          <p:cNvPr id="6" name="Content Placeholder 5"/>
          <p:cNvSpPr>
            <a:spLocks noGrp="1"/>
          </p:cNvSpPr>
          <p:nvPr>
            <p:ph sz="half" idx="1"/>
          </p:nvPr>
        </p:nvSpPr>
        <p:spPr>
          <a:xfrm>
            <a:off x="304800" y="1475440"/>
            <a:ext cx="8610600" cy="5077760"/>
          </a:xfrm>
        </p:spPr>
        <p:txBody>
          <a:bodyPr>
            <a:noAutofit/>
          </a:bodyPr>
          <a:lstStyle/>
          <a:p>
            <a:pPr algn="just"/>
            <a:r>
              <a:rPr lang="en-US" sz="2800" b="1" dirty="0" smtClean="0">
                <a:latin typeface="Times New Roman" panose="02020603050405020304" pitchFamily="18" charset="0"/>
                <a:cs typeface="Times New Roman" panose="02020603050405020304" pitchFamily="18" charset="0"/>
              </a:rPr>
              <a:t>Permanent</a:t>
            </a:r>
          </a:p>
          <a:p>
            <a:pPr lvl="2" algn="just">
              <a:buSzPct val="150000"/>
              <a:buFont typeface="Arial"/>
              <a:buChar char="•"/>
            </a:pPr>
            <a:r>
              <a:rPr lang="en-US" sz="2600" dirty="0" smtClean="0">
                <a:latin typeface="Times New Roman" panose="02020603050405020304" pitchFamily="18" charset="0"/>
                <a:cs typeface="Times New Roman" panose="02020603050405020304" pitchFamily="18" charset="0"/>
              </a:rPr>
              <a:t>A fault that, after it occurs, is always present</a:t>
            </a:r>
          </a:p>
          <a:p>
            <a:pPr lvl="2" algn="just">
              <a:buSzPct val="150000"/>
              <a:buFont typeface="Arial"/>
              <a:buChar char="•"/>
            </a:pPr>
            <a:r>
              <a:rPr lang="en-US" sz="2600" dirty="0" smtClean="0">
                <a:latin typeface="Times New Roman" panose="02020603050405020304" pitchFamily="18" charset="0"/>
                <a:cs typeface="Times New Roman" panose="02020603050405020304" pitchFamily="18" charset="0"/>
              </a:rPr>
              <a:t>The fault persists until the faulty component is replaced or repaired</a:t>
            </a:r>
          </a:p>
          <a:p>
            <a:pPr algn="just"/>
            <a:r>
              <a:rPr lang="en-US" sz="2800" b="1" dirty="0" smtClean="0">
                <a:latin typeface="Times New Roman" panose="02020603050405020304" pitchFamily="18" charset="0"/>
                <a:cs typeface="Times New Roman" panose="02020603050405020304" pitchFamily="18" charset="0"/>
              </a:rPr>
              <a:t>Temporary</a:t>
            </a:r>
          </a:p>
          <a:p>
            <a:pPr lvl="2" algn="just">
              <a:buSzPct val="150000"/>
              <a:buFont typeface="Arial"/>
              <a:buChar char="•"/>
            </a:pPr>
            <a:r>
              <a:rPr lang="en-US" sz="2600" dirty="0" smtClean="0">
                <a:latin typeface="Times New Roman" panose="02020603050405020304" pitchFamily="18" charset="0"/>
                <a:cs typeface="Times New Roman" panose="02020603050405020304" pitchFamily="18" charset="0"/>
              </a:rPr>
              <a:t>A fault that is not present all the time for all operating conditions</a:t>
            </a:r>
          </a:p>
          <a:p>
            <a:pPr lvl="2" algn="just">
              <a:buSzPct val="150000"/>
              <a:buFont typeface="Arial"/>
              <a:buChar char="•"/>
            </a:pPr>
            <a:r>
              <a:rPr lang="en-US" sz="2600" dirty="0" smtClean="0">
                <a:latin typeface="Times New Roman" panose="02020603050405020304" pitchFamily="18" charset="0"/>
                <a:cs typeface="Times New Roman" panose="02020603050405020304" pitchFamily="18" charset="0"/>
              </a:rPr>
              <a:t>Can be classified as</a:t>
            </a:r>
          </a:p>
          <a:p>
            <a:pPr lvl="4" algn="just"/>
            <a:r>
              <a:rPr lang="en-US" sz="2400" dirty="0" smtClean="0">
                <a:latin typeface="Times New Roman" panose="02020603050405020304" pitchFamily="18" charset="0"/>
                <a:cs typeface="Times New Roman" panose="02020603050405020304" pitchFamily="18" charset="0"/>
              </a:rPr>
              <a:t>Transient – a fault that occurs only once</a:t>
            </a:r>
          </a:p>
          <a:p>
            <a:pPr lvl="4" algn="just"/>
            <a:r>
              <a:rPr lang="en-US" sz="2400" dirty="0" smtClean="0">
                <a:latin typeface="Times New Roman" panose="02020603050405020304" pitchFamily="18" charset="0"/>
                <a:cs typeface="Times New Roman" panose="02020603050405020304" pitchFamily="18" charset="0"/>
              </a:rPr>
              <a:t>Intermittent – a fault that occurs at multiple, unpredictable times</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117</a:t>
            </a:fld>
            <a:endParaRPr lang="en-US" dirty="0"/>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082359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09600" y="228600"/>
            <a:ext cx="7824788" cy="1323041"/>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Methods of Redundancy</a:t>
            </a:r>
          </a:p>
        </p:txBody>
      </p:sp>
      <p:graphicFrame>
        <p:nvGraphicFramePr>
          <p:cNvPr id="2" name="Content Placeholder 1"/>
          <p:cNvGraphicFramePr>
            <a:graphicFrameLocks noGrp="1"/>
          </p:cNvGraphicFramePr>
          <p:nvPr>
            <p:ph sz="half" idx="2"/>
            <p:extLst>
              <p:ext uri="{D42A27DB-BD31-4B8C-83A1-F6EECF244321}">
                <p14:modId xmlns:p14="http://schemas.microsoft.com/office/powerpoint/2010/main" val="1613583229"/>
              </p:ext>
            </p:extLst>
          </p:nvPr>
        </p:nvGraphicFramePr>
        <p:xfrm>
          <a:off x="381000" y="2057400"/>
          <a:ext cx="8382000" cy="4343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Foliennummernplatzhalter 2"/>
          <p:cNvSpPr>
            <a:spLocks noGrp="1"/>
          </p:cNvSpPr>
          <p:nvPr>
            <p:ph type="sldNum" sz="quarter" idx="12"/>
          </p:nvPr>
        </p:nvSpPr>
        <p:spPr/>
        <p:txBody>
          <a:bodyPr/>
          <a:lstStyle/>
          <a:p>
            <a:fld id="{B6F15528-21DE-4FAA-801E-634DDDAF4B2B}" type="slidenum">
              <a:rPr lang="en-US" smtClean="0">
                <a:latin typeface="Times New Roman" panose="02020603050405020304" pitchFamily="18" charset="0"/>
                <a:cs typeface="Times New Roman" panose="02020603050405020304" pitchFamily="18" charset="0"/>
              </a:rPr>
              <a:pPr/>
              <a:t>118</a:t>
            </a:fld>
            <a:endParaRPr lang="en-US" dirty="0">
              <a:latin typeface="Times New Roman" panose="02020603050405020304" pitchFamily="18" charset="0"/>
              <a:cs typeface="Times New Roman" panose="02020603050405020304" pitchFamily="18" charset="0"/>
            </a:endParaRPr>
          </a:p>
        </p:txBody>
      </p:sp>
      <p:pic>
        <p:nvPicPr>
          <p:cNvPr id="6" name="Grafik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5709727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Operating System </a:t>
            </a:r>
            <a:br>
              <a:rPr lang="en-US" sz="3200" dirty="0">
                <a:solidFill>
                  <a:schemeClr val="tx1"/>
                </a:solidFill>
                <a:latin typeface="Times New Roman" panose="02020603050405020304" pitchFamily="18" charset="0"/>
                <a:cs typeface="Times New Roman" panose="02020603050405020304" pitchFamily="18" charset="0"/>
              </a:rPr>
            </a:br>
            <a:r>
              <a:rPr lang="en-US" sz="3200" dirty="0">
                <a:solidFill>
                  <a:schemeClr val="tx1"/>
                </a:solidFill>
                <a:latin typeface="Times New Roman" panose="02020603050405020304" pitchFamily="18" charset="0"/>
                <a:cs typeface="Times New Roman" panose="02020603050405020304" pitchFamily="18" charset="0"/>
              </a:rPr>
              <a:t>Mechanisms</a:t>
            </a:r>
          </a:p>
        </p:txBody>
      </p:sp>
      <p:sp>
        <p:nvSpPr>
          <p:cNvPr id="5" name="Content Placeholder 4"/>
          <p:cNvSpPr>
            <a:spLocks noGrp="1"/>
          </p:cNvSpPr>
          <p:nvPr>
            <p:ph sz="half" idx="1"/>
          </p:nvPr>
        </p:nvSpPr>
        <p:spPr>
          <a:xfrm>
            <a:off x="685800" y="2514600"/>
            <a:ext cx="7848600" cy="4038599"/>
          </a:xfrm>
        </p:spPr>
        <p:txBody>
          <a:bodyPr>
            <a:normAutofit/>
          </a:bodyPr>
          <a:lstStyle/>
          <a:p>
            <a:pPr>
              <a:spcAft>
                <a:spcPts val="600"/>
              </a:spcAft>
            </a:pPr>
            <a:r>
              <a:rPr lang="en-US" sz="2800" dirty="0" smtClean="0">
                <a:latin typeface="Times New Roman" panose="02020603050405020304" pitchFamily="18" charset="0"/>
                <a:cs typeface="Times New Roman" panose="02020603050405020304" pitchFamily="18" charset="0"/>
              </a:rPr>
              <a:t>A number of techniques can be incorporated into OS software to support fault tolerance:</a:t>
            </a:r>
          </a:p>
          <a:p>
            <a:pPr lvl="3">
              <a:spcBef>
                <a:spcPts val="1200"/>
              </a:spcBef>
            </a:pPr>
            <a:r>
              <a:rPr lang="en-US" sz="2400" dirty="0" smtClean="0">
                <a:latin typeface="Times New Roman" panose="02020603050405020304" pitchFamily="18" charset="0"/>
                <a:cs typeface="Times New Roman" panose="02020603050405020304" pitchFamily="18" charset="0"/>
              </a:rPr>
              <a:t>Process isolation</a:t>
            </a:r>
          </a:p>
          <a:p>
            <a:pPr lvl="3">
              <a:spcBef>
                <a:spcPts val="1200"/>
              </a:spcBef>
            </a:pPr>
            <a:r>
              <a:rPr lang="en-US" sz="2400" dirty="0" smtClean="0">
                <a:latin typeface="Times New Roman" panose="02020603050405020304" pitchFamily="18" charset="0"/>
                <a:cs typeface="Times New Roman" panose="02020603050405020304" pitchFamily="18" charset="0"/>
              </a:rPr>
              <a:t>Concurrency controls</a:t>
            </a:r>
          </a:p>
          <a:p>
            <a:pPr lvl="3">
              <a:spcBef>
                <a:spcPts val="1200"/>
              </a:spcBef>
            </a:pPr>
            <a:r>
              <a:rPr lang="en-US" sz="2400" dirty="0" smtClean="0">
                <a:latin typeface="Times New Roman" panose="02020603050405020304" pitchFamily="18" charset="0"/>
                <a:cs typeface="Times New Roman" panose="02020603050405020304" pitchFamily="18" charset="0"/>
              </a:rPr>
              <a:t>Virtual machines</a:t>
            </a:r>
          </a:p>
          <a:p>
            <a:pPr lvl="3">
              <a:spcBef>
                <a:spcPts val="1200"/>
              </a:spcBef>
            </a:pPr>
            <a:r>
              <a:rPr lang="en-US" sz="2400" dirty="0" smtClean="0">
                <a:latin typeface="Times New Roman" panose="02020603050405020304" pitchFamily="18" charset="0"/>
                <a:cs typeface="Times New Roman" panose="02020603050405020304" pitchFamily="18" charset="0"/>
              </a:rPr>
              <a:t>Checkpoints and rollbacks</a:t>
            </a:r>
            <a:endParaRPr lang="en-US" sz="2400" dirty="0">
              <a:latin typeface="Times New Roman" panose="02020603050405020304" pitchFamily="18" charset="0"/>
              <a:cs typeface="Times New Roman" panose="02020603050405020304" pitchFamily="18" charset="0"/>
            </a:endParaRPr>
          </a:p>
        </p:txBody>
      </p:sp>
      <p:sp>
        <p:nvSpPr>
          <p:cNvPr id="3" name="Foliennummernplatzhalter 2"/>
          <p:cNvSpPr>
            <a:spLocks noGrp="1"/>
          </p:cNvSpPr>
          <p:nvPr>
            <p:ph type="sldNum" sz="quarter" idx="12"/>
          </p:nvPr>
        </p:nvSpPr>
        <p:spPr/>
        <p:txBody>
          <a:bodyPr/>
          <a:lstStyle/>
          <a:p>
            <a:pPr>
              <a:defRPr/>
            </a:pPr>
            <a:fld id="{E4367C90-D8D8-4A11-9BC3-E7451ACC5EB2}" type="slidenum">
              <a:rPr lang="en-US" smtClean="0"/>
              <a:pPr>
                <a:defRPr/>
              </a:pPr>
              <a:t>119</a:t>
            </a:fld>
            <a:endParaRPr lang="en-US" dirty="0"/>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7659758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Symmetric Multiprocessor OS Considerations</a:t>
            </a:r>
          </a:p>
        </p:txBody>
      </p:sp>
      <p:sp>
        <p:nvSpPr>
          <p:cNvPr id="3" name="Content Placeholder 2"/>
          <p:cNvSpPr>
            <a:spLocks noGrp="1"/>
          </p:cNvSpPr>
          <p:nvPr>
            <p:ph sz="half" idx="1"/>
          </p:nvPr>
        </p:nvSpPr>
        <p:spPr>
          <a:xfrm>
            <a:off x="190500" y="1637094"/>
            <a:ext cx="8153400" cy="4267200"/>
          </a:xfrm>
        </p:spPr>
        <p:txBody>
          <a:bodyPr>
            <a:normAutofit/>
          </a:bodyPr>
          <a:lstStyle/>
          <a:p>
            <a:pPr algn="just"/>
            <a:r>
              <a:rPr lang="en-US" dirty="0" smtClean="0">
                <a:latin typeface="Times New Roman" panose="02020603050405020304" pitchFamily="18" charset="0"/>
                <a:cs typeface="Times New Roman" panose="02020603050405020304" pitchFamily="18" charset="0"/>
              </a:rPr>
              <a:t>A multiprocessor OS must provide all the functionality of a multiprogramming system plus additional features to accommodate multiple processors</a:t>
            </a:r>
          </a:p>
          <a:p>
            <a:r>
              <a:rPr lang="en-US" b="1" dirty="0" smtClean="0">
                <a:latin typeface="Times New Roman" panose="02020603050405020304" pitchFamily="18" charset="0"/>
                <a:cs typeface="Times New Roman" panose="02020603050405020304" pitchFamily="18" charset="0"/>
              </a:rPr>
              <a:t>Key design issues:</a:t>
            </a:r>
          </a:p>
        </p:txBody>
      </p:sp>
      <p:graphicFrame>
        <p:nvGraphicFramePr>
          <p:cNvPr id="8" name="Diagram 7"/>
          <p:cNvGraphicFramePr/>
          <p:nvPr>
            <p:extLst>
              <p:ext uri="{D42A27DB-BD31-4B8C-83A1-F6EECF244321}">
                <p14:modId xmlns:p14="http://schemas.microsoft.com/office/powerpoint/2010/main" val="1614357989"/>
              </p:ext>
            </p:extLst>
          </p:nvPr>
        </p:nvGraphicFramePr>
        <p:xfrm>
          <a:off x="186690" y="2286000"/>
          <a:ext cx="8534400" cy="5638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Foliennummernplatzhalter 3"/>
          <p:cNvSpPr>
            <a:spLocks noGrp="1"/>
          </p:cNvSpPr>
          <p:nvPr>
            <p:ph type="sldNum" sz="quarter" idx="12"/>
          </p:nvPr>
        </p:nvSpPr>
        <p:spPr/>
        <p:txBody>
          <a:bodyPr/>
          <a:lstStyle/>
          <a:p>
            <a:fld id="{B6F15528-21DE-4FAA-801E-634DDDAF4B2B}" type="slidenum">
              <a:rPr lang="en-US" smtClean="0"/>
              <a:pPr/>
              <a:t>120</a:t>
            </a:fld>
            <a:endParaRPr lang="en-US" dirty="0"/>
          </a:p>
        </p:txBody>
      </p:sp>
      <p:pic>
        <p:nvPicPr>
          <p:cNvPr id="6" name="Grafik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8056595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53359"/>
            <a:ext cx="7824788" cy="1323041"/>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Multicore OS Considerations</a:t>
            </a:r>
          </a:p>
        </p:txBody>
      </p:sp>
      <p:sp>
        <p:nvSpPr>
          <p:cNvPr id="3" name="Content Placeholder 2"/>
          <p:cNvSpPr>
            <a:spLocks noGrp="1"/>
          </p:cNvSpPr>
          <p:nvPr>
            <p:ph sz="half" idx="1"/>
          </p:nvPr>
        </p:nvSpPr>
        <p:spPr>
          <a:xfrm>
            <a:off x="457200" y="2286000"/>
            <a:ext cx="3429000" cy="4191000"/>
          </a:xfrm>
        </p:spPr>
        <p:txBody>
          <a:bodyPr>
            <a:normAutofit fontScale="92500"/>
          </a:bodyPr>
          <a:lstStyle/>
          <a:p>
            <a:r>
              <a:rPr lang="en-US" dirty="0" smtClean="0">
                <a:latin typeface="Times New Roman" panose="02020603050405020304" pitchFamily="18" charset="0"/>
                <a:cs typeface="Times New Roman" panose="02020603050405020304" pitchFamily="18" charset="0"/>
              </a:rPr>
              <a:t>The design challenge for a many-core multicore system is to efficiently harness the multicore processing power and intelligently manage the substantial on-chip resources efficiently</a:t>
            </a:r>
          </a:p>
          <a:p>
            <a:r>
              <a:rPr lang="en-US" dirty="0" smtClean="0">
                <a:latin typeface="Times New Roman" panose="02020603050405020304" pitchFamily="18" charset="0"/>
                <a:cs typeface="Times New Roman" panose="02020603050405020304" pitchFamily="18" charset="0"/>
              </a:rPr>
              <a:t>Potential for parallelism exists at three levels:</a:t>
            </a:r>
          </a:p>
        </p:txBody>
      </p:sp>
      <p:graphicFrame>
        <p:nvGraphicFramePr>
          <p:cNvPr id="6" name="Diagram 5"/>
          <p:cNvGraphicFramePr/>
          <p:nvPr>
            <p:extLst>
              <p:ext uri="{D42A27DB-BD31-4B8C-83A1-F6EECF244321}">
                <p14:modId xmlns:p14="http://schemas.microsoft.com/office/powerpoint/2010/main" val="1299762994"/>
              </p:ext>
            </p:extLst>
          </p:nvPr>
        </p:nvGraphicFramePr>
        <p:xfrm>
          <a:off x="2667000" y="243840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Foliennummernplatzhalter 3"/>
          <p:cNvSpPr>
            <a:spLocks noGrp="1"/>
          </p:cNvSpPr>
          <p:nvPr>
            <p:ph type="sldNum" sz="quarter" idx="12"/>
          </p:nvPr>
        </p:nvSpPr>
        <p:spPr/>
        <p:txBody>
          <a:bodyPr/>
          <a:lstStyle/>
          <a:p>
            <a:fld id="{B6F15528-21DE-4FAA-801E-634DDDAF4B2B}" type="slidenum">
              <a:rPr lang="en-US" smtClean="0"/>
              <a:pPr/>
              <a:t>121</a:t>
            </a:fld>
            <a:endParaRPr lang="en-US" dirty="0"/>
          </a:p>
        </p:txBody>
      </p:sp>
      <p:pic>
        <p:nvPicPr>
          <p:cNvPr id="7" name="Grafik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940574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85800" y="609600"/>
            <a:ext cx="7824788" cy="1143948"/>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Grand Central Dispatch (GCD)</a:t>
            </a:r>
          </a:p>
        </p:txBody>
      </p:sp>
      <p:sp>
        <p:nvSpPr>
          <p:cNvPr id="6" name="Content Placeholder 5"/>
          <p:cNvSpPr>
            <a:spLocks noGrp="1"/>
          </p:cNvSpPr>
          <p:nvPr>
            <p:ph sz="half" idx="1"/>
          </p:nvPr>
        </p:nvSpPr>
        <p:spPr>
          <a:xfrm>
            <a:off x="381000" y="1600200"/>
            <a:ext cx="8077200" cy="5105400"/>
          </a:xfrm>
        </p:spPr>
        <p:txBody>
          <a:bodyPr>
            <a:normAutofit/>
          </a:bodyPr>
          <a:lstStyle/>
          <a:p>
            <a:r>
              <a:rPr lang="en-US" sz="2400" dirty="0" smtClean="0">
                <a:latin typeface="Times New Roman" panose="02020603050405020304" pitchFamily="18" charset="0"/>
                <a:cs typeface="Times New Roman" panose="02020603050405020304" pitchFamily="18" charset="0"/>
              </a:rPr>
              <a:t>Is a </a:t>
            </a:r>
            <a:r>
              <a:rPr lang="en-US" sz="2400" dirty="0" err="1" smtClean="0">
                <a:latin typeface="Times New Roman" panose="02020603050405020304" pitchFamily="18" charset="0"/>
                <a:cs typeface="Times New Roman" panose="02020603050405020304" pitchFamily="18" charset="0"/>
              </a:rPr>
              <a:t>multicore</a:t>
            </a:r>
            <a:r>
              <a:rPr lang="en-US" sz="2400" dirty="0" smtClean="0">
                <a:latin typeface="Times New Roman" panose="02020603050405020304" pitchFamily="18" charset="0"/>
                <a:cs typeface="Times New Roman" panose="02020603050405020304" pitchFamily="18" charset="0"/>
              </a:rPr>
              <a:t> support capability</a:t>
            </a:r>
          </a:p>
          <a:p>
            <a:pPr lvl="2"/>
            <a:r>
              <a:rPr lang="en-US" sz="2000" dirty="0" smtClean="0">
                <a:latin typeface="Times New Roman" panose="02020603050405020304" pitchFamily="18" charset="0"/>
                <a:cs typeface="Times New Roman" panose="02020603050405020304" pitchFamily="18" charset="0"/>
              </a:rPr>
              <a:t>Once a developer has identified something that can be split off into a separate task, GCD makes it as easy and noninvasive as possible to actually do so</a:t>
            </a:r>
          </a:p>
          <a:p>
            <a:r>
              <a:rPr lang="en-US" sz="2400" dirty="0" smtClean="0">
                <a:latin typeface="Times New Roman" panose="02020603050405020304" pitchFamily="18" charset="0"/>
                <a:cs typeface="Times New Roman" panose="02020603050405020304" pitchFamily="18" charset="0"/>
              </a:rPr>
              <a:t>In essence, GCD is a thread pool mechanism, in which the OS maps tasks onto threads representing an available degree of concurrency</a:t>
            </a:r>
          </a:p>
          <a:p>
            <a:r>
              <a:rPr lang="en-US" sz="2400" dirty="0" smtClean="0">
                <a:latin typeface="Times New Roman" panose="02020603050405020304" pitchFamily="18" charset="0"/>
                <a:cs typeface="Times New Roman" panose="02020603050405020304" pitchFamily="18" charset="0"/>
              </a:rPr>
              <a:t>Provides the extension to programming languages to allow anonymous functions, called blocks, as a way of specifying tasks</a:t>
            </a:r>
          </a:p>
          <a:p>
            <a:r>
              <a:rPr lang="en-US" sz="2400" dirty="0" smtClean="0">
                <a:latin typeface="Times New Roman" panose="02020603050405020304" pitchFamily="18" charset="0"/>
                <a:cs typeface="Times New Roman" panose="02020603050405020304" pitchFamily="18" charset="0"/>
              </a:rPr>
              <a:t>Makes it easy to break off the entire unit of work while maintaining  the existing order and dependencies between subtasks</a:t>
            </a:r>
          </a:p>
        </p:txBody>
      </p:sp>
      <p:sp>
        <p:nvSpPr>
          <p:cNvPr id="2" name="Foliennummernplatzhalter 1"/>
          <p:cNvSpPr>
            <a:spLocks noGrp="1"/>
          </p:cNvSpPr>
          <p:nvPr>
            <p:ph type="sldNum" sz="quarter" idx="12"/>
          </p:nvPr>
        </p:nvSpPr>
        <p:spPr/>
        <p:txBody>
          <a:bodyPr/>
          <a:lstStyle/>
          <a:p>
            <a:pPr>
              <a:defRPr/>
            </a:pPr>
            <a:fld id="{E4367C90-D8D8-4A11-9BC3-E7451ACC5EB2}" type="slidenum">
              <a:rPr lang="en-US" smtClean="0"/>
              <a:pPr>
                <a:defRPr/>
              </a:pPr>
              <a:t>122</a:t>
            </a:fld>
            <a:endParaRPr lang="en-US" dirty="0"/>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5914959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57200"/>
            <a:ext cx="8305800" cy="1143948"/>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Virtual Machine Approach</a:t>
            </a:r>
          </a:p>
        </p:txBody>
      </p:sp>
      <p:sp>
        <p:nvSpPr>
          <p:cNvPr id="3" name="Content Placeholder 2"/>
          <p:cNvSpPr>
            <a:spLocks noGrp="1"/>
          </p:cNvSpPr>
          <p:nvPr>
            <p:ph sz="half" idx="1"/>
          </p:nvPr>
        </p:nvSpPr>
        <p:spPr>
          <a:xfrm>
            <a:off x="304800" y="1447800"/>
            <a:ext cx="8197850" cy="4876799"/>
          </a:xfrm>
        </p:spPr>
        <p:txBody>
          <a:bodyPr>
            <a:noAutofit/>
          </a:bodyPr>
          <a:lstStyle/>
          <a:p>
            <a:r>
              <a:rPr lang="en-US" sz="2800" dirty="0" smtClean="0">
                <a:latin typeface="Times New Roman" panose="02020603050405020304" pitchFamily="18" charset="0"/>
                <a:cs typeface="Times New Roman" panose="02020603050405020304" pitchFamily="18" charset="0"/>
              </a:rPr>
              <a:t>Allows one or more cores to be dedicated to a particular process and then leave the processor alone to devote its efforts to that process</a:t>
            </a:r>
          </a:p>
          <a:p>
            <a:r>
              <a:rPr lang="en-US" sz="2800" dirty="0" smtClean="0">
                <a:latin typeface="Times New Roman" panose="02020603050405020304" pitchFamily="18" charset="0"/>
                <a:cs typeface="Times New Roman" panose="02020603050405020304" pitchFamily="18" charset="0"/>
              </a:rPr>
              <a:t>Multicore OS could then act as a hypervisor that makes a high-level decision to allocate cores to applications but does little in the way of resource allocation beyond that</a:t>
            </a:r>
          </a:p>
        </p:txBody>
      </p:sp>
      <p:sp>
        <p:nvSpPr>
          <p:cNvPr id="4" name="Foliennummernplatzhalter 3"/>
          <p:cNvSpPr>
            <a:spLocks noGrp="1"/>
          </p:cNvSpPr>
          <p:nvPr>
            <p:ph type="sldNum" sz="quarter" idx="12"/>
          </p:nvPr>
        </p:nvSpPr>
        <p:spPr/>
        <p:txBody>
          <a:bodyPr/>
          <a:lstStyle/>
          <a:p>
            <a:pPr>
              <a:defRPr/>
            </a:pPr>
            <a:fld id="{E4367C90-D8D8-4A11-9BC3-E7451ACC5EB2}" type="slidenum">
              <a:rPr lang="en-US" smtClean="0"/>
              <a:pPr>
                <a:defRPr/>
              </a:pPr>
              <a:t>123</a:t>
            </a:fld>
            <a:endParaRPr lang="en-US" dirty="0"/>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932461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f14.pdf"/>
          <p:cNvPicPr>
            <a:picLocks noChangeAspect="1"/>
          </p:cNvPicPr>
          <p:nvPr/>
        </p:nvPicPr>
        <p:blipFill>
          <a:blip r:embed="rId3" cstate="print"/>
          <a:srcRect t="6364" b="17273"/>
          <a:stretch>
            <a:fillRect/>
          </a:stretch>
        </p:blipFill>
        <p:spPr>
          <a:xfrm>
            <a:off x="1524000" y="609600"/>
            <a:ext cx="5985164" cy="5914697"/>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124</a:t>
            </a:fld>
            <a:endParaRPr lang="en-US" dirty="0"/>
          </a:p>
        </p:txBody>
      </p:sp>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89203368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381000"/>
            <a:ext cx="8229600" cy="1143000"/>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Kernel-Mode Components of Windows</a:t>
            </a:r>
          </a:p>
        </p:txBody>
      </p:sp>
      <p:sp>
        <p:nvSpPr>
          <p:cNvPr id="6" name="Content Placeholder 5"/>
          <p:cNvSpPr>
            <a:spLocks noGrp="1"/>
          </p:cNvSpPr>
          <p:nvPr>
            <p:ph sz="half" idx="1"/>
          </p:nvPr>
        </p:nvSpPr>
        <p:spPr>
          <a:xfrm>
            <a:off x="381000" y="1780222"/>
            <a:ext cx="8305800" cy="4724400"/>
          </a:xfrm>
        </p:spPr>
        <p:txBody>
          <a:bodyPr>
            <a:normAutofit fontScale="77500" lnSpcReduction="20000"/>
          </a:bodyPr>
          <a:lstStyle/>
          <a:p>
            <a:r>
              <a:rPr lang="en-US" sz="2595" dirty="0" smtClean="0">
                <a:latin typeface="Times New Roman" panose="02020603050405020304" pitchFamily="18" charset="0"/>
                <a:cs typeface="Times New Roman" panose="02020603050405020304" pitchFamily="18" charset="0"/>
              </a:rPr>
              <a:t>Executive</a:t>
            </a:r>
          </a:p>
          <a:p>
            <a:pPr lvl="2"/>
            <a:r>
              <a:rPr lang="en-US" sz="2200" dirty="0" smtClean="0">
                <a:latin typeface="Times New Roman" panose="02020603050405020304" pitchFamily="18" charset="0"/>
                <a:cs typeface="Times New Roman" panose="02020603050405020304" pitchFamily="18" charset="0"/>
              </a:rPr>
              <a:t>Contains the core OS services, such as memory management, process and thread management, security, I/O, and interprocess communication</a:t>
            </a:r>
          </a:p>
          <a:p>
            <a:r>
              <a:rPr lang="en-US" sz="2595" dirty="0" smtClean="0">
                <a:latin typeface="Times New Roman" panose="02020603050405020304" pitchFamily="18" charset="0"/>
                <a:cs typeface="Times New Roman" panose="02020603050405020304" pitchFamily="18" charset="0"/>
              </a:rPr>
              <a:t>Kernel</a:t>
            </a:r>
          </a:p>
          <a:p>
            <a:pPr lvl="2"/>
            <a:r>
              <a:rPr lang="en-US" sz="2200" dirty="0" smtClean="0">
                <a:latin typeface="Times New Roman" panose="02020603050405020304" pitchFamily="18" charset="0"/>
                <a:cs typeface="Times New Roman" panose="02020603050405020304" pitchFamily="18" charset="0"/>
              </a:rPr>
              <a:t>Controls execution of the processors. The Kernel manages thread scheduling, process switching, exception and interrupt handling, and multiprocessor synchronization</a:t>
            </a:r>
          </a:p>
          <a:p>
            <a:r>
              <a:rPr lang="en-US" sz="2595" dirty="0" smtClean="0">
                <a:latin typeface="Times New Roman" panose="02020603050405020304" pitchFamily="18" charset="0"/>
                <a:cs typeface="Times New Roman" panose="02020603050405020304" pitchFamily="18" charset="0"/>
              </a:rPr>
              <a:t>Hardware Abstraction Layer (HAL)</a:t>
            </a:r>
          </a:p>
          <a:p>
            <a:pPr lvl="2"/>
            <a:r>
              <a:rPr lang="en-US" sz="2162" dirty="0" smtClean="0">
                <a:latin typeface="Times New Roman" panose="02020603050405020304" pitchFamily="18" charset="0"/>
                <a:cs typeface="Times New Roman" panose="02020603050405020304" pitchFamily="18" charset="0"/>
              </a:rPr>
              <a:t>Maps between generic hardware commands and responses and those unique to a specific platform and isolates the OS from platform-specific hardware differences</a:t>
            </a:r>
          </a:p>
          <a:p>
            <a:r>
              <a:rPr lang="en-US" sz="2595" dirty="0" smtClean="0">
                <a:latin typeface="Times New Roman" panose="02020603050405020304" pitchFamily="18" charset="0"/>
                <a:cs typeface="Times New Roman" panose="02020603050405020304" pitchFamily="18" charset="0"/>
              </a:rPr>
              <a:t>Device Drivers</a:t>
            </a:r>
          </a:p>
          <a:p>
            <a:pPr lvl="2"/>
            <a:r>
              <a:rPr lang="en-US" sz="2240" dirty="0" smtClean="0">
                <a:latin typeface="Times New Roman" panose="02020603050405020304" pitchFamily="18" charset="0"/>
                <a:cs typeface="Times New Roman" panose="02020603050405020304" pitchFamily="18" charset="0"/>
              </a:rPr>
              <a:t>Dynamic libraries that extend the functionality of the Executive. These include hardware device drivers that translate user I/O function calls into specific hardware device I/O requests and software components for implementing file systems, network protocols, and any other system extensions that need to run in kernel mode</a:t>
            </a:r>
          </a:p>
          <a:p>
            <a:r>
              <a:rPr lang="en-US" sz="2595" dirty="0" smtClean="0">
                <a:latin typeface="Times New Roman" panose="02020603050405020304" pitchFamily="18" charset="0"/>
                <a:cs typeface="Times New Roman" panose="02020603050405020304" pitchFamily="18" charset="0"/>
              </a:rPr>
              <a:t>Windowing and Graphics System</a:t>
            </a:r>
          </a:p>
          <a:p>
            <a:pPr lvl="2"/>
            <a:r>
              <a:rPr lang="en-US" sz="2240" dirty="0" smtClean="0">
                <a:latin typeface="Times New Roman" panose="02020603050405020304" pitchFamily="18" charset="0"/>
                <a:cs typeface="Times New Roman" panose="02020603050405020304" pitchFamily="18" charset="0"/>
              </a:rPr>
              <a:t>Implements the GUI functions, such as dealing with windows, user interface controls, and drawing</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125</a:t>
            </a:fld>
            <a:endParaRPr lang="en-US" dirty="0"/>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9250611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58813" y="456253"/>
            <a:ext cx="7824788" cy="1143948"/>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Windows Executive</a:t>
            </a:r>
          </a:p>
        </p:txBody>
      </p:sp>
      <p:graphicFrame>
        <p:nvGraphicFramePr>
          <p:cNvPr id="12" name="Content Placeholder 11"/>
          <p:cNvGraphicFramePr>
            <a:graphicFrameLocks noGrp="1"/>
          </p:cNvGraphicFramePr>
          <p:nvPr>
            <p:ph sz="half" idx="1"/>
            <p:extLst>
              <p:ext uri="{D42A27DB-BD31-4B8C-83A1-F6EECF244321}">
                <p14:modId xmlns:p14="http://schemas.microsoft.com/office/powerpoint/2010/main" val="537968037"/>
              </p:ext>
            </p:extLst>
          </p:nvPr>
        </p:nvGraphicFramePr>
        <p:xfrm>
          <a:off x="533400" y="2209800"/>
          <a:ext cx="8077200" cy="4191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Foliennummernplatzhalter 1"/>
          <p:cNvSpPr>
            <a:spLocks noGrp="1"/>
          </p:cNvSpPr>
          <p:nvPr>
            <p:ph type="sldNum" sz="quarter" idx="12"/>
          </p:nvPr>
        </p:nvSpPr>
        <p:spPr/>
        <p:txBody>
          <a:bodyPr/>
          <a:lstStyle/>
          <a:p>
            <a:fld id="{B6F15528-21DE-4FAA-801E-634DDDAF4B2B}" type="slidenum">
              <a:rPr lang="en-US" smtClean="0"/>
              <a:pPr/>
              <a:t>126</a:t>
            </a:fld>
            <a:endParaRPr lang="en-US" dirty="0"/>
          </a:p>
        </p:txBody>
      </p:sp>
      <p:pic>
        <p:nvPicPr>
          <p:cNvPr id="6" name="Grafik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6322542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58813" y="456253"/>
            <a:ext cx="7824788" cy="1143948"/>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Windows Executive</a:t>
            </a:r>
          </a:p>
        </p:txBody>
      </p:sp>
      <p:graphicFrame>
        <p:nvGraphicFramePr>
          <p:cNvPr id="7" name="Content Placeholder 6"/>
          <p:cNvGraphicFramePr>
            <a:graphicFrameLocks noGrp="1"/>
          </p:cNvGraphicFramePr>
          <p:nvPr>
            <p:ph sz="half" idx="1"/>
            <p:extLst>
              <p:ext uri="{D42A27DB-BD31-4B8C-83A1-F6EECF244321}">
                <p14:modId xmlns:p14="http://schemas.microsoft.com/office/powerpoint/2010/main" val="4216827513"/>
              </p:ext>
            </p:extLst>
          </p:nvPr>
        </p:nvGraphicFramePr>
        <p:xfrm>
          <a:off x="533400" y="2209800"/>
          <a:ext cx="8077200" cy="4191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Foliennummernplatzhalter 1"/>
          <p:cNvSpPr>
            <a:spLocks noGrp="1"/>
          </p:cNvSpPr>
          <p:nvPr>
            <p:ph type="sldNum" sz="quarter" idx="12"/>
          </p:nvPr>
        </p:nvSpPr>
        <p:spPr/>
        <p:txBody>
          <a:bodyPr/>
          <a:lstStyle/>
          <a:p>
            <a:fld id="{B6F15528-21DE-4FAA-801E-634DDDAF4B2B}" type="slidenum">
              <a:rPr lang="en-US" smtClean="0"/>
              <a:pPr/>
              <a:t>127</a:t>
            </a:fld>
            <a:endParaRPr lang="en-US" dirty="0"/>
          </a:p>
        </p:txBody>
      </p:sp>
      <p:pic>
        <p:nvPicPr>
          <p:cNvPr id="6" name="Grafik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9448654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3" y="456253"/>
            <a:ext cx="7824788" cy="1067748"/>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User-Mode Processes</a:t>
            </a:r>
          </a:p>
        </p:txBody>
      </p:sp>
      <p:sp>
        <p:nvSpPr>
          <p:cNvPr id="3" name="Content Placeholder 2"/>
          <p:cNvSpPr>
            <a:spLocks noGrp="1"/>
          </p:cNvSpPr>
          <p:nvPr>
            <p:ph sz="half" idx="1"/>
          </p:nvPr>
        </p:nvSpPr>
        <p:spPr>
          <a:xfrm>
            <a:off x="658904" y="2057400"/>
            <a:ext cx="7799296" cy="4800600"/>
          </a:xfrm>
        </p:spPr>
        <p:txBody>
          <a:bodyPr>
            <a:noAutofit/>
          </a:bodyPr>
          <a:lstStyle/>
          <a:p>
            <a:pPr>
              <a:lnSpc>
                <a:spcPct val="80000"/>
              </a:lnSpc>
            </a:pPr>
            <a:r>
              <a:rPr lang="en-US" sz="2800" dirty="0" smtClean="0">
                <a:latin typeface="Times New Roman" panose="02020603050405020304" pitchFamily="18" charset="0"/>
                <a:cs typeface="Times New Roman" panose="02020603050405020304" pitchFamily="18" charset="0"/>
              </a:rPr>
              <a:t>Windows supports four basic types of user-mode processes:</a:t>
            </a:r>
          </a:p>
        </p:txBody>
      </p:sp>
      <p:graphicFrame>
        <p:nvGraphicFramePr>
          <p:cNvPr id="4" name="Diagram 3"/>
          <p:cNvGraphicFramePr/>
          <p:nvPr>
            <p:extLst>
              <p:ext uri="{D42A27DB-BD31-4B8C-83A1-F6EECF244321}">
                <p14:modId xmlns:p14="http://schemas.microsoft.com/office/powerpoint/2010/main" val="2058047687"/>
              </p:ext>
            </p:extLst>
          </p:nvPr>
        </p:nvGraphicFramePr>
        <p:xfrm>
          <a:off x="533400" y="2895600"/>
          <a:ext cx="8229600" cy="353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Foliennummernplatzhalter 5"/>
          <p:cNvSpPr>
            <a:spLocks noGrp="1"/>
          </p:cNvSpPr>
          <p:nvPr>
            <p:ph type="sldNum" sz="quarter" idx="12"/>
          </p:nvPr>
        </p:nvSpPr>
        <p:spPr/>
        <p:txBody>
          <a:bodyPr/>
          <a:lstStyle/>
          <a:p>
            <a:fld id="{B6F15528-21DE-4FAA-801E-634DDDAF4B2B}" type="slidenum">
              <a:rPr lang="en-US" smtClean="0"/>
              <a:pPr/>
              <a:t>128</a:t>
            </a:fld>
            <a:endParaRPr lang="en-US" dirty="0"/>
          </a:p>
        </p:txBody>
      </p:sp>
      <p:pic>
        <p:nvPicPr>
          <p:cNvPr id="7" name="Grafik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2015780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3" y="456253"/>
            <a:ext cx="7824788" cy="1220148"/>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NZ" sz="3200" dirty="0">
                <a:solidFill>
                  <a:schemeClr val="tx1"/>
                </a:solidFill>
                <a:latin typeface="Times New Roman" panose="02020603050405020304" pitchFamily="18" charset="0"/>
                <a:cs typeface="Times New Roman" panose="02020603050405020304" pitchFamily="18" charset="0"/>
              </a:rPr>
              <a:t>Client/Server Model</a:t>
            </a:r>
          </a:p>
        </p:txBody>
      </p:sp>
      <p:sp>
        <p:nvSpPr>
          <p:cNvPr id="3" name="Content Placeholder 2"/>
          <p:cNvSpPr>
            <a:spLocks noGrp="1"/>
          </p:cNvSpPr>
          <p:nvPr>
            <p:ph sz="half" idx="1"/>
          </p:nvPr>
        </p:nvSpPr>
        <p:spPr>
          <a:xfrm>
            <a:off x="658904" y="1905000"/>
            <a:ext cx="3657600" cy="4267200"/>
          </a:xfrm>
        </p:spPr>
        <p:txBody>
          <a:bodyPr>
            <a:normAutofit fontScale="77500" lnSpcReduction="20000"/>
          </a:bodyPr>
          <a:lstStyle/>
          <a:p>
            <a:r>
              <a:rPr lang="en-NZ" sz="3097" dirty="0" smtClean="0">
                <a:latin typeface="Times New Roman" panose="02020603050405020304" pitchFamily="18" charset="0"/>
                <a:cs typeface="Times New Roman" panose="02020603050405020304" pitchFamily="18" charset="0"/>
              </a:rPr>
              <a:t>Windows OS services, environmental subsystems, and applications are all structured using the client/server model</a:t>
            </a:r>
          </a:p>
          <a:p>
            <a:pPr marL="282575" lvl="1" indent="-282575">
              <a:spcBef>
                <a:spcPts val="1800"/>
              </a:spcBef>
            </a:pPr>
            <a:r>
              <a:rPr lang="en-NZ" sz="3097" dirty="0" smtClean="0">
                <a:latin typeface="Times New Roman" panose="02020603050405020304" pitchFamily="18" charset="0"/>
                <a:cs typeface="Times New Roman" panose="02020603050405020304" pitchFamily="18" charset="0"/>
              </a:rPr>
              <a:t>Common in distributed systems, but can be used internal to a single system</a:t>
            </a:r>
          </a:p>
          <a:p>
            <a:pPr marL="282575" lvl="1" indent="-282575">
              <a:spcBef>
                <a:spcPts val="1800"/>
              </a:spcBef>
            </a:pPr>
            <a:r>
              <a:rPr lang="en-NZ" sz="3097" dirty="0" smtClean="0">
                <a:latin typeface="Times New Roman" panose="02020603050405020304" pitchFamily="18" charset="0"/>
                <a:cs typeface="Times New Roman" panose="02020603050405020304" pitchFamily="18" charset="0"/>
              </a:rPr>
              <a:t>Processes communicate via RPC</a:t>
            </a:r>
          </a:p>
          <a:p>
            <a:endParaRPr lang="en-NZ" dirty="0">
              <a:latin typeface="Times New Roman" panose="02020603050405020304" pitchFamily="18" charset="0"/>
              <a:cs typeface="Times New Roman" panose="02020603050405020304" pitchFamily="18" charset="0"/>
            </a:endParaRPr>
          </a:p>
        </p:txBody>
      </p:sp>
      <p:sp>
        <p:nvSpPr>
          <p:cNvPr id="9" name="Content Placeholder 8"/>
          <p:cNvSpPr>
            <a:spLocks noGrp="1"/>
          </p:cNvSpPr>
          <p:nvPr>
            <p:ph sz="half" idx="2"/>
          </p:nvPr>
        </p:nvSpPr>
        <p:spPr/>
        <p:txBody>
          <a:bodyPr>
            <a:normAutofit fontScale="77500" lnSpcReduction="20000"/>
          </a:bodyPr>
          <a:lstStyle/>
          <a:p>
            <a:r>
              <a:rPr lang="en-US" sz="3355" dirty="0" smtClean="0">
                <a:latin typeface="Times New Roman" panose="02020603050405020304" pitchFamily="18" charset="0"/>
                <a:cs typeface="Times New Roman" panose="02020603050405020304" pitchFamily="18" charset="0"/>
              </a:rPr>
              <a:t>Advantages:</a:t>
            </a:r>
          </a:p>
          <a:p>
            <a:pPr lvl="1">
              <a:spcBef>
                <a:spcPts val="1200"/>
              </a:spcBef>
            </a:pPr>
            <a:r>
              <a:rPr lang="en-US" sz="2968" dirty="0" smtClean="0">
                <a:latin typeface="Times New Roman" panose="02020603050405020304" pitchFamily="18" charset="0"/>
                <a:cs typeface="Times New Roman" panose="02020603050405020304" pitchFamily="18" charset="0"/>
              </a:rPr>
              <a:t>It simplifies the Executive</a:t>
            </a:r>
          </a:p>
          <a:p>
            <a:pPr lvl="1">
              <a:spcBef>
                <a:spcPts val="1200"/>
              </a:spcBef>
            </a:pPr>
            <a:r>
              <a:rPr lang="en-US" sz="2968" dirty="0" smtClean="0">
                <a:latin typeface="Times New Roman" panose="02020603050405020304" pitchFamily="18" charset="0"/>
                <a:cs typeface="Times New Roman" panose="02020603050405020304" pitchFamily="18" charset="0"/>
              </a:rPr>
              <a:t>It improves reliability</a:t>
            </a:r>
          </a:p>
          <a:p>
            <a:pPr lvl="1">
              <a:spcBef>
                <a:spcPts val="1200"/>
              </a:spcBef>
            </a:pPr>
            <a:r>
              <a:rPr lang="en-US" sz="2968" dirty="0" smtClean="0">
                <a:latin typeface="Times New Roman" panose="02020603050405020304" pitchFamily="18" charset="0"/>
                <a:cs typeface="Times New Roman" panose="02020603050405020304" pitchFamily="18" charset="0"/>
              </a:rPr>
              <a:t>It provides a uniform means for applications to communicate with services via RPCs without restricting flexibility</a:t>
            </a:r>
          </a:p>
          <a:p>
            <a:pPr lvl="1">
              <a:spcBef>
                <a:spcPts val="1200"/>
              </a:spcBef>
            </a:pPr>
            <a:r>
              <a:rPr lang="en-US" sz="2968" dirty="0" smtClean="0">
                <a:latin typeface="Times New Roman" panose="02020603050405020304" pitchFamily="18" charset="0"/>
                <a:cs typeface="Times New Roman" panose="02020603050405020304" pitchFamily="18" charset="0"/>
              </a:rPr>
              <a:t>It provides a suitable base for distributed computing</a:t>
            </a:r>
            <a:endParaRPr lang="en-US" sz="2968" dirty="0">
              <a:latin typeface="Times New Roman" panose="02020603050405020304" pitchFamily="18" charset="0"/>
              <a:cs typeface="Times New Roman" panose="02020603050405020304" pitchFamily="18" charset="0"/>
            </a:endParaRPr>
          </a:p>
        </p:txBody>
      </p:sp>
      <p:cxnSp>
        <p:nvCxnSpPr>
          <p:cNvPr id="11" name="Straight Connector 10"/>
          <p:cNvCxnSpPr/>
          <p:nvPr/>
        </p:nvCxnSpPr>
        <p:spPr>
          <a:xfrm rot="5400000">
            <a:off x="2667794" y="4266406"/>
            <a:ext cx="36576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4" name="Foliennummernplatzhalter 3"/>
          <p:cNvSpPr>
            <a:spLocks noGrp="1"/>
          </p:cNvSpPr>
          <p:nvPr>
            <p:ph type="sldNum" sz="quarter" idx="12"/>
          </p:nvPr>
        </p:nvSpPr>
        <p:spPr/>
        <p:txBody>
          <a:bodyPr/>
          <a:lstStyle/>
          <a:p>
            <a:fld id="{B6F15528-21DE-4FAA-801E-634DDDAF4B2B}" type="slidenum">
              <a:rPr lang="en-US" smtClean="0"/>
              <a:pPr/>
              <a:t>129</a:t>
            </a:fld>
            <a:endParaRPr lang="en-US" dirty="0"/>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854616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3" y="456253"/>
            <a:ext cx="7824788" cy="1143948"/>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Threads and SMP</a:t>
            </a:r>
          </a:p>
        </p:txBody>
      </p:sp>
      <p:sp>
        <p:nvSpPr>
          <p:cNvPr id="3" name="Content Placeholder 2"/>
          <p:cNvSpPr>
            <a:spLocks noGrp="1"/>
          </p:cNvSpPr>
          <p:nvPr>
            <p:ph sz="half" idx="1"/>
          </p:nvPr>
        </p:nvSpPr>
        <p:spPr>
          <a:xfrm>
            <a:off x="457200" y="1676400"/>
            <a:ext cx="8001000" cy="3840163"/>
          </a:xfrm>
        </p:spPr>
        <p:txBody>
          <a:bodyPr>
            <a:normAutofit/>
          </a:bodyPr>
          <a:lstStyle/>
          <a:p>
            <a:r>
              <a:rPr lang="en-US" sz="2200" dirty="0" smtClean="0">
                <a:latin typeface="Times New Roman" panose="02020603050405020304" pitchFamily="18" charset="0"/>
                <a:cs typeface="Times New Roman" panose="02020603050405020304" pitchFamily="18" charset="0"/>
              </a:rPr>
              <a:t>Two important characteristics of Windows are its support for threads and for symmetric multiprocessing (SMP)</a:t>
            </a:r>
            <a:endParaRPr lang="en-US" sz="2200" dirty="0">
              <a:latin typeface="Times New Roman" panose="02020603050405020304" pitchFamily="18" charset="0"/>
              <a:cs typeface="Times New Roman" panose="02020603050405020304" pitchFamily="18" charset="0"/>
            </a:endParaRPr>
          </a:p>
        </p:txBody>
      </p:sp>
      <p:sp>
        <p:nvSpPr>
          <p:cNvPr id="5" name="Rectangle 4"/>
          <p:cNvSpPr/>
          <p:nvPr/>
        </p:nvSpPr>
        <p:spPr>
          <a:xfrm>
            <a:off x="533400" y="2514600"/>
            <a:ext cx="8229600" cy="3277821"/>
          </a:xfrm>
          <a:prstGeom prst="rect">
            <a:avLst/>
          </a:prstGeom>
        </p:spPr>
        <p:txBody>
          <a:bodyPr wrap="square">
            <a:spAutoFit/>
          </a:bodyPr>
          <a:lstStyle/>
          <a:p>
            <a:pPr marL="739775" lvl="1" indent="-282575">
              <a:spcBef>
                <a:spcPts val="1800"/>
              </a:spcBef>
              <a:buClr>
                <a:schemeClr val="accent1"/>
              </a:buClr>
              <a:buSzPct val="75000"/>
              <a:buFont typeface="Wingdings" pitchFamily="2" charset="2"/>
              <a:buChar char="n"/>
            </a:pPr>
            <a:r>
              <a:rPr lang="en-US" dirty="0" smtClean="0">
                <a:solidFill>
                  <a:schemeClr val="tx1">
                    <a:lumMod val="85000"/>
                    <a:lumOff val="15000"/>
                  </a:schemeClr>
                </a:solidFill>
                <a:latin typeface="Times New Roman" panose="02020603050405020304" pitchFamily="18" charset="0"/>
                <a:cs typeface="Times New Roman" panose="02020603050405020304" pitchFamily="18" charset="0"/>
              </a:rPr>
              <a:t>OS routines can run on any available processor, and different routines can execute simultaneously on different processors</a:t>
            </a:r>
          </a:p>
          <a:p>
            <a:pPr marL="739775" lvl="1" indent="-282575">
              <a:spcBef>
                <a:spcPts val="1800"/>
              </a:spcBef>
              <a:buClr>
                <a:schemeClr val="accent1"/>
              </a:buClr>
              <a:buSzPct val="75000"/>
              <a:buFont typeface="Wingdings" pitchFamily="2" charset="2"/>
              <a:buChar char="n"/>
            </a:pPr>
            <a:r>
              <a:rPr lang="en-US" dirty="0" smtClean="0">
                <a:solidFill>
                  <a:schemeClr val="tx1">
                    <a:lumMod val="85000"/>
                    <a:lumOff val="15000"/>
                  </a:schemeClr>
                </a:solidFill>
                <a:latin typeface="Times New Roman" panose="02020603050405020304" pitchFamily="18" charset="0"/>
                <a:cs typeface="Times New Roman" panose="02020603050405020304" pitchFamily="18" charset="0"/>
              </a:rPr>
              <a:t>Windows supports the use of multiple threads of execution within a single process. Multiple threads within the same process may execute on different processors simultaneously</a:t>
            </a:r>
          </a:p>
          <a:p>
            <a:pPr marL="739775" lvl="1" indent="-282575">
              <a:spcBef>
                <a:spcPts val="1800"/>
              </a:spcBef>
              <a:buClr>
                <a:schemeClr val="accent1"/>
              </a:buClr>
              <a:buSzPct val="75000"/>
              <a:buFont typeface="Wingdings" pitchFamily="2" charset="2"/>
              <a:buChar char="n"/>
            </a:pPr>
            <a:r>
              <a:rPr lang="en-US" dirty="0" smtClean="0">
                <a:solidFill>
                  <a:schemeClr val="tx1">
                    <a:lumMod val="85000"/>
                    <a:lumOff val="15000"/>
                  </a:schemeClr>
                </a:solidFill>
                <a:latin typeface="Times New Roman" panose="02020603050405020304" pitchFamily="18" charset="0"/>
                <a:cs typeface="Times New Roman" panose="02020603050405020304" pitchFamily="18" charset="0"/>
              </a:rPr>
              <a:t>Server processes may use multiple threads to process requests from more than one client simultaneously</a:t>
            </a:r>
          </a:p>
          <a:p>
            <a:pPr marL="739775" lvl="1" indent="-282575">
              <a:spcBef>
                <a:spcPts val="1800"/>
              </a:spcBef>
              <a:buClr>
                <a:schemeClr val="accent1"/>
              </a:buClr>
              <a:buSzPct val="75000"/>
              <a:buFont typeface="Wingdings" pitchFamily="2" charset="2"/>
              <a:buChar char="n"/>
            </a:pPr>
            <a:r>
              <a:rPr lang="en-US" dirty="0" smtClean="0">
                <a:solidFill>
                  <a:schemeClr val="tx1">
                    <a:lumMod val="85000"/>
                    <a:lumOff val="15000"/>
                  </a:schemeClr>
                </a:solidFill>
                <a:latin typeface="Times New Roman" panose="02020603050405020304" pitchFamily="18" charset="0"/>
                <a:cs typeface="Times New Roman" panose="02020603050405020304" pitchFamily="18" charset="0"/>
              </a:rPr>
              <a:t>Windows provides mechanisms for sharing data and resources between processes and flexible interprocess communication capabilities</a:t>
            </a:r>
          </a:p>
        </p:txBody>
      </p:sp>
      <p:sp>
        <p:nvSpPr>
          <p:cNvPr id="4" name="Foliennummernplatzhalter 3"/>
          <p:cNvSpPr>
            <a:spLocks noGrp="1"/>
          </p:cNvSpPr>
          <p:nvPr>
            <p:ph type="sldNum" sz="quarter" idx="12"/>
          </p:nvPr>
        </p:nvSpPr>
        <p:spPr/>
        <p:txBody>
          <a:bodyPr/>
          <a:lstStyle/>
          <a:p>
            <a:fld id="{B6F15528-21DE-4FAA-801E-634DDDAF4B2B}" type="slidenum">
              <a:rPr lang="en-US" smtClean="0"/>
              <a:pPr/>
              <a:t>130</a:t>
            </a:fld>
            <a:endParaRPr lang="en-US" dirty="0"/>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3976651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NZ" sz="3200" dirty="0">
                <a:solidFill>
                  <a:schemeClr val="tx1"/>
                </a:solidFill>
                <a:latin typeface="Times New Roman" panose="02020603050405020304" pitchFamily="18" charset="0"/>
                <a:cs typeface="Times New Roman" panose="02020603050405020304" pitchFamily="18" charset="0"/>
              </a:rPr>
              <a:t>Windows Objects</a:t>
            </a:r>
          </a:p>
        </p:txBody>
      </p:sp>
      <p:sp>
        <p:nvSpPr>
          <p:cNvPr id="3" name="Content Placeholder 2"/>
          <p:cNvSpPr>
            <a:spLocks noGrp="1"/>
          </p:cNvSpPr>
          <p:nvPr>
            <p:ph idx="4294967295"/>
          </p:nvPr>
        </p:nvSpPr>
        <p:spPr>
          <a:xfrm>
            <a:off x="533400" y="1752600"/>
            <a:ext cx="8001000" cy="4038600"/>
          </a:xfrm>
        </p:spPr>
        <p:txBody>
          <a:bodyPr/>
          <a:lstStyle/>
          <a:p>
            <a:r>
              <a:rPr lang="en-NZ" sz="2800" dirty="0" smtClean="0">
                <a:latin typeface="Times New Roman" panose="02020603050405020304" pitchFamily="18" charset="0"/>
                <a:cs typeface="Times New Roman" panose="02020603050405020304" pitchFamily="18" charset="0"/>
              </a:rPr>
              <a:t>Windows draws heavily on the concepts of object-oriented design</a:t>
            </a:r>
          </a:p>
          <a:p>
            <a:r>
              <a:rPr lang="en-NZ" sz="2800" dirty="0" smtClean="0">
                <a:latin typeface="Times New Roman" panose="02020603050405020304" pitchFamily="18" charset="0"/>
                <a:cs typeface="Times New Roman" panose="02020603050405020304" pitchFamily="18" charset="0"/>
              </a:rPr>
              <a:t>Key object-oriented concepts used by Windows are:</a:t>
            </a:r>
          </a:p>
        </p:txBody>
      </p:sp>
      <p:graphicFrame>
        <p:nvGraphicFramePr>
          <p:cNvPr id="4" name="Diagram 3"/>
          <p:cNvGraphicFramePr/>
          <p:nvPr>
            <p:extLst>
              <p:ext uri="{D42A27DB-BD31-4B8C-83A1-F6EECF244321}">
                <p14:modId xmlns:p14="http://schemas.microsoft.com/office/powerpoint/2010/main" val="837871635"/>
              </p:ext>
            </p:extLst>
          </p:nvPr>
        </p:nvGraphicFramePr>
        <p:xfrm>
          <a:off x="381000" y="1600200"/>
          <a:ext cx="8382000" cy="538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Foliennummernplatzhalter 5"/>
          <p:cNvSpPr>
            <a:spLocks noGrp="1"/>
          </p:cNvSpPr>
          <p:nvPr>
            <p:ph type="sldNum" sz="quarter" idx="12"/>
          </p:nvPr>
        </p:nvSpPr>
        <p:spPr>
          <a:xfrm>
            <a:off x="7924800" y="6340475"/>
            <a:ext cx="762000" cy="365125"/>
          </a:xfrm>
        </p:spPr>
        <p:txBody>
          <a:bodyPr vert="horz" lIns="0" tIns="0" rIns="0" bIns="0" anchor="b"/>
          <a:lstStyle/>
          <a:p>
            <a:fld id="{B6F15528-21DE-4FAA-801E-634DDDAF4B2B}" type="slidenum">
              <a:rPr lang="en-US"/>
              <a:pPr/>
              <a:t>131</a:t>
            </a:fld>
            <a:endParaRPr lang="en-US" dirty="0"/>
          </a:p>
        </p:txBody>
      </p:sp>
      <p:pic>
        <p:nvPicPr>
          <p:cNvPr id="7" name="Grafik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306179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stretch>
            <a:fillRect/>
          </a:stretch>
        </p:blipFill>
        <p:spPr>
          <a:xfrm>
            <a:off x="1600200" y="685800"/>
            <a:ext cx="6019800" cy="4787900"/>
          </a:xfrm>
          <a:prstGeom prst="rect">
            <a:avLst/>
          </a:prstGeom>
        </p:spPr>
      </p:pic>
      <p:sp>
        <p:nvSpPr>
          <p:cNvPr id="7" name="Rectangle 6"/>
          <p:cNvSpPr/>
          <p:nvPr/>
        </p:nvSpPr>
        <p:spPr>
          <a:xfrm>
            <a:off x="1600200" y="5791200"/>
            <a:ext cx="6096000" cy="369332"/>
          </a:xfrm>
          <a:prstGeom prst="rect">
            <a:avLst/>
          </a:prstGeom>
        </p:spPr>
        <p:txBody>
          <a:bodyPr wrap="square">
            <a:spAutoFit/>
          </a:bodyPr>
          <a:lstStyle/>
          <a:p>
            <a:pPr algn="ctr"/>
            <a:r>
              <a:rPr lang="en-US" b="1" dirty="0" smtClean="0">
                <a:latin typeface="Times New Roman" panose="02020603050405020304" pitchFamily="18" charset="0"/>
                <a:cs typeface="Times New Roman" panose="02020603050405020304" pitchFamily="18" charset="0"/>
              </a:rPr>
              <a:t>Windows Kernel Control Objects</a:t>
            </a:r>
            <a:r>
              <a:rPr lang="en-US" dirty="0" smtClean="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p:txBody>
      </p:sp>
      <p:cxnSp>
        <p:nvCxnSpPr>
          <p:cNvPr id="8" name="Straight Connector 7"/>
          <p:cNvCxnSpPr/>
          <p:nvPr/>
        </p:nvCxnSpPr>
        <p:spPr>
          <a:xfrm rot="5400000">
            <a:off x="1333500" y="3162300"/>
            <a:ext cx="44958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2" name="Foliennummernplatzhalter 1"/>
          <p:cNvSpPr>
            <a:spLocks noGrp="1"/>
          </p:cNvSpPr>
          <p:nvPr>
            <p:ph type="sldNum" sz="quarter" idx="12"/>
          </p:nvPr>
        </p:nvSpPr>
        <p:spPr/>
        <p:txBody>
          <a:bodyPr/>
          <a:lstStyle/>
          <a:p>
            <a:fld id="{B6F15528-21DE-4FAA-801E-634DDDAF4B2B}" type="slidenum">
              <a:rPr lang="en-US" smtClean="0"/>
              <a:pPr/>
              <a:t>132</a:t>
            </a:fld>
            <a:endParaRPr lang="en-US" dirty="0"/>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11540162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6253"/>
            <a:ext cx="8534400" cy="1143948"/>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Traditional UNIX Systems</a:t>
            </a:r>
          </a:p>
        </p:txBody>
      </p:sp>
      <p:sp>
        <p:nvSpPr>
          <p:cNvPr id="3" name="Content Placeholder 2"/>
          <p:cNvSpPr>
            <a:spLocks noGrp="1"/>
          </p:cNvSpPr>
          <p:nvPr>
            <p:ph sz="half" idx="1"/>
          </p:nvPr>
        </p:nvSpPr>
        <p:spPr>
          <a:xfrm>
            <a:off x="304800" y="1596391"/>
            <a:ext cx="8229600" cy="4343399"/>
          </a:xfrm>
        </p:spPr>
        <p:txBody>
          <a:bodyPr>
            <a:normAutofit/>
          </a:bodyPr>
          <a:lstStyle/>
          <a:p>
            <a:r>
              <a:rPr lang="en-US" dirty="0" smtClean="0">
                <a:latin typeface="Times New Roman" panose="02020603050405020304" pitchFamily="18" charset="0"/>
                <a:cs typeface="Times New Roman" panose="02020603050405020304" pitchFamily="18" charset="0"/>
              </a:rPr>
              <a:t>Developed at Bell Labs and became operational on a PDP-7 in 1970</a:t>
            </a:r>
          </a:p>
          <a:p>
            <a:r>
              <a:rPr lang="en-US" dirty="0" smtClean="0">
                <a:latin typeface="Times New Roman" panose="02020603050405020304" pitchFamily="18" charset="0"/>
                <a:cs typeface="Times New Roman" panose="02020603050405020304" pitchFamily="18" charset="0"/>
              </a:rPr>
              <a:t>The first notable milestone was porting the UNIX system from the PDP-7 to the PDP-11</a:t>
            </a:r>
          </a:p>
          <a:p>
            <a:pPr lvl="2"/>
            <a:r>
              <a:rPr lang="en-US" sz="1622" dirty="0" smtClean="0">
                <a:latin typeface="Times New Roman" panose="02020603050405020304" pitchFamily="18" charset="0"/>
                <a:cs typeface="Times New Roman" panose="02020603050405020304" pitchFamily="18" charset="0"/>
              </a:rPr>
              <a:t>First showed that UNIX would be an OS for all computers</a:t>
            </a:r>
          </a:p>
          <a:p>
            <a:r>
              <a:rPr lang="en-US" dirty="0" smtClean="0">
                <a:latin typeface="Times New Roman" panose="02020603050405020304" pitchFamily="18" charset="0"/>
                <a:cs typeface="Times New Roman" panose="02020603050405020304" pitchFamily="18" charset="0"/>
              </a:rPr>
              <a:t>Next milestone was rewriting UNIX in the programming language C</a:t>
            </a:r>
          </a:p>
          <a:p>
            <a:pPr lvl="2"/>
            <a:r>
              <a:rPr lang="en-US" sz="1622" dirty="0" smtClean="0">
                <a:latin typeface="Times New Roman" panose="02020603050405020304" pitchFamily="18" charset="0"/>
                <a:cs typeface="Times New Roman" panose="02020603050405020304" pitchFamily="18" charset="0"/>
              </a:rPr>
              <a:t>Demonstrated the advantages of using a high-level language for system code</a:t>
            </a:r>
          </a:p>
          <a:p>
            <a:pPr marL="282575" lvl="2">
              <a:spcBef>
                <a:spcPts val="1800"/>
              </a:spcBef>
            </a:pPr>
            <a:r>
              <a:rPr lang="en-US" dirty="0" smtClean="0">
                <a:latin typeface="Times New Roman" panose="02020603050405020304" pitchFamily="18" charset="0"/>
                <a:cs typeface="Times New Roman" panose="02020603050405020304" pitchFamily="18" charset="0"/>
              </a:rPr>
              <a:t>Was described in a technical journal for the first time in 1974</a:t>
            </a:r>
          </a:p>
          <a:p>
            <a:pPr marL="282575" lvl="2">
              <a:spcBef>
                <a:spcPts val="1800"/>
              </a:spcBef>
            </a:pPr>
            <a:r>
              <a:rPr lang="en-US" dirty="0" smtClean="0">
                <a:latin typeface="Times New Roman" panose="02020603050405020304" pitchFamily="18" charset="0"/>
                <a:cs typeface="Times New Roman" panose="02020603050405020304" pitchFamily="18" charset="0"/>
              </a:rPr>
              <a:t>First widely available version outside Bell Labs was Version 6 in 1976</a:t>
            </a:r>
          </a:p>
          <a:p>
            <a:pPr marL="282575" lvl="2">
              <a:spcBef>
                <a:spcPts val="1800"/>
              </a:spcBef>
            </a:pPr>
            <a:r>
              <a:rPr lang="en-US" dirty="0" smtClean="0">
                <a:latin typeface="Times New Roman" panose="02020603050405020304" pitchFamily="18" charset="0"/>
                <a:cs typeface="Times New Roman" panose="02020603050405020304" pitchFamily="18" charset="0"/>
              </a:rPr>
              <a:t>Version 7, released in 1978, is the ancestor of most modern UNIX systems</a:t>
            </a:r>
          </a:p>
          <a:p>
            <a:pPr marL="282575" lvl="2">
              <a:spcBef>
                <a:spcPts val="1800"/>
              </a:spcBef>
            </a:pPr>
            <a:r>
              <a:rPr lang="en-US" dirty="0" smtClean="0">
                <a:latin typeface="Times New Roman" panose="02020603050405020304" pitchFamily="18" charset="0"/>
                <a:cs typeface="Times New Roman" panose="02020603050405020304" pitchFamily="18" charset="0"/>
              </a:rPr>
              <a:t>Most important of the non-AT&amp;T systems was UNIX BSD (Berkeley Software Distribution), running first on PDP and then on VAX computers</a:t>
            </a:r>
          </a:p>
          <a:p>
            <a:pPr lvl="2"/>
            <a:endParaRPr lang="en-US" dirty="0" smtClean="0">
              <a:latin typeface="Times New Roman" panose="02020603050405020304" pitchFamily="18" charset="0"/>
              <a:cs typeface="Times New Roman" panose="02020603050405020304" pitchFamily="18" charset="0"/>
            </a:endParaRPr>
          </a:p>
          <a:p>
            <a:pPr lvl="2"/>
            <a:endParaRPr lang="en-US" dirty="0" smtClean="0">
              <a:latin typeface="Times New Roman" panose="02020603050405020304" pitchFamily="18" charset="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
        <p:nvSpPr>
          <p:cNvPr id="5" name="Foliennummernplatzhalter 4"/>
          <p:cNvSpPr>
            <a:spLocks noGrp="1"/>
          </p:cNvSpPr>
          <p:nvPr>
            <p:ph type="sldNum" sz="quarter" idx="12"/>
          </p:nvPr>
        </p:nvSpPr>
        <p:spPr/>
        <p:txBody>
          <a:bodyPr/>
          <a:lstStyle/>
          <a:p>
            <a:pPr>
              <a:defRPr/>
            </a:pPr>
            <a:fld id="{E4367C90-D8D8-4A11-9BC3-E7451ACC5EB2}" type="slidenum">
              <a:rPr lang="en-US" smtClean="0"/>
              <a:pPr>
                <a:defRPr/>
              </a:pPr>
              <a:t>133</a:t>
            </a:fld>
            <a:endParaRPr lang="en-US" dirty="0"/>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205028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15.pdf"/>
          <p:cNvPicPr>
            <a:picLocks noChangeAspect="1"/>
          </p:cNvPicPr>
          <p:nvPr/>
        </p:nvPicPr>
        <p:blipFill>
          <a:blip r:embed="rId3" cstate="print"/>
          <a:srcRect l="12941" t="10909" r="12941" b="20909"/>
          <a:stretch>
            <a:fillRect/>
          </a:stretch>
        </p:blipFill>
        <p:spPr>
          <a:xfrm>
            <a:off x="1981200" y="609600"/>
            <a:ext cx="4953000" cy="5896563"/>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134</a:t>
            </a:fld>
            <a:endParaRPr lang="en-US" dirty="0"/>
          </a:p>
        </p:txBody>
      </p:sp>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66796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f17.pdf"/>
          <p:cNvPicPr>
            <a:picLocks noChangeAspect="1"/>
          </p:cNvPicPr>
          <p:nvPr/>
        </p:nvPicPr>
        <p:blipFill>
          <a:blip r:embed="rId3" cstate="print"/>
          <a:srcRect b="11765"/>
          <a:stretch>
            <a:fillRect/>
          </a:stretch>
        </p:blipFill>
        <p:spPr>
          <a:xfrm>
            <a:off x="304800" y="308264"/>
            <a:ext cx="8476129" cy="5779200"/>
          </a:xfrm>
          <a:prstGeom prst="rect">
            <a:avLst/>
          </a:prstGeom>
        </p:spPr>
      </p:pic>
      <p:sp>
        <p:nvSpPr>
          <p:cNvPr id="3" name="TextBox 2"/>
          <p:cNvSpPr txBox="1"/>
          <p:nvPr/>
        </p:nvSpPr>
        <p:spPr>
          <a:xfrm>
            <a:off x="304800" y="6248400"/>
            <a:ext cx="8534400" cy="307777"/>
          </a:xfrm>
          <a:prstGeom prst="rect">
            <a:avLst/>
          </a:prstGeom>
          <a:noFill/>
        </p:spPr>
        <p:txBody>
          <a:bodyPr wrap="square" rtlCol="0">
            <a:spAutoFit/>
          </a:bodyPr>
          <a:lstStyle/>
          <a:p>
            <a:pPr algn="ctr"/>
            <a:r>
              <a:rPr lang="en-US" sz="1400" dirty="0" smtClean="0">
                <a:latin typeface="+mj-lt"/>
              </a:rPr>
              <a:t>Figure 2.16  Modern UNIX Kernel</a:t>
            </a:r>
            <a:endParaRPr lang="en-US" sz="1400" dirty="0">
              <a:latin typeface="+mj-lt"/>
            </a:endParaRPr>
          </a:p>
        </p:txBody>
      </p:sp>
      <p:sp>
        <p:nvSpPr>
          <p:cNvPr id="2" name="Foliennummernplatzhalter 1"/>
          <p:cNvSpPr>
            <a:spLocks noGrp="1"/>
          </p:cNvSpPr>
          <p:nvPr>
            <p:ph type="sldNum" sz="quarter" idx="12"/>
          </p:nvPr>
        </p:nvSpPr>
        <p:spPr/>
        <p:txBody>
          <a:bodyPr/>
          <a:lstStyle/>
          <a:p>
            <a:fld id="{B6F15528-21DE-4FAA-801E-634DDDAF4B2B}" type="slidenum">
              <a:rPr lang="en-US" smtClean="0"/>
              <a:pPr/>
              <a:t>135</a:t>
            </a:fld>
            <a:endParaRPr lang="en-US" dirty="0"/>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891342701"/>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f17.pdf"/>
          <p:cNvPicPr>
            <a:picLocks noChangeAspect="1"/>
          </p:cNvPicPr>
          <p:nvPr/>
        </p:nvPicPr>
        <p:blipFill>
          <a:blip r:embed="rId3" cstate="print"/>
          <a:srcRect t="24545" b="17273"/>
          <a:stretch>
            <a:fillRect/>
          </a:stretch>
        </p:blipFill>
        <p:spPr>
          <a:xfrm>
            <a:off x="685800" y="609600"/>
            <a:ext cx="7759589" cy="5842448"/>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136</a:t>
            </a:fld>
            <a:endParaRPr lang="en-US" dirty="0"/>
          </a:p>
        </p:txBody>
      </p:sp>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1633157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System V Release 4 (SVR4)</a:t>
            </a:r>
          </a:p>
        </p:txBody>
      </p:sp>
      <p:sp>
        <p:nvSpPr>
          <p:cNvPr id="3" name="Content Placeholder 2"/>
          <p:cNvSpPr>
            <a:spLocks noGrp="1"/>
          </p:cNvSpPr>
          <p:nvPr>
            <p:ph sz="half" idx="1"/>
          </p:nvPr>
        </p:nvSpPr>
        <p:spPr>
          <a:xfrm>
            <a:off x="457200" y="1752600"/>
            <a:ext cx="8229600" cy="4572000"/>
          </a:xfrm>
        </p:spPr>
        <p:txBody>
          <a:bodyPr>
            <a:normAutofit/>
          </a:bodyPr>
          <a:lstStyle/>
          <a:p>
            <a:r>
              <a:rPr lang="en-US" dirty="0" smtClean="0">
                <a:latin typeface="Times New Roman" panose="02020603050405020304" pitchFamily="18" charset="0"/>
                <a:cs typeface="Times New Roman" panose="02020603050405020304" pitchFamily="18" charset="0"/>
              </a:rPr>
              <a:t>Developed jointly by AT&amp;T and Sun Microsystems</a:t>
            </a:r>
          </a:p>
          <a:p>
            <a:r>
              <a:rPr lang="en-US" dirty="0" smtClean="0">
                <a:latin typeface="Times New Roman" panose="02020603050405020304" pitchFamily="18" charset="0"/>
                <a:cs typeface="Times New Roman" panose="02020603050405020304" pitchFamily="18" charset="0"/>
              </a:rPr>
              <a:t>Combines features from SVR3, 4.3BSD, Microsoft </a:t>
            </a:r>
            <a:r>
              <a:rPr lang="en-US" dirty="0" err="1" smtClean="0">
                <a:latin typeface="Times New Roman" panose="02020603050405020304" pitchFamily="18" charset="0"/>
                <a:cs typeface="Times New Roman" panose="02020603050405020304" pitchFamily="18" charset="0"/>
              </a:rPr>
              <a:t>Xenix</a:t>
            </a:r>
            <a:r>
              <a:rPr lang="en-US" dirty="0" smtClean="0">
                <a:latin typeface="Times New Roman" panose="02020603050405020304" pitchFamily="18" charset="0"/>
                <a:cs typeface="Times New Roman" panose="02020603050405020304" pitchFamily="18" charset="0"/>
              </a:rPr>
              <a:t> System V, and SunOS</a:t>
            </a:r>
          </a:p>
          <a:p>
            <a:r>
              <a:rPr lang="en-US" dirty="0" smtClean="0">
                <a:latin typeface="Times New Roman" panose="02020603050405020304" pitchFamily="18" charset="0"/>
                <a:cs typeface="Times New Roman" panose="02020603050405020304" pitchFamily="18" charset="0"/>
              </a:rPr>
              <a:t>New features in the release include:</a:t>
            </a:r>
          </a:p>
          <a:p>
            <a:pPr lvl="2"/>
            <a:r>
              <a:rPr lang="en-US" dirty="0" smtClean="0">
                <a:latin typeface="Times New Roman" panose="02020603050405020304" pitchFamily="18" charset="0"/>
                <a:cs typeface="Times New Roman" panose="02020603050405020304" pitchFamily="18" charset="0"/>
              </a:rPr>
              <a:t>Real-time processing support</a:t>
            </a:r>
          </a:p>
          <a:p>
            <a:pPr lvl="2"/>
            <a:r>
              <a:rPr lang="en-US" dirty="0" smtClean="0">
                <a:latin typeface="Times New Roman" panose="02020603050405020304" pitchFamily="18" charset="0"/>
                <a:cs typeface="Times New Roman" panose="02020603050405020304" pitchFamily="18" charset="0"/>
              </a:rPr>
              <a:t>Process scheduling classes</a:t>
            </a:r>
          </a:p>
          <a:p>
            <a:pPr lvl="2"/>
            <a:r>
              <a:rPr lang="en-US" dirty="0" smtClean="0">
                <a:latin typeface="Times New Roman" panose="02020603050405020304" pitchFamily="18" charset="0"/>
                <a:cs typeface="Times New Roman" panose="02020603050405020304" pitchFamily="18" charset="0"/>
              </a:rPr>
              <a:t>Dynamically allocated data structures</a:t>
            </a:r>
          </a:p>
          <a:p>
            <a:pPr lvl="2"/>
            <a:r>
              <a:rPr lang="en-US" dirty="0" smtClean="0">
                <a:latin typeface="Times New Roman" panose="02020603050405020304" pitchFamily="18" charset="0"/>
                <a:cs typeface="Times New Roman" panose="02020603050405020304" pitchFamily="18" charset="0"/>
              </a:rPr>
              <a:t>Virtual memory management</a:t>
            </a:r>
          </a:p>
          <a:p>
            <a:pPr lvl="2"/>
            <a:r>
              <a:rPr lang="en-US" dirty="0" smtClean="0">
                <a:latin typeface="Times New Roman" panose="02020603050405020304" pitchFamily="18" charset="0"/>
                <a:cs typeface="Times New Roman" panose="02020603050405020304" pitchFamily="18" charset="0"/>
              </a:rPr>
              <a:t>Virtual file system</a:t>
            </a:r>
          </a:p>
          <a:p>
            <a:pPr lvl="2"/>
            <a:r>
              <a:rPr lang="en-US" dirty="0" smtClean="0">
                <a:latin typeface="Times New Roman" panose="02020603050405020304" pitchFamily="18" charset="0"/>
                <a:cs typeface="Times New Roman" panose="02020603050405020304" pitchFamily="18" charset="0"/>
              </a:rPr>
              <a:t>Preemptive kernel</a:t>
            </a:r>
            <a:endParaRPr lang="en-US" dirty="0">
              <a:latin typeface="Times New Roman" panose="02020603050405020304" pitchFamily="18" charset="0"/>
              <a:cs typeface="Times New Roman" panose="02020603050405020304" pitchFamily="18" charset="0"/>
            </a:endParaRPr>
          </a:p>
        </p:txBody>
      </p:sp>
      <p:sp>
        <p:nvSpPr>
          <p:cNvPr id="5" name="Foliennummernplatzhalter 4"/>
          <p:cNvSpPr>
            <a:spLocks noGrp="1"/>
          </p:cNvSpPr>
          <p:nvPr>
            <p:ph type="sldNum" sz="quarter" idx="12"/>
          </p:nvPr>
        </p:nvSpPr>
        <p:spPr/>
        <p:txBody>
          <a:bodyPr/>
          <a:lstStyle/>
          <a:p>
            <a:fld id="{B6F15528-21DE-4FAA-801E-634DDDAF4B2B}" type="slidenum">
              <a:rPr lang="en-US" smtClean="0"/>
              <a:pPr/>
              <a:t>137</a:t>
            </a:fld>
            <a:endParaRPr lang="en-US" dirty="0"/>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374768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3" y="456253"/>
            <a:ext cx="7824788" cy="1067748"/>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BSD</a:t>
            </a:r>
          </a:p>
        </p:txBody>
      </p:sp>
      <p:sp>
        <p:nvSpPr>
          <p:cNvPr id="3" name="Content Placeholder 2"/>
          <p:cNvSpPr>
            <a:spLocks noGrp="1"/>
          </p:cNvSpPr>
          <p:nvPr>
            <p:ph sz="half" idx="1"/>
          </p:nvPr>
        </p:nvSpPr>
        <p:spPr>
          <a:xfrm>
            <a:off x="304800" y="1447800"/>
            <a:ext cx="8305800" cy="5181600"/>
          </a:xfrm>
        </p:spPr>
        <p:txBody>
          <a:bodyPr>
            <a:normAutofit fontScale="92500"/>
          </a:bodyPr>
          <a:lstStyle/>
          <a:p>
            <a:r>
              <a:rPr lang="en-US" dirty="0" smtClean="0">
                <a:latin typeface="Times New Roman" panose="02020603050405020304" pitchFamily="18" charset="0"/>
                <a:cs typeface="Times New Roman" panose="02020603050405020304" pitchFamily="18" charset="0"/>
              </a:rPr>
              <a:t>Berkeley Software Distribution</a:t>
            </a:r>
          </a:p>
          <a:p>
            <a:r>
              <a:rPr lang="en-US" dirty="0" smtClean="0">
                <a:latin typeface="Times New Roman" panose="02020603050405020304" pitchFamily="18" charset="0"/>
                <a:cs typeface="Times New Roman" panose="02020603050405020304" pitchFamily="18" charset="0"/>
              </a:rPr>
              <a:t>4.xBSD is widely used in academic installations and has served as the basis of a number of commercial UNIX products</a:t>
            </a:r>
          </a:p>
          <a:p>
            <a:r>
              <a:rPr lang="en-US" dirty="0" smtClean="0">
                <a:latin typeface="Times New Roman" panose="02020603050405020304" pitchFamily="18" charset="0"/>
                <a:cs typeface="Times New Roman" panose="02020603050405020304" pitchFamily="18" charset="0"/>
              </a:rPr>
              <a:t>4.4BSD was the final version of BSD to be released by Berkeley</a:t>
            </a:r>
          </a:p>
          <a:p>
            <a:r>
              <a:rPr lang="en-US" dirty="0" smtClean="0">
                <a:latin typeface="Times New Roman" panose="02020603050405020304" pitchFamily="18" charset="0"/>
                <a:cs typeface="Times New Roman" panose="02020603050405020304" pitchFamily="18" charset="0"/>
              </a:rPr>
              <a:t>There are several widely used, open-source versions of BSD</a:t>
            </a:r>
          </a:p>
          <a:p>
            <a:pPr lvl="2"/>
            <a:r>
              <a:rPr lang="en-US" dirty="0" smtClean="0">
                <a:latin typeface="Times New Roman" panose="02020603050405020304" pitchFamily="18" charset="0"/>
                <a:cs typeface="Times New Roman" panose="02020603050405020304" pitchFamily="18" charset="0"/>
              </a:rPr>
              <a:t>FreeBSD</a:t>
            </a:r>
          </a:p>
          <a:p>
            <a:pPr lvl="4"/>
            <a:r>
              <a:rPr lang="en-US" sz="1514" dirty="0" smtClean="0">
                <a:latin typeface="Times New Roman" panose="02020603050405020304" pitchFamily="18" charset="0"/>
                <a:cs typeface="Times New Roman" panose="02020603050405020304" pitchFamily="18" charset="0"/>
              </a:rPr>
              <a:t>Popular for Internet-based servers and firewalls</a:t>
            </a:r>
          </a:p>
          <a:p>
            <a:pPr lvl="4"/>
            <a:r>
              <a:rPr lang="en-US" sz="1514" dirty="0" smtClean="0">
                <a:latin typeface="Times New Roman" panose="02020603050405020304" pitchFamily="18" charset="0"/>
                <a:cs typeface="Times New Roman" panose="02020603050405020304" pitchFamily="18" charset="0"/>
              </a:rPr>
              <a:t>Used in a number of embedded systems</a:t>
            </a:r>
          </a:p>
          <a:p>
            <a:pPr lvl="2"/>
            <a:r>
              <a:rPr lang="en-US" dirty="0" err="1" smtClean="0">
                <a:latin typeface="Times New Roman" panose="02020603050405020304" pitchFamily="18" charset="0"/>
                <a:cs typeface="Times New Roman" panose="02020603050405020304" pitchFamily="18" charset="0"/>
              </a:rPr>
              <a:t>NetBSD</a:t>
            </a:r>
            <a:endParaRPr lang="en-US" dirty="0" smtClean="0">
              <a:latin typeface="Times New Roman" panose="02020603050405020304" pitchFamily="18" charset="0"/>
              <a:cs typeface="Times New Roman" panose="02020603050405020304" pitchFamily="18" charset="0"/>
            </a:endParaRPr>
          </a:p>
          <a:p>
            <a:pPr lvl="4"/>
            <a:r>
              <a:rPr lang="en-US" sz="1514" dirty="0" smtClean="0">
                <a:latin typeface="Times New Roman" panose="02020603050405020304" pitchFamily="18" charset="0"/>
                <a:cs typeface="Times New Roman" panose="02020603050405020304" pitchFamily="18" charset="0"/>
              </a:rPr>
              <a:t>Available for many platforms</a:t>
            </a:r>
          </a:p>
          <a:p>
            <a:pPr lvl="4"/>
            <a:r>
              <a:rPr lang="en-US" sz="1514" dirty="0" smtClean="0">
                <a:latin typeface="Times New Roman" panose="02020603050405020304" pitchFamily="18" charset="0"/>
                <a:cs typeface="Times New Roman" panose="02020603050405020304" pitchFamily="18" charset="0"/>
              </a:rPr>
              <a:t>Often used in embedded systems</a:t>
            </a:r>
          </a:p>
          <a:p>
            <a:pPr lvl="2"/>
            <a:r>
              <a:rPr lang="en-US" dirty="0" err="1" smtClean="0">
                <a:latin typeface="Times New Roman" panose="02020603050405020304" pitchFamily="18" charset="0"/>
                <a:cs typeface="Times New Roman" panose="02020603050405020304" pitchFamily="18" charset="0"/>
              </a:rPr>
              <a:t>OpenBSD</a:t>
            </a:r>
            <a:endParaRPr lang="en-US" dirty="0" smtClean="0">
              <a:latin typeface="Times New Roman" panose="02020603050405020304" pitchFamily="18" charset="0"/>
              <a:cs typeface="Times New Roman" panose="02020603050405020304" pitchFamily="18" charset="0"/>
            </a:endParaRPr>
          </a:p>
          <a:p>
            <a:pPr lvl="4"/>
            <a:r>
              <a:rPr lang="en-US" sz="1514" dirty="0" smtClean="0">
                <a:latin typeface="Times New Roman" panose="02020603050405020304" pitchFamily="18" charset="0"/>
                <a:cs typeface="Times New Roman" panose="02020603050405020304" pitchFamily="18" charset="0"/>
              </a:rPr>
              <a:t>An open-source OS that places special emphasis on security</a:t>
            </a:r>
            <a:endParaRPr lang="en-US" sz="1514" dirty="0">
              <a:latin typeface="Times New Roman" panose="02020603050405020304" pitchFamily="18" charset="0"/>
              <a:cs typeface="Times New Roman" panose="02020603050405020304" pitchFamily="18" charset="0"/>
            </a:endParaRPr>
          </a:p>
        </p:txBody>
      </p:sp>
      <p:sp>
        <p:nvSpPr>
          <p:cNvPr id="5" name="Foliennummernplatzhalter 4"/>
          <p:cNvSpPr>
            <a:spLocks noGrp="1"/>
          </p:cNvSpPr>
          <p:nvPr>
            <p:ph type="sldNum" sz="quarter" idx="12"/>
          </p:nvPr>
        </p:nvSpPr>
        <p:spPr/>
        <p:txBody>
          <a:bodyPr/>
          <a:lstStyle/>
          <a:p>
            <a:fld id="{B6F15528-21DE-4FAA-801E-634DDDAF4B2B}" type="slidenum">
              <a:rPr lang="en-US" smtClean="0"/>
              <a:pPr/>
              <a:t>138</a:t>
            </a:fld>
            <a:endParaRPr lang="en-US" dirty="0"/>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9849736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3" y="456253"/>
            <a:ext cx="7824788" cy="1143948"/>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Solaris 11</a:t>
            </a:r>
          </a:p>
        </p:txBody>
      </p:sp>
      <p:sp>
        <p:nvSpPr>
          <p:cNvPr id="3" name="Content Placeholder 2"/>
          <p:cNvSpPr>
            <a:spLocks noGrp="1"/>
          </p:cNvSpPr>
          <p:nvPr>
            <p:ph sz="half" idx="1"/>
          </p:nvPr>
        </p:nvSpPr>
        <p:spPr>
          <a:xfrm>
            <a:off x="152400" y="1600201"/>
            <a:ext cx="8458200" cy="5257799"/>
          </a:xfrm>
        </p:spPr>
        <p:txBody>
          <a:bodyPr>
            <a:normAutofit/>
          </a:bodyPr>
          <a:lstStyle/>
          <a:p>
            <a:r>
              <a:rPr lang="en-US" sz="2400" dirty="0" smtClean="0">
                <a:latin typeface="Times New Roman" panose="02020603050405020304" pitchFamily="18" charset="0"/>
                <a:cs typeface="Times New Roman" panose="02020603050405020304" pitchFamily="18" charset="0"/>
              </a:rPr>
              <a:t>Oracle’s SVR4-based UNIX release</a:t>
            </a:r>
          </a:p>
          <a:p>
            <a:r>
              <a:rPr lang="en-US" sz="2400" dirty="0" smtClean="0">
                <a:latin typeface="Times New Roman" panose="02020603050405020304" pitchFamily="18" charset="0"/>
                <a:cs typeface="Times New Roman" panose="02020603050405020304" pitchFamily="18" charset="0"/>
              </a:rPr>
              <a:t>Provides all of the features of SVR4 plus a number of more advanced features such as:</a:t>
            </a:r>
          </a:p>
          <a:p>
            <a:pPr lvl="2"/>
            <a:r>
              <a:rPr lang="en-US" sz="2400" dirty="0" smtClean="0">
                <a:latin typeface="Times New Roman" panose="02020603050405020304" pitchFamily="18" charset="0"/>
                <a:cs typeface="Times New Roman" panose="02020603050405020304" pitchFamily="18" charset="0"/>
              </a:rPr>
              <a:t>A fully preemptable, multithreaded kernel</a:t>
            </a:r>
          </a:p>
          <a:p>
            <a:pPr lvl="2"/>
            <a:r>
              <a:rPr lang="en-US" sz="2400" dirty="0" smtClean="0">
                <a:latin typeface="Times New Roman" panose="02020603050405020304" pitchFamily="18" charset="0"/>
                <a:cs typeface="Times New Roman" panose="02020603050405020304" pitchFamily="18" charset="0"/>
              </a:rPr>
              <a:t>Full support for SMP</a:t>
            </a:r>
          </a:p>
          <a:p>
            <a:pPr lvl="2"/>
            <a:r>
              <a:rPr lang="en-US" sz="2400" dirty="0" smtClean="0">
                <a:latin typeface="Times New Roman" panose="02020603050405020304" pitchFamily="18" charset="0"/>
                <a:cs typeface="Times New Roman" panose="02020603050405020304" pitchFamily="18" charset="0"/>
              </a:rPr>
              <a:t>An object-oriented interface to file systems</a:t>
            </a:r>
          </a:p>
        </p:txBody>
      </p:sp>
      <p:sp>
        <p:nvSpPr>
          <p:cNvPr id="4" name="Foliennummernplatzhalter 3"/>
          <p:cNvSpPr>
            <a:spLocks noGrp="1"/>
          </p:cNvSpPr>
          <p:nvPr>
            <p:ph type="sldNum" sz="quarter" idx="12"/>
          </p:nvPr>
        </p:nvSpPr>
        <p:spPr/>
        <p:txBody>
          <a:bodyPr/>
          <a:lstStyle/>
          <a:p>
            <a:fld id="{B6F15528-21DE-4FAA-801E-634DDDAF4B2B}" type="slidenum">
              <a:rPr lang="en-US" smtClean="0"/>
              <a:pPr/>
              <a:t>139</a:t>
            </a:fld>
            <a:endParaRPr lang="en-US" dirty="0"/>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1318263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58813" y="456252"/>
            <a:ext cx="7824788" cy="1220147"/>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LINUX Overview</a:t>
            </a:r>
          </a:p>
        </p:txBody>
      </p:sp>
      <p:sp>
        <p:nvSpPr>
          <p:cNvPr id="6" name="Content Placeholder 5"/>
          <p:cNvSpPr>
            <a:spLocks noGrp="1"/>
          </p:cNvSpPr>
          <p:nvPr>
            <p:ph sz="half" idx="1"/>
          </p:nvPr>
        </p:nvSpPr>
        <p:spPr>
          <a:xfrm>
            <a:off x="304800" y="1600200"/>
            <a:ext cx="8382000" cy="4648200"/>
          </a:xfrm>
        </p:spPr>
        <p:txBody>
          <a:bodyPr>
            <a:normAutofit/>
          </a:bodyPr>
          <a:lstStyle/>
          <a:p>
            <a:r>
              <a:rPr lang="en-US" sz="2000" dirty="0" smtClean="0">
                <a:latin typeface="Times New Roman" panose="02020603050405020304" pitchFamily="18" charset="0"/>
                <a:cs typeface="Times New Roman" panose="02020603050405020304" pitchFamily="18" charset="0"/>
              </a:rPr>
              <a:t>Started out as a UNIX variant for the IBM PC</a:t>
            </a:r>
          </a:p>
          <a:p>
            <a:r>
              <a:rPr lang="en-US" sz="2000" dirty="0" smtClean="0">
                <a:latin typeface="Times New Roman" panose="02020603050405020304" pitchFamily="18" charset="0"/>
                <a:cs typeface="Times New Roman" panose="02020603050405020304" pitchFamily="18" charset="0"/>
              </a:rPr>
              <a:t>Linus Torvalds, a Finnish student of computer science, wrote the initial version</a:t>
            </a:r>
          </a:p>
          <a:p>
            <a:r>
              <a:rPr lang="en-US" sz="2000" dirty="0" smtClean="0">
                <a:latin typeface="Times New Roman" panose="02020603050405020304" pitchFamily="18" charset="0"/>
                <a:cs typeface="Times New Roman" panose="02020603050405020304" pitchFamily="18" charset="0"/>
              </a:rPr>
              <a:t>Linux was first posted on the Internet in 1991</a:t>
            </a:r>
          </a:p>
          <a:p>
            <a:r>
              <a:rPr lang="en-US" sz="2000" dirty="0" smtClean="0">
                <a:latin typeface="Times New Roman" panose="02020603050405020304" pitchFamily="18" charset="0"/>
                <a:cs typeface="Times New Roman" panose="02020603050405020304" pitchFamily="18" charset="0"/>
              </a:rPr>
              <a:t>Today it is a full-featured UNIX system that runs on virtually all platforms</a:t>
            </a:r>
          </a:p>
          <a:p>
            <a:r>
              <a:rPr lang="en-US" sz="2000" dirty="0" smtClean="0">
                <a:latin typeface="Times New Roman" panose="02020603050405020304" pitchFamily="18" charset="0"/>
                <a:cs typeface="Times New Roman" panose="02020603050405020304" pitchFamily="18" charset="0"/>
              </a:rPr>
              <a:t>Is free and the source code is available</a:t>
            </a:r>
          </a:p>
          <a:p>
            <a:r>
              <a:rPr lang="en-US" sz="2000" dirty="0" smtClean="0">
                <a:latin typeface="Times New Roman" panose="02020603050405020304" pitchFamily="18" charset="0"/>
                <a:cs typeface="Times New Roman" panose="02020603050405020304" pitchFamily="18" charset="0"/>
              </a:rPr>
              <a:t>Key to the success of Linux has been the availability of free software packages under the auspices of the Free Software Foundation (FSF)</a:t>
            </a:r>
          </a:p>
          <a:p>
            <a:r>
              <a:rPr lang="en-US" sz="2000" dirty="0" smtClean="0">
                <a:latin typeface="Times New Roman" panose="02020603050405020304" pitchFamily="18" charset="0"/>
                <a:cs typeface="Times New Roman" panose="02020603050405020304" pitchFamily="18" charset="0"/>
              </a:rPr>
              <a:t>Highly modular and easily configured</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140</a:t>
            </a:fld>
            <a:endParaRPr lang="en-US" dirty="0"/>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6200151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NZ" sz="3200" dirty="0">
                <a:solidFill>
                  <a:schemeClr val="tx1"/>
                </a:solidFill>
                <a:latin typeface="Times New Roman" panose="02020603050405020304" pitchFamily="18" charset="0"/>
                <a:cs typeface="Times New Roman" panose="02020603050405020304" pitchFamily="18" charset="0"/>
              </a:rPr>
              <a:t>Modular Structure</a:t>
            </a:r>
          </a:p>
        </p:txBody>
      </p:sp>
      <p:sp>
        <p:nvSpPr>
          <p:cNvPr id="4" name="Text Placeholder 3"/>
          <p:cNvSpPr>
            <a:spLocks noGrp="1"/>
          </p:cNvSpPr>
          <p:nvPr>
            <p:ph type="body" idx="1"/>
          </p:nvPr>
        </p:nvSpPr>
        <p:spPr>
          <a:xfrm>
            <a:off x="533400" y="2133600"/>
            <a:ext cx="3657600" cy="4343400"/>
          </a:xfrm>
        </p:spPr>
        <p:txBody>
          <a:bodyPr/>
          <a:lstStyle/>
          <a:p>
            <a:pPr marL="282575" indent="-282575" algn="l">
              <a:lnSpc>
                <a:spcPts val="1800"/>
              </a:lnSpc>
              <a:spcBef>
                <a:spcPts val="1800"/>
              </a:spcBef>
              <a:buFont typeface="Wingdings" pitchFamily="2" charset="2"/>
              <a:buChar char="n"/>
            </a:pPr>
            <a:r>
              <a:rPr lang="en-US" sz="1800" b="0" dirty="0" smtClean="0">
                <a:solidFill>
                  <a:schemeClr val="tx1">
                    <a:lumMod val="85000"/>
                    <a:lumOff val="15000"/>
                  </a:schemeClr>
                </a:solidFill>
                <a:latin typeface="Times New Roman" panose="02020603050405020304" pitchFamily="18" charset="0"/>
                <a:cs typeface="Times New Roman" panose="02020603050405020304" pitchFamily="18" charset="0"/>
              </a:rPr>
              <a:t>Linux development is global and done by a loosely associated group of independent developers</a:t>
            </a:r>
          </a:p>
          <a:p>
            <a:pPr marL="282575" indent="-282575" algn="l">
              <a:lnSpc>
                <a:spcPts val="1800"/>
              </a:lnSpc>
              <a:spcBef>
                <a:spcPts val="1800"/>
              </a:spcBef>
              <a:buFont typeface="Wingdings" pitchFamily="2" charset="2"/>
              <a:buChar char="n"/>
            </a:pPr>
            <a:r>
              <a:rPr lang="en-US" sz="1800" b="0" dirty="0" smtClean="0">
                <a:solidFill>
                  <a:schemeClr val="tx1">
                    <a:lumMod val="85000"/>
                    <a:lumOff val="15000"/>
                  </a:schemeClr>
                </a:solidFill>
                <a:latin typeface="Times New Roman" panose="02020603050405020304" pitchFamily="18" charset="0"/>
                <a:cs typeface="Times New Roman" panose="02020603050405020304" pitchFamily="18" charset="0"/>
              </a:rPr>
              <a:t>Although Linux does not use a microkernel approach, it achieves many of the potential advantages of the approach by means of its particular modular architecture</a:t>
            </a:r>
          </a:p>
          <a:p>
            <a:pPr marL="282575" indent="-282575" algn="l">
              <a:lnSpc>
                <a:spcPts val="1800"/>
              </a:lnSpc>
              <a:spcBef>
                <a:spcPts val="1800"/>
              </a:spcBef>
              <a:buFont typeface="Wingdings" pitchFamily="2" charset="2"/>
              <a:buChar char="n"/>
            </a:pPr>
            <a:r>
              <a:rPr lang="en-US" sz="1800" b="0" dirty="0" smtClean="0">
                <a:solidFill>
                  <a:schemeClr val="tx1">
                    <a:lumMod val="85000"/>
                    <a:lumOff val="15000"/>
                  </a:schemeClr>
                </a:solidFill>
                <a:latin typeface="Times New Roman" panose="02020603050405020304" pitchFamily="18" charset="0"/>
                <a:cs typeface="Times New Roman" panose="02020603050405020304" pitchFamily="18" charset="0"/>
              </a:rPr>
              <a:t>Linux is structured as a collection of modules, a number of which can be automatically loaded and unloaded on demand</a:t>
            </a:r>
          </a:p>
        </p:txBody>
      </p:sp>
      <p:sp>
        <p:nvSpPr>
          <p:cNvPr id="5" name="Text Placeholder 4"/>
          <p:cNvSpPr>
            <a:spLocks noGrp="1"/>
          </p:cNvSpPr>
          <p:nvPr>
            <p:ph type="body" sz="quarter" idx="3"/>
          </p:nvPr>
        </p:nvSpPr>
        <p:spPr/>
        <p:txBody>
          <a:bodyPr/>
          <a:lstStyle/>
          <a:p>
            <a:r>
              <a:rPr lang="en-US" dirty="0" smtClean="0">
                <a:latin typeface="Times New Roman" panose="02020603050405020304" pitchFamily="18" charset="0"/>
                <a:cs typeface="Times New Roman" panose="02020603050405020304" pitchFamily="18" charset="0"/>
              </a:rPr>
              <a:t>Loadable Modules</a:t>
            </a:r>
            <a:endParaRPr lang="en-US" dirty="0">
              <a:latin typeface="Times New Roman" panose="02020603050405020304" pitchFamily="18" charset="0"/>
              <a:cs typeface="Times New Roman" panose="02020603050405020304" pitchFamily="18" charset="0"/>
            </a:endParaRPr>
          </a:p>
        </p:txBody>
      </p:sp>
      <p:sp>
        <p:nvSpPr>
          <p:cNvPr id="6" name="Content Placeholder 5"/>
          <p:cNvSpPr>
            <a:spLocks noGrp="1"/>
          </p:cNvSpPr>
          <p:nvPr>
            <p:ph sz="quarter" idx="4"/>
          </p:nvPr>
        </p:nvSpPr>
        <p:spPr>
          <a:xfrm>
            <a:off x="4828032" y="2797174"/>
            <a:ext cx="3657600" cy="3756025"/>
          </a:xfrm>
        </p:spPr>
        <p:txBody>
          <a:bodyPr>
            <a:normAutofit fontScale="92500" lnSpcReduction="10000"/>
          </a:bodyPr>
          <a:lstStyle/>
          <a:p>
            <a:r>
              <a:rPr lang="en-US" dirty="0" smtClean="0">
                <a:latin typeface="Times New Roman" panose="02020603050405020304" pitchFamily="18" charset="0"/>
                <a:cs typeface="Times New Roman" panose="02020603050405020304" pitchFamily="18" charset="0"/>
              </a:rPr>
              <a:t>Relatively independent blocks</a:t>
            </a:r>
          </a:p>
          <a:p>
            <a:r>
              <a:rPr lang="en-US" dirty="0" smtClean="0">
                <a:latin typeface="Times New Roman" panose="02020603050405020304" pitchFamily="18" charset="0"/>
                <a:cs typeface="Times New Roman" panose="02020603050405020304" pitchFamily="18" charset="0"/>
              </a:rPr>
              <a:t>A module is an object file whose code can be linked to and unlinked from the kernel at runtime</a:t>
            </a:r>
          </a:p>
          <a:p>
            <a:r>
              <a:rPr lang="en-US" dirty="0" smtClean="0">
                <a:latin typeface="Times New Roman" panose="02020603050405020304" pitchFamily="18" charset="0"/>
                <a:cs typeface="Times New Roman" panose="02020603050405020304" pitchFamily="18" charset="0"/>
              </a:rPr>
              <a:t>A module is executed in kernel mode on behalf of the current process</a:t>
            </a:r>
          </a:p>
          <a:p>
            <a:r>
              <a:rPr lang="en-US" dirty="0" smtClean="0">
                <a:latin typeface="Times New Roman" panose="02020603050405020304" pitchFamily="18" charset="0"/>
                <a:cs typeface="Times New Roman" panose="02020603050405020304" pitchFamily="18" charset="0"/>
              </a:rPr>
              <a:t>Have two important characteristics:</a:t>
            </a:r>
          </a:p>
          <a:p>
            <a:pPr lvl="2"/>
            <a:r>
              <a:rPr lang="en-US" dirty="0" smtClean="0">
                <a:latin typeface="Times New Roman" panose="02020603050405020304" pitchFamily="18" charset="0"/>
                <a:cs typeface="Times New Roman" panose="02020603050405020304" pitchFamily="18" charset="0"/>
              </a:rPr>
              <a:t>Dynamic linking</a:t>
            </a:r>
          </a:p>
          <a:p>
            <a:pPr lvl="2"/>
            <a:r>
              <a:rPr lang="en-US" dirty="0" smtClean="0">
                <a:latin typeface="Times New Roman" panose="02020603050405020304" pitchFamily="18" charset="0"/>
                <a:cs typeface="Times New Roman" panose="02020603050405020304" pitchFamily="18" charset="0"/>
              </a:rPr>
              <a:t>Stackable modules</a:t>
            </a:r>
            <a:endParaRPr lang="en-US" dirty="0">
              <a:latin typeface="Times New Roman" panose="02020603050405020304" pitchFamily="18" charset="0"/>
              <a:cs typeface="Times New Roman" panose="02020603050405020304" pitchFamily="18" charset="0"/>
            </a:endParaRPr>
          </a:p>
        </p:txBody>
      </p:sp>
      <p:sp>
        <p:nvSpPr>
          <p:cNvPr id="3" name="Foliennummernplatzhalter 2"/>
          <p:cNvSpPr>
            <a:spLocks noGrp="1"/>
          </p:cNvSpPr>
          <p:nvPr>
            <p:ph type="sldNum" sz="quarter" idx="12"/>
          </p:nvPr>
        </p:nvSpPr>
        <p:spPr/>
        <p:txBody>
          <a:bodyPr/>
          <a:lstStyle/>
          <a:p>
            <a:fld id="{B6F15528-21DE-4FAA-801E-634DDDAF4B2B}" type="slidenum">
              <a:rPr lang="en-US" smtClean="0"/>
              <a:pPr/>
              <a:t>141</a:t>
            </a:fld>
            <a:endParaRPr lang="en-US" dirty="0"/>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6163931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18.pdf"/>
          <p:cNvPicPr>
            <a:picLocks noChangeAspect="1"/>
          </p:cNvPicPr>
          <p:nvPr/>
        </p:nvPicPr>
        <p:blipFill>
          <a:blip r:embed="rId3" cstate="print"/>
          <a:stretch>
            <a:fillRect/>
          </a:stretch>
        </p:blipFill>
        <p:spPr>
          <a:xfrm>
            <a:off x="152400" y="-457200"/>
            <a:ext cx="9466730" cy="7315200"/>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142</a:t>
            </a:fld>
            <a:endParaRPr lang="en-US" dirty="0"/>
          </a:p>
        </p:txBody>
      </p:sp>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89039801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f19.pdf"/>
          <p:cNvPicPr>
            <a:picLocks noChangeAspect="1"/>
          </p:cNvPicPr>
          <p:nvPr/>
        </p:nvPicPr>
        <p:blipFill>
          <a:blip r:embed="rId3" cstate="print"/>
          <a:stretch>
            <a:fillRect/>
          </a:stretch>
        </p:blipFill>
        <p:spPr>
          <a:xfrm>
            <a:off x="268941" y="0"/>
            <a:ext cx="8875059" cy="6858000"/>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143</a:t>
            </a:fld>
            <a:endParaRPr lang="en-US" dirty="0"/>
          </a:p>
        </p:txBody>
      </p:sp>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251180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print"/>
          <a:stretch>
            <a:fillRect/>
          </a:stretch>
        </p:blipFill>
        <p:spPr>
          <a:xfrm>
            <a:off x="536028" y="2508249"/>
            <a:ext cx="8150772" cy="2462213"/>
          </a:xfrm>
          <a:prstGeom prst="rect">
            <a:avLst/>
          </a:prstGeom>
        </p:spPr>
      </p:pic>
      <p:sp>
        <p:nvSpPr>
          <p:cNvPr id="8" name="TextBox 7"/>
          <p:cNvSpPr txBox="1"/>
          <p:nvPr/>
        </p:nvSpPr>
        <p:spPr>
          <a:xfrm>
            <a:off x="2895600" y="5486400"/>
            <a:ext cx="3300904" cy="369332"/>
          </a:xfrm>
          <a:prstGeom prst="rect">
            <a:avLst/>
          </a:prstGeom>
          <a:noFill/>
        </p:spPr>
        <p:txBody>
          <a:bodyPr wrap="none" rtlCol="0">
            <a:spAutoFit/>
          </a:bodyPr>
          <a:lstStyle/>
          <a:p>
            <a:r>
              <a:rPr lang="en-US" b="1" dirty="0" smtClean="0">
                <a:latin typeface="Times New Roman" panose="02020603050405020304" pitchFamily="18" charset="0"/>
                <a:cs typeface="Times New Roman" panose="02020603050405020304" pitchFamily="18" charset="0"/>
              </a:rPr>
              <a:t>Table 2.6   Some Linux Signals</a:t>
            </a:r>
            <a:r>
              <a:rPr lang="en-US" dirty="0" smtClean="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p:txBody>
      </p:sp>
      <p:sp>
        <p:nvSpPr>
          <p:cNvPr id="9" name="Title 8"/>
          <p:cNvSpPr>
            <a:spLocks noGrp="1"/>
          </p:cNvSpPr>
          <p:nvPr>
            <p:ph type="title"/>
          </p:nvPr>
        </p:nvSpPr>
        <p:spPr>
          <a:xfrm>
            <a:off x="658813" y="456253"/>
            <a:ext cx="7824788" cy="1143947"/>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Linux Signals</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144</a:t>
            </a:fld>
            <a:endParaRPr lang="en-US" dirty="0"/>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07133712"/>
      </p:ext>
    </p:extLst>
  </p:cSld>
  <p:clrMapOvr>
    <a:masterClrMapping/>
  </p:clrMapOvr>
  <p:transition spd="slow">
    <p:push dir="u"/>
  </p:transition>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stretch>
            <a:fillRect/>
          </a:stretch>
        </p:blipFill>
        <p:spPr>
          <a:xfrm>
            <a:off x="1600200" y="685800"/>
            <a:ext cx="6089650" cy="5720965"/>
          </a:xfrm>
          <a:prstGeom prst="rect">
            <a:avLst/>
          </a:prstGeom>
        </p:spPr>
      </p:pic>
      <p:sp>
        <p:nvSpPr>
          <p:cNvPr id="5" name="Rectangle 4"/>
          <p:cNvSpPr/>
          <p:nvPr/>
        </p:nvSpPr>
        <p:spPr>
          <a:xfrm>
            <a:off x="1600200" y="6211669"/>
            <a:ext cx="6096000" cy="369332"/>
          </a:xfrm>
          <a:prstGeom prst="rect">
            <a:avLst/>
          </a:prstGeom>
        </p:spPr>
        <p:txBody>
          <a:bodyPr wrap="square">
            <a:spAutoFit/>
          </a:bodyPr>
          <a:lstStyle/>
          <a:p>
            <a:pPr algn="ctr"/>
            <a:r>
              <a:rPr lang="en-US" b="1" dirty="0" smtClean="0">
                <a:latin typeface="Times New Roman" panose="02020603050405020304" pitchFamily="18" charset="0"/>
                <a:cs typeface="Times New Roman" panose="02020603050405020304" pitchFamily="18" charset="0"/>
              </a:rPr>
              <a:t>Table 2.7   Some Linux System Calls </a:t>
            </a:r>
            <a:r>
              <a:rPr lang="en-US" dirty="0" smtClean="0">
                <a:latin typeface="Times New Roman" panose="02020603050405020304" pitchFamily="18" charset="0"/>
                <a:cs typeface="Times New Roman" panose="02020603050405020304" pitchFamily="18" charset="0"/>
              </a:rPr>
              <a:t>(page 1 of 2) </a:t>
            </a:r>
            <a:endParaRPr lang="en-US" dirty="0">
              <a:latin typeface="Times New Roman" panose="02020603050405020304" pitchFamily="18" charset="0"/>
              <a:cs typeface="Times New Roman" panose="02020603050405020304" pitchFamily="18" charset="0"/>
            </a:endParaRPr>
          </a:p>
        </p:txBody>
      </p:sp>
      <p:sp>
        <p:nvSpPr>
          <p:cNvPr id="2" name="Foliennummernplatzhalter 1"/>
          <p:cNvSpPr>
            <a:spLocks noGrp="1"/>
          </p:cNvSpPr>
          <p:nvPr>
            <p:ph type="sldNum" sz="quarter" idx="12"/>
          </p:nvPr>
        </p:nvSpPr>
        <p:spPr/>
        <p:txBody>
          <a:bodyPr/>
          <a:lstStyle/>
          <a:p>
            <a:fld id="{B6F15528-21DE-4FAA-801E-634DDDAF4B2B}" type="slidenum">
              <a:rPr lang="en-US" smtClean="0"/>
              <a:pPr/>
              <a:t>145</a:t>
            </a:fld>
            <a:endParaRPr lang="en-US" dirty="0"/>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580111573"/>
      </p:ext>
    </p:extLst>
  </p:cSld>
  <p:clrMapOvr>
    <a:masterClrMapping/>
  </p:clrMapOvr>
  <p:transition spd="slow">
    <p:wipe/>
  </p:transition>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600200" y="6211669"/>
            <a:ext cx="6096000" cy="369332"/>
          </a:xfrm>
          <a:prstGeom prst="rect">
            <a:avLst/>
          </a:prstGeom>
        </p:spPr>
        <p:txBody>
          <a:bodyPr wrap="square">
            <a:spAutoFit/>
          </a:bodyPr>
          <a:lstStyle/>
          <a:p>
            <a:pPr algn="ctr"/>
            <a:r>
              <a:rPr lang="en-US" b="1" dirty="0" smtClean="0">
                <a:latin typeface="Times New Roman" panose="02020603050405020304" pitchFamily="18" charset="0"/>
                <a:cs typeface="Times New Roman" panose="02020603050405020304" pitchFamily="18" charset="0"/>
              </a:rPr>
              <a:t>Table 2.7   Some Linux System Calls </a:t>
            </a:r>
            <a:r>
              <a:rPr lang="en-US" dirty="0" smtClean="0">
                <a:latin typeface="Times New Roman" panose="02020603050405020304" pitchFamily="18" charset="0"/>
                <a:cs typeface="Times New Roman" panose="02020603050405020304" pitchFamily="18" charset="0"/>
              </a:rPr>
              <a:t>(page 2 of 2) </a:t>
            </a:r>
            <a:endParaRPr lang="en-US" dirty="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3" cstate="print"/>
          <a:stretch>
            <a:fillRect/>
          </a:stretch>
        </p:blipFill>
        <p:spPr>
          <a:xfrm>
            <a:off x="1530350" y="723899"/>
            <a:ext cx="6242050" cy="5551385"/>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146</a:t>
            </a:fld>
            <a:endParaRPr lang="en-US" dirty="0"/>
          </a:p>
        </p:txBody>
      </p:sp>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67237132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Android Operating System</a:t>
            </a:r>
          </a:p>
        </p:txBody>
      </p:sp>
      <p:sp>
        <p:nvSpPr>
          <p:cNvPr id="3" name="Content Placeholder 2"/>
          <p:cNvSpPr>
            <a:spLocks noGrp="1"/>
          </p:cNvSpPr>
          <p:nvPr>
            <p:ph sz="half" idx="1"/>
          </p:nvPr>
        </p:nvSpPr>
        <p:spPr/>
        <p:txBody>
          <a:bodyPr>
            <a:normAutofit fontScale="85000" lnSpcReduction="20000"/>
          </a:bodyPr>
          <a:lstStyle/>
          <a:p>
            <a:r>
              <a:rPr lang="en-US" dirty="0" smtClean="0">
                <a:latin typeface="Times New Roman" panose="02020603050405020304" pitchFamily="18" charset="0"/>
                <a:cs typeface="Times New Roman" panose="02020603050405020304" pitchFamily="18" charset="0"/>
              </a:rPr>
              <a:t>A Linux-based system originally designed for mobile phones</a:t>
            </a:r>
          </a:p>
          <a:p>
            <a:r>
              <a:rPr lang="en-US" dirty="0" smtClean="0">
                <a:latin typeface="Times New Roman" panose="02020603050405020304" pitchFamily="18" charset="0"/>
                <a:cs typeface="Times New Roman" panose="02020603050405020304" pitchFamily="18" charset="0"/>
              </a:rPr>
              <a:t>The most popular mobile OS</a:t>
            </a:r>
          </a:p>
          <a:p>
            <a:r>
              <a:rPr lang="en-US" dirty="0" smtClean="0">
                <a:latin typeface="Times New Roman" panose="02020603050405020304" pitchFamily="18" charset="0"/>
                <a:cs typeface="Times New Roman" panose="02020603050405020304" pitchFamily="18" charset="0"/>
              </a:rPr>
              <a:t>Development was done by Android Inc., which was bought by Google in 2005</a:t>
            </a:r>
          </a:p>
          <a:p>
            <a:r>
              <a:rPr lang="en-US" dirty="0" smtClean="0">
                <a:latin typeface="Times New Roman" panose="02020603050405020304" pitchFamily="18" charset="0"/>
                <a:cs typeface="Times New Roman" panose="02020603050405020304" pitchFamily="18" charset="0"/>
              </a:rPr>
              <a:t>1</a:t>
            </a:r>
            <a:r>
              <a:rPr lang="en-US" baseline="30000" dirty="0" smtClean="0">
                <a:latin typeface="Times New Roman" panose="02020603050405020304" pitchFamily="18" charset="0"/>
                <a:cs typeface="Times New Roman" panose="02020603050405020304" pitchFamily="18" charset="0"/>
              </a:rPr>
              <a:t>st</a:t>
            </a:r>
            <a:r>
              <a:rPr lang="en-US" dirty="0" smtClean="0">
                <a:latin typeface="Times New Roman" panose="02020603050405020304" pitchFamily="18" charset="0"/>
                <a:cs typeface="Times New Roman" panose="02020603050405020304" pitchFamily="18" charset="0"/>
              </a:rPr>
              <a:t> commercial version (Android 1.0) was released in 2008</a:t>
            </a:r>
          </a:p>
        </p:txBody>
      </p:sp>
      <p:sp>
        <p:nvSpPr>
          <p:cNvPr id="4" name="Content Placeholder 3"/>
          <p:cNvSpPr>
            <a:spLocks noGrp="1"/>
          </p:cNvSpPr>
          <p:nvPr>
            <p:ph sz="half" idx="2"/>
          </p:nvPr>
        </p:nvSpPr>
        <p:spPr>
          <a:xfrm>
            <a:off x="4831308" y="1905000"/>
            <a:ext cx="3657600" cy="3962400"/>
          </a:xfrm>
        </p:spPr>
        <p:txBody>
          <a:bodyPr>
            <a:normAutofit fontScale="85000" lnSpcReduction="20000"/>
          </a:bodyPr>
          <a:lstStyle/>
          <a:p>
            <a:r>
              <a:rPr lang="en-US" dirty="0" smtClean="0">
                <a:latin typeface="Times New Roman" panose="02020603050405020304" pitchFamily="18" charset="0"/>
                <a:cs typeface="Times New Roman" panose="02020603050405020304" pitchFamily="18" charset="0"/>
              </a:rPr>
              <a:t>Most recent version is Android 7.0 (Nougat)</a:t>
            </a:r>
          </a:p>
          <a:p>
            <a:r>
              <a:rPr lang="en-US" dirty="0" smtClean="0">
                <a:latin typeface="Times New Roman" panose="02020603050405020304" pitchFamily="18" charset="0"/>
                <a:cs typeface="Times New Roman" panose="02020603050405020304" pitchFamily="18" charset="0"/>
              </a:rPr>
              <a:t>Android has an active community of developers and enthusiasts who use the Android Open Source Project (AOSP) source code to develop and distribute their own modified versions of the operating system</a:t>
            </a:r>
          </a:p>
          <a:p>
            <a:r>
              <a:rPr lang="en-US" dirty="0" smtClean="0">
                <a:latin typeface="Times New Roman" panose="02020603050405020304" pitchFamily="18" charset="0"/>
                <a:cs typeface="Times New Roman" panose="02020603050405020304" pitchFamily="18" charset="0"/>
              </a:rPr>
              <a:t>The open-source nature of Android has been the key to its success</a:t>
            </a:r>
            <a:endParaRPr lang="en-US" dirty="0">
              <a:latin typeface="Times New Roman" panose="02020603050405020304" pitchFamily="18" charset="0"/>
              <a:cs typeface="Times New Roman" panose="02020603050405020304" pitchFamily="18" charset="0"/>
            </a:endParaRPr>
          </a:p>
        </p:txBody>
      </p:sp>
      <p:sp>
        <p:nvSpPr>
          <p:cNvPr id="6" name="Foliennummernplatzhalter 5"/>
          <p:cNvSpPr>
            <a:spLocks noGrp="1"/>
          </p:cNvSpPr>
          <p:nvPr>
            <p:ph type="sldNum" sz="quarter" idx="12"/>
          </p:nvPr>
        </p:nvSpPr>
        <p:spPr/>
        <p:txBody>
          <a:bodyPr/>
          <a:lstStyle/>
          <a:p>
            <a:fld id="{B6F15528-21DE-4FAA-801E-634DDDAF4B2B}" type="slidenum">
              <a:rPr lang="en-US" smtClean="0"/>
              <a:pPr/>
              <a:t>147</a:t>
            </a:fld>
            <a:endParaRPr lang="en-US" dirty="0"/>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9001838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20.pdf"/>
          <p:cNvPicPr>
            <a:picLocks noChangeAspect="1"/>
          </p:cNvPicPr>
          <p:nvPr/>
        </p:nvPicPr>
        <p:blipFill>
          <a:blip r:embed="rId3" cstate="print"/>
          <a:srcRect t="2727" b="20000"/>
          <a:stretch>
            <a:fillRect/>
          </a:stretch>
        </p:blipFill>
        <p:spPr>
          <a:xfrm>
            <a:off x="1524000" y="498764"/>
            <a:ext cx="6019800" cy="6019800"/>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148</a:t>
            </a:fld>
            <a:endParaRPr lang="en-US" dirty="0"/>
          </a:p>
        </p:txBody>
      </p:sp>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228947349"/>
      </p:ext>
    </p:extLst>
  </p:cSld>
  <p:clrMapOvr>
    <a:masterClrMapping/>
  </p:clrMapOvr>
  <p:transition spd="slow">
    <p:randomBar dir="vert"/>
  </p:transition>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Application Framework</a:t>
            </a:r>
          </a:p>
        </p:txBody>
      </p:sp>
      <p:sp>
        <p:nvSpPr>
          <p:cNvPr id="3" name="Content Placeholder 2"/>
          <p:cNvSpPr>
            <a:spLocks noGrp="1"/>
          </p:cNvSpPr>
          <p:nvPr>
            <p:ph sz="half" idx="1"/>
          </p:nvPr>
        </p:nvSpPr>
        <p:spPr>
          <a:xfrm>
            <a:off x="350294" y="1600200"/>
            <a:ext cx="8641306" cy="4229100"/>
          </a:xfrm>
        </p:spPr>
        <p:txBody>
          <a:bodyPr>
            <a:normAutofit/>
          </a:bodyPr>
          <a:lstStyle/>
          <a:p>
            <a:r>
              <a:rPr lang="en-US" dirty="0" smtClean="0">
                <a:latin typeface="Times New Roman" panose="02020603050405020304" pitchFamily="18" charset="0"/>
                <a:cs typeface="Times New Roman" panose="02020603050405020304" pitchFamily="18" charset="0"/>
              </a:rPr>
              <a:t>Provides high-level building blocks accessible through standardized API’s that programmers use to create new apps</a:t>
            </a:r>
          </a:p>
          <a:p>
            <a:pPr lvl="1"/>
            <a:r>
              <a:rPr lang="en-US" dirty="0" smtClean="0">
                <a:latin typeface="Times New Roman" panose="02020603050405020304" pitchFamily="18" charset="0"/>
                <a:cs typeface="Times New Roman" panose="02020603050405020304" pitchFamily="18" charset="0"/>
              </a:rPr>
              <a:t>Architecture is designed to simplify the reuse of components</a:t>
            </a:r>
          </a:p>
          <a:p>
            <a:r>
              <a:rPr lang="en-US" dirty="0" smtClean="0">
                <a:latin typeface="Times New Roman" panose="02020603050405020304" pitchFamily="18" charset="0"/>
                <a:cs typeface="Times New Roman" panose="02020603050405020304" pitchFamily="18" charset="0"/>
              </a:rPr>
              <a:t>Key components:</a:t>
            </a:r>
          </a:p>
        </p:txBody>
      </p:sp>
      <p:graphicFrame>
        <p:nvGraphicFramePr>
          <p:cNvPr id="4" name="Diagram 3"/>
          <p:cNvGraphicFramePr/>
          <p:nvPr>
            <p:extLst>
              <p:ext uri="{D42A27DB-BD31-4B8C-83A1-F6EECF244321}">
                <p14:modId xmlns:p14="http://schemas.microsoft.com/office/powerpoint/2010/main" val="3218323033"/>
              </p:ext>
            </p:extLst>
          </p:nvPr>
        </p:nvGraphicFramePr>
        <p:xfrm>
          <a:off x="381000" y="3657600"/>
          <a:ext cx="8382000" cy="29382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Foliennummernplatzhalter 5"/>
          <p:cNvSpPr>
            <a:spLocks noGrp="1"/>
          </p:cNvSpPr>
          <p:nvPr>
            <p:ph type="sldNum" sz="quarter" idx="12"/>
          </p:nvPr>
        </p:nvSpPr>
        <p:spPr/>
        <p:txBody>
          <a:bodyPr/>
          <a:lstStyle/>
          <a:p>
            <a:fld id="{B6F15528-21DE-4FAA-801E-634DDDAF4B2B}" type="slidenum">
              <a:rPr lang="en-US" smtClean="0"/>
              <a:pPr/>
              <a:t>149</a:t>
            </a:fld>
            <a:endParaRPr lang="en-US" dirty="0"/>
          </a:p>
        </p:txBody>
      </p:sp>
      <p:pic>
        <p:nvPicPr>
          <p:cNvPr id="7" name="Grafik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4542790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6252"/>
            <a:ext cx="8229600" cy="1323041"/>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Application Framework </a:t>
            </a:r>
            <a:br>
              <a:rPr lang="en-US" sz="3200" dirty="0">
                <a:solidFill>
                  <a:schemeClr val="tx1"/>
                </a:solidFill>
                <a:latin typeface="Times New Roman" panose="02020603050405020304" pitchFamily="18" charset="0"/>
                <a:cs typeface="Times New Roman" panose="02020603050405020304" pitchFamily="18" charset="0"/>
              </a:rPr>
            </a:br>
            <a:r>
              <a:rPr lang="en-US" sz="3200" dirty="0">
                <a:solidFill>
                  <a:schemeClr val="tx1"/>
                </a:solidFill>
                <a:latin typeface="Times New Roman" panose="02020603050405020304" pitchFamily="18" charset="0"/>
                <a:cs typeface="Times New Roman" panose="02020603050405020304" pitchFamily="18" charset="0"/>
              </a:rPr>
              <a:t>(cont.)</a:t>
            </a:r>
          </a:p>
        </p:txBody>
      </p:sp>
      <p:graphicFrame>
        <p:nvGraphicFramePr>
          <p:cNvPr id="5" name="Content Placeholder 4"/>
          <p:cNvGraphicFramePr>
            <a:graphicFrameLocks noGrp="1"/>
          </p:cNvGraphicFramePr>
          <p:nvPr>
            <p:ph sz="half" idx="1"/>
            <p:extLst>
              <p:ext uri="{D42A27DB-BD31-4B8C-83A1-F6EECF244321}">
                <p14:modId xmlns:p14="http://schemas.microsoft.com/office/powerpoint/2010/main" val="460020988"/>
              </p:ext>
            </p:extLst>
          </p:nvPr>
        </p:nvGraphicFramePr>
        <p:xfrm>
          <a:off x="457200" y="2057400"/>
          <a:ext cx="8153400" cy="4419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Foliennummernplatzhalter 2"/>
          <p:cNvSpPr>
            <a:spLocks noGrp="1"/>
          </p:cNvSpPr>
          <p:nvPr>
            <p:ph type="sldNum" sz="quarter" idx="12"/>
          </p:nvPr>
        </p:nvSpPr>
        <p:spPr/>
        <p:txBody>
          <a:bodyPr/>
          <a:lstStyle/>
          <a:p>
            <a:fld id="{B6F15528-21DE-4FAA-801E-634DDDAF4B2B}" type="slidenum">
              <a:rPr lang="en-US" smtClean="0"/>
              <a:pPr/>
              <a:t>150</a:t>
            </a:fld>
            <a:endParaRPr lang="en-US" dirty="0"/>
          </a:p>
        </p:txBody>
      </p:sp>
      <p:pic>
        <p:nvPicPr>
          <p:cNvPr id="6" name="Grafik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6706805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3" y="456253"/>
            <a:ext cx="7824788" cy="1220148"/>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System Libraries</a:t>
            </a:r>
          </a:p>
        </p:txBody>
      </p:sp>
      <p:sp>
        <p:nvSpPr>
          <p:cNvPr id="3" name="Content Placeholder 2"/>
          <p:cNvSpPr>
            <a:spLocks noGrp="1"/>
          </p:cNvSpPr>
          <p:nvPr>
            <p:ph sz="half" idx="1"/>
          </p:nvPr>
        </p:nvSpPr>
        <p:spPr>
          <a:xfrm>
            <a:off x="457200" y="1828800"/>
            <a:ext cx="8077200" cy="4297363"/>
          </a:xfrm>
        </p:spPr>
        <p:txBody>
          <a:bodyPr>
            <a:normAutofit fontScale="92500" lnSpcReduction="20000"/>
          </a:bodyPr>
          <a:lstStyle/>
          <a:p>
            <a:r>
              <a:rPr lang="en-US" dirty="0" smtClean="0">
                <a:latin typeface="Times New Roman" panose="02020603050405020304" pitchFamily="18" charset="0"/>
                <a:cs typeface="Times New Roman" panose="02020603050405020304" pitchFamily="18" charset="0"/>
              </a:rPr>
              <a:t>Collection of useful system functions written in C or C++ and used by various components of the Android system</a:t>
            </a:r>
          </a:p>
          <a:p>
            <a:r>
              <a:rPr lang="en-US" dirty="0" smtClean="0">
                <a:latin typeface="Times New Roman" panose="02020603050405020304" pitchFamily="18" charset="0"/>
                <a:cs typeface="Times New Roman" panose="02020603050405020304" pitchFamily="18" charset="0"/>
              </a:rPr>
              <a:t>Called from the application framework and applications through a Java interface</a:t>
            </a:r>
          </a:p>
          <a:p>
            <a:r>
              <a:rPr lang="en-US" dirty="0" smtClean="0">
                <a:latin typeface="Times New Roman" panose="02020603050405020304" pitchFamily="18" charset="0"/>
                <a:cs typeface="Times New Roman" panose="02020603050405020304" pitchFamily="18" charset="0"/>
              </a:rPr>
              <a:t>Exposed to developers through the Android application framework</a:t>
            </a:r>
          </a:p>
          <a:p>
            <a:r>
              <a:rPr lang="en-US" dirty="0" smtClean="0">
                <a:latin typeface="Times New Roman" panose="02020603050405020304" pitchFamily="18" charset="0"/>
                <a:cs typeface="Times New Roman" panose="02020603050405020304" pitchFamily="18" charset="0"/>
              </a:rPr>
              <a:t>Some of the key system libraries include:</a:t>
            </a:r>
          </a:p>
          <a:p>
            <a:pPr lvl="2"/>
            <a:r>
              <a:rPr lang="en-US" dirty="0" smtClean="0">
                <a:latin typeface="Times New Roman" panose="02020603050405020304" pitchFamily="18" charset="0"/>
                <a:cs typeface="Times New Roman" panose="02020603050405020304" pitchFamily="18" charset="0"/>
              </a:rPr>
              <a:t>Surface Manager</a:t>
            </a:r>
          </a:p>
          <a:p>
            <a:pPr lvl="2"/>
            <a:r>
              <a:rPr lang="en-US" dirty="0" smtClean="0">
                <a:latin typeface="Times New Roman" panose="02020603050405020304" pitchFamily="18" charset="0"/>
                <a:cs typeface="Times New Roman" panose="02020603050405020304" pitchFamily="18" charset="0"/>
              </a:rPr>
              <a:t>OpenGL</a:t>
            </a:r>
          </a:p>
          <a:p>
            <a:pPr lvl="2"/>
            <a:r>
              <a:rPr lang="en-US" dirty="0" smtClean="0">
                <a:latin typeface="Times New Roman" panose="02020603050405020304" pitchFamily="18" charset="0"/>
                <a:cs typeface="Times New Roman" panose="02020603050405020304" pitchFamily="18" charset="0"/>
              </a:rPr>
              <a:t>Media Framework</a:t>
            </a:r>
          </a:p>
          <a:p>
            <a:pPr lvl="2"/>
            <a:r>
              <a:rPr lang="en-US" dirty="0" smtClean="0">
                <a:latin typeface="Times New Roman" panose="02020603050405020304" pitchFamily="18" charset="0"/>
                <a:cs typeface="Times New Roman" panose="02020603050405020304" pitchFamily="18" charset="0"/>
              </a:rPr>
              <a:t>SQL Database</a:t>
            </a:r>
          </a:p>
          <a:p>
            <a:pPr lvl="2"/>
            <a:r>
              <a:rPr lang="en-US" dirty="0" smtClean="0">
                <a:latin typeface="Times New Roman" panose="02020603050405020304" pitchFamily="18" charset="0"/>
                <a:cs typeface="Times New Roman" panose="02020603050405020304" pitchFamily="18" charset="0"/>
              </a:rPr>
              <a:t>Browser Engine</a:t>
            </a:r>
          </a:p>
          <a:p>
            <a:pPr lvl="2"/>
            <a:r>
              <a:rPr lang="en-US" dirty="0" smtClean="0">
                <a:latin typeface="Times New Roman" panose="02020603050405020304" pitchFamily="18" charset="0"/>
                <a:cs typeface="Times New Roman" panose="02020603050405020304" pitchFamily="18" charset="0"/>
              </a:rPr>
              <a:t>Bionic </a:t>
            </a:r>
            <a:r>
              <a:rPr lang="en-US" dirty="0" err="1" smtClean="0">
                <a:latin typeface="Times New Roman" panose="02020603050405020304" pitchFamily="18" charset="0"/>
                <a:cs typeface="Times New Roman" panose="02020603050405020304" pitchFamily="18" charset="0"/>
              </a:rPr>
              <a:t>LibC</a:t>
            </a:r>
            <a:endParaRPr lang="en-US" dirty="0">
              <a:latin typeface="Times New Roman" panose="02020603050405020304" pitchFamily="18" charset="0"/>
              <a:cs typeface="Times New Roman" panose="02020603050405020304" pitchFamily="18" charset="0"/>
            </a:endParaRPr>
          </a:p>
        </p:txBody>
      </p:sp>
      <p:sp>
        <p:nvSpPr>
          <p:cNvPr id="5" name="Foliennummernplatzhalter 4"/>
          <p:cNvSpPr>
            <a:spLocks noGrp="1"/>
          </p:cNvSpPr>
          <p:nvPr>
            <p:ph type="sldNum" sz="quarter" idx="12"/>
          </p:nvPr>
        </p:nvSpPr>
        <p:spPr/>
        <p:txBody>
          <a:bodyPr/>
          <a:lstStyle/>
          <a:p>
            <a:fld id="{B6F15528-21DE-4FAA-801E-634DDDAF4B2B}" type="slidenum">
              <a:rPr lang="en-US" smtClean="0"/>
              <a:pPr/>
              <a:t>151</a:t>
            </a:fld>
            <a:endParaRPr lang="en-US" dirty="0"/>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6234475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Android Runtime</a:t>
            </a:r>
          </a:p>
        </p:txBody>
      </p:sp>
      <p:sp>
        <p:nvSpPr>
          <p:cNvPr id="12" name="Text Placeholder 11"/>
          <p:cNvSpPr>
            <a:spLocks noGrp="1"/>
          </p:cNvSpPr>
          <p:nvPr>
            <p:ph type="body" sz="half" idx="2"/>
          </p:nvPr>
        </p:nvSpPr>
        <p:spPr>
          <a:xfrm>
            <a:off x="4191000" y="533400"/>
            <a:ext cx="3886200" cy="5791200"/>
          </a:xfrm>
        </p:spPr>
        <p:txBody>
          <a:bodyPr>
            <a:normAutofit/>
          </a:bodyPr>
          <a:lstStyle/>
          <a:p>
            <a:pPr marL="282575" indent="-282575">
              <a:lnSpc>
                <a:spcPct val="90000"/>
              </a:lnSpc>
              <a:buFont typeface="Wingdings" pitchFamily="2" charset="2"/>
              <a:buChar char="n"/>
            </a:pPr>
            <a:r>
              <a:rPr lang="en-US" sz="1700" dirty="0" smtClean="0">
                <a:latin typeface="Times New Roman" panose="02020603050405020304" pitchFamily="18" charset="0"/>
                <a:cs typeface="Times New Roman" panose="02020603050405020304" pitchFamily="18" charset="0"/>
              </a:rPr>
              <a:t>Most Android software is mapped into a </a:t>
            </a:r>
            <a:r>
              <a:rPr lang="en-US" sz="1700" dirty="0" err="1" smtClean="0">
                <a:latin typeface="Times New Roman" panose="02020603050405020304" pitchFamily="18" charset="0"/>
                <a:cs typeface="Times New Roman" panose="02020603050405020304" pitchFamily="18" charset="0"/>
              </a:rPr>
              <a:t>bytecode</a:t>
            </a:r>
            <a:r>
              <a:rPr lang="en-US" sz="1700" dirty="0" smtClean="0">
                <a:latin typeface="Times New Roman" panose="02020603050405020304" pitchFamily="18" charset="0"/>
                <a:cs typeface="Times New Roman" panose="02020603050405020304" pitchFamily="18" charset="0"/>
              </a:rPr>
              <a:t> format which is then transformed into native instructions on the device itself</a:t>
            </a:r>
          </a:p>
          <a:p>
            <a:pPr marL="282575" indent="-282575">
              <a:lnSpc>
                <a:spcPct val="90000"/>
              </a:lnSpc>
              <a:buFont typeface="Wingdings" pitchFamily="2" charset="2"/>
              <a:buChar char="n"/>
            </a:pPr>
            <a:r>
              <a:rPr lang="en-US" sz="1700" dirty="0" smtClean="0">
                <a:latin typeface="Times New Roman" panose="02020603050405020304" pitchFamily="18" charset="0"/>
                <a:cs typeface="Times New Roman" panose="02020603050405020304" pitchFamily="18" charset="0"/>
              </a:rPr>
              <a:t>Earlier releases of Android used a scheme known as </a:t>
            </a:r>
            <a:r>
              <a:rPr lang="en-US" sz="1700" dirty="0" err="1" smtClean="0">
                <a:latin typeface="Times New Roman" panose="02020603050405020304" pitchFamily="18" charset="0"/>
                <a:cs typeface="Times New Roman" panose="02020603050405020304" pitchFamily="18" charset="0"/>
              </a:rPr>
              <a:t>Dalvik</a:t>
            </a:r>
            <a:r>
              <a:rPr lang="en-US" sz="1700" dirty="0" smtClean="0">
                <a:latin typeface="Times New Roman" panose="02020603050405020304" pitchFamily="18" charset="0"/>
                <a:cs typeface="Times New Roman" panose="02020603050405020304" pitchFamily="18" charset="0"/>
              </a:rPr>
              <a:t>, however </a:t>
            </a:r>
            <a:r>
              <a:rPr lang="en-US" sz="1700" dirty="0" err="1" smtClean="0">
                <a:latin typeface="Times New Roman" panose="02020603050405020304" pitchFamily="18" charset="0"/>
                <a:cs typeface="Times New Roman" panose="02020603050405020304" pitchFamily="18" charset="0"/>
              </a:rPr>
              <a:t>Dalvik</a:t>
            </a:r>
            <a:r>
              <a:rPr lang="en-US" sz="1700" dirty="0" smtClean="0">
                <a:latin typeface="Times New Roman" panose="02020603050405020304" pitchFamily="18" charset="0"/>
                <a:cs typeface="Times New Roman" panose="02020603050405020304" pitchFamily="18" charset="0"/>
              </a:rPr>
              <a:t> has a number of limitations in terms of scaling up to larger memories and </a:t>
            </a:r>
            <a:r>
              <a:rPr lang="en-US" sz="1700" dirty="0" err="1" smtClean="0">
                <a:latin typeface="Times New Roman" panose="02020603050405020304" pitchFamily="18" charset="0"/>
                <a:cs typeface="Times New Roman" panose="02020603050405020304" pitchFamily="18" charset="0"/>
              </a:rPr>
              <a:t>multicore</a:t>
            </a:r>
            <a:r>
              <a:rPr lang="en-US" sz="1700" dirty="0" smtClean="0">
                <a:latin typeface="Times New Roman" panose="02020603050405020304" pitchFamily="18" charset="0"/>
                <a:cs typeface="Times New Roman" panose="02020603050405020304" pitchFamily="18" charset="0"/>
              </a:rPr>
              <a:t> architectures</a:t>
            </a:r>
          </a:p>
          <a:p>
            <a:pPr marL="282575" indent="-282575">
              <a:lnSpc>
                <a:spcPct val="90000"/>
              </a:lnSpc>
              <a:buFont typeface="Wingdings" pitchFamily="2" charset="2"/>
              <a:buChar char="n"/>
            </a:pPr>
            <a:r>
              <a:rPr lang="en-US" sz="1700" dirty="0" smtClean="0">
                <a:latin typeface="Times New Roman" panose="02020603050405020304" pitchFamily="18" charset="0"/>
                <a:cs typeface="Times New Roman" panose="02020603050405020304" pitchFamily="18" charset="0"/>
              </a:rPr>
              <a:t>More recent releases of Android rely on a scheme known as Android runtime (ART)</a:t>
            </a:r>
          </a:p>
          <a:p>
            <a:pPr marL="282575" indent="-282575">
              <a:lnSpc>
                <a:spcPct val="90000"/>
              </a:lnSpc>
              <a:buFont typeface="Wingdings" pitchFamily="2" charset="2"/>
              <a:buChar char="n"/>
            </a:pPr>
            <a:r>
              <a:rPr lang="en-US" sz="1700" dirty="0" smtClean="0">
                <a:latin typeface="Times New Roman" panose="02020603050405020304" pitchFamily="18" charset="0"/>
                <a:cs typeface="Times New Roman" panose="02020603050405020304" pitchFamily="18" charset="0"/>
              </a:rPr>
              <a:t>ART is fully compatible with </a:t>
            </a:r>
            <a:r>
              <a:rPr lang="en-US" sz="1700" dirty="0" err="1" smtClean="0">
                <a:latin typeface="Times New Roman" panose="02020603050405020304" pitchFamily="18" charset="0"/>
                <a:cs typeface="Times New Roman" panose="02020603050405020304" pitchFamily="18" charset="0"/>
              </a:rPr>
              <a:t>Dalvik’s</a:t>
            </a:r>
            <a:r>
              <a:rPr lang="en-US" sz="1700" dirty="0" smtClean="0">
                <a:latin typeface="Times New Roman" panose="02020603050405020304" pitchFamily="18" charset="0"/>
                <a:cs typeface="Times New Roman" panose="02020603050405020304" pitchFamily="18" charset="0"/>
              </a:rPr>
              <a:t> existing </a:t>
            </a:r>
            <a:r>
              <a:rPr lang="en-US" sz="1700" dirty="0" err="1" smtClean="0">
                <a:latin typeface="Times New Roman" panose="02020603050405020304" pitchFamily="18" charset="0"/>
                <a:cs typeface="Times New Roman" panose="02020603050405020304" pitchFamily="18" charset="0"/>
              </a:rPr>
              <a:t>bytecode</a:t>
            </a:r>
            <a:r>
              <a:rPr lang="en-US" sz="1700" dirty="0" smtClean="0">
                <a:latin typeface="Times New Roman" panose="02020603050405020304" pitchFamily="18" charset="0"/>
                <a:cs typeface="Times New Roman" panose="02020603050405020304" pitchFamily="18" charset="0"/>
              </a:rPr>
              <a:t> format so application developers do not need to change their coding to be executable under ART</a:t>
            </a:r>
          </a:p>
          <a:p>
            <a:pPr marL="282575" indent="-282575">
              <a:lnSpc>
                <a:spcPct val="90000"/>
              </a:lnSpc>
              <a:buFont typeface="Wingdings" pitchFamily="2" charset="2"/>
              <a:buChar char="n"/>
            </a:pPr>
            <a:r>
              <a:rPr lang="en-US" sz="1700" dirty="0" smtClean="0">
                <a:latin typeface="Times New Roman" panose="02020603050405020304" pitchFamily="18" charset="0"/>
                <a:cs typeface="Times New Roman" panose="02020603050405020304" pitchFamily="18" charset="0"/>
              </a:rPr>
              <a:t>Each Android application runs in its own process, with its own instance of the </a:t>
            </a:r>
            <a:r>
              <a:rPr lang="en-US" sz="1700" dirty="0" err="1" smtClean="0">
                <a:latin typeface="Times New Roman" panose="02020603050405020304" pitchFamily="18" charset="0"/>
                <a:cs typeface="Times New Roman" panose="02020603050405020304" pitchFamily="18" charset="0"/>
              </a:rPr>
              <a:t>Dalvik</a:t>
            </a:r>
            <a:r>
              <a:rPr lang="en-US" sz="1700" dirty="0" smtClean="0">
                <a:latin typeface="Times New Roman" panose="02020603050405020304" pitchFamily="18" charset="0"/>
                <a:cs typeface="Times New Roman" panose="02020603050405020304" pitchFamily="18" charset="0"/>
              </a:rPr>
              <a:t> VM</a:t>
            </a:r>
          </a:p>
        </p:txBody>
      </p:sp>
      <p:sp>
        <p:nvSpPr>
          <p:cNvPr id="3" name="Foliennummernplatzhalter 2"/>
          <p:cNvSpPr>
            <a:spLocks noGrp="1"/>
          </p:cNvSpPr>
          <p:nvPr>
            <p:ph type="sldNum" sz="quarter" idx="12"/>
          </p:nvPr>
        </p:nvSpPr>
        <p:spPr/>
        <p:txBody>
          <a:bodyPr/>
          <a:lstStyle/>
          <a:p>
            <a:pPr>
              <a:defRPr/>
            </a:pPr>
            <a:fld id="{CADF8B95-FD24-4BC4-B430-69A3136D11E0}" type="slidenum">
              <a:rPr lang="en-US" smtClean="0"/>
              <a:pPr>
                <a:defRPr/>
              </a:pPr>
              <a:t>152</a:t>
            </a:fld>
            <a:endParaRPr lang="en-US" dirty="0"/>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6900390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21.pdf"/>
          <p:cNvPicPr>
            <a:picLocks noChangeAspect="1"/>
          </p:cNvPicPr>
          <p:nvPr/>
        </p:nvPicPr>
        <p:blipFill>
          <a:blip r:embed="rId3" cstate="print"/>
          <a:srcRect t="21818" b="26364"/>
          <a:stretch>
            <a:fillRect/>
          </a:stretch>
        </p:blipFill>
        <p:spPr>
          <a:xfrm>
            <a:off x="-228600" y="609600"/>
            <a:ext cx="9090588" cy="6096000"/>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153</a:t>
            </a:fld>
            <a:endParaRPr lang="en-US" dirty="0"/>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997723112"/>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Advantages and Disadvantages of Using ART</a:t>
            </a:r>
          </a:p>
        </p:txBody>
      </p:sp>
      <p:sp>
        <p:nvSpPr>
          <p:cNvPr id="6" name="Text Placeholder 5"/>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Advantages</a:t>
            </a:r>
          </a:p>
        </p:txBody>
      </p:sp>
      <p:sp>
        <p:nvSpPr>
          <p:cNvPr id="7" name="Content Placeholder 6"/>
          <p:cNvSpPr>
            <a:spLocks noGrp="1"/>
          </p:cNvSpPr>
          <p:nvPr>
            <p:ph sz="half" idx="2"/>
          </p:nvPr>
        </p:nvSpPr>
        <p:spPr>
          <a:xfrm>
            <a:off x="663388" y="2797174"/>
            <a:ext cx="3657600" cy="3679825"/>
          </a:xfrm>
        </p:spPr>
        <p:txBody>
          <a:bodyPr>
            <a:normAutofit fontScale="85000" lnSpcReduction="20000"/>
          </a:bodyPr>
          <a:lstStyle/>
          <a:p>
            <a:r>
              <a:rPr lang="en-US" dirty="0" smtClean="0">
                <a:latin typeface="Times New Roman" panose="02020603050405020304" pitchFamily="18" charset="0"/>
                <a:cs typeface="Times New Roman" panose="02020603050405020304" pitchFamily="18" charset="0"/>
              </a:rPr>
              <a:t>Reduces startup time of applications as native code is directly executed</a:t>
            </a:r>
          </a:p>
          <a:p>
            <a:r>
              <a:rPr lang="en-US" dirty="0" smtClean="0">
                <a:latin typeface="Times New Roman" panose="02020603050405020304" pitchFamily="18" charset="0"/>
                <a:cs typeface="Times New Roman" panose="02020603050405020304" pitchFamily="18" charset="0"/>
              </a:rPr>
              <a:t>Improves battery life because processor usage for JIT is avoided</a:t>
            </a:r>
          </a:p>
          <a:p>
            <a:r>
              <a:rPr lang="en-US" dirty="0" smtClean="0">
                <a:latin typeface="Times New Roman" panose="02020603050405020304" pitchFamily="18" charset="0"/>
                <a:cs typeface="Times New Roman" panose="02020603050405020304" pitchFamily="18" charset="0"/>
              </a:rPr>
              <a:t>Lesser RAM footprint is required for the application to run as there is no storage required for JIT cache</a:t>
            </a:r>
          </a:p>
          <a:p>
            <a:r>
              <a:rPr lang="en-US" dirty="0" smtClean="0">
                <a:latin typeface="Times New Roman" panose="02020603050405020304" pitchFamily="18" charset="0"/>
                <a:cs typeface="Times New Roman" panose="02020603050405020304" pitchFamily="18" charset="0"/>
              </a:rPr>
              <a:t>There are a number of Garbage Collection optimizations and debug enhancements that went into ART</a:t>
            </a:r>
            <a:endParaRPr lang="en-US" dirty="0">
              <a:latin typeface="Times New Roman" panose="02020603050405020304" pitchFamily="18" charset="0"/>
              <a:cs typeface="Times New Roman" panose="02020603050405020304" pitchFamily="18" charset="0"/>
            </a:endParaRPr>
          </a:p>
        </p:txBody>
      </p:sp>
      <p:sp>
        <p:nvSpPr>
          <p:cNvPr id="8" name="Text Placeholder 7"/>
          <p:cNvSpPr>
            <a:spLocks noGrp="1"/>
          </p:cNvSpPr>
          <p:nvPr>
            <p:ph type="body" sz="quarter" idx="3"/>
          </p:nvPr>
        </p:nvSpPr>
        <p:spPr/>
        <p:txBody>
          <a:bodyPr/>
          <a:lstStyle/>
          <a:p>
            <a:r>
              <a:rPr lang="en-US" dirty="0" smtClean="0">
                <a:latin typeface="Times New Roman" panose="02020603050405020304" pitchFamily="18" charset="0"/>
                <a:cs typeface="Times New Roman" panose="02020603050405020304" pitchFamily="18" charset="0"/>
              </a:rPr>
              <a:t>Disadvantages</a:t>
            </a:r>
          </a:p>
        </p:txBody>
      </p:sp>
      <p:sp>
        <p:nvSpPr>
          <p:cNvPr id="9" name="Content Placeholder 8"/>
          <p:cNvSpPr>
            <a:spLocks noGrp="1"/>
          </p:cNvSpPr>
          <p:nvPr>
            <p:ph sz="quarter" idx="4"/>
          </p:nvPr>
        </p:nvSpPr>
        <p:spPr>
          <a:xfrm>
            <a:off x="4828032" y="2743200"/>
            <a:ext cx="3657600" cy="3733799"/>
          </a:xfrm>
        </p:spPr>
        <p:txBody>
          <a:bodyPr>
            <a:normAutofit fontScale="77500" lnSpcReduction="20000"/>
          </a:bodyPr>
          <a:lstStyle/>
          <a:p>
            <a:r>
              <a:rPr lang="en-US" dirty="0" smtClean="0">
                <a:latin typeface="Times New Roman" panose="02020603050405020304" pitchFamily="18" charset="0"/>
                <a:cs typeface="Times New Roman" panose="02020603050405020304" pitchFamily="18" charset="0"/>
              </a:rPr>
              <a:t>Because the conversion from </a:t>
            </a:r>
            <a:r>
              <a:rPr lang="en-US" dirty="0" err="1" smtClean="0">
                <a:latin typeface="Times New Roman" panose="02020603050405020304" pitchFamily="18" charset="0"/>
                <a:cs typeface="Times New Roman" panose="02020603050405020304" pitchFamily="18" charset="0"/>
              </a:rPr>
              <a:t>bytecode</a:t>
            </a:r>
            <a:r>
              <a:rPr lang="en-US" dirty="0" smtClean="0">
                <a:latin typeface="Times New Roman" panose="02020603050405020304" pitchFamily="18" charset="0"/>
                <a:cs typeface="Times New Roman" panose="02020603050405020304" pitchFamily="18" charset="0"/>
              </a:rPr>
              <a:t> to native code is done at install time, application installation takes more time</a:t>
            </a:r>
          </a:p>
          <a:p>
            <a:r>
              <a:rPr lang="en-US" dirty="0" smtClean="0">
                <a:latin typeface="Times New Roman" panose="02020603050405020304" pitchFamily="18" charset="0"/>
                <a:cs typeface="Times New Roman" panose="02020603050405020304" pitchFamily="18" charset="0"/>
              </a:rPr>
              <a:t>On the first fresh boot or first boot after factory reset, all applications installed on a device are compiled to native code using dex2opt, therefore the first boot can take significantly longer to reach Home Screen compared to </a:t>
            </a:r>
            <a:r>
              <a:rPr lang="en-US" dirty="0" err="1" smtClean="0">
                <a:latin typeface="Times New Roman" panose="02020603050405020304" pitchFamily="18" charset="0"/>
                <a:cs typeface="Times New Roman" panose="02020603050405020304" pitchFamily="18" charset="0"/>
              </a:rPr>
              <a:t>Dalvik</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The native code thus generated is stored on internal storage that requires a significant amount of additional internal storage space</a:t>
            </a:r>
            <a:endParaRPr lang="en-US" dirty="0">
              <a:latin typeface="Times New Roman" panose="02020603050405020304" pitchFamily="18" charset="0"/>
              <a:cs typeface="Times New Roman" panose="02020603050405020304" pitchFamily="18" charset="0"/>
            </a:endParaRPr>
          </a:p>
        </p:txBody>
      </p:sp>
      <p:sp>
        <p:nvSpPr>
          <p:cNvPr id="3" name="Foliennummernplatzhalter 2"/>
          <p:cNvSpPr>
            <a:spLocks noGrp="1"/>
          </p:cNvSpPr>
          <p:nvPr>
            <p:ph type="sldNum" sz="quarter" idx="12"/>
          </p:nvPr>
        </p:nvSpPr>
        <p:spPr/>
        <p:txBody>
          <a:bodyPr/>
          <a:lstStyle/>
          <a:p>
            <a:fld id="{B6F15528-21DE-4FAA-801E-634DDDAF4B2B}" type="slidenum">
              <a:rPr lang="en-US" smtClean="0"/>
              <a:pPr/>
              <a:t>154</a:t>
            </a:fld>
            <a:endParaRPr lang="en-US" dirty="0"/>
          </a:p>
        </p:txBody>
      </p:sp>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0684015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f22.pdf"/>
          <p:cNvPicPr>
            <a:picLocks noChangeAspect="1"/>
          </p:cNvPicPr>
          <p:nvPr/>
        </p:nvPicPr>
        <p:blipFill>
          <a:blip r:embed="rId3" cstate="print"/>
          <a:stretch>
            <a:fillRect/>
          </a:stretch>
        </p:blipFill>
        <p:spPr>
          <a:xfrm>
            <a:off x="1676400" y="-304800"/>
            <a:ext cx="5867400" cy="7593106"/>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155</a:t>
            </a:fld>
            <a:endParaRPr lang="en-US" dirty="0"/>
          </a:p>
        </p:txBody>
      </p:sp>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0849040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3" y="456253"/>
            <a:ext cx="7824788" cy="1220148"/>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Activities </a:t>
            </a:r>
          </a:p>
        </p:txBody>
      </p:sp>
      <p:graphicFrame>
        <p:nvGraphicFramePr>
          <p:cNvPr id="6" name="Content Placeholder 5"/>
          <p:cNvGraphicFramePr>
            <a:graphicFrameLocks noGrp="1"/>
          </p:cNvGraphicFramePr>
          <p:nvPr>
            <p:ph sz="half" idx="1"/>
            <p:extLst>
              <p:ext uri="{D42A27DB-BD31-4B8C-83A1-F6EECF244321}">
                <p14:modId xmlns:p14="http://schemas.microsoft.com/office/powerpoint/2010/main" val="2834005993"/>
              </p:ext>
            </p:extLst>
          </p:nvPr>
        </p:nvGraphicFramePr>
        <p:xfrm>
          <a:off x="658904" y="2286000"/>
          <a:ext cx="7875496" cy="38401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Foliennummernplatzhalter 2"/>
          <p:cNvSpPr>
            <a:spLocks noGrp="1"/>
          </p:cNvSpPr>
          <p:nvPr>
            <p:ph type="sldNum" sz="quarter" idx="12"/>
          </p:nvPr>
        </p:nvSpPr>
        <p:spPr/>
        <p:txBody>
          <a:bodyPr/>
          <a:lstStyle/>
          <a:p>
            <a:fld id="{B6F15528-21DE-4FAA-801E-634DDDAF4B2B}" type="slidenum">
              <a:rPr lang="en-US" smtClean="0"/>
              <a:pPr/>
              <a:t>156</a:t>
            </a:fld>
            <a:endParaRPr lang="en-US" dirty="0"/>
          </a:p>
        </p:txBody>
      </p:sp>
      <p:pic>
        <p:nvPicPr>
          <p:cNvPr id="5" name="Grafik 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8646635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Power Management</a:t>
            </a:r>
          </a:p>
        </p:txBody>
      </p:sp>
      <p:sp>
        <p:nvSpPr>
          <p:cNvPr id="5" name="Text Placeholder 4"/>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Alarms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2"/>
          </p:nvPr>
        </p:nvSpPr>
        <p:spPr/>
        <p:txBody>
          <a:bodyPr>
            <a:normAutofit lnSpcReduction="10000"/>
          </a:bodyPr>
          <a:lstStyle/>
          <a:p>
            <a:r>
              <a:rPr lang="en-US" dirty="0" smtClean="0">
                <a:latin typeface="Times New Roman" panose="02020603050405020304" pitchFamily="18" charset="0"/>
                <a:cs typeface="Times New Roman" panose="02020603050405020304" pitchFamily="18" charset="0"/>
              </a:rPr>
              <a:t>Implemented in the Linux kernel and is visible to the app developer through the </a:t>
            </a:r>
            <a:r>
              <a:rPr lang="en-US" dirty="0" err="1" smtClean="0">
                <a:latin typeface="Times New Roman" panose="02020603050405020304" pitchFamily="18" charset="0"/>
                <a:cs typeface="Times New Roman" panose="02020603050405020304" pitchFamily="18" charset="0"/>
              </a:rPr>
              <a:t>AlarmManager</a:t>
            </a:r>
            <a:r>
              <a:rPr lang="en-US" dirty="0" smtClean="0">
                <a:latin typeface="Times New Roman" panose="02020603050405020304" pitchFamily="18" charset="0"/>
                <a:cs typeface="Times New Roman" panose="02020603050405020304" pitchFamily="18" charset="0"/>
              </a:rPr>
              <a:t> in the </a:t>
            </a:r>
            <a:r>
              <a:rPr lang="en-US" dirty="0" err="1" smtClean="0">
                <a:latin typeface="Times New Roman" panose="02020603050405020304" pitchFamily="18" charset="0"/>
                <a:cs typeface="Times New Roman" panose="02020603050405020304" pitchFamily="18" charset="0"/>
              </a:rPr>
              <a:t>RunTime</a:t>
            </a:r>
            <a:r>
              <a:rPr lang="en-US" dirty="0" smtClean="0">
                <a:latin typeface="Times New Roman" panose="02020603050405020304" pitchFamily="18" charset="0"/>
                <a:cs typeface="Times New Roman" panose="02020603050405020304" pitchFamily="18" charset="0"/>
              </a:rPr>
              <a:t> core libraries</a:t>
            </a:r>
          </a:p>
          <a:p>
            <a:r>
              <a:rPr lang="en-US" dirty="0" smtClean="0">
                <a:latin typeface="Times New Roman" panose="02020603050405020304" pitchFamily="18" charset="0"/>
                <a:cs typeface="Times New Roman" panose="02020603050405020304" pitchFamily="18" charset="0"/>
              </a:rPr>
              <a:t>Is implemented in the kernel so that an alarm can trigger even if the system is in sleep mode</a:t>
            </a:r>
          </a:p>
          <a:p>
            <a:pPr lvl="2"/>
            <a:r>
              <a:rPr lang="en-US" dirty="0" smtClean="0">
                <a:latin typeface="Times New Roman" panose="02020603050405020304" pitchFamily="18" charset="0"/>
                <a:cs typeface="Times New Roman" panose="02020603050405020304" pitchFamily="18" charset="0"/>
              </a:rPr>
              <a:t>This allows the system to go into sleep mode, saving power, even though there is a process that requires a wake up</a:t>
            </a:r>
            <a:endParaRPr lang="en-US" dirty="0">
              <a:latin typeface="Times New Roman" panose="02020603050405020304" pitchFamily="18" charset="0"/>
              <a:cs typeface="Times New Roman" panose="02020603050405020304" pitchFamily="18" charset="0"/>
            </a:endParaRPr>
          </a:p>
        </p:txBody>
      </p:sp>
      <p:sp>
        <p:nvSpPr>
          <p:cNvPr id="6" name="Text Placeholder 5"/>
          <p:cNvSpPr>
            <a:spLocks noGrp="1"/>
          </p:cNvSpPr>
          <p:nvPr>
            <p:ph type="body" sz="quarter" idx="3"/>
          </p:nvPr>
        </p:nvSpPr>
        <p:spPr/>
        <p:txBody>
          <a:bodyPr/>
          <a:lstStyle/>
          <a:p>
            <a:r>
              <a:rPr lang="en-US" dirty="0" err="1" smtClean="0">
                <a:latin typeface="Times New Roman" panose="02020603050405020304" pitchFamily="18" charset="0"/>
                <a:cs typeface="Times New Roman" panose="02020603050405020304" pitchFamily="18" charset="0"/>
              </a:rPr>
              <a:t>Wakelocks</a:t>
            </a:r>
            <a:endParaRPr lang="en-US" dirty="0">
              <a:latin typeface="Times New Roman" panose="02020603050405020304" pitchFamily="18" charset="0"/>
              <a:cs typeface="Times New Roman" panose="02020603050405020304" pitchFamily="18" charset="0"/>
            </a:endParaRPr>
          </a:p>
        </p:txBody>
      </p:sp>
      <p:sp>
        <p:nvSpPr>
          <p:cNvPr id="7" name="Content Placeholder 6"/>
          <p:cNvSpPr>
            <a:spLocks noGrp="1"/>
          </p:cNvSpPr>
          <p:nvPr>
            <p:ph sz="quarter" idx="4"/>
          </p:nvPr>
        </p:nvSpPr>
        <p:spPr>
          <a:xfrm>
            <a:off x="4828032" y="2438400"/>
            <a:ext cx="3657600" cy="3908426"/>
          </a:xfrm>
        </p:spPr>
        <p:txBody>
          <a:bodyPr>
            <a:normAutofit fontScale="92500" lnSpcReduction="10000"/>
          </a:bodyPr>
          <a:lstStyle/>
          <a:p>
            <a:r>
              <a:rPr lang="en-US" dirty="0" smtClean="0">
                <a:latin typeface="Times New Roman" panose="02020603050405020304" pitchFamily="18" charset="0"/>
                <a:cs typeface="Times New Roman" panose="02020603050405020304" pitchFamily="18" charset="0"/>
              </a:rPr>
              <a:t>Prevents an Android system from entering into sleep mode</a:t>
            </a:r>
          </a:p>
          <a:p>
            <a:r>
              <a:rPr lang="en-US" dirty="0" smtClean="0">
                <a:latin typeface="Times New Roman" panose="02020603050405020304" pitchFamily="18" charset="0"/>
                <a:cs typeface="Times New Roman" panose="02020603050405020304" pitchFamily="18" charset="0"/>
              </a:rPr>
              <a:t>These locks are requested through the API whenever an application requires one of the managed peripherals to remain powered on</a:t>
            </a:r>
          </a:p>
          <a:p>
            <a:r>
              <a:rPr lang="en-US" dirty="0" smtClean="0">
                <a:latin typeface="Times New Roman" panose="02020603050405020304" pitchFamily="18" charset="0"/>
                <a:cs typeface="Times New Roman" panose="02020603050405020304" pitchFamily="18" charset="0"/>
              </a:rPr>
              <a:t>An application can hold one of the following </a:t>
            </a:r>
            <a:r>
              <a:rPr lang="en-US" dirty="0" err="1" smtClean="0">
                <a:latin typeface="Times New Roman" panose="02020603050405020304" pitchFamily="18" charset="0"/>
                <a:cs typeface="Times New Roman" panose="02020603050405020304" pitchFamily="18" charset="0"/>
              </a:rPr>
              <a:t>wakelocks</a:t>
            </a:r>
            <a:r>
              <a:rPr lang="en-US" dirty="0" smtClean="0">
                <a:latin typeface="Times New Roman" panose="02020603050405020304" pitchFamily="18" charset="0"/>
                <a:cs typeface="Times New Roman" panose="02020603050405020304" pitchFamily="18" charset="0"/>
              </a:rPr>
              <a:t>:</a:t>
            </a:r>
          </a:p>
          <a:p>
            <a:pPr lvl="2"/>
            <a:r>
              <a:rPr lang="en-US" dirty="0" err="1" smtClean="0">
                <a:latin typeface="Times New Roman" panose="02020603050405020304" pitchFamily="18" charset="0"/>
                <a:cs typeface="Times New Roman" panose="02020603050405020304" pitchFamily="18" charset="0"/>
              </a:rPr>
              <a:t>Full_Wake_Lock</a:t>
            </a:r>
            <a:endParaRPr lang="en-US" dirty="0" smtClean="0">
              <a:latin typeface="Times New Roman" panose="02020603050405020304" pitchFamily="18" charset="0"/>
              <a:cs typeface="Times New Roman" panose="02020603050405020304" pitchFamily="18" charset="0"/>
            </a:endParaRPr>
          </a:p>
          <a:p>
            <a:pPr lvl="2"/>
            <a:r>
              <a:rPr lang="en-US" dirty="0" err="1" smtClean="0">
                <a:latin typeface="Times New Roman" panose="02020603050405020304" pitchFamily="18" charset="0"/>
                <a:cs typeface="Times New Roman" panose="02020603050405020304" pitchFamily="18" charset="0"/>
              </a:rPr>
              <a:t>Partial_Wake_Lock</a:t>
            </a:r>
            <a:endParaRPr lang="en-US" dirty="0" smtClean="0">
              <a:latin typeface="Times New Roman" panose="02020603050405020304" pitchFamily="18" charset="0"/>
              <a:cs typeface="Times New Roman" panose="02020603050405020304" pitchFamily="18" charset="0"/>
            </a:endParaRPr>
          </a:p>
          <a:p>
            <a:pPr lvl="2"/>
            <a:r>
              <a:rPr lang="en-US" dirty="0" err="1" smtClean="0">
                <a:latin typeface="Times New Roman" panose="02020603050405020304" pitchFamily="18" charset="0"/>
                <a:cs typeface="Times New Roman" panose="02020603050405020304" pitchFamily="18" charset="0"/>
              </a:rPr>
              <a:t>Screen_Dim_Wake_Lock</a:t>
            </a:r>
            <a:endParaRPr lang="en-US" dirty="0" smtClean="0">
              <a:latin typeface="Times New Roman" panose="02020603050405020304" pitchFamily="18" charset="0"/>
              <a:cs typeface="Times New Roman" panose="02020603050405020304" pitchFamily="18" charset="0"/>
            </a:endParaRPr>
          </a:p>
          <a:p>
            <a:pPr lvl="2"/>
            <a:r>
              <a:rPr lang="en-US" dirty="0" err="1" smtClean="0">
                <a:latin typeface="Times New Roman" panose="02020603050405020304" pitchFamily="18" charset="0"/>
                <a:cs typeface="Times New Roman" panose="02020603050405020304" pitchFamily="18" charset="0"/>
              </a:rPr>
              <a:t>Screen_Bright_Wake_Lock</a:t>
            </a:r>
            <a:endParaRPr lang="en-US" dirty="0">
              <a:latin typeface="Times New Roman" panose="02020603050405020304" pitchFamily="18" charset="0"/>
              <a:cs typeface="Times New Roman" panose="02020603050405020304" pitchFamily="18" charset="0"/>
            </a:endParaRPr>
          </a:p>
        </p:txBody>
      </p:sp>
      <p:sp>
        <p:nvSpPr>
          <p:cNvPr id="4" name="Foliennummernplatzhalter 3"/>
          <p:cNvSpPr>
            <a:spLocks noGrp="1"/>
          </p:cNvSpPr>
          <p:nvPr>
            <p:ph type="sldNum" sz="quarter" idx="12"/>
          </p:nvPr>
        </p:nvSpPr>
        <p:spPr/>
        <p:txBody>
          <a:bodyPr/>
          <a:lstStyle/>
          <a:p>
            <a:fld id="{B6F15528-21DE-4FAA-801E-634DDDAF4B2B}" type="slidenum">
              <a:rPr lang="en-US" smtClean="0"/>
              <a:pPr/>
              <a:t>157</a:t>
            </a:fld>
            <a:endParaRPr lang="en-US" dirty="0"/>
          </a:p>
        </p:txBody>
      </p:sp>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5529294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1026"/>
          <p:cNvSpPr>
            <a:spLocks noGrp="1" noChangeArrowheads="1"/>
          </p:cNvSpPr>
          <p:nvPr>
            <p:ph type="title"/>
          </p:nvPr>
        </p:nvSpPr>
        <p:spPr/>
        <p:txBody>
          <a:bodyPr/>
          <a:lstStyle/>
          <a:p>
            <a:pPr eaLnBrk="1" hangingPunct="1"/>
            <a:r>
              <a:rPr lang="en-US" altLang="de-DE" smtClean="0">
                <a:solidFill>
                  <a:srgbClr val="CC3300"/>
                </a:solidFill>
              </a:rPr>
              <a:t>What is Operating System?</a:t>
            </a:r>
            <a:r>
              <a:rPr lang="tr-TR" altLang="de-DE" smtClean="0">
                <a:solidFill>
                  <a:srgbClr val="CC3300"/>
                </a:solidFill>
              </a:rPr>
              <a:t> </a:t>
            </a:r>
            <a:r>
              <a:rPr lang="tr-TR" altLang="de-DE" sz="1350">
                <a:solidFill>
                  <a:srgbClr val="CC3300"/>
                </a:solidFill>
              </a:rPr>
              <a:t>Continue</a:t>
            </a:r>
            <a:endParaRPr lang="en-US" altLang="de-DE" sz="450">
              <a:solidFill>
                <a:srgbClr val="CC3300"/>
              </a:solidFill>
            </a:endParaRPr>
          </a:p>
        </p:txBody>
      </p:sp>
      <p:sp>
        <p:nvSpPr>
          <p:cNvPr id="48131" name="Rectangle 1027"/>
          <p:cNvSpPr>
            <a:spLocks noGrp="1" noChangeArrowheads="1"/>
          </p:cNvSpPr>
          <p:nvPr>
            <p:ph type="body" idx="1"/>
          </p:nvPr>
        </p:nvSpPr>
        <p:spPr/>
        <p:txBody>
          <a:bodyPr/>
          <a:lstStyle/>
          <a:p>
            <a:pPr eaLnBrk="1" hangingPunct="1"/>
            <a:r>
              <a:rPr lang="en-US" altLang="de-DE" sz="2100" dirty="0"/>
              <a:t>An operating system is a layer of software which takes care of technical aspects of a computer’s operation.</a:t>
            </a:r>
          </a:p>
          <a:p>
            <a:pPr eaLnBrk="1" hangingPunct="1"/>
            <a:r>
              <a:rPr lang="en-US" altLang="de-DE" sz="2100" dirty="0"/>
              <a:t>It shields the user from low level details of the machine</a:t>
            </a:r>
            <a:r>
              <a:rPr lang="tr-TR" altLang="de-DE" sz="2100" dirty="0"/>
              <a:t>’</a:t>
            </a:r>
            <a:r>
              <a:rPr lang="en-US" altLang="de-DE" sz="2100" dirty="0"/>
              <a:t>s operation and provides frequently needed facilities.</a:t>
            </a:r>
          </a:p>
          <a:p>
            <a:pPr eaLnBrk="1" hangingPunct="1"/>
            <a:r>
              <a:rPr lang="en-US" altLang="de-DE" sz="2100" dirty="0"/>
              <a:t>We can take it as being the software which already installed on a machine, before you add anything of your own</a:t>
            </a:r>
          </a:p>
          <a:p>
            <a:pPr eaLnBrk="1" hangingPunct="1"/>
            <a:endParaRPr lang="en-US" altLang="de-DE" sz="2100" dirty="0"/>
          </a:p>
        </p:txBody>
      </p:sp>
      <p:sp>
        <p:nvSpPr>
          <p:cNvPr id="48132"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Times New Roman" panose="02020603050405020304" pitchFamily="18" charset="0"/>
                <a:cs typeface="Times New Roman (Hebrew)" pitchFamily="26" charset="0"/>
              </a:defRPr>
            </a:lvl1pPr>
            <a:lvl2pPr marL="557213" indent="-214313" eaLnBrk="0" hangingPunct="0">
              <a:defRPr sz="2100">
                <a:solidFill>
                  <a:schemeClr val="tx1"/>
                </a:solidFill>
                <a:latin typeface="Times New Roman" panose="02020603050405020304" pitchFamily="18" charset="0"/>
                <a:cs typeface="Times New Roman (Hebrew)" pitchFamily="26" charset="0"/>
              </a:defRPr>
            </a:lvl2pPr>
            <a:lvl3pPr marL="857250" indent="-171450" eaLnBrk="0" hangingPunct="0">
              <a:defRPr sz="2100">
                <a:solidFill>
                  <a:schemeClr val="tx1"/>
                </a:solidFill>
                <a:latin typeface="Times New Roman" panose="02020603050405020304" pitchFamily="18" charset="0"/>
                <a:cs typeface="Times New Roman (Hebrew)" pitchFamily="26" charset="0"/>
              </a:defRPr>
            </a:lvl3pPr>
            <a:lvl4pPr marL="1200150" indent="-171450" eaLnBrk="0" hangingPunct="0">
              <a:defRPr sz="2100">
                <a:solidFill>
                  <a:schemeClr val="tx1"/>
                </a:solidFill>
                <a:latin typeface="Times New Roman" panose="02020603050405020304" pitchFamily="18" charset="0"/>
                <a:cs typeface="Times New Roman (Hebrew)" pitchFamily="26" charset="0"/>
              </a:defRPr>
            </a:lvl4pPr>
            <a:lvl5pPr marL="1543050" indent="-171450" eaLnBrk="0" hangingPunct="0">
              <a:defRPr sz="2100">
                <a:solidFill>
                  <a:schemeClr val="tx1"/>
                </a:solidFill>
                <a:latin typeface="Times New Roman" panose="02020603050405020304" pitchFamily="18" charset="0"/>
                <a:cs typeface="Times New Roman (Hebrew)" pitchFamily="26" charset="0"/>
              </a:defRPr>
            </a:lvl5pPr>
            <a:lvl6pPr marL="18859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6pPr>
            <a:lvl7pPr marL="22288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7pPr>
            <a:lvl8pPr marL="25717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8pPr>
            <a:lvl9pPr marL="29146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9pPr>
          </a:lstStyle>
          <a:p>
            <a:pPr eaLnBrk="1" hangingPunct="1"/>
            <a:fld id="{2035983A-1E00-4B82-9B55-DF6E1431CFD5}" type="slidenum">
              <a:rPr lang="en-US" altLang="de-DE" sz="1050"/>
              <a:pPr eaLnBrk="1" hangingPunct="1"/>
              <a:t>158</a:t>
            </a:fld>
            <a:endParaRPr lang="en-US" altLang="de-DE" sz="1050"/>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012227590"/>
      </p:ext>
    </p:extLst>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r>
              <a:rPr lang="en-US" altLang="de-DE" sz="3000">
                <a:solidFill>
                  <a:srgbClr val="CC3300"/>
                </a:solidFill>
              </a:rPr>
              <a:t>The Operating System </a:t>
            </a:r>
            <a:br>
              <a:rPr lang="en-US" altLang="de-DE" sz="3000">
                <a:solidFill>
                  <a:srgbClr val="CC3300"/>
                </a:solidFill>
              </a:rPr>
            </a:br>
            <a:r>
              <a:rPr lang="en-US" altLang="de-DE" sz="3000">
                <a:solidFill>
                  <a:srgbClr val="CC3300"/>
                </a:solidFill>
              </a:rPr>
              <a:t>controls the machine</a:t>
            </a:r>
          </a:p>
        </p:txBody>
      </p:sp>
      <p:grpSp>
        <p:nvGrpSpPr>
          <p:cNvPr id="49155" name="Group 10"/>
          <p:cNvGrpSpPr>
            <a:grpSpLocks/>
          </p:cNvGrpSpPr>
          <p:nvPr/>
        </p:nvGrpSpPr>
        <p:grpSpPr bwMode="auto">
          <a:xfrm>
            <a:off x="2814638" y="2692004"/>
            <a:ext cx="1321594" cy="2540794"/>
            <a:chOff x="1152" y="1728"/>
            <a:chExt cx="3264" cy="1920"/>
          </a:xfrm>
        </p:grpSpPr>
        <p:sp>
          <p:nvSpPr>
            <p:cNvPr id="49185" name="Rectangle 4"/>
            <p:cNvSpPr>
              <a:spLocks noChangeArrowheads="1"/>
            </p:cNvSpPr>
            <p:nvPr/>
          </p:nvSpPr>
          <p:spPr bwMode="auto">
            <a:xfrm>
              <a:off x="1152" y="1728"/>
              <a:ext cx="3264" cy="1920"/>
            </a:xfrm>
            <a:prstGeom prst="rect">
              <a:avLst/>
            </a:prstGeom>
            <a:solidFill>
              <a:srgbClr val="ACE1EC"/>
            </a:solidFill>
            <a:ln w="9525">
              <a:solidFill>
                <a:schemeClr val="tx1"/>
              </a:solidFill>
              <a:miter lim="800000"/>
              <a:headEnd/>
              <a:tailEnd/>
            </a:ln>
          </p:spPr>
          <p:txBody>
            <a:bodyPr wrap="none" anchor="ctr"/>
            <a:lstStyle>
              <a:lvl1pPr eaLnBrk="0" hangingPunct="0">
                <a:defRPr sz="2800">
                  <a:solidFill>
                    <a:schemeClr val="tx1"/>
                  </a:solidFill>
                  <a:latin typeface="Times New Roman" panose="02020603050405020304" pitchFamily="18" charset="0"/>
                  <a:cs typeface="Times New Roman (Hebrew)" pitchFamily="26" charset="0"/>
                </a:defRPr>
              </a:lvl1pPr>
              <a:lvl2pPr marL="742950" indent="-285750" eaLnBrk="0" hangingPunct="0">
                <a:defRPr sz="2800">
                  <a:solidFill>
                    <a:schemeClr val="tx1"/>
                  </a:solidFill>
                  <a:latin typeface="Times New Roman" panose="02020603050405020304" pitchFamily="18" charset="0"/>
                  <a:cs typeface="Times New Roman (Hebrew)" pitchFamily="26" charset="0"/>
                </a:defRPr>
              </a:lvl2pPr>
              <a:lvl3pPr marL="1143000" indent="-228600" eaLnBrk="0" hangingPunct="0">
                <a:defRPr sz="2800">
                  <a:solidFill>
                    <a:schemeClr val="tx1"/>
                  </a:solidFill>
                  <a:latin typeface="Times New Roman" panose="02020603050405020304" pitchFamily="18" charset="0"/>
                  <a:cs typeface="Times New Roman (Hebrew)" pitchFamily="26" charset="0"/>
                </a:defRPr>
              </a:lvl3pPr>
              <a:lvl4pPr marL="1600200" indent="-228600" eaLnBrk="0" hangingPunct="0">
                <a:defRPr sz="2800">
                  <a:solidFill>
                    <a:schemeClr val="tx1"/>
                  </a:solidFill>
                  <a:latin typeface="Times New Roman" panose="02020603050405020304" pitchFamily="18" charset="0"/>
                  <a:cs typeface="Times New Roman (Hebrew)" pitchFamily="26" charset="0"/>
                </a:defRPr>
              </a:lvl4pPr>
              <a:lvl5pPr marL="2057400" indent="-228600" eaLnBrk="0" hangingPunct="0">
                <a:defRPr sz="2800">
                  <a:solidFill>
                    <a:schemeClr val="tx1"/>
                  </a:solidFill>
                  <a:latin typeface="Times New Roman" panose="02020603050405020304" pitchFamily="18" charset="0"/>
                  <a:cs typeface="Times New Roman (Hebrew)" pitchFamily="26"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9pPr>
            </a:lstStyle>
            <a:p>
              <a:pPr eaLnBrk="1" hangingPunct="1"/>
              <a:endParaRPr lang="tr-TR" altLang="de-DE" sz="2100"/>
            </a:p>
          </p:txBody>
        </p:sp>
        <p:sp>
          <p:nvSpPr>
            <p:cNvPr id="49186" name="Rectangle 5"/>
            <p:cNvSpPr>
              <a:spLocks noChangeArrowheads="1"/>
            </p:cNvSpPr>
            <p:nvPr/>
          </p:nvSpPr>
          <p:spPr bwMode="auto">
            <a:xfrm>
              <a:off x="1152" y="3168"/>
              <a:ext cx="3264" cy="480"/>
            </a:xfrm>
            <a:prstGeom prst="rect">
              <a:avLst/>
            </a:prstGeom>
            <a:solidFill>
              <a:srgbClr val="ACE1EC"/>
            </a:solidFill>
            <a:ln w="9525">
              <a:solidFill>
                <a:schemeClr val="tx1"/>
              </a:solidFill>
              <a:miter lim="800000"/>
              <a:headEnd/>
              <a:tailEnd/>
            </a:ln>
          </p:spPr>
          <p:txBody>
            <a:bodyPr wrap="none" anchor="ctr"/>
            <a:lstStyle>
              <a:lvl1pPr eaLnBrk="0" hangingPunct="0">
                <a:defRPr sz="2800">
                  <a:solidFill>
                    <a:schemeClr val="tx1"/>
                  </a:solidFill>
                  <a:latin typeface="Times New Roman" panose="02020603050405020304" pitchFamily="18" charset="0"/>
                  <a:cs typeface="Times New Roman (Hebrew)" pitchFamily="26" charset="0"/>
                </a:defRPr>
              </a:lvl1pPr>
              <a:lvl2pPr marL="742950" indent="-285750" eaLnBrk="0" hangingPunct="0">
                <a:defRPr sz="2800">
                  <a:solidFill>
                    <a:schemeClr val="tx1"/>
                  </a:solidFill>
                  <a:latin typeface="Times New Roman" panose="02020603050405020304" pitchFamily="18" charset="0"/>
                  <a:cs typeface="Times New Roman (Hebrew)" pitchFamily="26" charset="0"/>
                </a:defRPr>
              </a:lvl2pPr>
              <a:lvl3pPr marL="1143000" indent="-228600" eaLnBrk="0" hangingPunct="0">
                <a:defRPr sz="2800">
                  <a:solidFill>
                    <a:schemeClr val="tx1"/>
                  </a:solidFill>
                  <a:latin typeface="Times New Roman" panose="02020603050405020304" pitchFamily="18" charset="0"/>
                  <a:cs typeface="Times New Roman (Hebrew)" pitchFamily="26" charset="0"/>
                </a:defRPr>
              </a:lvl3pPr>
              <a:lvl4pPr marL="1600200" indent="-228600" eaLnBrk="0" hangingPunct="0">
                <a:defRPr sz="2800">
                  <a:solidFill>
                    <a:schemeClr val="tx1"/>
                  </a:solidFill>
                  <a:latin typeface="Times New Roman" panose="02020603050405020304" pitchFamily="18" charset="0"/>
                  <a:cs typeface="Times New Roman (Hebrew)" pitchFamily="26" charset="0"/>
                </a:defRPr>
              </a:lvl4pPr>
              <a:lvl5pPr marL="2057400" indent="-228600" eaLnBrk="0" hangingPunct="0">
                <a:defRPr sz="2800">
                  <a:solidFill>
                    <a:schemeClr val="tx1"/>
                  </a:solidFill>
                  <a:latin typeface="Times New Roman" panose="02020603050405020304" pitchFamily="18" charset="0"/>
                  <a:cs typeface="Times New Roman (Hebrew)" pitchFamily="26"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9pPr>
            </a:lstStyle>
            <a:p>
              <a:pPr eaLnBrk="1" hangingPunct="1"/>
              <a:endParaRPr lang="tr-TR" altLang="de-DE" sz="2100"/>
            </a:p>
          </p:txBody>
        </p:sp>
        <p:sp>
          <p:nvSpPr>
            <p:cNvPr id="49187" name="Rectangle 7"/>
            <p:cNvSpPr>
              <a:spLocks noChangeArrowheads="1"/>
            </p:cNvSpPr>
            <p:nvPr/>
          </p:nvSpPr>
          <p:spPr bwMode="auto">
            <a:xfrm>
              <a:off x="1152" y="2688"/>
              <a:ext cx="3264" cy="480"/>
            </a:xfrm>
            <a:prstGeom prst="rect">
              <a:avLst/>
            </a:prstGeom>
            <a:solidFill>
              <a:srgbClr val="ACE1EC"/>
            </a:solidFill>
            <a:ln w="9525">
              <a:solidFill>
                <a:schemeClr val="tx1"/>
              </a:solidFill>
              <a:miter lim="800000"/>
              <a:headEnd/>
              <a:tailEnd/>
            </a:ln>
          </p:spPr>
          <p:txBody>
            <a:bodyPr wrap="none" anchor="ctr"/>
            <a:lstStyle>
              <a:lvl1pPr eaLnBrk="0" hangingPunct="0">
                <a:defRPr sz="2800">
                  <a:solidFill>
                    <a:schemeClr val="tx1"/>
                  </a:solidFill>
                  <a:latin typeface="Times New Roman" panose="02020603050405020304" pitchFamily="18" charset="0"/>
                  <a:cs typeface="Times New Roman (Hebrew)" pitchFamily="26" charset="0"/>
                </a:defRPr>
              </a:lvl1pPr>
              <a:lvl2pPr marL="742950" indent="-285750" eaLnBrk="0" hangingPunct="0">
                <a:defRPr sz="2800">
                  <a:solidFill>
                    <a:schemeClr val="tx1"/>
                  </a:solidFill>
                  <a:latin typeface="Times New Roman" panose="02020603050405020304" pitchFamily="18" charset="0"/>
                  <a:cs typeface="Times New Roman (Hebrew)" pitchFamily="26" charset="0"/>
                </a:defRPr>
              </a:lvl2pPr>
              <a:lvl3pPr marL="1143000" indent="-228600" eaLnBrk="0" hangingPunct="0">
                <a:defRPr sz="2800">
                  <a:solidFill>
                    <a:schemeClr val="tx1"/>
                  </a:solidFill>
                  <a:latin typeface="Times New Roman" panose="02020603050405020304" pitchFamily="18" charset="0"/>
                  <a:cs typeface="Times New Roman (Hebrew)" pitchFamily="26" charset="0"/>
                </a:defRPr>
              </a:lvl3pPr>
              <a:lvl4pPr marL="1600200" indent="-228600" eaLnBrk="0" hangingPunct="0">
                <a:defRPr sz="2800">
                  <a:solidFill>
                    <a:schemeClr val="tx1"/>
                  </a:solidFill>
                  <a:latin typeface="Times New Roman" panose="02020603050405020304" pitchFamily="18" charset="0"/>
                  <a:cs typeface="Times New Roman (Hebrew)" pitchFamily="26" charset="0"/>
                </a:defRPr>
              </a:lvl4pPr>
              <a:lvl5pPr marL="2057400" indent="-228600" eaLnBrk="0" hangingPunct="0">
                <a:defRPr sz="2800">
                  <a:solidFill>
                    <a:schemeClr val="tx1"/>
                  </a:solidFill>
                  <a:latin typeface="Times New Roman" panose="02020603050405020304" pitchFamily="18" charset="0"/>
                  <a:cs typeface="Times New Roman (Hebrew)" pitchFamily="26"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9pPr>
            </a:lstStyle>
            <a:p>
              <a:pPr eaLnBrk="1" hangingPunct="1"/>
              <a:endParaRPr lang="tr-TR" altLang="de-DE" sz="2100"/>
            </a:p>
          </p:txBody>
        </p:sp>
        <p:sp>
          <p:nvSpPr>
            <p:cNvPr id="49188" name="Rectangle 8"/>
            <p:cNvSpPr>
              <a:spLocks noChangeArrowheads="1"/>
            </p:cNvSpPr>
            <p:nvPr/>
          </p:nvSpPr>
          <p:spPr bwMode="auto">
            <a:xfrm>
              <a:off x="1152" y="2208"/>
              <a:ext cx="3264" cy="480"/>
            </a:xfrm>
            <a:prstGeom prst="rect">
              <a:avLst/>
            </a:prstGeom>
            <a:solidFill>
              <a:srgbClr val="ACE1EC"/>
            </a:solidFill>
            <a:ln w="9525">
              <a:solidFill>
                <a:schemeClr val="tx1"/>
              </a:solidFill>
              <a:miter lim="800000"/>
              <a:headEnd/>
              <a:tailEnd/>
            </a:ln>
          </p:spPr>
          <p:txBody>
            <a:bodyPr wrap="none" anchor="ctr"/>
            <a:lstStyle>
              <a:lvl1pPr eaLnBrk="0" hangingPunct="0">
                <a:defRPr sz="2800">
                  <a:solidFill>
                    <a:schemeClr val="tx1"/>
                  </a:solidFill>
                  <a:latin typeface="Times New Roman" panose="02020603050405020304" pitchFamily="18" charset="0"/>
                  <a:cs typeface="Times New Roman (Hebrew)" pitchFamily="26" charset="0"/>
                </a:defRPr>
              </a:lvl1pPr>
              <a:lvl2pPr marL="742950" indent="-285750" eaLnBrk="0" hangingPunct="0">
                <a:defRPr sz="2800">
                  <a:solidFill>
                    <a:schemeClr val="tx1"/>
                  </a:solidFill>
                  <a:latin typeface="Times New Roman" panose="02020603050405020304" pitchFamily="18" charset="0"/>
                  <a:cs typeface="Times New Roman (Hebrew)" pitchFamily="26" charset="0"/>
                </a:defRPr>
              </a:lvl2pPr>
              <a:lvl3pPr marL="1143000" indent="-228600" eaLnBrk="0" hangingPunct="0">
                <a:defRPr sz="2800">
                  <a:solidFill>
                    <a:schemeClr val="tx1"/>
                  </a:solidFill>
                  <a:latin typeface="Times New Roman" panose="02020603050405020304" pitchFamily="18" charset="0"/>
                  <a:cs typeface="Times New Roman (Hebrew)" pitchFamily="26" charset="0"/>
                </a:defRPr>
              </a:lvl3pPr>
              <a:lvl4pPr marL="1600200" indent="-228600" eaLnBrk="0" hangingPunct="0">
                <a:defRPr sz="2800">
                  <a:solidFill>
                    <a:schemeClr val="tx1"/>
                  </a:solidFill>
                  <a:latin typeface="Times New Roman" panose="02020603050405020304" pitchFamily="18" charset="0"/>
                  <a:cs typeface="Times New Roman (Hebrew)" pitchFamily="26" charset="0"/>
                </a:defRPr>
              </a:lvl4pPr>
              <a:lvl5pPr marL="2057400" indent="-228600" eaLnBrk="0" hangingPunct="0">
                <a:defRPr sz="2800">
                  <a:solidFill>
                    <a:schemeClr val="tx1"/>
                  </a:solidFill>
                  <a:latin typeface="Times New Roman" panose="02020603050405020304" pitchFamily="18" charset="0"/>
                  <a:cs typeface="Times New Roman (Hebrew)" pitchFamily="26"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9pPr>
            </a:lstStyle>
            <a:p>
              <a:pPr eaLnBrk="1" hangingPunct="1"/>
              <a:endParaRPr lang="tr-TR" altLang="de-DE" sz="2100"/>
            </a:p>
          </p:txBody>
        </p:sp>
        <p:sp>
          <p:nvSpPr>
            <p:cNvPr id="49189" name="Rectangle 9"/>
            <p:cNvSpPr>
              <a:spLocks noChangeArrowheads="1"/>
            </p:cNvSpPr>
            <p:nvPr/>
          </p:nvSpPr>
          <p:spPr bwMode="auto">
            <a:xfrm>
              <a:off x="1152" y="1728"/>
              <a:ext cx="3264" cy="480"/>
            </a:xfrm>
            <a:prstGeom prst="rect">
              <a:avLst/>
            </a:prstGeom>
            <a:solidFill>
              <a:srgbClr val="ACE1EC"/>
            </a:solidFill>
            <a:ln w="9525">
              <a:solidFill>
                <a:schemeClr val="tx1"/>
              </a:solidFill>
              <a:miter lim="800000"/>
              <a:headEnd/>
              <a:tailEnd/>
            </a:ln>
          </p:spPr>
          <p:txBody>
            <a:bodyPr wrap="none" anchor="ctr"/>
            <a:lstStyle>
              <a:lvl1pPr eaLnBrk="0" hangingPunct="0">
                <a:defRPr sz="2800">
                  <a:solidFill>
                    <a:schemeClr val="tx1"/>
                  </a:solidFill>
                  <a:latin typeface="Times New Roman" panose="02020603050405020304" pitchFamily="18" charset="0"/>
                  <a:cs typeface="Times New Roman (Hebrew)" pitchFamily="26" charset="0"/>
                </a:defRPr>
              </a:lvl1pPr>
              <a:lvl2pPr marL="742950" indent="-285750" eaLnBrk="0" hangingPunct="0">
                <a:defRPr sz="2800">
                  <a:solidFill>
                    <a:schemeClr val="tx1"/>
                  </a:solidFill>
                  <a:latin typeface="Times New Roman" panose="02020603050405020304" pitchFamily="18" charset="0"/>
                  <a:cs typeface="Times New Roman (Hebrew)" pitchFamily="26" charset="0"/>
                </a:defRPr>
              </a:lvl2pPr>
              <a:lvl3pPr marL="1143000" indent="-228600" eaLnBrk="0" hangingPunct="0">
                <a:defRPr sz="2800">
                  <a:solidFill>
                    <a:schemeClr val="tx1"/>
                  </a:solidFill>
                  <a:latin typeface="Times New Roman" panose="02020603050405020304" pitchFamily="18" charset="0"/>
                  <a:cs typeface="Times New Roman (Hebrew)" pitchFamily="26" charset="0"/>
                </a:defRPr>
              </a:lvl3pPr>
              <a:lvl4pPr marL="1600200" indent="-228600" eaLnBrk="0" hangingPunct="0">
                <a:defRPr sz="2800">
                  <a:solidFill>
                    <a:schemeClr val="tx1"/>
                  </a:solidFill>
                  <a:latin typeface="Times New Roman" panose="02020603050405020304" pitchFamily="18" charset="0"/>
                  <a:cs typeface="Times New Roman (Hebrew)" pitchFamily="26" charset="0"/>
                </a:defRPr>
              </a:lvl4pPr>
              <a:lvl5pPr marL="2057400" indent="-228600" eaLnBrk="0" hangingPunct="0">
                <a:defRPr sz="2800">
                  <a:solidFill>
                    <a:schemeClr val="tx1"/>
                  </a:solidFill>
                  <a:latin typeface="Times New Roman" panose="02020603050405020304" pitchFamily="18" charset="0"/>
                  <a:cs typeface="Times New Roman (Hebrew)" pitchFamily="26"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9pPr>
            </a:lstStyle>
            <a:p>
              <a:pPr eaLnBrk="1" hangingPunct="1"/>
              <a:endParaRPr lang="tr-TR" altLang="de-DE" sz="2100"/>
            </a:p>
          </p:txBody>
        </p:sp>
      </p:grpSp>
      <p:sp>
        <p:nvSpPr>
          <p:cNvPr id="49156" name="Text Box 16"/>
          <p:cNvSpPr txBox="1">
            <a:spLocks noChangeArrowheads="1"/>
          </p:cNvSpPr>
          <p:nvPr/>
        </p:nvSpPr>
        <p:spPr bwMode="auto">
          <a:xfrm>
            <a:off x="3241047" y="2800350"/>
            <a:ext cx="548548" cy="323165"/>
          </a:xfrm>
          <a:prstGeom prst="rect">
            <a:avLst/>
          </a:prstGeom>
          <a:solidFill>
            <a:srgbClr val="ACE1E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cs typeface="Times New Roman (Hebrew)" pitchFamily="26" charset="0"/>
              </a:defRPr>
            </a:lvl1pPr>
            <a:lvl2pPr marL="742950" indent="-285750" eaLnBrk="0" hangingPunct="0">
              <a:defRPr sz="2800">
                <a:solidFill>
                  <a:schemeClr val="tx1"/>
                </a:solidFill>
                <a:latin typeface="Times New Roman" panose="02020603050405020304" pitchFamily="18" charset="0"/>
                <a:cs typeface="Times New Roman (Hebrew)" pitchFamily="26" charset="0"/>
              </a:defRPr>
            </a:lvl2pPr>
            <a:lvl3pPr marL="1143000" indent="-228600" eaLnBrk="0" hangingPunct="0">
              <a:defRPr sz="2800">
                <a:solidFill>
                  <a:schemeClr val="tx1"/>
                </a:solidFill>
                <a:latin typeface="Times New Roman" panose="02020603050405020304" pitchFamily="18" charset="0"/>
                <a:cs typeface="Times New Roman (Hebrew)" pitchFamily="26" charset="0"/>
              </a:defRPr>
            </a:lvl3pPr>
            <a:lvl4pPr marL="1600200" indent="-228600" eaLnBrk="0" hangingPunct="0">
              <a:defRPr sz="2800">
                <a:solidFill>
                  <a:schemeClr val="tx1"/>
                </a:solidFill>
                <a:latin typeface="Times New Roman" panose="02020603050405020304" pitchFamily="18" charset="0"/>
                <a:cs typeface="Times New Roman (Hebrew)" pitchFamily="26" charset="0"/>
              </a:defRPr>
            </a:lvl4pPr>
            <a:lvl5pPr marL="2057400" indent="-228600" eaLnBrk="0" hangingPunct="0">
              <a:defRPr sz="2800">
                <a:solidFill>
                  <a:schemeClr val="tx1"/>
                </a:solidFill>
                <a:latin typeface="Times New Roman" panose="02020603050405020304" pitchFamily="18" charset="0"/>
                <a:cs typeface="Times New Roman (Hebrew)" pitchFamily="26"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9pPr>
          </a:lstStyle>
          <a:p>
            <a:pPr algn="ctr" eaLnBrk="1" hangingPunct="1"/>
            <a:r>
              <a:rPr lang="en-US" altLang="de-DE" sz="1500"/>
              <a:t>User</a:t>
            </a:r>
          </a:p>
        </p:txBody>
      </p:sp>
      <p:sp>
        <p:nvSpPr>
          <p:cNvPr id="49157" name="Text Box 17"/>
          <p:cNvSpPr txBox="1">
            <a:spLocks noChangeArrowheads="1"/>
          </p:cNvSpPr>
          <p:nvPr/>
        </p:nvSpPr>
        <p:spPr bwMode="auto">
          <a:xfrm>
            <a:off x="3072533" y="3448050"/>
            <a:ext cx="1090363" cy="323165"/>
          </a:xfrm>
          <a:prstGeom prst="rect">
            <a:avLst/>
          </a:prstGeom>
          <a:solidFill>
            <a:srgbClr val="ACE1E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cs typeface="Times New Roman (Hebrew)" pitchFamily="26" charset="0"/>
              </a:defRPr>
            </a:lvl1pPr>
            <a:lvl2pPr marL="742950" indent="-285750" eaLnBrk="0" hangingPunct="0">
              <a:defRPr sz="2800">
                <a:solidFill>
                  <a:schemeClr val="tx1"/>
                </a:solidFill>
                <a:latin typeface="Times New Roman" panose="02020603050405020304" pitchFamily="18" charset="0"/>
                <a:cs typeface="Times New Roman (Hebrew)" pitchFamily="26" charset="0"/>
              </a:defRPr>
            </a:lvl2pPr>
            <a:lvl3pPr marL="1143000" indent="-228600" eaLnBrk="0" hangingPunct="0">
              <a:defRPr sz="2800">
                <a:solidFill>
                  <a:schemeClr val="tx1"/>
                </a:solidFill>
                <a:latin typeface="Times New Roman" panose="02020603050405020304" pitchFamily="18" charset="0"/>
                <a:cs typeface="Times New Roman (Hebrew)" pitchFamily="26" charset="0"/>
              </a:defRPr>
            </a:lvl3pPr>
            <a:lvl4pPr marL="1600200" indent="-228600" eaLnBrk="0" hangingPunct="0">
              <a:defRPr sz="2800">
                <a:solidFill>
                  <a:schemeClr val="tx1"/>
                </a:solidFill>
                <a:latin typeface="Times New Roman" panose="02020603050405020304" pitchFamily="18" charset="0"/>
                <a:cs typeface="Times New Roman (Hebrew)" pitchFamily="26" charset="0"/>
              </a:defRPr>
            </a:lvl4pPr>
            <a:lvl5pPr marL="2057400" indent="-228600" eaLnBrk="0" hangingPunct="0">
              <a:defRPr sz="2800">
                <a:solidFill>
                  <a:schemeClr val="tx1"/>
                </a:solidFill>
                <a:latin typeface="Times New Roman" panose="02020603050405020304" pitchFamily="18" charset="0"/>
                <a:cs typeface="Times New Roman (Hebrew)" pitchFamily="26"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9pPr>
          </a:lstStyle>
          <a:p>
            <a:pPr algn="ctr" eaLnBrk="1" hangingPunct="1"/>
            <a:r>
              <a:rPr lang="en-US" altLang="de-DE" sz="1500"/>
              <a:t>Application</a:t>
            </a:r>
          </a:p>
        </p:txBody>
      </p:sp>
      <p:sp>
        <p:nvSpPr>
          <p:cNvPr id="49158" name="Text Box 18"/>
          <p:cNvSpPr txBox="1">
            <a:spLocks noChangeArrowheads="1"/>
          </p:cNvSpPr>
          <p:nvPr/>
        </p:nvSpPr>
        <p:spPr bwMode="auto">
          <a:xfrm>
            <a:off x="2879731" y="4070748"/>
            <a:ext cx="1566455" cy="323165"/>
          </a:xfrm>
          <a:prstGeom prst="rect">
            <a:avLst/>
          </a:prstGeom>
          <a:solidFill>
            <a:srgbClr val="ACE1E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cs typeface="Times New Roman (Hebrew)" pitchFamily="26" charset="0"/>
              </a:defRPr>
            </a:lvl1pPr>
            <a:lvl2pPr marL="742950" indent="-285750" eaLnBrk="0" hangingPunct="0">
              <a:defRPr sz="2800">
                <a:solidFill>
                  <a:schemeClr val="tx1"/>
                </a:solidFill>
                <a:latin typeface="Times New Roman" panose="02020603050405020304" pitchFamily="18" charset="0"/>
                <a:cs typeface="Times New Roman (Hebrew)" pitchFamily="26" charset="0"/>
              </a:defRPr>
            </a:lvl2pPr>
            <a:lvl3pPr marL="1143000" indent="-228600" eaLnBrk="0" hangingPunct="0">
              <a:defRPr sz="2800">
                <a:solidFill>
                  <a:schemeClr val="tx1"/>
                </a:solidFill>
                <a:latin typeface="Times New Roman" panose="02020603050405020304" pitchFamily="18" charset="0"/>
                <a:cs typeface="Times New Roman (Hebrew)" pitchFamily="26" charset="0"/>
              </a:defRPr>
            </a:lvl3pPr>
            <a:lvl4pPr marL="1600200" indent="-228600" eaLnBrk="0" hangingPunct="0">
              <a:defRPr sz="2800">
                <a:solidFill>
                  <a:schemeClr val="tx1"/>
                </a:solidFill>
                <a:latin typeface="Times New Roman" panose="02020603050405020304" pitchFamily="18" charset="0"/>
                <a:cs typeface="Times New Roman (Hebrew)" pitchFamily="26" charset="0"/>
              </a:defRPr>
            </a:lvl4pPr>
            <a:lvl5pPr marL="2057400" indent="-228600" eaLnBrk="0" hangingPunct="0">
              <a:defRPr sz="2800">
                <a:solidFill>
                  <a:schemeClr val="tx1"/>
                </a:solidFill>
                <a:latin typeface="Times New Roman" panose="02020603050405020304" pitchFamily="18" charset="0"/>
                <a:cs typeface="Times New Roman (Hebrew)" pitchFamily="26"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9pPr>
          </a:lstStyle>
          <a:p>
            <a:pPr algn="ctr" eaLnBrk="1" hangingPunct="1"/>
            <a:r>
              <a:rPr lang="en-US" altLang="de-DE" sz="1500"/>
              <a:t>Operating System</a:t>
            </a:r>
          </a:p>
        </p:txBody>
      </p:sp>
      <p:sp>
        <p:nvSpPr>
          <p:cNvPr id="49159" name="Text Box 19"/>
          <p:cNvSpPr txBox="1">
            <a:spLocks noChangeArrowheads="1"/>
          </p:cNvSpPr>
          <p:nvPr/>
        </p:nvSpPr>
        <p:spPr bwMode="auto">
          <a:xfrm>
            <a:off x="3117696" y="4705350"/>
            <a:ext cx="942887" cy="323165"/>
          </a:xfrm>
          <a:prstGeom prst="rect">
            <a:avLst/>
          </a:prstGeom>
          <a:solidFill>
            <a:srgbClr val="ACE1E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cs typeface="Times New Roman (Hebrew)" pitchFamily="26" charset="0"/>
              </a:defRPr>
            </a:lvl1pPr>
            <a:lvl2pPr marL="742950" indent="-285750" eaLnBrk="0" hangingPunct="0">
              <a:defRPr sz="2800">
                <a:solidFill>
                  <a:schemeClr val="tx1"/>
                </a:solidFill>
                <a:latin typeface="Times New Roman" panose="02020603050405020304" pitchFamily="18" charset="0"/>
                <a:cs typeface="Times New Roman (Hebrew)" pitchFamily="26" charset="0"/>
              </a:defRPr>
            </a:lvl2pPr>
            <a:lvl3pPr marL="1143000" indent="-228600" eaLnBrk="0" hangingPunct="0">
              <a:defRPr sz="2800">
                <a:solidFill>
                  <a:schemeClr val="tx1"/>
                </a:solidFill>
                <a:latin typeface="Times New Roman" panose="02020603050405020304" pitchFamily="18" charset="0"/>
                <a:cs typeface="Times New Roman (Hebrew)" pitchFamily="26" charset="0"/>
              </a:defRPr>
            </a:lvl3pPr>
            <a:lvl4pPr marL="1600200" indent="-228600" eaLnBrk="0" hangingPunct="0">
              <a:defRPr sz="2800">
                <a:solidFill>
                  <a:schemeClr val="tx1"/>
                </a:solidFill>
                <a:latin typeface="Times New Roman" panose="02020603050405020304" pitchFamily="18" charset="0"/>
                <a:cs typeface="Times New Roman (Hebrew)" pitchFamily="26" charset="0"/>
              </a:defRPr>
            </a:lvl4pPr>
            <a:lvl5pPr marL="2057400" indent="-228600" eaLnBrk="0" hangingPunct="0">
              <a:defRPr sz="2800">
                <a:solidFill>
                  <a:schemeClr val="tx1"/>
                </a:solidFill>
                <a:latin typeface="Times New Roman" panose="02020603050405020304" pitchFamily="18" charset="0"/>
                <a:cs typeface="Times New Roman (Hebrew)" pitchFamily="26"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9pPr>
          </a:lstStyle>
          <a:p>
            <a:pPr algn="ctr" eaLnBrk="1" hangingPunct="1"/>
            <a:r>
              <a:rPr lang="en-US" altLang="de-DE" sz="1500"/>
              <a:t>Hardware</a:t>
            </a:r>
          </a:p>
        </p:txBody>
      </p:sp>
      <p:grpSp>
        <p:nvGrpSpPr>
          <p:cNvPr id="49160" name="Group 56"/>
          <p:cNvGrpSpPr>
            <a:grpSpLocks/>
          </p:cNvGrpSpPr>
          <p:nvPr/>
        </p:nvGrpSpPr>
        <p:grpSpPr bwMode="auto">
          <a:xfrm>
            <a:off x="4366023" y="2041923"/>
            <a:ext cx="2419041" cy="4020740"/>
            <a:chOff x="2697" y="1174"/>
            <a:chExt cx="2779" cy="2670"/>
          </a:xfrm>
        </p:grpSpPr>
        <p:sp>
          <p:nvSpPr>
            <p:cNvPr id="49162" name="Oval 14"/>
            <p:cNvSpPr>
              <a:spLocks noChangeAspect="1" noChangeArrowheads="1"/>
            </p:cNvSpPr>
            <p:nvPr/>
          </p:nvSpPr>
          <p:spPr bwMode="auto">
            <a:xfrm>
              <a:off x="2697" y="1174"/>
              <a:ext cx="2731" cy="2670"/>
            </a:xfrm>
            <a:prstGeom prst="ellipse">
              <a:avLst/>
            </a:prstGeom>
            <a:solidFill>
              <a:srgbClr val="EECB92"/>
            </a:solidFill>
            <a:ln w="9525">
              <a:solidFill>
                <a:schemeClr val="tx1"/>
              </a:solidFill>
              <a:round/>
              <a:headEnd/>
              <a:tailEnd/>
            </a:ln>
          </p:spPr>
          <p:txBody>
            <a:bodyPr wrap="none" anchor="ctr"/>
            <a:lstStyle>
              <a:lvl1pPr eaLnBrk="0" hangingPunct="0">
                <a:defRPr sz="2800">
                  <a:solidFill>
                    <a:schemeClr val="tx1"/>
                  </a:solidFill>
                  <a:latin typeface="Times New Roman" panose="02020603050405020304" pitchFamily="18" charset="0"/>
                  <a:cs typeface="Times New Roman (Hebrew)" pitchFamily="26" charset="0"/>
                </a:defRPr>
              </a:lvl1pPr>
              <a:lvl2pPr marL="742950" indent="-285750" eaLnBrk="0" hangingPunct="0">
                <a:defRPr sz="2800">
                  <a:solidFill>
                    <a:schemeClr val="tx1"/>
                  </a:solidFill>
                  <a:latin typeface="Times New Roman" panose="02020603050405020304" pitchFamily="18" charset="0"/>
                  <a:cs typeface="Times New Roman (Hebrew)" pitchFamily="26" charset="0"/>
                </a:defRPr>
              </a:lvl2pPr>
              <a:lvl3pPr marL="1143000" indent="-228600" eaLnBrk="0" hangingPunct="0">
                <a:defRPr sz="2800">
                  <a:solidFill>
                    <a:schemeClr val="tx1"/>
                  </a:solidFill>
                  <a:latin typeface="Times New Roman" panose="02020603050405020304" pitchFamily="18" charset="0"/>
                  <a:cs typeface="Times New Roman (Hebrew)" pitchFamily="26" charset="0"/>
                </a:defRPr>
              </a:lvl3pPr>
              <a:lvl4pPr marL="1600200" indent="-228600" eaLnBrk="0" hangingPunct="0">
                <a:defRPr sz="2800">
                  <a:solidFill>
                    <a:schemeClr val="tx1"/>
                  </a:solidFill>
                  <a:latin typeface="Times New Roman" panose="02020603050405020304" pitchFamily="18" charset="0"/>
                  <a:cs typeface="Times New Roman (Hebrew)" pitchFamily="26" charset="0"/>
                </a:defRPr>
              </a:lvl4pPr>
              <a:lvl5pPr marL="2057400" indent="-228600" eaLnBrk="0" hangingPunct="0">
                <a:defRPr sz="2800">
                  <a:solidFill>
                    <a:schemeClr val="tx1"/>
                  </a:solidFill>
                  <a:latin typeface="Times New Roman" panose="02020603050405020304" pitchFamily="18" charset="0"/>
                  <a:cs typeface="Times New Roman (Hebrew)" pitchFamily="26"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9pPr>
            </a:lstStyle>
            <a:p>
              <a:pPr algn="ctr" rtl="1" eaLnBrk="1" hangingPunct="1"/>
              <a:endParaRPr lang="en-US" altLang="de-DE" sz="1500"/>
            </a:p>
          </p:txBody>
        </p:sp>
        <p:sp>
          <p:nvSpPr>
            <p:cNvPr id="49163" name="Text Box 31"/>
            <p:cNvSpPr txBox="1">
              <a:spLocks noChangeArrowheads="1"/>
            </p:cNvSpPr>
            <p:nvPr/>
          </p:nvSpPr>
          <p:spPr bwMode="auto">
            <a:xfrm>
              <a:off x="3620" y="1876"/>
              <a:ext cx="1057" cy="199"/>
            </a:xfrm>
            <a:prstGeom prst="rect">
              <a:avLst/>
            </a:prstGeom>
            <a:solidFill>
              <a:srgbClr val="EECB9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cs typeface="Times New Roman (Hebrew)" pitchFamily="26" charset="0"/>
                </a:defRPr>
              </a:lvl1pPr>
              <a:lvl2pPr marL="742950" indent="-285750" eaLnBrk="0" hangingPunct="0">
                <a:defRPr sz="2800">
                  <a:solidFill>
                    <a:schemeClr val="tx1"/>
                  </a:solidFill>
                  <a:latin typeface="Times New Roman" panose="02020603050405020304" pitchFamily="18" charset="0"/>
                  <a:cs typeface="Times New Roman (Hebrew)" pitchFamily="26" charset="0"/>
                </a:defRPr>
              </a:lvl2pPr>
              <a:lvl3pPr marL="1143000" indent="-228600" eaLnBrk="0" hangingPunct="0">
                <a:defRPr sz="2800">
                  <a:solidFill>
                    <a:schemeClr val="tx1"/>
                  </a:solidFill>
                  <a:latin typeface="Times New Roman" panose="02020603050405020304" pitchFamily="18" charset="0"/>
                  <a:cs typeface="Times New Roman (Hebrew)" pitchFamily="26" charset="0"/>
                </a:defRPr>
              </a:lvl3pPr>
              <a:lvl4pPr marL="1600200" indent="-228600" eaLnBrk="0" hangingPunct="0">
                <a:defRPr sz="2800">
                  <a:solidFill>
                    <a:schemeClr val="tx1"/>
                  </a:solidFill>
                  <a:latin typeface="Times New Roman" panose="02020603050405020304" pitchFamily="18" charset="0"/>
                  <a:cs typeface="Times New Roman (Hebrew)" pitchFamily="26" charset="0"/>
                </a:defRPr>
              </a:lvl4pPr>
              <a:lvl5pPr marL="2057400" indent="-228600" eaLnBrk="0" hangingPunct="0">
                <a:defRPr sz="2800">
                  <a:solidFill>
                    <a:schemeClr val="tx1"/>
                  </a:solidFill>
                  <a:latin typeface="Times New Roman" panose="02020603050405020304" pitchFamily="18" charset="0"/>
                  <a:cs typeface="Times New Roman (Hebrew)" pitchFamily="26"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9pPr>
            </a:lstStyle>
            <a:p>
              <a:pPr algn="ctr" eaLnBrk="1" hangingPunct="1"/>
              <a:r>
                <a:rPr lang="en-US" altLang="de-DE" sz="1350"/>
                <a:t>OS Kernel</a:t>
              </a:r>
            </a:p>
          </p:txBody>
        </p:sp>
        <p:sp>
          <p:nvSpPr>
            <p:cNvPr id="49164" name="Oval 32"/>
            <p:cNvSpPr>
              <a:spLocks noChangeAspect="1" noChangeArrowheads="1"/>
            </p:cNvSpPr>
            <p:nvPr/>
          </p:nvSpPr>
          <p:spPr bwMode="auto">
            <a:xfrm>
              <a:off x="3233" y="1719"/>
              <a:ext cx="1656" cy="1619"/>
            </a:xfrm>
            <a:prstGeom prst="ellipse">
              <a:avLst/>
            </a:prstGeom>
            <a:solidFill>
              <a:srgbClr val="EECB92"/>
            </a:solidFill>
            <a:ln w="9525">
              <a:solidFill>
                <a:schemeClr val="tx1"/>
              </a:solidFill>
              <a:round/>
              <a:headEnd/>
              <a:tailEnd/>
            </a:ln>
          </p:spPr>
          <p:txBody>
            <a:bodyPr wrap="none" anchor="ctr"/>
            <a:lstStyle>
              <a:lvl1pPr eaLnBrk="0" hangingPunct="0">
                <a:defRPr sz="2800">
                  <a:solidFill>
                    <a:schemeClr val="tx1"/>
                  </a:solidFill>
                  <a:latin typeface="Times New Roman" panose="02020603050405020304" pitchFamily="18" charset="0"/>
                  <a:cs typeface="Times New Roman (Hebrew)" pitchFamily="26" charset="0"/>
                </a:defRPr>
              </a:lvl1pPr>
              <a:lvl2pPr marL="742950" indent="-285750" eaLnBrk="0" hangingPunct="0">
                <a:defRPr sz="2800">
                  <a:solidFill>
                    <a:schemeClr val="tx1"/>
                  </a:solidFill>
                  <a:latin typeface="Times New Roman" panose="02020603050405020304" pitchFamily="18" charset="0"/>
                  <a:cs typeface="Times New Roman (Hebrew)" pitchFamily="26" charset="0"/>
                </a:defRPr>
              </a:lvl2pPr>
              <a:lvl3pPr marL="1143000" indent="-228600" eaLnBrk="0" hangingPunct="0">
                <a:defRPr sz="2800">
                  <a:solidFill>
                    <a:schemeClr val="tx1"/>
                  </a:solidFill>
                  <a:latin typeface="Times New Roman" panose="02020603050405020304" pitchFamily="18" charset="0"/>
                  <a:cs typeface="Times New Roman (Hebrew)" pitchFamily="26" charset="0"/>
                </a:defRPr>
              </a:lvl3pPr>
              <a:lvl4pPr marL="1600200" indent="-228600" eaLnBrk="0" hangingPunct="0">
                <a:defRPr sz="2800">
                  <a:solidFill>
                    <a:schemeClr val="tx1"/>
                  </a:solidFill>
                  <a:latin typeface="Times New Roman" panose="02020603050405020304" pitchFamily="18" charset="0"/>
                  <a:cs typeface="Times New Roman (Hebrew)" pitchFamily="26" charset="0"/>
                </a:defRPr>
              </a:lvl4pPr>
              <a:lvl5pPr marL="2057400" indent="-228600" eaLnBrk="0" hangingPunct="0">
                <a:defRPr sz="2800">
                  <a:solidFill>
                    <a:schemeClr val="tx1"/>
                  </a:solidFill>
                  <a:latin typeface="Times New Roman" panose="02020603050405020304" pitchFamily="18" charset="0"/>
                  <a:cs typeface="Times New Roman (Hebrew)" pitchFamily="26"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9pPr>
            </a:lstStyle>
            <a:p>
              <a:pPr algn="ctr" rtl="1" eaLnBrk="1" hangingPunct="1"/>
              <a:endParaRPr lang="en-US" altLang="de-DE" sz="1500"/>
            </a:p>
          </p:txBody>
        </p:sp>
        <p:sp>
          <p:nvSpPr>
            <p:cNvPr id="49165" name="Oval 33"/>
            <p:cNvSpPr>
              <a:spLocks noChangeAspect="1" noChangeArrowheads="1"/>
            </p:cNvSpPr>
            <p:nvPr/>
          </p:nvSpPr>
          <p:spPr bwMode="auto">
            <a:xfrm>
              <a:off x="3641" y="2131"/>
              <a:ext cx="790" cy="772"/>
            </a:xfrm>
            <a:prstGeom prst="ellipse">
              <a:avLst/>
            </a:prstGeom>
            <a:solidFill>
              <a:srgbClr val="EECB92"/>
            </a:solidFill>
            <a:ln w="9525">
              <a:solidFill>
                <a:schemeClr val="tx1"/>
              </a:solidFill>
              <a:round/>
              <a:headEnd/>
              <a:tailEnd/>
            </a:ln>
          </p:spPr>
          <p:txBody>
            <a:bodyPr wrap="none" anchor="ctr"/>
            <a:lstStyle>
              <a:lvl1pPr eaLnBrk="0" hangingPunct="0">
                <a:defRPr sz="2800">
                  <a:solidFill>
                    <a:schemeClr val="tx1"/>
                  </a:solidFill>
                  <a:latin typeface="Times New Roman" panose="02020603050405020304" pitchFamily="18" charset="0"/>
                  <a:cs typeface="Times New Roman (Hebrew)" pitchFamily="26" charset="0"/>
                </a:defRPr>
              </a:lvl1pPr>
              <a:lvl2pPr marL="742950" indent="-285750" eaLnBrk="0" hangingPunct="0">
                <a:defRPr sz="2800">
                  <a:solidFill>
                    <a:schemeClr val="tx1"/>
                  </a:solidFill>
                  <a:latin typeface="Times New Roman" panose="02020603050405020304" pitchFamily="18" charset="0"/>
                  <a:cs typeface="Times New Roman (Hebrew)" pitchFamily="26" charset="0"/>
                </a:defRPr>
              </a:lvl2pPr>
              <a:lvl3pPr marL="1143000" indent="-228600" eaLnBrk="0" hangingPunct="0">
                <a:defRPr sz="2800">
                  <a:solidFill>
                    <a:schemeClr val="tx1"/>
                  </a:solidFill>
                  <a:latin typeface="Times New Roman" panose="02020603050405020304" pitchFamily="18" charset="0"/>
                  <a:cs typeface="Times New Roman (Hebrew)" pitchFamily="26" charset="0"/>
                </a:defRPr>
              </a:lvl3pPr>
              <a:lvl4pPr marL="1600200" indent="-228600" eaLnBrk="0" hangingPunct="0">
                <a:defRPr sz="2800">
                  <a:solidFill>
                    <a:schemeClr val="tx1"/>
                  </a:solidFill>
                  <a:latin typeface="Times New Roman" panose="02020603050405020304" pitchFamily="18" charset="0"/>
                  <a:cs typeface="Times New Roman (Hebrew)" pitchFamily="26" charset="0"/>
                </a:defRPr>
              </a:lvl4pPr>
              <a:lvl5pPr marL="2057400" indent="-228600" eaLnBrk="0" hangingPunct="0">
                <a:defRPr sz="2800">
                  <a:solidFill>
                    <a:schemeClr val="tx1"/>
                  </a:solidFill>
                  <a:latin typeface="Times New Roman" panose="02020603050405020304" pitchFamily="18" charset="0"/>
                  <a:cs typeface="Times New Roman (Hebrew)" pitchFamily="26"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9pPr>
            </a:lstStyle>
            <a:p>
              <a:pPr algn="ctr" rtl="1" eaLnBrk="1" hangingPunct="1"/>
              <a:endParaRPr lang="en-US" altLang="de-DE" sz="1500"/>
            </a:p>
          </p:txBody>
        </p:sp>
        <p:sp>
          <p:nvSpPr>
            <p:cNvPr id="49166" name="Text Box 34"/>
            <p:cNvSpPr txBox="1">
              <a:spLocks noChangeArrowheads="1"/>
            </p:cNvSpPr>
            <p:nvPr/>
          </p:nvSpPr>
          <p:spPr bwMode="auto">
            <a:xfrm>
              <a:off x="3772" y="2281"/>
              <a:ext cx="654" cy="368"/>
            </a:xfrm>
            <a:prstGeom prst="rect">
              <a:avLst/>
            </a:prstGeom>
            <a:solidFill>
              <a:srgbClr val="EECB9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cs typeface="Times New Roman (Hebrew)" pitchFamily="26" charset="0"/>
                </a:defRPr>
              </a:lvl1pPr>
              <a:lvl2pPr marL="742950" indent="-285750" eaLnBrk="0" hangingPunct="0">
                <a:defRPr sz="2800">
                  <a:solidFill>
                    <a:schemeClr val="tx1"/>
                  </a:solidFill>
                  <a:latin typeface="Times New Roman" panose="02020603050405020304" pitchFamily="18" charset="0"/>
                  <a:cs typeface="Times New Roman (Hebrew)" pitchFamily="26" charset="0"/>
                </a:defRPr>
              </a:lvl2pPr>
              <a:lvl3pPr marL="1143000" indent="-228600" eaLnBrk="0" hangingPunct="0">
                <a:defRPr sz="2800">
                  <a:solidFill>
                    <a:schemeClr val="tx1"/>
                  </a:solidFill>
                  <a:latin typeface="Times New Roman" panose="02020603050405020304" pitchFamily="18" charset="0"/>
                  <a:cs typeface="Times New Roman (Hebrew)" pitchFamily="26" charset="0"/>
                </a:defRPr>
              </a:lvl3pPr>
              <a:lvl4pPr marL="1600200" indent="-228600" eaLnBrk="0" hangingPunct="0">
                <a:defRPr sz="2800">
                  <a:solidFill>
                    <a:schemeClr val="tx1"/>
                  </a:solidFill>
                  <a:latin typeface="Times New Roman" panose="02020603050405020304" pitchFamily="18" charset="0"/>
                  <a:cs typeface="Times New Roman (Hebrew)" pitchFamily="26" charset="0"/>
                </a:defRPr>
              </a:lvl4pPr>
              <a:lvl5pPr marL="2057400" indent="-228600" eaLnBrk="0" hangingPunct="0">
                <a:defRPr sz="2800">
                  <a:solidFill>
                    <a:schemeClr val="tx1"/>
                  </a:solidFill>
                  <a:latin typeface="Times New Roman" panose="02020603050405020304" pitchFamily="18" charset="0"/>
                  <a:cs typeface="Times New Roman (Hebrew)" pitchFamily="26"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9pPr>
            </a:lstStyle>
            <a:p>
              <a:pPr algn="ctr" eaLnBrk="1" hangingPunct="1"/>
              <a:r>
                <a:rPr lang="en-US" altLang="de-DE" sz="1500"/>
                <a:t>Hard</a:t>
              </a:r>
            </a:p>
            <a:p>
              <a:pPr algn="ctr" eaLnBrk="1" hangingPunct="1"/>
              <a:r>
                <a:rPr lang="en-US" altLang="de-DE" sz="1500"/>
                <a:t>ware</a:t>
              </a:r>
            </a:p>
          </p:txBody>
        </p:sp>
        <p:sp>
          <p:nvSpPr>
            <p:cNvPr id="49167" name="Line 35"/>
            <p:cNvSpPr>
              <a:spLocks noChangeShapeType="1"/>
            </p:cNvSpPr>
            <p:nvPr/>
          </p:nvSpPr>
          <p:spPr bwMode="auto">
            <a:xfrm>
              <a:off x="4391" y="3273"/>
              <a:ext cx="210" cy="46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tr-TR" sz="1350"/>
            </a:p>
          </p:txBody>
        </p:sp>
        <p:sp>
          <p:nvSpPr>
            <p:cNvPr id="49168" name="Line 36"/>
            <p:cNvSpPr>
              <a:spLocks noChangeShapeType="1"/>
            </p:cNvSpPr>
            <p:nvPr/>
          </p:nvSpPr>
          <p:spPr bwMode="auto">
            <a:xfrm>
              <a:off x="4819" y="2854"/>
              <a:ext cx="427" cy="3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tr-TR" sz="1350"/>
            </a:p>
          </p:txBody>
        </p:sp>
        <p:sp>
          <p:nvSpPr>
            <p:cNvPr id="49169" name="Line 37"/>
            <p:cNvSpPr>
              <a:spLocks noChangeShapeType="1"/>
            </p:cNvSpPr>
            <p:nvPr/>
          </p:nvSpPr>
          <p:spPr bwMode="auto">
            <a:xfrm>
              <a:off x="4874" y="2361"/>
              <a:ext cx="549" cy="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tr-TR" sz="1350"/>
            </a:p>
          </p:txBody>
        </p:sp>
        <p:sp>
          <p:nvSpPr>
            <p:cNvPr id="49170" name="Line 38"/>
            <p:cNvSpPr>
              <a:spLocks noChangeShapeType="1"/>
            </p:cNvSpPr>
            <p:nvPr/>
          </p:nvSpPr>
          <p:spPr bwMode="auto">
            <a:xfrm flipH="1">
              <a:off x="3437" y="3261"/>
              <a:ext cx="258" cy="43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tr-TR" sz="1350"/>
            </a:p>
          </p:txBody>
        </p:sp>
        <p:sp>
          <p:nvSpPr>
            <p:cNvPr id="49171" name="Line 39"/>
            <p:cNvSpPr>
              <a:spLocks noChangeShapeType="1"/>
            </p:cNvSpPr>
            <p:nvPr/>
          </p:nvSpPr>
          <p:spPr bwMode="auto">
            <a:xfrm flipH="1">
              <a:off x="2916" y="2876"/>
              <a:ext cx="394" cy="34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tr-TR" sz="1350"/>
            </a:p>
          </p:txBody>
        </p:sp>
        <p:sp>
          <p:nvSpPr>
            <p:cNvPr id="49172" name="Line 40"/>
            <p:cNvSpPr>
              <a:spLocks noChangeShapeType="1"/>
            </p:cNvSpPr>
            <p:nvPr/>
          </p:nvSpPr>
          <p:spPr bwMode="auto">
            <a:xfrm>
              <a:off x="2707" y="2382"/>
              <a:ext cx="549" cy="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tr-TR" sz="1350"/>
            </a:p>
          </p:txBody>
        </p:sp>
        <p:sp>
          <p:nvSpPr>
            <p:cNvPr id="49173" name="Line 41"/>
            <p:cNvSpPr>
              <a:spLocks noChangeShapeType="1"/>
            </p:cNvSpPr>
            <p:nvPr/>
          </p:nvSpPr>
          <p:spPr bwMode="auto">
            <a:xfrm>
              <a:off x="2991" y="1678"/>
              <a:ext cx="441" cy="31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tr-TR" sz="1350"/>
            </a:p>
          </p:txBody>
        </p:sp>
        <p:sp>
          <p:nvSpPr>
            <p:cNvPr id="49174" name="Line 42"/>
            <p:cNvSpPr>
              <a:spLocks noChangeShapeType="1"/>
            </p:cNvSpPr>
            <p:nvPr/>
          </p:nvSpPr>
          <p:spPr bwMode="auto">
            <a:xfrm flipH="1">
              <a:off x="4036" y="1183"/>
              <a:ext cx="5" cy="53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tr-TR" sz="1350"/>
            </a:p>
          </p:txBody>
        </p:sp>
        <p:sp>
          <p:nvSpPr>
            <p:cNvPr id="49175" name="Line 44"/>
            <p:cNvSpPr>
              <a:spLocks noChangeShapeType="1"/>
            </p:cNvSpPr>
            <p:nvPr/>
          </p:nvSpPr>
          <p:spPr bwMode="auto">
            <a:xfrm flipH="1">
              <a:off x="4627" y="1551"/>
              <a:ext cx="386" cy="40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tr-TR" sz="1350"/>
            </a:p>
          </p:txBody>
        </p:sp>
        <p:sp>
          <p:nvSpPr>
            <p:cNvPr id="49176" name="Text Box 45"/>
            <p:cNvSpPr txBox="1">
              <a:spLocks noChangeArrowheads="1"/>
            </p:cNvSpPr>
            <p:nvPr/>
          </p:nvSpPr>
          <p:spPr bwMode="auto">
            <a:xfrm>
              <a:off x="3332" y="1473"/>
              <a:ext cx="518" cy="215"/>
            </a:xfrm>
            <a:prstGeom prst="rect">
              <a:avLst/>
            </a:prstGeom>
            <a:solidFill>
              <a:srgbClr val="EECB9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cs typeface="Times New Roman (Hebrew)" pitchFamily="26" charset="0"/>
                </a:defRPr>
              </a:lvl1pPr>
              <a:lvl2pPr marL="742950" indent="-285750" eaLnBrk="0" hangingPunct="0">
                <a:defRPr sz="2800">
                  <a:solidFill>
                    <a:schemeClr val="tx1"/>
                  </a:solidFill>
                  <a:latin typeface="Times New Roman" panose="02020603050405020304" pitchFamily="18" charset="0"/>
                  <a:cs typeface="Times New Roman (Hebrew)" pitchFamily="26" charset="0"/>
                </a:defRPr>
              </a:lvl2pPr>
              <a:lvl3pPr marL="1143000" indent="-228600" eaLnBrk="0" hangingPunct="0">
                <a:defRPr sz="2800">
                  <a:solidFill>
                    <a:schemeClr val="tx1"/>
                  </a:solidFill>
                  <a:latin typeface="Times New Roman" panose="02020603050405020304" pitchFamily="18" charset="0"/>
                  <a:cs typeface="Times New Roman (Hebrew)" pitchFamily="26" charset="0"/>
                </a:defRPr>
              </a:lvl3pPr>
              <a:lvl4pPr marL="1600200" indent="-228600" eaLnBrk="0" hangingPunct="0">
                <a:defRPr sz="2800">
                  <a:solidFill>
                    <a:schemeClr val="tx1"/>
                  </a:solidFill>
                  <a:latin typeface="Times New Roman" panose="02020603050405020304" pitchFamily="18" charset="0"/>
                  <a:cs typeface="Times New Roman (Hebrew)" pitchFamily="26" charset="0"/>
                </a:defRPr>
              </a:lvl4pPr>
              <a:lvl5pPr marL="2057400" indent="-228600" eaLnBrk="0" hangingPunct="0">
                <a:defRPr sz="2800">
                  <a:solidFill>
                    <a:schemeClr val="tx1"/>
                  </a:solidFill>
                  <a:latin typeface="Times New Roman" panose="02020603050405020304" pitchFamily="18" charset="0"/>
                  <a:cs typeface="Times New Roman (Hebrew)" pitchFamily="26"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9pPr>
            </a:lstStyle>
            <a:p>
              <a:pPr algn="ctr" eaLnBrk="1" hangingPunct="1"/>
              <a:r>
                <a:rPr lang="en-US" altLang="de-DE" sz="1500"/>
                <a:t>gcc</a:t>
              </a:r>
            </a:p>
          </p:txBody>
        </p:sp>
        <p:sp>
          <p:nvSpPr>
            <p:cNvPr id="49177" name="Text Box 46"/>
            <p:cNvSpPr txBox="1">
              <a:spLocks noChangeArrowheads="1"/>
            </p:cNvSpPr>
            <p:nvPr/>
          </p:nvSpPr>
          <p:spPr bwMode="auto">
            <a:xfrm>
              <a:off x="4239" y="1441"/>
              <a:ext cx="544" cy="215"/>
            </a:xfrm>
            <a:prstGeom prst="rect">
              <a:avLst/>
            </a:prstGeom>
            <a:solidFill>
              <a:srgbClr val="EECB9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cs typeface="Times New Roman (Hebrew)" pitchFamily="26" charset="0"/>
                </a:defRPr>
              </a:lvl1pPr>
              <a:lvl2pPr marL="742950" indent="-285750" eaLnBrk="0" hangingPunct="0">
                <a:defRPr sz="2800">
                  <a:solidFill>
                    <a:schemeClr val="tx1"/>
                  </a:solidFill>
                  <a:latin typeface="Times New Roman" panose="02020603050405020304" pitchFamily="18" charset="0"/>
                  <a:cs typeface="Times New Roman (Hebrew)" pitchFamily="26" charset="0"/>
                </a:defRPr>
              </a:lvl2pPr>
              <a:lvl3pPr marL="1143000" indent="-228600" eaLnBrk="0" hangingPunct="0">
                <a:defRPr sz="2800">
                  <a:solidFill>
                    <a:schemeClr val="tx1"/>
                  </a:solidFill>
                  <a:latin typeface="Times New Roman" panose="02020603050405020304" pitchFamily="18" charset="0"/>
                  <a:cs typeface="Times New Roman (Hebrew)" pitchFamily="26" charset="0"/>
                </a:defRPr>
              </a:lvl3pPr>
              <a:lvl4pPr marL="1600200" indent="-228600" eaLnBrk="0" hangingPunct="0">
                <a:defRPr sz="2800">
                  <a:solidFill>
                    <a:schemeClr val="tx1"/>
                  </a:solidFill>
                  <a:latin typeface="Times New Roman" panose="02020603050405020304" pitchFamily="18" charset="0"/>
                  <a:cs typeface="Times New Roman (Hebrew)" pitchFamily="26" charset="0"/>
                </a:defRPr>
              </a:lvl4pPr>
              <a:lvl5pPr marL="2057400" indent="-228600" eaLnBrk="0" hangingPunct="0">
                <a:defRPr sz="2800">
                  <a:solidFill>
                    <a:schemeClr val="tx1"/>
                  </a:solidFill>
                  <a:latin typeface="Times New Roman" panose="02020603050405020304" pitchFamily="18" charset="0"/>
                  <a:cs typeface="Times New Roman (Hebrew)" pitchFamily="26"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9pPr>
            </a:lstStyle>
            <a:p>
              <a:pPr algn="ctr" eaLnBrk="1" hangingPunct="1"/>
              <a:r>
                <a:rPr lang="en-US" altLang="de-DE" sz="1500"/>
                <a:t>gdb</a:t>
              </a:r>
            </a:p>
          </p:txBody>
        </p:sp>
        <p:sp>
          <p:nvSpPr>
            <p:cNvPr id="49178" name="Text Box 47"/>
            <p:cNvSpPr txBox="1">
              <a:spLocks noChangeArrowheads="1"/>
            </p:cNvSpPr>
            <p:nvPr/>
          </p:nvSpPr>
          <p:spPr bwMode="auto">
            <a:xfrm>
              <a:off x="4491" y="3175"/>
              <a:ext cx="763" cy="215"/>
            </a:xfrm>
            <a:prstGeom prst="rect">
              <a:avLst/>
            </a:prstGeom>
            <a:solidFill>
              <a:srgbClr val="EECB9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cs typeface="Times New Roman (Hebrew)" pitchFamily="26" charset="0"/>
                </a:defRPr>
              </a:lvl1pPr>
              <a:lvl2pPr marL="742950" indent="-285750" eaLnBrk="0" hangingPunct="0">
                <a:defRPr sz="2800">
                  <a:solidFill>
                    <a:schemeClr val="tx1"/>
                  </a:solidFill>
                  <a:latin typeface="Times New Roman" panose="02020603050405020304" pitchFamily="18" charset="0"/>
                  <a:cs typeface="Times New Roman (Hebrew)" pitchFamily="26" charset="0"/>
                </a:defRPr>
              </a:lvl2pPr>
              <a:lvl3pPr marL="1143000" indent="-228600" eaLnBrk="0" hangingPunct="0">
                <a:defRPr sz="2800">
                  <a:solidFill>
                    <a:schemeClr val="tx1"/>
                  </a:solidFill>
                  <a:latin typeface="Times New Roman" panose="02020603050405020304" pitchFamily="18" charset="0"/>
                  <a:cs typeface="Times New Roman (Hebrew)" pitchFamily="26" charset="0"/>
                </a:defRPr>
              </a:lvl3pPr>
              <a:lvl4pPr marL="1600200" indent="-228600" eaLnBrk="0" hangingPunct="0">
                <a:defRPr sz="2800">
                  <a:solidFill>
                    <a:schemeClr val="tx1"/>
                  </a:solidFill>
                  <a:latin typeface="Times New Roman" panose="02020603050405020304" pitchFamily="18" charset="0"/>
                  <a:cs typeface="Times New Roman (Hebrew)" pitchFamily="26" charset="0"/>
                </a:defRPr>
              </a:lvl4pPr>
              <a:lvl5pPr marL="2057400" indent="-228600" eaLnBrk="0" hangingPunct="0">
                <a:defRPr sz="2800">
                  <a:solidFill>
                    <a:schemeClr val="tx1"/>
                  </a:solidFill>
                  <a:latin typeface="Times New Roman" panose="02020603050405020304" pitchFamily="18" charset="0"/>
                  <a:cs typeface="Times New Roman (Hebrew)" pitchFamily="26"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9pPr>
            </a:lstStyle>
            <a:p>
              <a:pPr algn="ctr" eaLnBrk="1" hangingPunct="1"/>
              <a:r>
                <a:rPr lang="en-US" altLang="de-DE" sz="1500"/>
                <a:t>emacs</a:t>
              </a:r>
            </a:p>
          </p:txBody>
        </p:sp>
        <p:sp>
          <p:nvSpPr>
            <p:cNvPr id="49179" name="Text Box 48"/>
            <p:cNvSpPr txBox="1">
              <a:spLocks noChangeArrowheads="1"/>
            </p:cNvSpPr>
            <p:nvPr/>
          </p:nvSpPr>
          <p:spPr bwMode="auto">
            <a:xfrm>
              <a:off x="2838" y="2624"/>
              <a:ext cx="383" cy="215"/>
            </a:xfrm>
            <a:prstGeom prst="rect">
              <a:avLst/>
            </a:prstGeom>
            <a:solidFill>
              <a:srgbClr val="EECB9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cs typeface="Times New Roman (Hebrew)" pitchFamily="26" charset="0"/>
                </a:defRPr>
              </a:lvl1pPr>
              <a:lvl2pPr marL="742950" indent="-285750" eaLnBrk="0" hangingPunct="0">
                <a:defRPr sz="2800">
                  <a:solidFill>
                    <a:schemeClr val="tx1"/>
                  </a:solidFill>
                  <a:latin typeface="Times New Roman" panose="02020603050405020304" pitchFamily="18" charset="0"/>
                  <a:cs typeface="Times New Roman (Hebrew)" pitchFamily="26" charset="0"/>
                </a:defRPr>
              </a:lvl2pPr>
              <a:lvl3pPr marL="1143000" indent="-228600" eaLnBrk="0" hangingPunct="0">
                <a:defRPr sz="2800">
                  <a:solidFill>
                    <a:schemeClr val="tx1"/>
                  </a:solidFill>
                  <a:latin typeface="Times New Roman" panose="02020603050405020304" pitchFamily="18" charset="0"/>
                  <a:cs typeface="Times New Roman (Hebrew)" pitchFamily="26" charset="0"/>
                </a:defRPr>
              </a:lvl3pPr>
              <a:lvl4pPr marL="1600200" indent="-228600" eaLnBrk="0" hangingPunct="0">
                <a:defRPr sz="2800">
                  <a:solidFill>
                    <a:schemeClr val="tx1"/>
                  </a:solidFill>
                  <a:latin typeface="Times New Roman" panose="02020603050405020304" pitchFamily="18" charset="0"/>
                  <a:cs typeface="Times New Roman (Hebrew)" pitchFamily="26" charset="0"/>
                </a:defRPr>
              </a:lvl4pPr>
              <a:lvl5pPr marL="2057400" indent="-228600" eaLnBrk="0" hangingPunct="0">
                <a:defRPr sz="2800">
                  <a:solidFill>
                    <a:schemeClr val="tx1"/>
                  </a:solidFill>
                  <a:latin typeface="Times New Roman" panose="02020603050405020304" pitchFamily="18" charset="0"/>
                  <a:cs typeface="Times New Roman (Hebrew)" pitchFamily="26"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9pPr>
            </a:lstStyle>
            <a:p>
              <a:pPr algn="ctr" eaLnBrk="1" hangingPunct="1"/>
              <a:r>
                <a:rPr lang="en-US" altLang="de-DE" sz="1500"/>
                <a:t>vi</a:t>
              </a:r>
            </a:p>
          </p:txBody>
        </p:sp>
        <p:sp>
          <p:nvSpPr>
            <p:cNvPr id="49180" name="Text Box 49"/>
            <p:cNvSpPr txBox="1">
              <a:spLocks noChangeArrowheads="1"/>
            </p:cNvSpPr>
            <p:nvPr/>
          </p:nvSpPr>
          <p:spPr bwMode="auto">
            <a:xfrm>
              <a:off x="4897" y="2601"/>
              <a:ext cx="579" cy="215"/>
            </a:xfrm>
            <a:prstGeom prst="rect">
              <a:avLst/>
            </a:prstGeom>
            <a:solidFill>
              <a:srgbClr val="EECB9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cs typeface="Times New Roman (Hebrew)" pitchFamily="26" charset="0"/>
                </a:defRPr>
              </a:lvl1pPr>
              <a:lvl2pPr marL="742950" indent="-285750" eaLnBrk="0" hangingPunct="0">
                <a:defRPr sz="2800">
                  <a:solidFill>
                    <a:schemeClr val="tx1"/>
                  </a:solidFill>
                  <a:latin typeface="Times New Roman" panose="02020603050405020304" pitchFamily="18" charset="0"/>
                  <a:cs typeface="Times New Roman (Hebrew)" pitchFamily="26" charset="0"/>
                </a:defRPr>
              </a:lvl2pPr>
              <a:lvl3pPr marL="1143000" indent="-228600" eaLnBrk="0" hangingPunct="0">
                <a:defRPr sz="2800">
                  <a:solidFill>
                    <a:schemeClr val="tx1"/>
                  </a:solidFill>
                  <a:latin typeface="Times New Roman" panose="02020603050405020304" pitchFamily="18" charset="0"/>
                  <a:cs typeface="Times New Roman (Hebrew)" pitchFamily="26" charset="0"/>
                </a:defRPr>
              </a:lvl3pPr>
              <a:lvl4pPr marL="1600200" indent="-228600" eaLnBrk="0" hangingPunct="0">
                <a:defRPr sz="2800">
                  <a:solidFill>
                    <a:schemeClr val="tx1"/>
                  </a:solidFill>
                  <a:latin typeface="Times New Roman" panose="02020603050405020304" pitchFamily="18" charset="0"/>
                  <a:cs typeface="Times New Roman (Hebrew)" pitchFamily="26" charset="0"/>
                </a:defRPr>
              </a:lvl4pPr>
              <a:lvl5pPr marL="2057400" indent="-228600" eaLnBrk="0" hangingPunct="0">
                <a:defRPr sz="2800">
                  <a:solidFill>
                    <a:schemeClr val="tx1"/>
                  </a:solidFill>
                  <a:latin typeface="Times New Roman" panose="02020603050405020304" pitchFamily="18" charset="0"/>
                  <a:cs typeface="Times New Roman (Hebrew)" pitchFamily="26"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9pPr>
            </a:lstStyle>
            <a:p>
              <a:pPr algn="ctr" eaLnBrk="1" hangingPunct="1"/>
              <a:r>
                <a:rPr lang="en-US" altLang="de-DE" sz="1500"/>
                <a:t>date</a:t>
              </a:r>
            </a:p>
          </p:txBody>
        </p:sp>
        <p:sp>
          <p:nvSpPr>
            <p:cNvPr id="49181" name="Text Box 50"/>
            <p:cNvSpPr txBox="1">
              <a:spLocks noChangeArrowheads="1"/>
            </p:cNvSpPr>
            <p:nvPr/>
          </p:nvSpPr>
          <p:spPr bwMode="auto">
            <a:xfrm>
              <a:off x="4833" y="1946"/>
              <a:ext cx="604" cy="215"/>
            </a:xfrm>
            <a:prstGeom prst="rect">
              <a:avLst/>
            </a:prstGeom>
            <a:solidFill>
              <a:srgbClr val="EECB9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cs typeface="Times New Roman (Hebrew)" pitchFamily="26" charset="0"/>
                </a:defRPr>
              </a:lvl1pPr>
              <a:lvl2pPr marL="742950" indent="-285750" eaLnBrk="0" hangingPunct="0">
                <a:defRPr sz="2800">
                  <a:solidFill>
                    <a:schemeClr val="tx1"/>
                  </a:solidFill>
                  <a:latin typeface="Times New Roman" panose="02020603050405020304" pitchFamily="18" charset="0"/>
                  <a:cs typeface="Times New Roman (Hebrew)" pitchFamily="26" charset="0"/>
                </a:defRPr>
              </a:lvl2pPr>
              <a:lvl3pPr marL="1143000" indent="-228600" eaLnBrk="0" hangingPunct="0">
                <a:defRPr sz="2800">
                  <a:solidFill>
                    <a:schemeClr val="tx1"/>
                  </a:solidFill>
                  <a:latin typeface="Times New Roman" panose="02020603050405020304" pitchFamily="18" charset="0"/>
                  <a:cs typeface="Times New Roman (Hebrew)" pitchFamily="26" charset="0"/>
                </a:defRPr>
              </a:lvl3pPr>
              <a:lvl4pPr marL="1600200" indent="-228600" eaLnBrk="0" hangingPunct="0">
                <a:defRPr sz="2800">
                  <a:solidFill>
                    <a:schemeClr val="tx1"/>
                  </a:solidFill>
                  <a:latin typeface="Times New Roman" panose="02020603050405020304" pitchFamily="18" charset="0"/>
                  <a:cs typeface="Times New Roman (Hebrew)" pitchFamily="26" charset="0"/>
                </a:defRPr>
              </a:lvl4pPr>
              <a:lvl5pPr marL="2057400" indent="-228600" eaLnBrk="0" hangingPunct="0">
                <a:defRPr sz="2800">
                  <a:solidFill>
                    <a:schemeClr val="tx1"/>
                  </a:solidFill>
                  <a:latin typeface="Times New Roman" panose="02020603050405020304" pitchFamily="18" charset="0"/>
                  <a:cs typeface="Times New Roman (Hebrew)" pitchFamily="26"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9pPr>
            </a:lstStyle>
            <a:p>
              <a:pPr algn="ctr" eaLnBrk="1" hangingPunct="1"/>
              <a:r>
                <a:rPr lang="en-US" altLang="de-DE" sz="1500"/>
                <a:t>grep</a:t>
              </a:r>
            </a:p>
          </p:txBody>
        </p:sp>
        <p:sp>
          <p:nvSpPr>
            <p:cNvPr id="49182" name="Text Box 51"/>
            <p:cNvSpPr txBox="1">
              <a:spLocks noChangeArrowheads="1"/>
            </p:cNvSpPr>
            <p:nvPr/>
          </p:nvSpPr>
          <p:spPr bwMode="auto">
            <a:xfrm>
              <a:off x="3014" y="3140"/>
              <a:ext cx="726" cy="215"/>
            </a:xfrm>
            <a:prstGeom prst="rect">
              <a:avLst/>
            </a:prstGeom>
            <a:solidFill>
              <a:srgbClr val="EECB9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cs typeface="Times New Roman (Hebrew)" pitchFamily="26" charset="0"/>
                </a:defRPr>
              </a:lvl1pPr>
              <a:lvl2pPr marL="742950" indent="-285750" eaLnBrk="0" hangingPunct="0">
                <a:defRPr sz="2800">
                  <a:solidFill>
                    <a:schemeClr val="tx1"/>
                  </a:solidFill>
                  <a:latin typeface="Times New Roman" panose="02020603050405020304" pitchFamily="18" charset="0"/>
                  <a:cs typeface="Times New Roman (Hebrew)" pitchFamily="26" charset="0"/>
                </a:defRPr>
              </a:lvl2pPr>
              <a:lvl3pPr marL="1143000" indent="-228600" eaLnBrk="0" hangingPunct="0">
                <a:defRPr sz="2800">
                  <a:solidFill>
                    <a:schemeClr val="tx1"/>
                  </a:solidFill>
                  <a:latin typeface="Times New Roman" panose="02020603050405020304" pitchFamily="18" charset="0"/>
                  <a:cs typeface="Times New Roman (Hebrew)" pitchFamily="26" charset="0"/>
                </a:defRPr>
              </a:lvl3pPr>
              <a:lvl4pPr marL="1600200" indent="-228600" eaLnBrk="0" hangingPunct="0">
                <a:defRPr sz="2800">
                  <a:solidFill>
                    <a:schemeClr val="tx1"/>
                  </a:solidFill>
                  <a:latin typeface="Times New Roman" panose="02020603050405020304" pitchFamily="18" charset="0"/>
                  <a:cs typeface="Times New Roman (Hebrew)" pitchFamily="26" charset="0"/>
                </a:defRPr>
              </a:lvl4pPr>
              <a:lvl5pPr marL="2057400" indent="-228600" eaLnBrk="0" hangingPunct="0">
                <a:defRPr sz="2800">
                  <a:solidFill>
                    <a:schemeClr val="tx1"/>
                  </a:solidFill>
                  <a:latin typeface="Times New Roman" panose="02020603050405020304" pitchFamily="18" charset="0"/>
                  <a:cs typeface="Times New Roman (Hebrew)" pitchFamily="26"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9pPr>
            </a:lstStyle>
            <a:p>
              <a:pPr algn="ctr" eaLnBrk="1" hangingPunct="1"/>
              <a:r>
                <a:rPr lang="en-US" altLang="de-DE" sz="1500"/>
                <a:t>xterm</a:t>
              </a:r>
            </a:p>
          </p:txBody>
        </p:sp>
        <p:sp>
          <p:nvSpPr>
            <p:cNvPr id="49183" name="Text Box 52"/>
            <p:cNvSpPr txBox="1">
              <a:spLocks noChangeArrowheads="1"/>
            </p:cNvSpPr>
            <p:nvPr/>
          </p:nvSpPr>
          <p:spPr bwMode="auto">
            <a:xfrm>
              <a:off x="3672" y="3452"/>
              <a:ext cx="971" cy="215"/>
            </a:xfrm>
            <a:prstGeom prst="rect">
              <a:avLst/>
            </a:prstGeom>
            <a:solidFill>
              <a:srgbClr val="EECB9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cs typeface="Times New Roman (Hebrew)" pitchFamily="26" charset="0"/>
                </a:defRPr>
              </a:lvl1pPr>
              <a:lvl2pPr marL="742950" indent="-285750" eaLnBrk="0" hangingPunct="0">
                <a:defRPr sz="2800">
                  <a:solidFill>
                    <a:schemeClr val="tx1"/>
                  </a:solidFill>
                  <a:latin typeface="Times New Roman" panose="02020603050405020304" pitchFamily="18" charset="0"/>
                  <a:cs typeface="Times New Roman (Hebrew)" pitchFamily="26" charset="0"/>
                </a:defRPr>
              </a:lvl2pPr>
              <a:lvl3pPr marL="1143000" indent="-228600" eaLnBrk="0" hangingPunct="0">
                <a:defRPr sz="2800">
                  <a:solidFill>
                    <a:schemeClr val="tx1"/>
                  </a:solidFill>
                  <a:latin typeface="Times New Roman" panose="02020603050405020304" pitchFamily="18" charset="0"/>
                  <a:cs typeface="Times New Roman (Hebrew)" pitchFamily="26" charset="0"/>
                </a:defRPr>
              </a:lvl3pPr>
              <a:lvl4pPr marL="1600200" indent="-228600" eaLnBrk="0" hangingPunct="0">
                <a:defRPr sz="2800">
                  <a:solidFill>
                    <a:schemeClr val="tx1"/>
                  </a:solidFill>
                  <a:latin typeface="Times New Roman" panose="02020603050405020304" pitchFamily="18" charset="0"/>
                  <a:cs typeface="Times New Roman (Hebrew)" pitchFamily="26" charset="0"/>
                </a:defRPr>
              </a:lvl4pPr>
              <a:lvl5pPr marL="2057400" indent="-228600" eaLnBrk="0" hangingPunct="0">
                <a:defRPr sz="2800">
                  <a:solidFill>
                    <a:schemeClr val="tx1"/>
                  </a:solidFill>
                  <a:latin typeface="Times New Roman" panose="02020603050405020304" pitchFamily="18" charset="0"/>
                  <a:cs typeface="Times New Roman (Hebrew)" pitchFamily="26"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9pPr>
            </a:lstStyle>
            <a:p>
              <a:pPr algn="ctr" eaLnBrk="1" hangingPunct="1"/>
              <a:r>
                <a:rPr lang="en-US" altLang="de-DE" sz="1500"/>
                <a:t>netscape</a:t>
              </a:r>
            </a:p>
          </p:txBody>
        </p:sp>
        <p:sp>
          <p:nvSpPr>
            <p:cNvPr id="49184" name="Text Box 53"/>
            <p:cNvSpPr txBox="1">
              <a:spLocks noChangeArrowheads="1"/>
            </p:cNvSpPr>
            <p:nvPr/>
          </p:nvSpPr>
          <p:spPr bwMode="auto">
            <a:xfrm>
              <a:off x="2853" y="2003"/>
              <a:ext cx="527" cy="215"/>
            </a:xfrm>
            <a:prstGeom prst="rect">
              <a:avLst/>
            </a:prstGeom>
            <a:solidFill>
              <a:srgbClr val="EECB9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cs typeface="Times New Roman (Hebrew)" pitchFamily="26" charset="0"/>
                </a:defRPr>
              </a:lvl1pPr>
              <a:lvl2pPr marL="742950" indent="-285750" eaLnBrk="0" hangingPunct="0">
                <a:defRPr sz="2800">
                  <a:solidFill>
                    <a:schemeClr val="tx1"/>
                  </a:solidFill>
                  <a:latin typeface="Times New Roman" panose="02020603050405020304" pitchFamily="18" charset="0"/>
                  <a:cs typeface="Times New Roman (Hebrew)" pitchFamily="26" charset="0"/>
                </a:defRPr>
              </a:lvl2pPr>
              <a:lvl3pPr marL="1143000" indent="-228600" eaLnBrk="0" hangingPunct="0">
                <a:defRPr sz="2800">
                  <a:solidFill>
                    <a:schemeClr val="tx1"/>
                  </a:solidFill>
                  <a:latin typeface="Times New Roman" panose="02020603050405020304" pitchFamily="18" charset="0"/>
                  <a:cs typeface="Times New Roman (Hebrew)" pitchFamily="26" charset="0"/>
                </a:defRPr>
              </a:lvl3pPr>
              <a:lvl4pPr marL="1600200" indent="-228600" eaLnBrk="0" hangingPunct="0">
                <a:defRPr sz="2800">
                  <a:solidFill>
                    <a:schemeClr val="tx1"/>
                  </a:solidFill>
                  <a:latin typeface="Times New Roman" panose="02020603050405020304" pitchFamily="18" charset="0"/>
                  <a:cs typeface="Times New Roman (Hebrew)" pitchFamily="26" charset="0"/>
                </a:defRPr>
              </a:lvl4pPr>
              <a:lvl5pPr marL="2057400" indent="-228600" eaLnBrk="0" hangingPunct="0">
                <a:defRPr sz="2800">
                  <a:solidFill>
                    <a:schemeClr val="tx1"/>
                  </a:solidFill>
                  <a:latin typeface="Times New Roman" panose="02020603050405020304" pitchFamily="18" charset="0"/>
                  <a:cs typeface="Times New Roman (Hebrew)" pitchFamily="26"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9pPr>
            </a:lstStyle>
            <a:p>
              <a:pPr algn="ctr" eaLnBrk="1" hangingPunct="1"/>
              <a:r>
                <a:rPr lang="en-US" altLang="de-DE" sz="1500"/>
                <a:t>diff</a:t>
              </a:r>
            </a:p>
          </p:txBody>
        </p:sp>
      </p:grpSp>
      <p:sp>
        <p:nvSpPr>
          <p:cNvPr id="49161"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Times New Roman" panose="02020603050405020304" pitchFamily="18" charset="0"/>
                <a:cs typeface="Times New Roman (Hebrew)" pitchFamily="26" charset="0"/>
              </a:defRPr>
            </a:lvl1pPr>
            <a:lvl2pPr marL="557213" indent="-214313" eaLnBrk="0" hangingPunct="0">
              <a:defRPr sz="2100">
                <a:solidFill>
                  <a:schemeClr val="tx1"/>
                </a:solidFill>
                <a:latin typeface="Times New Roman" panose="02020603050405020304" pitchFamily="18" charset="0"/>
                <a:cs typeface="Times New Roman (Hebrew)" pitchFamily="26" charset="0"/>
              </a:defRPr>
            </a:lvl2pPr>
            <a:lvl3pPr marL="857250" indent="-171450" eaLnBrk="0" hangingPunct="0">
              <a:defRPr sz="2100">
                <a:solidFill>
                  <a:schemeClr val="tx1"/>
                </a:solidFill>
                <a:latin typeface="Times New Roman" panose="02020603050405020304" pitchFamily="18" charset="0"/>
                <a:cs typeface="Times New Roman (Hebrew)" pitchFamily="26" charset="0"/>
              </a:defRPr>
            </a:lvl3pPr>
            <a:lvl4pPr marL="1200150" indent="-171450" eaLnBrk="0" hangingPunct="0">
              <a:defRPr sz="2100">
                <a:solidFill>
                  <a:schemeClr val="tx1"/>
                </a:solidFill>
                <a:latin typeface="Times New Roman" panose="02020603050405020304" pitchFamily="18" charset="0"/>
                <a:cs typeface="Times New Roman (Hebrew)" pitchFamily="26" charset="0"/>
              </a:defRPr>
            </a:lvl4pPr>
            <a:lvl5pPr marL="1543050" indent="-171450" eaLnBrk="0" hangingPunct="0">
              <a:defRPr sz="2100">
                <a:solidFill>
                  <a:schemeClr val="tx1"/>
                </a:solidFill>
                <a:latin typeface="Times New Roman" panose="02020603050405020304" pitchFamily="18" charset="0"/>
                <a:cs typeface="Times New Roman (Hebrew)" pitchFamily="26" charset="0"/>
              </a:defRPr>
            </a:lvl5pPr>
            <a:lvl6pPr marL="18859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6pPr>
            <a:lvl7pPr marL="22288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7pPr>
            <a:lvl8pPr marL="25717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8pPr>
            <a:lvl9pPr marL="29146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9pPr>
          </a:lstStyle>
          <a:p>
            <a:pPr eaLnBrk="1" hangingPunct="1"/>
            <a:fld id="{B0BD9AC8-51AE-4364-A3C2-EA1E8C977902}" type="slidenum">
              <a:rPr lang="en-US" altLang="de-DE" sz="1050"/>
              <a:pPr eaLnBrk="1" hangingPunct="1"/>
              <a:t>159</a:t>
            </a:fld>
            <a:endParaRPr lang="en-US" altLang="de-DE" sz="1050"/>
          </a:p>
        </p:txBody>
      </p:sp>
      <p:pic>
        <p:nvPicPr>
          <p:cNvPr id="38" name="Grafik 3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39" name="Grafik 3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26114305"/>
      </p:ext>
    </p:extLst>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2521744" y="500062"/>
            <a:ext cx="4414838" cy="852488"/>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altLang="de-DE" sz="3200">
                <a:solidFill>
                  <a:schemeClr val="tx1"/>
                </a:solidFill>
                <a:latin typeface="Times New Roman" panose="02020603050405020304" pitchFamily="18" charset="0"/>
                <a:cs typeface="Times New Roman" panose="02020603050405020304" pitchFamily="18" charset="0"/>
              </a:rPr>
              <a:t>A better picture</a:t>
            </a:r>
          </a:p>
        </p:txBody>
      </p:sp>
      <p:grpSp>
        <p:nvGrpSpPr>
          <p:cNvPr id="50179" name="Group 41"/>
          <p:cNvGrpSpPr>
            <a:grpSpLocks/>
          </p:cNvGrpSpPr>
          <p:nvPr/>
        </p:nvGrpSpPr>
        <p:grpSpPr bwMode="auto">
          <a:xfrm>
            <a:off x="2209801" y="1690687"/>
            <a:ext cx="3003948" cy="4252913"/>
            <a:chOff x="728" y="1849"/>
            <a:chExt cx="2638" cy="1982"/>
          </a:xfrm>
        </p:grpSpPr>
        <p:sp>
          <p:nvSpPr>
            <p:cNvPr id="50184" name="Rectangle 17"/>
            <p:cNvSpPr>
              <a:spLocks noChangeArrowheads="1"/>
            </p:cNvSpPr>
            <p:nvPr/>
          </p:nvSpPr>
          <p:spPr bwMode="auto">
            <a:xfrm>
              <a:off x="734" y="3303"/>
              <a:ext cx="2461" cy="528"/>
            </a:xfrm>
            <a:prstGeom prst="rect">
              <a:avLst/>
            </a:prstGeom>
            <a:solidFill>
              <a:schemeClr val="bg1"/>
            </a:solidFill>
            <a:ln w="9525">
              <a:miter lim="800000"/>
              <a:headEnd/>
              <a:tailEnd/>
            </a:ln>
            <a:scene3d>
              <a:camera prst="legacyObliqueTopRight"/>
              <a:lightRig rig="legacyFlat3" dir="b"/>
            </a:scene3d>
            <a:sp3d extrusionH="1154100" prstMaterial="legacyMatte">
              <a:bevelT w="13500" h="13500" prst="angle"/>
              <a:bevelB w="13500" h="13500" prst="angle"/>
              <a:extrusionClr>
                <a:schemeClr val="bg1"/>
              </a:extrusionClr>
              <a:contourClr>
                <a:schemeClr val="bg1"/>
              </a:contourClr>
            </a:sp3d>
          </p:spPr>
          <p:txBody>
            <a:bodyPr wrap="none" anchor="ctr">
              <a:flatTx/>
            </a:bodyPr>
            <a:lstStyle>
              <a:lvl1pPr eaLnBrk="0" hangingPunct="0">
                <a:defRPr sz="2800">
                  <a:solidFill>
                    <a:schemeClr val="tx1"/>
                  </a:solidFill>
                  <a:latin typeface="Times New Roman" panose="02020603050405020304" pitchFamily="18" charset="0"/>
                  <a:cs typeface="Times New Roman (Hebrew)" pitchFamily="26" charset="0"/>
                </a:defRPr>
              </a:lvl1pPr>
              <a:lvl2pPr marL="742950" indent="-285750" eaLnBrk="0" hangingPunct="0">
                <a:defRPr sz="2800">
                  <a:solidFill>
                    <a:schemeClr val="tx1"/>
                  </a:solidFill>
                  <a:latin typeface="Times New Roman" panose="02020603050405020304" pitchFamily="18" charset="0"/>
                  <a:cs typeface="Times New Roman (Hebrew)" pitchFamily="26" charset="0"/>
                </a:defRPr>
              </a:lvl2pPr>
              <a:lvl3pPr marL="1143000" indent="-228600" eaLnBrk="0" hangingPunct="0">
                <a:defRPr sz="2800">
                  <a:solidFill>
                    <a:schemeClr val="tx1"/>
                  </a:solidFill>
                  <a:latin typeface="Times New Roman" panose="02020603050405020304" pitchFamily="18" charset="0"/>
                  <a:cs typeface="Times New Roman (Hebrew)" pitchFamily="26" charset="0"/>
                </a:defRPr>
              </a:lvl3pPr>
              <a:lvl4pPr marL="1600200" indent="-228600" eaLnBrk="0" hangingPunct="0">
                <a:defRPr sz="2800">
                  <a:solidFill>
                    <a:schemeClr val="tx1"/>
                  </a:solidFill>
                  <a:latin typeface="Times New Roman" panose="02020603050405020304" pitchFamily="18" charset="0"/>
                  <a:cs typeface="Times New Roman (Hebrew)" pitchFamily="26" charset="0"/>
                </a:defRPr>
              </a:lvl4pPr>
              <a:lvl5pPr marL="2057400" indent="-228600" eaLnBrk="0" hangingPunct="0">
                <a:defRPr sz="2800">
                  <a:solidFill>
                    <a:schemeClr val="tx1"/>
                  </a:solidFill>
                  <a:latin typeface="Times New Roman" panose="02020603050405020304" pitchFamily="18" charset="0"/>
                  <a:cs typeface="Times New Roman (Hebrew)" pitchFamily="26"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9pPr>
            </a:lstStyle>
            <a:p>
              <a:pPr algn="ctr" rtl="1" eaLnBrk="1" hangingPunct="1"/>
              <a:endParaRPr lang="en-US" altLang="de-DE" sz="1500">
                <a:latin typeface="Tahoma" panose="020B0604030504040204" pitchFamily="34" charset="0"/>
              </a:endParaRPr>
            </a:p>
          </p:txBody>
        </p:sp>
        <p:sp>
          <p:nvSpPr>
            <p:cNvPr id="50185" name="Rectangle 18"/>
            <p:cNvSpPr>
              <a:spLocks noChangeArrowheads="1"/>
            </p:cNvSpPr>
            <p:nvPr/>
          </p:nvSpPr>
          <p:spPr bwMode="auto">
            <a:xfrm rot="-5400000">
              <a:off x="712" y="2054"/>
              <a:ext cx="1277" cy="1245"/>
            </a:xfrm>
            <a:prstGeom prst="rect">
              <a:avLst/>
            </a:prstGeom>
            <a:solidFill>
              <a:schemeClr val="accent1"/>
            </a:solidFill>
            <a:ln w="9525">
              <a:miter lim="800000"/>
              <a:headEnd/>
              <a:tailEnd/>
            </a:ln>
            <a:scene3d>
              <a:camera prst="legacyObliqueTopRight"/>
              <a:lightRig rig="legacyFlat3" dir="b"/>
            </a:scene3d>
            <a:sp3d extrusionH="430200" prstMaterial="legacyMatte">
              <a:bevelT w="13500" h="13500" prst="angle"/>
              <a:bevelB w="13500" h="13500" prst="angle"/>
              <a:extrusionClr>
                <a:schemeClr val="bg1"/>
              </a:extrusionClr>
              <a:contourClr>
                <a:schemeClr val="accent1"/>
              </a:contourClr>
            </a:sp3d>
          </p:spPr>
          <p:txBody>
            <a:bodyPr wrap="none" anchor="ctr">
              <a:flatTx/>
            </a:bodyPr>
            <a:lstStyle>
              <a:lvl1pPr eaLnBrk="0" hangingPunct="0">
                <a:defRPr sz="2800">
                  <a:solidFill>
                    <a:schemeClr val="tx1"/>
                  </a:solidFill>
                  <a:latin typeface="Times New Roman" panose="02020603050405020304" pitchFamily="18" charset="0"/>
                  <a:cs typeface="Times New Roman (Hebrew)" pitchFamily="26" charset="0"/>
                </a:defRPr>
              </a:lvl1pPr>
              <a:lvl2pPr marL="742950" indent="-285750" eaLnBrk="0" hangingPunct="0">
                <a:defRPr sz="2800">
                  <a:solidFill>
                    <a:schemeClr val="tx1"/>
                  </a:solidFill>
                  <a:latin typeface="Times New Roman" panose="02020603050405020304" pitchFamily="18" charset="0"/>
                  <a:cs typeface="Times New Roman (Hebrew)" pitchFamily="26" charset="0"/>
                </a:defRPr>
              </a:lvl2pPr>
              <a:lvl3pPr marL="1143000" indent="-228600" eaLnBrk="0" hangingPunct="0">
                <a:defRPr sz="2800">
                  <a:solidFill>
                    <a:schemeClr val="tx1"/>
                  </a:solidFill>
                  <a:latin typeface="Times New Roman" panose="02020603050405020304" pitchFamily="18" charset="0"/>
                  <a:cs typeface="Times New Roman (Hebrew)" pitchFamily="26" charset="0"/>
                </a:defRPr>
              </a:lvl3pPr>
              <a:lvl4pPr marL="1600200" indent="-228600" eaLnBrk="0" hangingPunct="0">
                <a:defRPr sz="2800">
                  <a:solidFill>
                    <a:schemeClr val="tx1"/>
                  </a:solidFill>
                  <a:latin typeface="Times New Roman" panose="02020603050405020304" pitchFamily="18" charset="0"/>
                  <a:cs typeface="Times New Roman (Hebrew)" pitchFamily="26" charset="0"/>
                </a:defRPr>
              </a:lvl4pPr>
              <a:lvl5pPr marL="2057400" indent="-228600" eaLnBrk="0" hangingPunct="0">
                <a:defRPr sz="2800">
                  <a:solidFill>
                    <a:schemeClr val="tx1"/>
                  </a:solidFill>
                  <a:latin typeface="Times New Roman" panose="02020603050405020304" pitchFamily="18" charset="0"/>
                  <a:cs typeface="Times New Roman (Hebrew)" pitchFamily="26"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9pPr>
            </a:lstStyle>
            <a:p>
              <a:pPr eaLnBrk="1" hangingPunct="1"/>
              <a:endParaRPr lang="tr-TR" altLang="de-DE" sz="2100"/>
            </a:p>
          </p:txBody>
        </p:sp>
        <p:sp>
          <p:nvSpPr>
            <p:cNvPr id="50186" name="Rectangle 19"/>
            <p:cNvSpPr>
              <a:spLocks noChangeArrowheads="1"/>
            </p:cNvSpPr>
            <p:nvPr/>
          </p:nvSpPr>
          <p:spPr bwMode="auto">
            <a:xfrm>
              <a:off x="1963" y="2698"/>
              <a:ext cx="1240" cy="613"/>
            </a:xfrm>
            <a:prstGeom prst="rect">
              <a:avLst/>
            </a:prstGeom>
            <a:solidFill>
              <a:schemeClr val="bg1"/>
            </a:solidFill>
            <a:ln w="9525">
              <a:miter lim="800000"/>
              <a:headEnd/>
              <a:tailEnd/>
            </a:ln>
            <a:scene3d>
              <a:camera prst="legacyObliqueTopRight"/>
              <a:lightRig rig="legacyNormal3" dir="t"/>
            </a:scene3d>
            <a:sp3d extrusionH="1154100" prstMaterial="legacyMatte">
              <a:bevelT w="13500" h="13500" prst="angle"/>
              <a:bevelB w="13500" h="13500" prst="angle"/>
              <a:extrusionClr>
                <a:schemeClr val="bg1"/>
              </a:extrusionClr>
              <a:contourClr>
                <a:schemeClr val="bg1"/>
              </a:contourClr>
            </a:sp3d>
          </p:spPr>
          <p:txBody>
            <a:bodyPr wrap="none" anchor="ctr">
              <a:flatTx/>
            </a:bodyPr>
            <a:lstStyle>
              <a:lvl1pPr eaLnBrk="0" hangingPunct="0">
                <a:defRPr sz="2800">
                  <a:solidFill>
                    <a:schemeClr val="tx1"/>
                  </a:solidFill>
                  <a:latin typeface="Times New Roman" panose="02020603050405020304" pitchFamily="18" charset="0"/>
                  <a:cs typeface="Times New Roman (Hebrew)" pitchFamily="26" charset="0"/>
                </a:defRPr>
              </a:lvl1pPr>
              <a:lvl2pPr marL="742950" indent="-285750" eaLnBrk="0" hangingPunct="0">
                <a:defRPr sz="2800">
                  <a:solidFill>
                    <a:schemeClr val="tx1"/>
                  </a:solidFill>
                  <a:latin typeface="Times New Roman" panose="02020603050405020304" pitchFamily="18" charset="0"/>
                  <a:cs typeface="Times New Roman (Hebrew)" pitchFamily="26" charset="0"/>
                </a:defRPr>
              </a:lvl2pPr>
              <a:lvl3pPr marL="1143000" indent="-228600" eaLnBrk="0" hangingPunct="0">
                <a:defRPr sz="2800">
                  <a:solidFill>
                    <a:schemeClr val="tx1"/>
                  </a:solidFill>
                  <a:latin typeface="Times New Roman" panose="02020603050405020304" pitchFamily="18" charset="0"/>
                  <a:cs typeface="Times New Roman (Hebrew)" pitchFamily="26" charset="0"/>
                </a:defRPr>
              </a:lvl3pPr>
              <a:lvl4pPr marL="1600200" indent="-228600" eaLnBrk="0" hangingPunct="0">
                <a:defRPr sz="2800">
                  <a:solidFill>
                    <a:schemeClr val="tx1"/>
                  </a:solidFill>
                  <a:latin typeface="Times New Roman" panose="02020603050405020304" pitchFamily="18" charset="0"/>
                  <a:cs typeface="Times New Roman (Hebrew)" pitchFamily="26" charset="0"/>
                </a:defRPr>
              </a:lvl4pPr>
              <a:lvl5pPr marL="2057400" indent="-228600" eaLnBrk="0" hangingPunct="0">
                <a:defRPr sz="2800">
                  <a:solidFill>
                    <a:schemeClr val="tx1"/>
                  </a:solidFill>
                  <a:latin typeface="Times New Roman" panose="02020603050405020304" pitchFamily="18" charset="0"/>
                  <a:cs typeface="Times New Roman (Hebrew)" pitchFamily="26"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9pPr>
            </a:lstStyle>
            <a:p>
              <a:pPr eaLnBrk="1" hangingPunct="1"/>
              <a:endParaRPr lang="tr-TR" altLang="de-DE" sz="2100"/>
            </a:p>
          </p:txBody>
        </p:sp>
        <p:sp>
          <p:nvSpPr>
            <p:cNvPr id="50187" name="Rectangle 20"/>
            <p:cNvSpPr>
              <a:spLocks noChangeArrowheads="1"/>
            </p:cNvSpPr>
            <p:nvPr/>
          </p:nvSpPr>
          <p:spPr bwMode="auto">
            <a:xfrm>
              <a:off x="937" y="1849"/>
              <a:ext cx="2429" cy="685"/>
            </a:xfrm>
            <a:prstGeom prst="rect">
              <a:avLst/>
            </a:prstGeom>
            <a:noFill/>
            <a:ln w="9525">
              <a:solidFill>
                <a:schemeClr val="bg1"/>
              </a:solidFill>
              <a:miter lim="800000"/>
              <a:headEnd/>
              <a:tailEnd/>
            </a:ln>
            <a:scene3d>
              <a:camera prst="legacyObliqueTopRight"/>
              <a:lightRig rig="legacyFlat3" dir="b"/>
            </a:scene3d>
            <a:sp3d extrusionH="430200" prstMaterial="legacyMetal">
              <a:bevelT w="13500" h="13500" prst="angle"/>
              <a:bevelB w="13500" h="13500" prst="angle"/>
              <a:extrusionClr>
                <a:srgbClr val="CC3300"/>
              </a:extrusionClr>
              <a:contourClr>
                <a:schemeClr val="bg1"/>
              </a:contourClr>
            </a:sp3d>
            <a:extLst>
              <a:ext uri="{909E8E84-426E-40DD-AFC4-6F175D3DCCD1}">
                <a14:hiddenFill xmlns:a14="http://schemas.microsoft.com/office/drawing/2010/main">
                  <a:solidFill>
                    <a:srgbClr val="FFFFFF"/>
                  </a:solidFill>
                </a14:hiddenFill>
              </a:ext>
            </a:extLst>
          </p:spPr>
          <p:txBody>
            <a:bodyPr wrap="none" anchor="ctr">
              <a:flatTx/>
            </a:bodyPr>
            <a:lstStyle>
              <a:lvl1pPr eaLnBrk="0" hangingPunct="0">
                <a:defRPr sz="2800">
                  <a:solidFill>
                    <a:schemeClr val="tx1"/>
                  </a:solidFill>
                  <a:latin typeface="Times New Roman" panose="02020603050405020304" pitchFamily="18" charset="0"/>
                  <a:cs typeface="Times New Roman (Hebrew)" pitchFamily="26" charset="0"/>
                </a:defRPr>
              </a:lvl1pPr>
              <a:lvl2pPr marL="742950" indent="-285750" eaLnBrk="0" hangingPunct="0">
                <a:defRPr sz="2800">
                  <a:solidFill>
                    <a:schemeClr val="tx1"/>
                  </a:solidFill>
                  <a:latin typeface="Times New Roman" panose="02020603050405020304" pitchFamily="18" charset="0"/>
                  <a:cs typeface="Times New Roman (Hebrew)" pitchFamily="26" charset="0"/>
                </a:defRPr>
              </a:lvl2pPr>
              <a:lvl3pPr marL="1143000" indent="-228600" eaLnBrk="0" hangingPunct="0">
                <a:defRPr sz="2800">
                  <a:solidFill>
                    <a:schemeClr val="tx1"/>
                  </a:solidFill>
                  <a:latin typeface="Times New Roman" panose="02020603050405020304" pitchFamily="18" charset="0"/>
                  <a:cs typeface="Times New Roman (Hebrew)" pitchFamily="26" charset="0"/>
                </a:defRPr>
              </a:lvl3pPr>
              <a:lvl4pPr marL="1600200" indent="-228600" eaLnBrk="0" hangingPunct="0">
                <a:defRPr sz="2800">
                  <a:solidFill>
                    <a:schemeClr val="tx1"/>
                  </a:solidFill>
                  <a:latin typeface="Times New Roman" panose="02020603050405020304" pitchFamily="18" charset="0"/>
                  <a:cs typeface="Times New Roman (Hebrew)" pitchFamily="26" charset="0"/>
                </a:defRPr>
              </a:lvl4pPr>
              <a:lvl5pPr marL="2057400" indent="-228600" eaLnBrk="0" hangingPunct="0">
                <a:defRPr sz="2800">
                  <a:solidFill>
                    <a:schemeClr val="tx1"/>
                  </a:solidFill>
                  <a:latin typeface="Times New Roman" panose="02020603050405020304" pitchFamily="18" charset="0"/>
                  <a:cs typeface="Times New Roman (Hebrew)" pitchFamily="26"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9pPr>
            </a:lstStyle>
            <a:p>
              <a:pPr eaLnBrk="1" hangingPunct="1"/>
              <a:endParaRPr lang="tr-TR" altLang="de-DE" sz="2100"/>
            </a:p>
          </p:txBody>
        </p:sp>
        <p:sp>
          <p:nvSpPr>
            <p:cNvPr id="50188" name="Rectangle 21"/>
            <p:cNvSpPr>
              <a:spLocks noChangeArrowheads="1"/>
            </p:cNvSpPr>
            <p:nvPr/>
          </p:nvSpPr>
          <p:spPr bwMode="auto">
            <a:xfrm>
              <a:off x="849" y="1933"/>
              <a:ext cx="2461" cy="669"/>
            </a:xfrm>
            <a:prstGeom prst="rect">
              <a:avLst/>
            </a:prstGeom>
            <a:solidFill>
              <a:srgbClr val="767274"/>
            </a:solidFill>
            <a:ln w="9525">
              <a:miter lim="800000"/>
              <a:headEnd/>
              <a:tailEnd/>
            </a:ln>
            <a:scene3d>
              <a:camera prst="legacyObliqueTopRight"/>
              <a:lightRig rig="legacyFlat3" dir="b"/>
            </a:scene3d>
            <a:sp3d extrusionH="430200" prstMaterial="legacyMatte">
              <a:bevelT w="13500" h="13500" prst="angle"/>
              <a:bevelB w="13500" h="13500" prst="angle"/>
              <a:extrusionClr>
                <a:srgbClr val="FF9999"/>
              </a:extrusionClr>
              <a:contourClr>
                <a:srgbClr val="767274"/>
              </a:contourClr>
            </a:sp3d>
          </p:spPr>
          <p:txBody>
            <a:bodyPr wrap="none" anchor="ctr">
              <a:flatTx/>
            </a:bodyPr>
            <a:lstStyle>
              <a:lvl1pPr eaLnBrk="0" hangingPunct="0">
                <a:defRPr sz="2800">
                  <a:solidFill>
                    <a:schemeClr val="tx1"/>
                  </a:solidFill>
                  <a:latin typeface="Times New Roman" panose="02020603050405020304" pitchFamily="18" charset="0"/>
                  <a:cs typeface="Times New Roman (Hebrew)" pitchFamily="26" charset="0"/>
                </a:defRPr>
              </a:lvl1pPr>
              <a:lvl2pPr marL="742950" indent="-285750" eaLnBrk="0" hangingPunct="0">
                <a:defRPr sz="2800">
                  <a:solidFill>
                    <a:schemeClr val="tx1"/>
                  </a:solidFill>
                  <a:latin typeface="Times New Roman" panose="02020603050405020304" pitchFamily="18" charset="0"/>
                  <a:cs typeface="Times New Roman (Hebrew)" pitchFamily="26" charset="0"/>
                </a:defRPr>
              </a:lvl2pPr>
              <a:lvl3pPr marL="1143000" indent="-228600" eaLnBrk="0" hangingPunct="0">
                <a:defRPr sz="2800">
                  <a:solidFill>
                    <a:schemeClr val="tx1"/>
                  </a:solidFill>
                  <a:latin typeface="Times New Roman" panose="02020603050405020304" pitchFamily="18" charset="0"/>
                  <a:cs typeface="Times New Roman (Hebrew)" pitchFamily="26" charset="0"/>
                </a:defRPr>
              </a:lvl3pPr>
              <a:lvl4pPr marL="1600200" indent="-228600" eaLnBrk="0" hangingPunct="0">
                <a:defRPr sz="2800">
                  <a:solidFill>
                    <a:schemeClr val="tx1"/>
                  </a:solidFill>
                  <a:latin typeface="Times New Roman" panose="02020603050405020304" pitchFamily="18" charset="0"/>
                  <a:cs typeface="Times New Roman (Hebrew)" pitchFamily="26" charset="0"/>
                </a:defRPr>
              </a:lvl4pPr>
              <a:lvl5pPr marL="2057400" indent="-228600" eaLnBrk="0" hangingPunct="0">
                <a:defRPr sz="2800">
                  <a:solidFill>
                    <a:schemeClr val="tx1"/>
                  </a:solidFill>
                  <a:latin typeface="Times New Roman" panose="02020603050405020304" pitchFamily="18" charset="0"/>
                  <a:cs typeface="Times New Roman (Hebrew)" pitchFamily="26"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9pPr>
            </a:lstStyle>
            <a:p>
              <a:pPr eaLnBrk="1" hangingPunct="1"/>
              <a:endParaRPr lang="tr-TR" altLang="de-DE" sz="2100"/>
            </a:p>
          </p:txBody>
        </p:sp>
        <p:sp>
          <p:nvSpPr>
            <p:cNvPr id="50189" name="Rectangle 22"/>
            <p:cNvSpPr>
              <a:spLocks noChangeArrowheads="1"/>
            </p:cNvSpPr>
            <p:nvPr/>
          </p:nvSpPr>
          <p:spPr bwMode="auto">
            <a:xfrm>
              <a:off x="739" y="2043"/>
              <a:ext cx="2469" cy="653"/>
            </a:xfrm>
            <a:prstGeom prst="rect">
              <a:avLst/>
            </a:prstGeom>
            <a:solidFill>
              <a:schemeClr val="accent1"/>
            </a:solidFill>
            <a:ln w="9525">
              <a:miter lim="800000"/>
              <a:headEnd/>
              <a:tailEnd/>
            </a:ln>
            <a:scene3d>
              <a:camera prst="legacyObliqueTopRight"/>
              <a:lightRig rig="legacyFlat3" dir="b"/>
            </a:scene3d>
            <a:sp3d extrusionH="430200" prstMaterial="legacyMatte">
              <a:bevelT w="13500" h="13500" prst="angle"/>
              <a:bevelB w="13500" h="13500" prst="angle"/>
              <a:extrusionClr>
                <a:schemeClr val="accent1"/>
              </a:extrusionClr>
              <a:contourClr>
                <a:schemeClr val="accent1"/>
              </a:contourClr>
            </a:sp3d>
          </p:spPr>
          <p:txBody>
            <a:bodyPr wrap="none" anchor="ctr">
              <a:flatTx/>
            </a:bodyPr>
            <a:lstStyle>
              <a:lvl1pPr eaLnBrk="0" hangingPunct="0">
                <a:defRPr sz="2800">
                  <a:solidFill>
                    <a:schemeClr val="tx1"/>
                  </a:solidFill>
                  <a:latin typeface="Times New Roman" panose="02020603050405020304" pitchFamily="18" charset="0"/>
                  <a:cs typeface="Times New Roman (Hebrew)" pitchFamily="26" charset="0"/>
                </a:defRPr>
              </a:lvl1pPr>
              <a:lvl2pPr marL="742950" indent="-285750" eaLnBrk="0" hangingPunct="0">
                <a:defRPr sz="2800">
                  <a:solidFill>
                    <a:schemeClr val="tx1"/>
                  </a:solidFill>
                  <a:latin typeface="Times New Roman" panose="02020603050405020304" pitchFamily="18" charset="0"/>
                  <a:cs typeface="Times New Roman (Hebrew)" pitchFamily="26" charset="0"/>
                </a:defRPr>
              </a:lvl2pPr>
              <a:lvl3pPr marL="1143000" indent="-228600" eaLnBrk="0" hangingPunct="0">
                <a:defRPr sz="2800">
                  <a:solidFill>
                    <a:schemeClr val="tx1"/>
                  </a:solidFill>
                  <a:latin typeface="Times New Roman" panose="02020603050405020304" pitchFamily="18" charset="0"/>
                  <a:cs typeface="Times New Roman (Hebrew)" pitchFamily="26" charset="0"/>
                </a:defRPr>
              </a:lvl3pPr>
              <a:lvl4pPr marL="1600200" indent="-228600" eaLnBrk="0" hangingPunct="0">
                <a:defRPr sz="2800">
                  <a:solidFill>
                    <a:schemeClr val="tx1"/>
                  </a:solidFill>
                  <a:latin typeface="Times New Roman" panose="02020603050405020304" pitchFamily="18" charset="0"/>
                  <a:cs typeface="Times New Roman (Hebrew)" pitchFamily="26" charset="0"/>
                </a:defRPr>
              </a:lvl4pPr>
              <a:lvl5pPr marL="2057400" indent="-228600" eaLnBrk="0" hangingPunct="0">
                <a:defRPr sz="2800">
                  <a:solidFill>
                    <a:schemeClr val="tx1"/>
                  </a:solidFill>
                  <a:latin typeface="Times New Roman" panose="02020603050405020304" pitchFamily="18" charset="0"/>
                  <a:cs typeface="Times New Roman (Hebrew)" pitchFamily="26"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9pPr>
            </a:lstStyle>
            <a:p>
              <a:pPr eaLnBrk="1" hangingPunct="1"/>
              <a:endParaRPr lang="tr-TR" altLang="de-DE" sz="2100"/>
            </a:p>
          </p:txBody>
        </p:sp>
        <p:sp>
          <p:nvSpPr>
            <p:cNvPr id="50190" name="Text Box 24"/>
            <p:cNvSpPr txBox="1">
              <a:spLocks noChangeArrowheads="1"/>
            </p:cNvSpPr>
            <p:nvPr/>
          </p:nvSpPr>
          <p:spPr bwMode="auto">
            <a:xfrm>
              <a:off x="1623" y="3520"/>
              <a:ext cx="1032" cy="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cs typeface="Times New Roman (Hebrew)" pitchFamily="26" charset="0"/>
                </a:defRPr>
              </a:lvl1pPr>
              <a:lvl2pPr marL="742950" indent="-285750" eaLnBrk="0" hangingPunct="0">
                <a:defRPr sz="2800">
                  <a:solidFill>
                    <a:schemeClr val="tx1"/>
                  </a:solidFill>
                  <a:latin typeface="Times New Roman" panose="02020603050405020304" pitchFamily="18" charset="0"/>
                  <a:cs typeface="Times New Roman (Hebrew)" pitchFamily="26" charset="0"/>
                </a:defRPr>
              </a:lvl2pPr>
              <a:lvl3pPr marL="1143000" indent="-228600" eaLnBrk="0" hangingPunct="0">
                <a:defRPr sz="2800">
                  <a:solidFill>
                    <a:schemeClr val="tx1"/>
                  </a:solidFill>
                  <a:latin typeface="Times New Roman" panose="02020603050405020304" pitchFamily="18" charset="0"/>
                  <a:cs typeface="Times New Roman (Hebrew)" pitchFamily="26" charset="0"/>
                </a:defRPr>
              </a:lvl3pPr>
              <a:lvl4pPr marL="1600200" indent="-228600" eaLnBrk="0" hangingPunct="0">
                <a:defRPr sz="2800">
                  <a:solidFill>
                    <a:schemeClr val="tx1"/>
                  </a:solidFill>
                  <a:latin typeface="Times New Roman" panose="02020603050405020304" pitchFamily="18" charset="0"/>
                  <a:cs typeface="Times New Roman (Hebrew)" pitchFamily="26" charset="0"/>
                </a:defRPr>
              </a:lvl4pPr>
              <a:lvl5pPr marL="2057400" indent="-228600" eaLnBrk="0" hangingPunct="0">
                <a:defRPr sz="2800">
                  <a:solidFill>
                    <a:schemeClr val="tx1"/>
                  </a:solidFill>
                  <a:latin typeface="Times New Roman" panose="02020603050405020304" pitchFamily="18" charset="0"/>
                  <a:cs typeface="Times New Roman (Hebrew)" pitchFamily="26"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9pPr>
            </a:lstStyle>
            <a:p>
              <a:pPr algn="ctr" eaLnBrk="1" hangingPunct="1"/>
              <a:r>
                <a:rPr lang="en-US" altLang="de-DE" sz="1350">
                  <a:solidFill>
                    <a:srgbClr val="000000"/>
                  </a:solidFill>
                  <a:latin typeface="Tahoma" panose="020B0604030504040204" pitchFamily="34" charset="0"/>
                </a:rPr>
                <a:t>Hardware</a:t>
              </a:r>
            </a:p>
          </p:txBody>
        </p:sp>
        <p:sp>
          <p:nvSpPr>
            <p:cNvPr id="50191" name="Line 25"/>
            <p:cNvSpPr>
              <a:spLocks noChangeShapeType="1"/>
            </p:cNvSpPr>
            <p:nvPr/>
          </p:nvSpPr>
          <p:spPr bwMode="auto">
            <a:xfrm>
              <a:off x="1075" y="3172"/>
              <a:ext cx="0" cy="359"/>
            </a:xfrm>
            <a:prstGeom prst="line">
              <a:avLst/>
            </a:prstGeom>
            <a:noFill/>
            <a:ln w="57150">
              <a:solidFill>
                <a:schemeClr val="hlink"/>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tr-TR" sz="1350"/>
            </a:p>
          </p:txBody>
        </p:sp>
        <p:sp>
          <p:nvSpPr>
            <p:cNvPr id="50192" name="Line 26"/>
            <p:cNvSpPr>
              <a:spLocks noChangeShapeType="1"/>
            </p:cNvSpPr>
            <p:nvPr/>
          </p:nvSpPr>
          <p:spPr bwMode="auto">
            <a:xfrm>
              <a:off x="2994" y="3179"/>
              <a:ext cx="0" cy="359"/>
            </a:xfrm>
            <a:prstGeom prst="line">
              <a:avLst/>
            </a:prstGeom>
            <a:noFill/>
            <a:ln w="57150">
              <a:solidFill>
                <a:schemeClr val="hlink"/>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tr-TR" sz="1350"/>
            </a:p>
          </p:txBody>
        </p:sp>
        <p:sp>
          <p:nvSpPr>
            <p:cNvPr id="50193" name="Line 27"/>
            <p:cNvSpPr>
              <a:spLocks noChangeShapeType="1"/>
            </p:cNvSpPr>
            <p:nvPr/>
          </p:nvSpPr>
          <p:spPr bwMode="auto">
            <a:xfrm>
              <a:off x="2983" y="2512"/>
              <a:ext cx="0" cy="360"/>
            </a:xfrm>
            <a:prstGeom prst="line">
              <a:avLst/>
            </a:prstGeom>
            <a:noFill/>
            <a:ln w="57150">
              <a:solidFill>
                <a:schemeClr val="hlink"/>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tr-TR" sz="1350"/>
            </a:p>
          </p:txBody>
        </p:sp>
        <p:sp>
          <p:nvSpPr>
            <p:cNvPr id="50194" name="Text Box 28"/>
            <p:cNvSpPr txBox="1">
              <a:spLocks noChangeArrowheads="1"/>
            </p:cNvSpPr>
            <p:nvPr/>
          </p:nvSpPr>
          <p:spPr bwMode="auto">
            <a:xfrm>
              <a:off x="2205" y="2816"/>
              <a:ext cx="1047"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cs typeface="Times New Roman (Hebrew)" pitchFamily="26" charset="0"/>
                </a:defRPr>
              </a:lvl1pPr>
              <a:lvl2pPr marL="742950" indent="-285750" eaLnBrk="0" hangingPunct="0">
                <a:defRPr sz="2800">
                  <a:solidFill>
                    <a:schemeClr val="tx1"/>
                  </a:solidFill>
                  <a:latin typeface="Times New Roman" panose="02020603050405020304" pitchFamily="18" charset="0"/>
                  <a:cs typeface="Times New Roman (Hebrew)" pitchFamily="26" charset="0"/>
                </a:defRPr>
              </a:lvl2pPr>
              <a:lvl3pPr marL="1143000" indent="-228600" eaLnBrk="0" hangingPunct="0">
                <a:defRPr sz="2800">
                  <a:solidFill>
                    <a:schemeClr val="tx1"/>
                  </a:solidFill>
                  <a:latin typeface="Times New Roman" panose="02020603050405020304" pitchFamily="18" charset="0"/>
                  <a:cs typeface="Times New Roman (Hebrew)" pitchFamily="26" charset="0"/>
                </a:defRPr>
              </a:lvl3pPr>
              <a:lvl4pPr marL="1600200" indent="-228600" eaLnBrk="0" hangingPunct="0">
                <a:defRPr sz="2800">
                  <a:solidFill>
                    <a:schemeClr val="tx1"/>
                  </a:solidFill>
                  <a:latin typeface="Times New Roman" panose="02020603050405020304" pitchFamily="18" charset="0"/>
                  <a:cs typeface="Times New Roman (Hebrew)" pitchFamily="26" charset="0"/>
                </a:defRPr>
              </a:lvl4pPr>
              <a:lvl5pPr marL="2057400" indent="-228600" eaLnBrk="0" hangingPunct="0">
                <a:defRPr sz="2800">
                  <a:solidFill>
                    <a:schemeClr val="tx1"/>
                  </a:solidFill>
                  <a:latin typeface="Times New Roman" panose="02020603050405020304" pitchFamily="18" charset="0"/>
                  <a:cs typeface="Times New Roman (Hebrew)" pitchFamily="26"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9pPr>
            </a:lstStyle>
            <a:p>
              <a:pPr algn="ctr" eaLnBrk="1" hangingPunct="1"/>
              <a:r>
                <a:rPr lang="en-US" altLang="de-DE" sz="1350">
                  <a:solidFill>
                    <a:srgbClr val="000000"/>
                  </a:solidFill>
                  <a:latin typeface="Tahoma" panose="020B0604030504040204" pitchFamily="34" charset="0"/>
                </a:rPr>
                <a:t>Operating</a:t>
              </a:r>
            </a:p>
            <a:p>
              <a:pPr algn="ctr" eaLnBrk="1" hangingPunct="1"/>
              <a:r>
                <a:rPr lang="en-US" altLang="de-DE" sz="1350">
                  <a:solidFill>
                    <a:srgbClr val="000000"/>
                  </a:solidFill>
                  <a:latin typeface="Tahoma" panose="020B0604030504040204" pitchFamily="34" charset="0"/>
                </a:rPr>
                <a:t>System</a:t>
              </a:r>
            </a:p>
          </p:txBody>
        </p:sp>
        <p:sp>
          <p:nvSpPr>
            <p:cNvPr id="50195" name="Text Box 29"/>
            <p:cNvSpPr txBox="1">
              <a:spLocks noChangeArrowheads="1"/>
            </p:cNvSpPr>
            <p:nvPr/>
          </p:nvSpPr>
          <p:spPr bwMode="auto">
            <a:xfrm>
              <a:off x="2213" y="3271"/>
              <a:ext cx="818" cy="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New Roman" panose="02020603050405020304" pitchFamily="18" charset="0"/>
                  <a:cs typeface="Times New Roman (Hebrew)" pitchFamily="26" charset="0"/>
                </a:defRPr>
              </a:lvl1pPr>
              <a:lvl2pPr marL="742950" indent="-285750" eaLnBrk="0" hangingPunct="0">
                <a:defRPr sz="2800">
                  <a:solidFill>
                    <a:schemeClr val="tx1"/>
                  </a:solidFill>
                  <a:latin typeface="Times New Roman" panose="02020603050405020304" pitchFamily="18" charset="0"/>
                  <a:cs typeface="Times New Roman (Hebrew)" pitchFamily="26" charset="0"/>
                </a:defRPr>
              </a:lvl2pPr>
              <a:lvl3pPr marL="1143000" indent="-228600" eaLnBrk="0" hangingPunct="0">
                <a:defRPr sz="2800">
                  <a:solidFill>
                    <a:schemeClr val="tx1"/>
                  </a:solidFill>
                  <a:latin typeface="Times New Roman" panose="02020603050405020304" pitchFamily="18" charset="0"/>
                  <a:cs typeface="Times New Roman (Hebrew)" pitchFamily="26" charset="0"/>
                </a:defRPr>
              </a:lvl3pPr>
              <a:lvl4pPr marL="1600200" indent="-228600" eaLnBrk="0" hangingPunct="0">
                <a:defRPr sz="2800">
                  <a:solidFill>
                    <a:schemeClr val="tx1"/>
                  </a:solidFill>
                  <a:latin typeface="Times New Roman" panose="02020603050405020304" pitchFamily="18" charset="0"/>
                  <a:cs typeface="Times New Roman (Hebrew)" pitchFamily="26" charset="0"/>
                </a:defRPr>
              </a:lvl4pPr>
              <a:lvl5pPr marL="2057400" indent="-228600" eaLnBrk="0" hangingPunct="0">
                <a:defRPr sz="2800">
                  <a:solidFill>
                    <a:schemeClr val="tx1"/>
                  </a:solidFill>
                  <a:latin typeface="Times New Roman" panose="02020603050405020304" pitchFamily="18" charset="0"/>
                  <a:cs typeface="Times New Roman (Hebrew)" pitchFamily="26"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9pPr>
            </a:lstStyle>
            <a:p>
              <a:pPr algn="ctr" eaLnBrk="1" hangingPunct="1"/>
              <a:r>
                <a:rPr lang="en-US" altLang="de-DE" sz="1050">
                  <a:solidFill>
                    <a:srgbClr val="000000"/>
                  </a:solidFill>
                  <a:latin typeface="Tahoma" panose="020B0604030504040204" pitchFamily="34" charset="0"/>
                </a:rPr>
                <a:t>Privileged </a:t>
              </a:r>
              <a:endParaRPr lang="tr-TR" altLang="de-DE" sz="1050">
                <a:solidFill>
                  <a:srgbClr val="000000"/>
                </a:solidFill>
                <a:latin typeface="Tahoma" panose="020B0604030504040204" pitchFamily="34" charset="0"/>
              </a:endParaRPr>
            </a:p>
            <a:p>
              <a:pPr algn="ctr" eaLnBrk="1" hangingPunct="1"/>
              <a:r>
                <a:rPr lang="en-US" altLang="de-DE" sz="1050">
                  <a:solidFill>
                    <a:srgbClr val="000000"/>
                  </a:solidFill>
                  <a:latin typeface="Tahoma" panose="020B0604030504040204" pitchFamily="34" charset="0"/>
                </a:rPr>
                <a:t>instructions</a:t>
              </a:r>
            </a:p>
          </p:txBody>
        </p:sp>
        <p:sp>
          <p:nvSpPr>
            <p:cNvPr id="50196" name="Text Box 30"/>
            <p:cNvSpPr txBox="1">
              <a:spLocks noChangeArrowheads="1"/>
            </p:cNvSpPr>
            <p:nvPr/>
          </p:nvSpPr>
          <p:spPr bwMode="auto">
            <a:xfrm>
              <a:off x="2145" y="2567"/>
              <a:ext cx="910" cy="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New Roman" panose="02020603050405020304" pitchFamily="18" charset="0"/>
                  <a:cs typeface="Times New Roman (Hebrew)" pitchFamily="26" charset="0"/>
                </a:defRPr>
              </a:lvl1pPr>
              <a:lvl2pPr marL="742950" indent="-285750" eaLnBrk="0" hangingPunct="0">
                <a:defRPr sz="2800">
                  <a:solidFill>
                    <a:schemeClr val="tx1"/>
                  </a:solidFill>
                  <a:latin typeface="Times New Roman" panose="02020603050405020304" pitchFamily="18" charset="0"/>
                  <a:cs typeface="Times New Roman (Hebrew)" pitchFamily="26" charset="0"/>
                </a:defRPr>
              </a:lvl2pPr>
              <a:lvl3pPr marL="1143000" indent="-228600" eaLnBrk="0" hangingPunct="0">
                <a:defRPr sz="2800">
                  <a:solidFill>
                    <a:schemeClr val="tx1"/>
                  </a:solidFill>
                  <a:latin typeface="Times New Roman" panose="02020603050405020304" pitchFamily="18" charset="0"/>
                  <a:cs typeface="Times New Roman (Hebrew)" pitchFamily="26" charset="0"/>
                </a:defRPr>
              </a:lvl3pPr>
              <a:lvl4pPr marL="1600200" indent="-228600" eaLnBrk="0" hangingPunct="0">
                <a:defRPr sz="2800">
                  <a:solidFill>
                    <a:schemeClr val="tx1"/>
                  </a:solidFill>
                  <a:latin typeface="Times New Roman" panose="02020603050405020304" pitchFamily="18" charset="0"/>
                  <a:cs typeface="Times New Roman (Hebrew)" pitchFamily="26" charset="0"/>
                </a:defRPr>
              </a:lvl4pPr>
              <a:lvl5pPr marL="2057400" indent="-228600" eaLnBrk="0" hangingPunct="0">
                <a:defRPr sz="2800">
                  <a:solidFill>
                    <a:schemeClr val="tx1"/>
                  </a:solidFill>
                  <a:latin typeface="Times New Roman" panose="02020603050405020304" pitchFamily="18" charset="0"/>
                  <a:cs typeface="Times New Roman (Hebrew)" pitchFamily="26"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9pPr>
            </a:lstStyle>
            <a:p>
              <a:pPr algn="ctr" eaLnBrk="1" hangingPunct="1"/>
              <a:r>
                <a:rPr lang="en-US" altLang="de-DE" sz="1050">
                  <a:solidFill>
                    <a:srgbClr val="000000"/>
                  </a:solidFill>
                  <a:latin typeface="Tahoma" panose="020B0604030504040204" pitchFamily="34" charset="0"/>
                </a:rPr>
                <a:t>System</a:t>
              </a:r>
              <a:r>
                <a:rPr lang="tr-TR" altLang="de-DE" sz="1050">
                  <a:solidFill>
                    <a:srgbClr val="000000"/>
                  </a:solidFill>
                  <a:latin typeface="Tahoma" panose="020B0604030504040204" pitchFamily="34" charset="0"/>
                </a:rPr>
                <a:t> </a:t>
              </a:r>
              <a:r>
                <a:rPr lang="en-US" altLang="de-DE" sz="1050">
                  <a:solidFill>
                    <a:srgbClr val="000000"/>
                  </a:solidFill>
                  <a:latin typeface="Tahoma" panose="020B0604030504040204" pitchFamily="34" charset="0"/>
                </a:rPr>
                <a:t>calls</a:t>
              </a:r>
            </a:p>
          </p:txBody>
        </p:sp>
        <p:sp>
          <p:nvSpPr>
            <p:cNvPr id="50197" name="Text Box 31"/>
            <p:cNvSpPr txBox="1">
              <a:spLocks noChangeArrowheads="1"/>
            </p:cNvSpPr>
            <p:nvPr/>
          </p:nvSpPr>
          <p:spPr bwMode="auto">
            <a:xfrm>
              <a:off x="1097" y="3161"/>
              <a:ext cx="968" cy="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cs typeface="Times New Roman (Hebrew)" pitchFamily="26" charset="0"/>
                </a:defRPr>
              </a:lvl1pPr>
              <a:lvl2pPr marL="742950" indent="-285750" eaLnBrk="0" hangingPunct="0">
                <a:defRPr sz="2800">
                  <a:solidFill>
                    <a:schemeClr val="tx1"/>
                  </a:solidFill>
                  <a:latin typeface="Times New Roman" panose="02020603050405020304" pitchFamily="18" charset="0"/>
                  <a:cs typeface="Times New Roman (Hebrew)" pitchFamily="26" charset="0"/>
                </a:defRPr>
              </a:lvl2pPr>
              <a:lvl3pPr marL="1143000" indent="-228600" eaLnBrk="0" hangingPunct="0">
                <a:defRPr sz="2800">
                  <a:solidFill>
                    <a:schemeClr val="tx1"/>
                  </a:solidFill>
                  <a:latin typeface="Times New Roman" panose="02020603050405020304" pitchFamily="18" charset="0"/>
                  <a:cs typeface="Times New Roman (Hebrew)" pitchFamily="26" charset="0"/>
                </a:defRPr>
              </a:lvl3pPr>
              <a:lvl4pPr marL="1600200" indent="-228600" eaLnBrk="0" hangingPunct="0">
                <a:defRPr sz="2800">
                  <a:solidFill>
                    <a:schemeClr val="tx1"/>
                  </a:solidFill>
                  <a:latin typeface="Times New Roman" panose="02020603050405020304" pitchFamily="18" charset="0"/>
                  <a:cs typeface="Times New Roman (Hebrew)" pitchFamily="26" charset="0"/>
                </a:defRPr>
              </a:lvl4pPr>
              <a:lvl5pPr marL="2057400" indent="-228600" eaLnBrk="0" hangingPunct="0">
                <a:defRPr sz="2800">
                  <a:solidFill>
                    <a:schemeClr val="tx1"/>
                  </a:solidFill>
                  <a:latin typeface="Times New Roman" panose="02020603050405020304" pitchFamily="18" charset="0"/>
                  <a:cs typeface="Times New Roman (Hebrew)" pitchFamily="26"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9pPr>
            </a:lstStyle>
            <a:p>
              <a:pPr algn="ctr" eaLnBrk="1" hangingPunct="1"/>
              <a:r>
                <a:rPr lang="en-US" altLang="de-DE" sz="1050">
                  <a:solidFill>
                    <a:srgbClr val="000000"/>
                  </a:solidFill>
                  <a:latin typeface="Tahoma" panose="020B0604030504040204" pitchFamily="34" charset="0"/>
                </a:rPr>
                <a:t>Machine</a:t>
              </a:r>
            </a:p>
            <a:p>
              <a:pPr algn="ctr" eaLnBrk="1" hangingPunct="1"/>
              <a:r>
                <a:rPr lang="en-US" altLang="de-DE" sz="1050">
                  <a:solidFill>
                    <a:srgbClr val="000000"/>
                  </a:solidFill>
                  <a:latin typeface="Tahoma" panose="020B0604030504040204" pitchFamily="34" charset="0"/>
                </a:rPr>
                <a:t>instructions</a:t>
              </a:r>
            </a:p>
          </p:txBody>
        </p:sp>
        <p:sp>
          <p:nvSpPr>
            <p:cNvPr id="50198" name="Text Box 32"/>
            <p:cNvSpPr txBox="1">
              <a:spLocks noChangeArrowheads="1"/>
            </p:cNvSpPr>
            <p:nvPr/>
          </p:nvSpPr>
          <p:spPr bwMode="auto">
            <a:xfrm>
              <a:off x="1541" y="2264"/>
              <a:ext cx="1144" cy="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cs typeface="Times New Roman (Hebrew)" pitchFamily="26" charset="0"/>
                </a:defRPr>
              </a:lvl1pPr>
              <a:lvl2pPr marL="742950" indent="-285750" eaLnBrk="0" hangingPunct="0">
                <a:defRPr sz="2800">
                  <a:solidFill>
                    <a:schemeClr val="tx1"/>
                  </a:solidFill>
                  <a:latin typeface="Times New Roman" panose="02020603050405020304" pitchFamily="18" charset="0"/>
                  <a:cs typeface="Times New Roman (Hebrew)" pitchFamily="26" charset="0"/>
                </a:defRPr>
              </a:lvl2pPr>
              <a:lvl3pPr marL="1143000" indent="-228600" eaLnBrk="0" hangingPunct="0">
                <a:defRPr sz="2800">
                  <a:solidFill>
                    <a:schemeClr val="tx1"/>
                  </a:solidFill>
                  <a:latin typeface="Times New Roman" panose="02020603050405020304" pitchFamily="18" charset="0"/>
                  <a:cs typeface="Times New Roman (Hebrew)" pitchFamily="26" charset="0"/>
                </a:defRPr>
              </a:lvl3pPr>
              <a:lvl4pPr marL="1600200" indent="-228600" eaLnBrk="0" hangingPunct="0">
                <a:defRPr sz="2800">
                  <a:solidFill>
                    <a:schemeClr val="tx1"/>
                  </a:solidFill>
                  <a:latin typeface="Times New Roman" panose="02020603050405020304" pitchFamily="18" charset="0"/>
                  <a:cs typeface="Times New Roman (Hebrew)" pitchFamily="26" charset="0"/>
                </a:defRPr>
              </a:lvl4pPr>
              <a:lvl5pPr marL="2057400" indent="-228600" eaLnBrk="0" hangingPunct="0">
                <a:defRPr sz="2800">
                  <a:solidFill>
                    <a:schemeClr val="tx1"/>
                  </a:solidFill>
                  <a:latin typeface="Times New Roman" panose="02020603050405020304" pitchFamily="18" charset="0"/>
                  <a:cs typeface="Times New Roman (Hebrew)" pitchFamily="26"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9pPr>
            </a:lstStyle>
            <a:p>
              <a:pPr algn="ctr" eaLnBrk="1" hangingPunct="1"/>
              <a:r>
                <a:rPr lang="en-US" altLang="de-DE" sz="1350">
                  <a:solidFill>
                    <a:srgbClr val="000000"/>
                  </a:solidFill>
                  <a:latin typeface="Tahoma" panose="020B0604030504040204" pitchFamily="34" charset="0"/>
                </a:rPr>
                <a:t>Application</a:t>
              </a:r>
            </a:p>
          </p:txBody>
        </p:sp>
      </p:grpSp>
      <p:sp>
        <p:nvSpPr>
          <p:cNvPr id="95265" name="Text Box 33"/>
          <p:cNvSpPr txBox="1">
            <a:spLocks noChangeArrowheads="1"/>
          </p:cNvSpPr>
          <p:nvPr/>
        </p:nvSpPr>
        <p:spPr bwMode="auto">
          <a:xfrm>
            <a:off x="5410200" y="5101322"/>
            <a:ext cx="1445845"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cs typeface="Times New Roman (Hebrew)" pitchFamily="26" charset="0"/>
              </a:defRPr>
            </a:lvl1pPr>
            <a:lvl2pPr marL="742950" indent="-285750" eaLnBrk="0" hangingPunct="0">
              <a:defRPr sz="2800">
                <a:solidFill>
                  <a:schemeClr val="tx1"/>
                </a:solidFill>
                <a:latin typeface="Times New Roman" panose="02020603050405020304" pitchFamily="18" charset="0"/>
                <a:cs typeface="Times New Roman (Hebrew)" pitchFamily="26" charset="0"/>
              </a:defRPr>
            </a:lvl2pPr>
            <a:lvl3pPr marL="1143000" indent="-228600" eaLnBrk="0" hangingPunct="0">
              <a:defRPr sz="2800">
                <a:solidFill>
                  <a:schemeClr val="tx1"/>
                </a:solidFill>
                <a:latin typeface="Times New Roman" panose="02020603050405020304" pitchFamily="18" charset="0"/>
                <a:cs typeface="Times New Roman (Hebrew)" pitchFamily="26" charset="0"/>
              </a:defRPr>
            </a:lvl3pPr>
            <a:lvl4pPr marL="1600200" indent="-228600" eaLnBrk="0" hangingPunct="0">
              <a:defRPr sz="2800">
                <a:solidFill>
                  <a:schemeClr val="tx1"/>
                </a:solidFill>
                <a:latin typeface="Times New Roman" panose="02020603050405020304" pitchFamily="18" charset="0"/>
                <a:cs typeface="Times New Roman (Hebrew)" pitchFamily="26" charset="0"/>
              </a:defRPr>
            </a:lvl4pPr>
            <a:lvl5pPr marL="2057400" indent="-228600" eaLnBrk="0" hangingPunct="0">
              <a:defRPr sz="2800">
                <a:solidFill>
                  <a:schemeClr val="tx1"/>
                </a:solidFill>
                <a:latin typeface="Times New Roman" panose="02020603050405020304" pitchFamily="18" charset="0"/>
                <a:cs typeface="Times New Roman (Hebrew)" pitchFamily="26"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9pPr>
          </a:lstStyle>
          <a:p>
            <a:pPr eaLnBrk="1" hangingPunct="1"/>
            <a:r>
              <a:rPr lang="en-US" altLang="de-DE" sz="1500" b="1" i="1">
                <a:solidFill>
                  <a:schemeClr val="accent2"/>
                </a:solidFill>
                <a:latin typeface="Tahoma" panose="020B0604030504040204" pitchFamily="34" charset="0"/>
              </a:rPr>
              <a:t>One</a:t>
            </a:r>
            <a:r>
              <a:rPr lang="en-US" altLang="de-DE" sz="1500">
                <a:solidFill>
                  <a:srgbClr val="000000"/>
                </a:solidFill>
                <a:latin typeface="Tahoma" panose="020B0604030504040204" pitchFamily="34" charset="0"/>
              </a:rPr>
              <a:t> Hardware</a:t>
            </a:r>
          </a:p>
        </p:txBody>
      </p:sp>
      <p:sp>
        <p:nvSpPr>
          <p:cNvPr id="95266" name="Text Box 34"/>
          <p:cNvSpPr txBox="1">
            <a:spLocks noChangeArrowheads="1"/>
          </p:cNvSpPr>
          <p:nvPr/>
        </p:nvSpPr>
        <p:spPr bwMode="auto">
          <a:xfrm>
            <a:off x="5459017" y="3519487"/>
            <a:ext cx="1191815"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New Roman" panose="02020603050405020304" pitchFamily="18" charset="0"/>
                <a:cs typeface="Times New Roman (Hebrew)" pitchFamily="26" charset="0"/>
              </a:defRPr>
            </a:lvl1pPr>
            <a:lvl2pPr marL="742950" indent="-285750" eaLnBrk="0" hangingPunct="0">
              <a:defRPr sz="2800">
                <a:solidFill>
                  <a:schemeClr val="tx1"/>
                </a:solidFill>
                <a:latin typeface="Times New Roman" panose="02020603050405020304" pitchFamily="18" charset="0"/>
                <a:cs typeface="Times New Roman (Hebrew)" pitchFamily="26" charset="0"/>
              </a:defRPr>
            </a:lvl2pPr>
            <a:lvl3pPr marL="1143000" indent="-228600" eaLnBrk="0" hangingPunct="0">
              <a:defRPr sz="2800">
                <a:solidFill>
                  <a:schemeClr val="tx1"/>
                </a:solidFill>
                <a:latin typeface="Times New Roman" panose="02020603050405020304" pitchFamily="18" charset="0"/>
                <a:cs typeface="Times New Roman (Hebrew)" pitchFamily="26" charset="0"/>
              </a:defRPr>
            </a:lvl3pPr>
            <a:lvl4pPr marL="1600200" indent="-228600" eaLnBrk="0" hangingPunct="0">
              <a:defRPr sz="2800">
                <a:solidFill>
                  <a:schemeClr val="tx1"/>
                </a:solidFill>
                <a:latin typeface="Times New Roman" panose="02020603050405020304" pitchFamily="18" charset="0"/>
                <a:cs typeface="Times New Roman (Hebrew)" pitchFamily="26" charset="0"/>
              </a:defRPr>
            </a:lvl4pPr>
            <a:lvl5pPr marL="2057400" indent="-228600" eaLnBrk="0" hangingPunct="0">
              <a:defRPr sz="2800">
                <a:solidFill>
                  <a:schemeClr val="tx1"/>
                </a:solidFill>
                <a:latin typeface="Times New Roman" panose="02020603050405020304" pitchFamily="18" charset="0"/>
                <a:cs typeface="Times New Roman (Hebrew)" pitchFamily="26"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9pPr>
          </a:lstStyle>
          <a:p>
            <a:pPr algn="ctr" eaLnBrk="1" hangingPunct="1"/>
            <a:r>
              <a:rPr lang="en-US" altLang="de-DE" sz="1500" b="1" i="1" dirty="0">
                <a:solidFill>
                  <a:schemeClr val="accent2"/>
                </a:solidFill>
                <a:latin typeface="Tahoma" panose="020B0604030504040204" pitchFamily="34" charset="0"/>
              </a:rPr>
              <a:t>One</a:t>
            </a:r>
            <a:r>
              <a:rPr lang="en-US" altLang="de-DE" sz="1500" dirty="0">
                <a:solidFill>
                  <a:srgbClr val="000000"/>
                </a:solidFill>
                <a:latin typeface="Tahoma" panose="020B0604030504040204" pitchFamily="34" charset="0"/>
              </a:rPr>
              <a:t> Operating</a:t>
            </a:r>
          </a:p>
          <a:p>
            <a:pPr algn="ctr" eaLnBrk="1" hangingPunct="1"/>
            <a:r>
              <a:rPr lang="en-US" altLang="de-DE" sz="1500" dirty="0">
                <a:solidFill>
                  <a:srgbClr val="000000"/>
                </a:solidFill>
                <a:latin typeface="Tahoma" panose="020B0604030504040204" pitchFamily="34" charset="0"/>
              </a:rPr>
              <a:t>System</a:t>
            </a:r>
          </a:p>
        </p:txBody>
      </p:sp>
      <p:sp>
        <p:nvSpPr>
          <p:cNvPr id="95267" name="Text Box 35"/>
          <p:cNvSpPr txBox="1">
            <a:spLocks noChangeArrowheads="1"/>
          </p:cNvSpPr>
          <p:nvPr/>
        </p:nvSpPr>
        <p:spPr bwMode="auto">
          <a:xfrm>
            <a:off x="5339884" y="2253561"/>
            <a:ext cx="134302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New Roman" panose="02020603050405020304" pitchFamily="18" charset="0"/>
                <a:cs typeface="Times New Roman (Hebrew)" pitchFamily="26" charset="0"/>
              </a:defRPr>
            </a:lvl1pPr>
            <a:lvl2pPr marL="742950" indent="-285750" eaLnBrk="0" hangingPunct="0">
              <a:defRPr sz="2800">
                <a:solidFill>
                  <a:schemeClr val="tx1"/>
                </a:solidFill>
                <a:latin typeface="Times New Roman" panose="02020603050405020304" pitchFamily="18" charset="0"/>
                <a:cs typeface="Times New Roman (Hebrew)" pitchFamily="26" charset="0"/>
              </a:defRPr>
            </a:lvl2pPr>
            <a:lvl3pPr marL="1143000" indent="-228600" eaLnBrk="0" hangingPunct="0">
              <a:defRPr sz="2800">
                <a:solidFill>
                  <a:schemeClr val="tx1"/>
                </a:solidFill>
                <a:latin typeface="Times New Roman" panose="02020603050405020304" pitchFamily="18" charset="0"/>
                <a:cs typeface="Times New Roman (Hebrew)" pitchFamily="26" charset="0"/>
              </a:defRPr>
            </a:lvl3pPr>
            <a:lvl4pPr marL="1600200" indent="-228600" eaLnBrk="0" hangingPunct="0">
              <a:defRPr sz="2800">
                <a:solidFill>
                  <a:schemeClr val="tx1"/>
                </a:solidFill>
                <a:latin typeface="Times New Roman" panose="02020603050405020304" pitchFamily="18" charset="0"/>
                <a:cs typeface="Times New Roman (Hebrew)" pitchFamily="26" charset="0"/>
              </a:defRPr>
            </a:lvl4pPr>
            <a:lvl5pPr marL="2057400" indent="-228600" eaLnBrk="0" hangingPunct="0">
              <a:defRPr sz="2800">
                <a:solidFill>
                  <a:schemeClr val="tx1"/>
                </a:solidFill>
                <a:latin typeface="Times New Roman" panose="02020603050405020304" pitchFamily="18" charset="0"/>
                <a:cs typeface="Times New Roman (Hebrew)" pitchFamily="26"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9pPr>
          </a:lstStyle>
          <a:p>
            <a:pPr algn="ctr" eaLnBrk="1" hangingPunct="1"/>
            <a:r>
              <a:rPr lang="en-US" altLang="de-DE" sz="1500" b="1" i="1" dirty="0">
                <a:solidFill>
                  <a:schemeClr val="accent2"/>
                </a:solidFill>
                <a:latin typeface="Tahoma" panose="020B0604030504040204" pitchFamily="34" charset="0"/>
              </a:rPr>
              <a:t>Many</a:t>
            </a:r>
            <a:r>
              <a:rPr lang="en-US" altLang="de-DE" sz="1500" dirty="0">
                <a:solidFill>
                  <a:srgbClr val="000000"/>
                </a:solidFill>
                <a:latin typeface="Tahoma" panose="020B0604030504040204" pitchFamily="34" charset="0"/>
              </a:rPr>
              <a:t> </a:t>
            </a:r>
            <a:r>
              <a:rPr lang="tr-TR" altLang="de-DE" sz="1500" dirty="0">
                <a:solidFill>
                  <a:srgbClr val="000000"/>
                </a:solidFill>
                <a:latin typeface="Tahoma" panose="020B0604030504040204" pitchFamily="34" charset="0"/>
              </a:rPr>
              <a:t> </a:t>
            </a:r>
            <a:r>
              <a:rPr lang="en-US" altLang="de-DE" sz="1500" dirty="0">
                <a:solidFill>
                  <a:srgbClr val="000000"/>
                </a:solidFill>
                <a:latin typeface="Tahoma" panose="020B0604030504040204" pitchFamily="34" charset="0"/>
              </a:rPr>
              <a:t>applications</a:t>
            </a:r>
          </a:p>
        </p:txBody>
      </p:sp>
      <p:sp>
        <p:nvSpPr>
          <p:cNvPr id="50183"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Times New Roman" panose="02020603050405020304" pitchFamily="18" charset="0"/>
                <a:cs typeface="Times New Roman (Hebrew)" pitchFamily="26" charset="0"/>
              </a:defRPr>
            </a:lvl1pPr>
            <a:lvl2pPr marL="557213" indent="-214313" eaLnBrk="0" hangingPunct="0">
              <a:defRPr sz="2100">
                <a:solidFill>
                  <a:schemeClr val="tx1"/>
                </a:solidFill>
                <a:latin typeface="Times New Roman" panose="02020603050405020304" pitchFamily="18" charset="0"/>
                <a:cs typeface="Times New Roman (Hebrew)" pitchFamily="26" charset="0"/>
              </a:defRPr>
            </a:lvl2pPr>
            <a:lvl3pPr marL="857250" indent="-171450" eaLnBrk="0" hangingPunct="0">
              <a:defRPr sz="2100">
                <a:solidFill>
                  <a:schemeClr val="tx1"/>
                </a:solidFill>
                <a:latin typeface="Times New Roman" panose="02020603050405020304" pitchFamily="18" charset="0"/>
                <a:cs typeface="Times New Roman (Hebrew)" pitchFamily="26" charset="0"/>
              </a:defRPr>
            </a:lvl3pPr>
            <a:lvl4pPr marL="1200150" indent="-171450" eaLnBrk="0" hangingPunct="0">
              <a:defRPr sz="2100">
                <a:solidFill>
                  <a:schemeClr val="tx1"/>
                </a:solidFill>
                <a:latin typeface="Times New Roman" panose="02020603050405020304" pitchFamily="18" charset="0"/>
                <a:cs typeface="Times New Roman (Hebrew)" pitchFamily="26" charset="0"/>
              </a:defRPr>
            </a:lvl4pPr>
            <a:lvl5pPr marL="1543050" indent="-171450" eaLnBrk="0" hangingPunct="0">
              <a:defRPr sz="2100">
                <a:solidFill>
                  <a:schemeClr val="tx1"/>
                </a:solidFill>
                <a:latin typeface="Times New Roman" panose="02020603050405020304" pitchFamily="18" charset="0"/>
                <a:cs typeface="Times New Roman (Hebrew)" pitchFamily="26" charset="0"/>
              </a:defRPr>
            </a:lvl5pPr>
            <a:lvl6pPr marL="18859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6pPr>
            <a:lvl7pPr marL="22288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7pPr>
            <a:lvl8pPr marL="25717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8pPr>
            <a:lvl9pPr marL="29146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9pPr>
          </a:lstStyle>
          <a:p>
            <a:pPr eaLnBrk="1" hangingPunct="1"/>
            <a:fld id="{91486067-C599-49C8-93F4-0DA80F234D39}" type="slidenum">
              <a:rPr lang="en-US" altLang="de-DE" sz="1050"/>
              <a:pPr eaLnBrk="1" hangingPunct="1"/>
              <a:t>160</a:t>
            </a:fld>
            <a:endParaRPr lang="en-US" altLang="de-DE" sz="1050"/>
          </a:p>
        </p:txBody>
      </p:sp>
      <p:pic>
        <p:nvPicPr>
          <p:cNvPr id="23" name="Grafik 2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24" name="Grafik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3894242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5265"/>
                                        </p:tgtEl>
                                        <p:attrNameLst>
                                          <p:attrName>style.visibility</p:attrName>
                                        </p:attrNameLst>
                                      </p:cBhvr>
                                      <p:to>
                                        <p:strVal val="visible"/>
                                      </p:to>
                                    </p:set>
                                    <p:anim calcmode="lin" valueType="num">
                                      <p:cBhvr additive="base">
                                        <p:cTn id="7" dur="500" fill="hold"/>
                                        <p:tgtEl>
                                          <p:spTgt spid="95265"/>
                                        </p:tgtEl>
                                        <p:attrNameLst>
                                          <p:attrName>ppt_x</p:attrName>
                                        </p:attrNameLst>
                                      </p:cBhvr>
                                      <p:tavLst>
                                        <p:tav tm="0">
                                          <p:val>
                                            <p:strVal val="#ppt_x"/>
                                          </p:val>
                                        </p:tav>
                                        <p:tav tm="100000">
                                          <p:val>
                                            <p:strVal val="#ppt_x"/>
                                          </p:val>
                                        </p:tav>
                                      </p:tavLst>
                                    </p:anim>
                                    <p:anim calcmode="lin" valueType="num">
                                      <p:cBhvr additive="base">
                                        <p:cTn id="8" dur="500" fill="hold"/>
                                        <p:tgtEl>
                                          <p:spTgt spid="9526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95266"/>
                                        </p:tgtEl>
                                        <p:attrNameLst>
                                          <p:attrName>style.visibility</p:attrName>
                                        </p:attrNameLst>
                                      </p:cBhvr>
                                      <p:to>
                                        <p:strVal val="visible"/>
                                      </p:to>
                                    </p:set>
                                    <p:anim calcmode="lin" valueType="num">
                                      <p:cBhvr additive="base">
                                        <p:cTn id="13" dur="500" fill="hold"/>
                                        <p:tgtEl>
                                          <p:spTgt spid="95266"/>
                                        </p:tgtEl>
                                        <p:attrNameLst>
                                          <p:attrName>ppt_x</p:attrName>
                                        </p:attrNameLst>
                                      </p:cBhvr>
                                      <p:tavLst>
                                        <p:tav tm="0">
                                          <p:val>
                                            <p:strVal val="1+#ppt_w/2"/>
                                          </p:val>
                                        </p:tav>
                                        <p:tav tm="100000">
                                          <p:val>
                                            <p:strVal val="#ppt_x"/>
                                          </p:val>
                                        </p:tav>
                                      </p:tavLst>
                                    </p:anim>
                                    <p:anim calcmode="lin" valueType="num">
                                      <p:cBhvr additive="base">
                                        <p:cTn id="14" dur="500" fill="hold"/>
                                        <p:tgtEl>
                                          <p:spTgt spid="95266"/>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95267"/>
                                        </p:tgtEl>
                                        <p:attrNameLst>
                                          <p:attrName>style.visibility</p:attrName>
                                        </p:attrNameLst>
                                      </p:cBhvr>
                                      <p:to>
                                        <p:strVal val="visible"/>
                                      </p:to>
                                    </p:set>
                                    <p:anim calcmode="lin" valueType="num">
                                      <p:cBhvr additive="base">
                                        <p:cTn id="19" dur="500" fill="hold"/>
                                        <p:tgtEl>
                                          <p:spTgt spid="95267"/>
                                        </p:tgtEl>
                                        <p:attrNameLst>
                                          <p:attrName>ppt_x</p:attrName>
                                        </p:attrNameLst>
                                      </p:cBhvr>
                                      <p:tavLst>
                                        <p:tav tm="0">
                                          <p:val>
                                            <p:strVal val="#ppt_x"/>
                                          </p:val>
                                        </p:tav>
                                        <p:tav tm="100000">
                                          <p:val>
                                            <p:strVal val="#ppt_x"/>
                                          </p:val>
                                        </p:tav>
                                      </p:tavLst>
                                    </p:anim>
                                    <p:anim calcmode="lin" valueType="num">
                                      <p:cBhvr additive="base">
                                        <p:cTn id="20" dur="500" fill="hold"/>
                                        <p:tgtEl>
                                          <p:spTgt spid="9526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65" grpId="0"/>
      <p:bldP spid="95266" grpId="0"/>
      <p:bldP spid="95267" grpId="0"/>
    </p:bld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Foliennummernplatzhalter 4"/>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Times New Roman" panose="02020603050405020304" pitchFamily="18" charset="0"/>
                <a:cs typeface="Times New Roman (Hebrew)" pitchFamily="26" charset="0"/>
              </a:defRPr>
            </a:lvl1pPr>
            <a:lvl2pPr marL="557213" indent="-214313" eaLnBrk="0" hangingPunct="0">
              <a:defRPr sz="2100">
                <a:solidFill>
                  <a:schemeClr val="tx1"/>
                </a:solidFill>
                <a:latin typeface="Times New Roman" panose="02020603050405020304" pitchFamily="18" charset="0"/>
                <a:cs typeface="Times New Roman (Hebrew)" pitchFamily="26" charset="0"/>
              </a:defRPr>
            </a:lvl2pPr>
            <a:lvl3pPr marL="857250" indent="-171450" eaLnBrk="0" hangingPunct="0">
              <a:defRPr sz="2100">
                <a:solidFill>
                  <a:schemeClr val="tx1"/>
                </a:solidFill>
                <a:latin typeface="Times New Roman" panose="02020603050405020304" pitchFamily="18" charset="0"/>
                <a:cs typeface="Times New Roman (Hebrew)" pitchFamily="26" charset="0"/>
              </a:defRPr>
            </a:lvl3pPr>
            <a:lvl4pPr marL="1200150" indent="-171450" eaLnBrk="0" hangingPunct="0">
              <a:defRPr sz="2100">
                <a:solidFill>
                  <a:schemeClr val="tx1"/>
                </a:solidFill>
                <a:latin typeface="Times New Roman" panose="02020603050405020304" pitchFamily="18" charset="0"/>
                <a:cs typeface="Times New Roman (Hebrew)" pitchFamily="26" charset="0"/>
              </a:defRPr>
            </a:lvl4pPr>
            <a:lvl5pPr marL="1543050" indent="-171450" eaLnBrk="0" hangingPunct="0">
              <a:defRPr sz="2100">
                <a:solidFill>
                  <a:schemeClr val="tx1"/>
                </a:solidFill>
                <a:latin typeface="Times New Roman" panose="02020603050405020304" pitchFamily="18" charset="0"/>
                <a:cs typeface="Times New Roman (Hebrew)" pitchFamily="26" charset="0"/>
              </a:defRPr>
            </a:lvl5pPr>
            <a:lvl6pPr marL="18859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6pPr>
            <a:lvl7pPr marL="22288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7pPr>
            <a:lvl8pPr marL="25717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8pPr>
            <a:lvl9pPr marL="29146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9pPr>
          </a:lstStyle>
          <a:p>
            <a:pPr eaLnBrk="1" hangingPunct="1"/>
            <a:fld id="{53EE1BD6-D1D9-4C97-8FC2-FA7A06443234}" type="slidenum">
              <a:rPr lang="en-US" altLang="de-DE" sz="1050"/>
              <a:pPr eaLnBrk="1" hangingPunct="1"/>
              <a:t>161</a:t>
            </a:fld>
            <a:endParaRPr lang="en-US" altLang="de-DE" sz="1050"/>
          </a:p>
        </p:txBody>
      </p:sp>
      <p:sp>
        <p:nvSpPr>
          <p:cNvPr id="51203" name="Rectangle 2"/>
          <p:cNvSpPr>
            <a:spLocks noGrp="1" noChangeArrowheads="1"/>
          </p:cNvSpPr>
          <p:nvPr>
            <p:ph type="title"/>
          </p:nvPr>
        </p:nvSpPr>
        <p:spPr>
          <a:xfrm>
            <a:off x="2257425" y="275035"/>
            <a:ext cx="4629150" cy="1143000"/>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altLang="de-DE" sz="3200">
                <a:solidFill>
                  <a:schemeClr val="tx1"/>
                </a:solidFill>
                <a:latin typeface="Times New Roman" panose="02020603050405020304" pitchFamily="18" charset="0"/>
                <a:cs typeface="Times New Roman" panose="02020603050405020304" pitchFamily="18" charset="0"/>
              </a:rPr>
              <a:t>Operating System</a:t>
            </a:r>
          </a:p>
        </p:txBody>
      </p:sp>
      <p:sp>
        <p:nvSpPr>
          <p:cNvPr id="51204" name="Rectangle 3"/>
          <p:cNvSpPr>
            <a:spLocks noGrp="1" noChangeArrowheads="1"/>
          </p:cNvSpPr>
          <p:nvPr>
            <p:ph type="body" sz="half" idx="1"/>
          </p:nvPr>
        </p:nvSpPr>
        <p:spPr>
          <a:xfrm>
            <a:off x="2257425" y="1600200"/>
            <a:ext cx="3086100" cy="4533900"/>
          </a:xfrm>
        </p:spPr>
        <p:txBody>
          <a:bodyPr/>
          <a:lstStyle/>
          <a:p>
            <a:pPr eaLnBrk="1" hangingPunct="1"/>
            <a:r>
              <a:rPr lang="en-US" altLang="de-DE" sz="2100"/>
              <a:t>A set of programs that lies between applications software and the hardware</a:t>
            </a:r>
          </a:p>
          <a:p>
            <a:pPr lvl="1" eaLnBrk="1" hangingPunct="1"/>
            <a:r>
              <a:rPr lang="en-US" altLang="de-DE" sz="1800"/>
              <a:t>Manages computer’s resources (CPU, peripheral devices)</a:t>
            </a:r>
          </a:p>
          <a:p>
            <a:pPr lvl="1" eaLnBrk="1" hangingPunct="1"/>
            <a:r>
              <a:rPr lang="en-US" altLang="de-DE" sz="1800"/>
              <a:t>Establishes a user interface</a:t>
            </a:r>
          </a:p>
          <a:p>
            <a:pPr lvl="2" eaLnBrk="1" hangingPunct="1"/>
            <a:r>
              <a:rPr lang="en-US" altLang="de-DE" sz="1500"/>
              <a:t>Determines how user interacts with operating system</a:t>
            </a:r>
          </a:p>
          <a:p>
            <a:pPr lvl="1" eaLnBrk="1" hangingPunct="1"/>
            <a:r>
              <a:rPr lang="en-US" altLang="de-DE" sz="1800"/>
              <a:t>Provides and executes services for applications software</a:t>
            </a:r>
          </a:p>
        </p:txBody>
      </p:sp>
      <p:pic>
        <p:nvPicPr>
          <p:cNvPr id="51205" name="Picture 5" descr="7713d02_01"/>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470923" y="2438400"/>
            <a:ext cx="1410890" cy="2590800"/>
          </a:xfrm>
          <a:noFill/>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126414195"/>
      </p:ext>
    </p:extLst>
  </p:cSld>
  <p:clrMapOvr>
    <a:masterClrMapping/>
  </p:clrMapOvr>
  <p:transition/>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658813" y="456253"/>
            <a:ext cx="7824788" cy="1220148"/>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Operating System</a:t>
            </a:r>
          </a:p>
        </p:txBody>
      </p:sp>
      <p:sp>
        <p:nvSpPr>
          <p:cNvPr id="4" name="Content Placeholder 3"/>
          <p:cNvSpPr>
            <a:spLocks noGrp="1"/>
          </p:cNvSpPr>
          <p:nvPr>
            <p:ph idx="4294967295"/>
          </p:nvPr>
        </p:nvSpPr>
        <p:spPr>
          <a:xfrm>
            <a:off x="533400" y="2209800"/>
            <a:ext cx="8229600" cy="4648200"/>
          </a:xfrm>
        </p:spPr>
        <p:txBody>
          <a:bodyPr/>
          <a:lstStyle/>
          <a:p>
            <a:pPr algn="just"/>
            <a:r>
              <a:rPr lang="en-US" sz="2800" dirty="0" smtClean="0">
                <a:latin typeface="Times New Roman" panose="02020603050405020304" pitchFamily="18" charset="0"/>
                <a:cs typeface="Times New Roman" panose="02020603050405020304" pitchFamily="18" charset="0"/>
              </a:rPr>
              <a:t>A program that controls the execution of application programs</a:t>
            </a:r>
          </a:p>
          <a:p>
            <a:pPr algn="just"/>
            <a:r>
              <a:rPr lang="en-US" sz="2800" dirty="0" smtClean="0">
                <a:latin typeface="Times New Roman" panose="02020603050405020304" pitchFamily="18" charset="0"/>
                <a:cs typeface="Times New Roman" panose="02020603050405020304" pitchFamily="18" charset="0"/>
              </a:rPr>
              <a:t>An interface between applications and hardware</a:t>
            </a:r>
          </a:p>
          <a:p>
            <a:endParaRPr lang="en-US" dirty="0" smtClean="0"/>
          </a:p>
        </p:txBody>
      </p:sp>
      <p:graphicFrame>
        <p:nvGraphicFramePr>
          <p:cNvPr id="5" name="Diagram 4"/>
          <p:cNvGraphicFramePr/>
          <p:nvPr>
            <p:extLst>
              <p:ext uri="{D42A27DB-BD31-4B8C-83A1-F6EECF244321}">
                <p14:modId xmlns:p14="http://schemas.microsoft.com/office/powerpoint/2010/main" val="1098115722"/>
              </p:ext>
            </p:extLst>
          </p:nvPr>
        </p:nvGraphicFramePr>
        <p:xfrm>
          <a:off x="1981200" y="3962400"/>
          <a:ext cx="5257800" cy="226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Foliennummernplatzhalter 1"/>
          <p:cNvSpPr>
            <a:spLocks noGrp="1"/>
          </p:cNvSpPr>
          <p:nvPr>
            <p:ph type="sldNum" sz="quarter" idx="12"/>
          </p:nvPr>
        </p:nvSpPr>
        <p:spPr/>
        <p:txBody>
          <a:bodyPr/>
          <a:lstStyle/>
          <a:p>
            <a:fld id="{B6F15528-21DE-4FAA-801E-634DDDAF4B2B}" type="slidenum">
              <a:rPr lang="en-US" smtClean="0"/>
              <a:pPr/>
              <a:t>162</a:t>
            </a:fld>
            <a:endParaRPr lang="en-US" dirty="0"/>
          </a:p>
        </p:txBody>
      </p:sp>
      <p:pic>
        <p:nvPicPr>
          <p:cNvPr id="6" name="Grafik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9545608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1.pdf"/>
          <p:cNvPicPr>
            <a:picLocks noChangeAspect="1"/>
          </p:cNvPicPr>
          <p:nvPr/>
        </p:nvPicPr>
        <p:blipFill>
          <a:blip r:embed="rId3" cstate="print"/>
          <a:srcRect t="20000" b="25455"/>
          <a:stretch>
            <a:fillRect/>
          </a:stretch>
        </p:blipFill>
        <p:spPr>
          <a:xfrm>
            <a:off x="304800" y="685800"/>
            <a:ext cx="8420230" cy="5943600"/>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163</a:t>
            </a:fld>
            <a:endParaRPr lang="en-US" dirty="0"/>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296460102"/>
      </p:ext>
    </p:extLst>
  </p:cSld>
  <p:clrMapOvr>
    <a:masterClrMapping/>
  </p:clrMapOvr>
  <p:transition spd="slow">
    <p:wipe/>
  </p:transition>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3" y="456253"/>
            <a:ext cx="7824788" cy="1067747"/>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Operating System Services</a:t>
            </a:r>
          </a:p>
        </p:txBody>
      </p:sp>
      <p:sp>
        <p:nvSpPr>
          <p:cNvPr id="3" name="Content Placeholder 2"/>
          <p:cNvSpPr>
            <a:spLocks noGrp="1"/>
          </p:cNvSpPr>
          <p:nvPr>
            <p:ph idx="4294967295"/>
          </p:nvPr>
        </p:nvSpPr>
        <p:spPr>
          <a:xfrm>
            <a:off x="330201" y="1711325"/>
            <a:ext cx="8153400" cy="4495800"/>
          </a:xfrm>
        </p:spPr>
        <p:txBody>
          <a:bodyPr>
            <a:noAutofit/>
          </a:bodyPr>
          <a:lstStyle/>
          <a:p>
            <a:pPr>
              <a:spcBef>
                <a:spcPts val="600"/>
              </a:spcBef>
            </a:pPr>
            <a:r>
              <a:rPr lang="en-US" sz="2800" dirty="0" smtClean="0">
                <a:latin typeface="Times New Roman" panose="02020603050405020304" pitchFamily="18" charset="0"/>
                <a:cs typeface="Times New Roman" panose="02020603050405020304" pitchFamily="18" charset="0"/>
              </a:rPr>
              <a:t>Program development</a:t>
            </a:r>
          </a:p>
          <a:p>
            <a:pPr>
              <a:spcBef>
                <a:spcPts val="600"/>
              </a:spcBef>
            </a:pPr>
            <a:r>
              <a:rPr lang="en-US" sz="2800" dirty="0" smtClean="0">
                <a:latin typeface="Times New Roman" panose="02020603050405020304" pitchFamily="18" charset="0"/>
                <a:cs typeface="Times New Roman" panose="02020603050405020304" pitchFamily="18" charset="0"/>
              </a:rPr>
              <a:t>Program execution</a:t>
            </a:r>
          </a:p>
          <a:p>
            <a:pPr>
              <a:spcBef>
                <a:spcPts val="600"/>
              </a:spcBef>
            </a:pPr>
            <a:r>
              <a:rPr lang="en-US" sz="2800" dirty="0" smtClean="0">
                <a:latin typeface="Times New Roman" panose="02020603050405020304" pitchFamily="18" charset="0"/>
                <a:cs typeface="Times New Roman" panose="02020603050405020304" pitchFamily="18" charset="0"/>
              </a:rPr>
              <a:t>Access I/O devices</a:t>
            </a:r>
          </a:p>
          <a:p>
            <a:pPr>
              <a:spcBef>
                <a:spcPts val="600"/>
              </a:spcBef>
            </a:pPr>
            <a:r>
              <a:rPr lang="en-US" sz="2800" dirty="0" smtClean="0">
                <a:latin typeface="Times New Roman" panose="02020603050405020304" pitchFamily="18" charset="0"/>
                <a:cs typeface="Times New Roman" panose="02020603050405020304" pitchFamily="18" charset="0"/>
              </a:rPr>
              <a:t>Controlled access to files</a:t>
            </a:r>
          </a:p>
          <a:p>
            <a:pPr>
              <a:spcBef>
                <a:spcPts val="600"/>
              </a:spcBef>
            </a:pPr>
            <a:r>
              <a:rPr lang="en-US" sz="2800" dirty="0" smtClean="0">
                <a:latin typeface="Times New Roman" panose="02020603050405020304" pitchFamily="18" charset="0"/>
                <a:cs typeface="Times New Roman" panose="02020603050405020304" pitchFamily="18" charset="0"/>
              </a:rPr>
              <a:t>System access</a:t>
            </a:r>
          </a:p>
          <a:p>
            <a:pPr>
              <a:spcBef>
                <a:spcPts val="600"/>
              </a:spcBef>
            </a:pPr>
            <a:r>
              <a:rPr lang="en-US" sz="2800" dirty="0" smtClean="0">
                <a:latin typeface="Times New Roman" panose="02020603050405020304" pitchFamily="18" charset="0"/>
                <a:cs typeface="Times New Roman" panose="02020603050405020304" pitchFamily="18" charset="0"/>
              </a:rPr>
              <a:t>Error detection and response</a:t>
            </a:r>
          </a:p>
          <a:p>
            <a:pPr>
              <a:spcBef>
                <a:spcPts val="600"/>
              </a:spcBef>
            </a:pPr>
            <a:r>
              <a:rPr lang="en-US" sz="2800" dirty="0" smtClean="0">
                <a:latin typeface="Times New Roman" panose="02020603050405020304" pitchFamily="18" charset="0"/>
                <a:cs typeface="Times New Roman" panose="02020603050405020304" pitchFamily="18" charset="0"/>
              </a:rPr>
              <a:t>Accounting</a:t>
            </a:r>
          </a:p>
        </p:txBody>
      </p:sp>
      <p:sp>
        <p:nvSpPr>
          <p:cNvPr id="4" name="Foliennummernplatzhalter 3"/>
          <p:cNvSpPr>
            <a:spLocks noGrp="1"/>
          </p:cNvSpPr>
          <p:nvPr>
            <p:ph type="sldNum" sz="quarter" idx="12"/>
          </p:nvPr>
        </p:nvSpPr>
        <p:spPr/>
        <p:txBody>
          <a:bodyPr/>
          <a:lstStyle/>
          <a:p>
            <a:fld id="{B6F15528-21DE-4FAA-801E-634DDDAF4B2B}" type="slidenum">
              <a:rPr lang="en-US" smtClean="0"/>
              <a:pPr/>
              <a:t>164</a:t>
            </a:fld>
            <a:endParaRPr lang="en-US" dirty="0"/>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952666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3" y="456253"/>
            <a:ext cx="7824788" cy="1067748"/>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Key Interfaces</a:t>
            </a:r>
          </a:p>
        </p:txBody>
      </p:sp>
      <p:sp>
        <p:nvSpPr>
          <p:cNvPr id="4" name="Content Placeholder 3"/>
          <p:cNvSpPr>
            <a:spLocks noGrp="1"/>
          </p:cNvSpPr>
          <p:nvPr>
            <p:ph sz="half" idx="1"/>
          </p:nvPr>
        </p:nvSpPr>
        <p:spPr>
          <a:xfrm>
            <a:off x="609600" y="1828800"/>
            <a:ext cx="7848600" cy="3962399"/>
          </a:xfrm>
        </p:spPr>
        <p:txBody>
          <a:bodyPr>
            <a:noAutofit/>
          </a:bodyPr>
          <a:lstStyle/>
          <a:p>
            <a:r>
              <a:rPr lang="en-US" sz="2800" dirty="0" smtClean="0">
                <a:latin typeface="Times New Roman" panose="02020603050405020304" pitchFamily="18" charset="0"/>
                <a:cs typeface="Times New Roman" panose="02020603050405020304" pitchFamily="18" charset="0"/>
              </a:rPr>
              <a:t>Instruction set architecture (ISA)</a:t>
            </a:r>
          </a:p>
          <a:p>
            <a:r>
              <a:rPr lang="en-US" sz="2800" dirty="0" smtClean="0">
                <a:latin typeface="Times New Roman" panose="02020603050405020304" pitchFamily="18" charset="0"/>
                <a:cs typeface="Times New Roman" panose="02020603050405020304" pitchFamily="18" charset="0"/>
              </a:rPr>
              <a:t>Application binary interface (ABI)</a:t>
            </a:r>
          </a:p>
          <a:p>
            <a:r>
              <a:rPr lang="en-US" sz="2800" dirty="0" smtClean="0">
                <a:latin typeface="Times New Roman" panose="02020603050405020304" pitchFamily="18" charset="0"/>
                <a:cs typeface="Times New Roman" panose="02020603050405020304" pitchFamily="18" charset="0"/>
              </a:rPr>
              <a:t>Application programming interface (API)</a:t>
            </a:r>
            <a:endParaRPr lang="en-US" sz="2800" dirty="0">
              <a:latin typeface="Times New Roman" panose="02020603050405020304" pitchFamily="18" charset="0"/>
              <a:cs typeface="Times New Roman" panose="02020603050405020304" pitchFamily="18" charset="0"/>
            </a:endParaRPr>
          </a:p>
        </p:txBody>
      </p:sp>
      <p:sp>
        <p:nvSpPr>
          <p:cNvPr id="3" name="Foliennummernplatzhalter 2"/>
          <p:cNvSpPr>
            <a:spLocks noGrp="1"/>
          </p:cNvSpPr>
          <p:nvPr>
            <p:ph type="sldNum" sz="quarter" idx="12"/>
          </p:nvPr>
        </p:nvSpPr>
        <p:spPr/>
        <p:txBody>
          <a:bodyPr/>
          <a:lstStyle/>
          <a:p>
            <a:pPr>
              <a:defRPr/>
            </a:pPr>
            <a:fld id="{E4367C90-D8D8-4A11-9BC3-E7451ACC5EB2}" type="slidenum">
              <a:rPr lang="en-US" smtClean="0"/>
              <a:pPr>
                <a:defRPr/>
              </a:pPr>
              <a:t>165</a:t>
            </a:fld>
            <a:endParaRPr lang="en-US" dirty="0"/>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8335800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457200" y="609600"/>
            <a:ext cx="8229600" cy="838200"/>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r>
              <a:rPr lang="en-US" altLang="de-DE"/>
              <a:t>The OS is a reactive program</a:t>
            </a:r>
          </a:p>
        </p:txBody>
      </p:sp>
      <p:sp>
        <p:nvSpPr>
          <p:cNvPr id="102403" name="Rectangle 3"/>
          <p:cNvSpPr>
            <a:spLocks noGrp="1" noChangeArrowheads="1"/>
          </p:cNvSpPr>
          <p:nvPr>
            <p:ph type="body" idx="1"/>
          </p:nvPr>
        </p:nvSpPr>
        <p:spPr/>
        <p:txBody>
          <a:bodyPr/>
          <a:lstStyle/>
          <a:p>
            <a:pPr eaLnBrk="1" hangingPunct="1">
              <a:lnSpc>
                <a:spcPct val="90000"/>
              </a:lnSpc>
            </a:pPr>
            <a:r>
              <a:rPr lang="en-US" altLang="de-DE" sz="2100" dirty="0"/>
              <a:t>It is idly waiting for </a:t>
            </a:r>
            <a:r>
              <a:rPr lang="en-US" altLang="de-DE" sz="2100" i="1" u="sng" dirty="0"/>
              <a:t>events</a:t>
            </a:r>
          </a:p>
          <a:p>
            <a:pPr lvl="1" eaLnBrk="1" hangingPunct="1">
              <a:lnSpc>
                <a:spcPct val="90000"/>
              </a:lnSpc>
            </a:pPr>
            <a:r>
              <a:rPr lang="en-US" altLang="de-DE" sz="1800" dirty="0"/>
              <a:t>If there is no active program, idle loop!</a:t>
            </a:r>
          </a:p>
          <a:p>
            <a:pPr eaLnBrk="1" hangingPunct="1">
              <a:lnSpc>
                <a:spcPct val="90000"/>
              </a:lnSpc>
            </a:pPr>
            <a:r>
              <a:rPr lang="en-US" altLang="de-DE" sz="2100" dirty="0"/>
              <a:t>When an event happens, the OS reacts</a:t>
            </a:r>
          </a:p>
          <a:p>
            <a:pPr lvl="1" eaLnBrk="1" hangingPunct="1">
              <a:lnSpc>
                <a:spcPct val="90000"/>
              </a:lnSpc>
            </a:pPr>
            <a:r>
              <a:rPr lang="en-US" altLang="de-DE" sz="1800" dirty="0"/>
              <a:t>It </a:t>
            </a:r>
            <a:r>
              <a:rPr lang="en-US" altLang="de-DE" sz="1800" i="1" dirty="0"/>
              <a:t>handles</a:t>
            </a:r>
            <a:r>
              <a:rPr lang="en-US" altLang="de-DE" sz="1800" dirty="0"/>
              <a:t> the event</a:t>
            </a:r>
            <a:endParaRPr lang="en-US" altLang="de-DE" sz="1800" i="1" u="sng" dirty="0"/>
          </a:p>
          <a:p>
            <a:pPr lvl="2" eaLnBrk="1" hangingPunct="1">
              <a:lnSpc>
                <a:spcPct val="90000"/>
              </a:lnSpc>
            </a:pPr>
            <a:r>
              <a:rPr lang="en-US" altLang="de-DE" sz="1500" dirty="0"/>
              <a:t>E.g., schedules another application to run</a:t>
            </a:r>
          </a:p>
          <a:p>
            <a:pPr eaLnBrk="1" hangingPunct="1">
              <a:lnSpc>
                <a:spcPct val="90000"/>
              </a:lnSpc>
            </a:pPr>
            <a:r>
              <a:rPr lang="en-US" altLang="de-DE" sz="2100" dirty="0"/>
              <a:t>The event handling must take as little time as possible</a:t>
            </a:r>
          </a:p>
          <a:p>
            <a:pPr eaLnBrk="1" hangingPunct="1">
              <a:lnSpc>
                <a:spcPct val="90000"/>
              </a:lnSpc>
            </a:pPr>
            <a:r>
              <a:rPr lang="en-US" altLang="de-DE" sz="2100" dirty="0"/>
              <a:t>Event types</a:t>
            </a:r>
          </a:p>
          <a:p>
            <a:pPr lvl="1" eaLnBrk="1" hangingPunct="1">
              <a:lnSpc>
                <a:spcPct val="90000"/>
              </a:lnSpc>
            </a:pPr>
            <a:r>
              <a:rPr lang="en-US" altLang="de-DE" sz="1800" dirty="0"/>
              <a:t>Interrupts and system calls</a:t>
            </a:r>
          </a:p>
        </p:txBody>
      </p:sp>
      <p:sp>
        <p:nvSpPr>
          <p:cNvPr id="52228"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Times New Roman" panose="02020603050405020304" pitchFamily="18" charset="0"/>
                <a:cs typeface="Times New Roman (Hebrew)" pitchFamily="26" charset="0"/>
              </a:defRPr>
            </a:lvl1pPr>
            <a:lvl2pPr marL="557213" indent="-214313" eaLnBrk="0" hangingPunct="0">
              <a:defRPr sz="2100">
                <a:solidFill>
                  <a:schemeClr val="tx1"/>
                </a:solidFill>
                <a:latin typeface="Times New Roman" panose="02020603050405020304" pitchFamily="18" charset="0"/>
                <a:cs typeface="Times New Roman (Hebrew)" pitchFamily="26" charset="0"/>
              </a:defRPr>
            </a:lvl2pPr>
            <a:lvl3pPr marL="857250" indent="-171450" eaLnBrk="0" hangingPunct="0">
              <a:defRPr sz="2100">
                <a:solidFill>
                  <a:schemeClr val="tx1"/>
                </a:solidFill>
                <a:latin typeface="Times New Roman" panose="02020603050405020304" pitchFamily="18" charset="0"/>
                <a:cs typeface="Times New Roman (Hebrew)" pitchFamily="26" charset="0"/>
              </a:defRPr>
            </a:lvl3pPr>
            <a:lvl4pPr marL="1200150" indent="-171450" eaLnBrk="0" hangingPunct="0">
              <a:defRPr sz="2100">
                <a:solidFill>
                  <a:schemeClr val="tx1"/>
                </a:solidFill>
                <a:latin typeface="Times New Roman" panose="02020603050405020304" pitchFamily="18" charset="0"/>
                <a:cs typeface="Times New Roman (Hebrew)" pitchFamily="26" charset="0"/>
              </a:defRPr>
            </a:lvl4pPr>
            <a:lvl5pPr marL="1543050" indent="-171450" eaLnBrk="0" hangingPunct="0">
              <a:defRPr sz="2100">
                <a:solidFill>
                  <a:schemeClr val="tx1"/>
                </a:solidFill>
                <a:latin typeface="Times New Roman" panose="02020603050405020304" pitchFamily="18" charset="0"/>
                <a:cs typeface="Times New Roman (Hebrew)" pitchFamily="26" charset="0"/>
              </a:defRPr>
            </a:lvl5pPr>
            <a:lvl6pPr marL="18859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6pPr>
            <a:lvl7pPr marL="22288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7pPr>
            <a:lvl8pPr marL="25717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8pPr>
            <a:lvl9pPr marL="29146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9pPr>
          </a:lstStyle>
          <a:p>
            <a:pPr eaLnBrk="1" hangingPunct="1"/>
            <a:fld id="{C6E9D7E0-F453-4FEC-977B-AA027268B8DE}" type="slidenum">
              <a:rPr lang="en-US" altLang="de-DE" sz="1050"/>
              <a:pPr eaLnBrk="1" hangingPunct="1"/>
              <a:t>166</a:t>
            </a:fld>
            <a:endParaRPr lang="en-US" altLang="de-DE" sz="1050"/>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0531023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40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2403">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240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240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2403">
                                            <p:txEl>
                                              <p:pRg st="4" end="4"/>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2403">
                                            <p:txEl>
                                              <p:pRg st="5" end="5"/>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240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240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03" grpId="0" build="p"/>
    </p:bldLst>
  </p:timing>
</p:sld>
</file>

<file path=ppt/slides/slide16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250" name="Rectangle 23"/>
          <p:cNvSpPr>
            <a:spLocks noGrp="1" noChangeArrowheads="1"/>
          </p:cNvSpPr>
          <p:nvPr>
            <p:ph type="title"/>
          </p:nvPr>
        </p:nvSpPr>
        <p:spPr>
          <a:xfrm>
            <a:off x="457200" y="685800"/>
            <a:ext cx="8229600" cy="838200"/>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r>
              <a:rPr lang="en-US" altLang="de-DE"/>
              <a:t>A typical scenario</a:t>
            </a:r>
          </a:p>
        </p:txBody>
      </p:sp>
      <p:sp>
        <p:nvSpPr>
          <p:cNvPr id="94232" name="Rectangle 24"/>
          <p:cNvSpPr>
            <a:spLocks noGrp="1" noChangeArrowheads="1"/>
          </p:cNvSpPr>
          <p:nvPr>
            <p:ph type="body" idx="1"/>
          </p:nvPr>
        </p:nvSpPr>
        <p:spPr/>
        <p:txBody>
          <a:bodyPr/>
          <a:lstStyle/>
          <a:p>
            <a:pPr marL="457200" indent="-457200">
              <a:buFont typeface="Wingdings" panose="05000000000000000000" pitchFamily="2" charset="2"/>
              <a:buAutoNum type="arabicPeriod"/>
            </a:pPr>
            <a:r>
              <a:rPr lang="en-US" altLang="de-DE" sz="2100"/>
              <a:t>OS executes and chooses (</a:t>
            </a:r>
            <a:r>
              <a:rPr lang="en-US" altLang="de-DE" sz="2100" i="1" u="sng"/>
              <a:t>schedules</a:t>
            </a:r>
            <a:r>
              <a:rPr lang="en-US" altLang="de-DE" sz="2100" u="sng"/>
              <a:t>)</a:t>
            </a:r>
            <a:r>
              <a:rPr lang="en-US" altLang="de-DE" sz="2100"/>
              <a:t> an application to run</a:t>
            </a:r>
          </a:p>
          <a:p>
            <a:pPr marL="457200" indent="-457200">
              <a:buFont typeface="Wingdings" panose="05000000000000000000" pitchFamily="2" charset="2"/>
              <a:buAutoNum type="arabicPeriod"/>
            </a:pPr>
            <a:r>
              <a:rPr lang="en-US" altLang="de-DE" sz="2100"/>
              <a:t> Application runs</a:t>
            </a:r>
          </a:p>
          <a:p>
            <a:pPr marL="742950" lvl="1" indent="-400050">
              <a:buFontTx/>
              <a:buChar char="•"/>
            </a:pPr>
            <a:r>
              <a:rPr lang="en-US" altLang="de-DE" sz="1800"/>
              <a:t>CPU executes app’s instructions</a:t>
            </a:r>
          </a:p>
          <a:p>
            <a:pPr marL="742950" lvl="1" indent="-400050">
              <a:buFontTx/>
              <a:buChar char="•"/>
            </a:pPr>
            <a:r>
              <a:rPr lang="en-US" altLang="de-DE" sz="1800"/>
              <a:t>OS is </a:t>
            </a:r>
            <a:r>
              <a:rPr lang="en-US" altLang="de-DE" sz="1800" b="1"/>
              <a:t>not</a:t>
            </a:r>
            <a:r>
              <a:rPr lang="en-US" altLang="de-DE" sz="1800"/>
              <a:t> involved</a:t>
            </a:r>
          </a:p>
          <a:p>
            <a:pPr marL="457200" indent="-457200">
              <a:buFont typeface="Wingdings" panose="05000000000000000000" pitchFamily="2" charset="2"/>
              <a:buAutoNum type="arabicPeriod"/>
            </a:pPr>
            <a:r>
              <a:rPr lang="en-US" altLang="de-DE" sz="2100"/>
              <a:t>The system clock </a:t>
            </a:r>
            <a:r>
              <a:rPr lang="en-US" altLang="de-DE" sz="2100" i="1" u="sng"/>
              <a:t>interrupts</a:t>
            </a:r>
            <a:r>
              <a:rPr lang="en-US" altLang="de-DE" sz="2100"/>
              <a:t> the CPU</a:t>
            </a:r>
          </a:p>
          <a:p>
            <a:pPr marL="742950" lvl="1" indent="-400050">
              <a:buFontTx/>
              <a:buChar char="•"/>
            </a:pPr>
            <a:r>
              <a:rPr lang="en-US" altLang="de-DE" sz="1800"/>
              <a:t>Clock interrupt handler is executed</a:t>
            </a:r>
          </a:p>
          <a:p>
            <a:pPr marL="742950" lvl="1" indent="-400050">
              <a:buFontTx/>
              <a:buChar char="•"/>
            </a:pPr>
            <a:r>
              <a:rPr lang="en-US" altLang="de-DE" sz="1800"/>
              <a:t>The handler is an OS function</a:t>
            </a:r>
          </a:p>
        </p:txBody>
      </p:sp>
      <p:sp>
        <p:nvSpPr>
          <p:cNvPr id="53252"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Times New Roman" panose="02020603050405020304" pitchFamily="18" charset="0"/>
                <a:cs typeface="Times New Roman (Hebrew)" pitchFamily="26" charset="0"/>
              </a:defRPr>
            </a:lvl1pPr>
            <a:lvl2pPr marL="557213" indent="-214313" eaLnBrk="0" hangingPunct="0">
              <a:defRPr sz="2100">
                <a:solidFill>
                  <a:schemeClr val="tx1"/>
                </a:solidFill>
                <a:latin typeface="Times New Roman" panose="02020603050405020304" pitchFamily="18" charset="0"/>
                <a:cs typeface="Times New Roman (Hebrew)" pitchFamily="26" charset="0"/>
              </a:defRPr>
            </a:lvl2pPr>
            <a:lvl3pPr marL="857250" indent="-171450" eaLnBrk="0" hangingPunct="0">
              <a:defRPr sz="2100">
                <a:solidFill>
                  <a:schemeClr val="tx1"/>
                </a:solidFill>
                <a:latin typeface="Times New Roman" panose="02020603050405020304" pitchFamily="18" charset="0"/>
                <a:cs typeface="Times New Roman (Hebrew)" pitchFamily="26" charset="0"/>
              </a:defRPr>
            </a:lvl3pPr>
            <a:lvl4pPr marL="1200150" indent="-171450" eaLnBrk="0" hangingPunct="0">
              <a:defRPr sz="2100">
                <a:solidFill>
                  <a:schemeClr val="tx1"/>
                </a:solidFill>
                <a:latin typeface="Times New Roman" panose="02020603050405020304" pitchFamily="18" charset="0"/>
                <a:cs typeface="Times New Roman (Hebrew)" pitchFamily="26" charset="0"/>
              </a:defRPr>
            </a:lvl4pPr>
            <a:lvl5pPr marL="1543050" indent="-171450" eaLnBrk="0" hangingPunct="0">
              <a:defRPr sz="2100">
                <a:solidFill>
                  <a:schemeClr val="tx1"/>
                </a:solidFill>
                <a:latin typeface="Times New Roman" panose="02020603050405020304" pitchFamily="18" charset="0"/>
                <a:cs typeface="Times New Roman (Hebrew)" pitchFamily="26" charset="0"/>
              </a:defRPr>
            </a:lvl5pPr>
            <a:lvl6pPr marL="18859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6pPr>
            <a:lvl7pPr marL="22288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7pPr>
            <a:lvl8pPr marL="25717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8pPr>
            <a:lvl9pPr marL="29146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9pPr>
          </a:lstStyle>
          <a:p>
            <a:pPr eaLnBrk="1" hangingPunct="1"/>
            <a:fld id="{FC9F93F6-869D-4C20-8296-A622ABF8D545}" type="slidenum">
              <a:rPr lang="en-US" altLang="de-DE" sz="1050"/>
              <a:pPr eaLnBrk="1" hangingPunct="1"/>
              <a:t>167</a:t>
            </a:fld>
            <a:endParaRPr lang="en-US" altLang="de-DE" sz="1050"/>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22369833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423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4232">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4232">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4232">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4232">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4232">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423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32" grpId="0" build="p"/>
    </p:bldLst>
  </p:timing>
</p:sld>
</file>

<file path=ppt/slides/slide16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457200" y="381000"/>
            <a:ext cx="8229600" cy="838200"/>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r>
              <a:rPr lang="en-US" altLang="de-DE" dirty="0"/>
              <a:t>A typical scenario (</a:t>
            </a:r>
            <a:r>
              <a:rPr lang="en-US" altLang="de-DE" dirty="0" smtClean="0"/>
              <a:t>cont.)</a:t>
            </a:r>
            <a:endParaRPr lang="en-US" altLang="de-DE" dirty="0"/>
          </a:p>
        </p:txBody>
      </p:sp>
      <p:sp>
        <p:nvSpPr>
          <p:cNvPr id="98307" name="Rectangle 3"/>
          <p:cNvSpPr>
            <a:spLocks noGrp="1" noChangeArrowheads="1"/>
          </p:cNvSpPr>
          <p:nvPr>
            <p:ph type="body" idx="1"/>
          </p:nvPr>
        </p:nvSpPr>
        <p:spPr/>
        <p:txBody>
          <a:bodyPr/>
          <a:lstStyle/>
          <a:p>
            <a:pPr marL="457200" indent="-457200">
              <a:buFont typeface="Wingdings" panose="05000000000000000000" pitchFamily="2" charset="2"/>
              <a:buAutoNum type="arabicPeriod" startAt="4"/>
            </a:pPr>
            <a:r>
              <a:rPr lang="en-US" altLang="de-DE" sz="2100"/>
              <a:t>In handler: OS may choose another application to run</a:t>
            </a:r>
          </a:p>
          <a:p>
            <a:pPr marL="742950" lvl="1" indent="-400050"/>
            <a:r>
              <a:rPr lang="en-US" altLang="de-DE" sz="1800" i="1" u="sng"/>
              <a:t>Context switch</a:t>
            </a:r>
          </a:p>
          <a:p>
            <a:pPr marL="457200" indent="-457200">
              <a:buFont typeface="Wingdings" panose="05000000000000000000" pitchFamily="2" charset="2"/>
              <a:buAutoNum type="arabicPeriod" startAt="5"/>
            </a:pPr>
            <a:r>
              <a:rPr lang="en-US" altLang="de-DE" sz="2100"/>
              <a:t>The chosen application runs directly on the hardware</a:t>
            </a:r>
          </a:p>
          <a:p>
            <a:pPr marL="457200" indent="-457200">
              <a:buFont typeface="Wingdings" panose="05000000000000000000" pitchFamily="2" charset="2"/>
              <a:buAutoNum type="arabicPeriod" startAt="5"/>
            </a:pPr>
            <a:r>
              <a:rPr lang="en-US" altLang="de-DE" sz="2100"/>
              <a:t>The app. performs a </a:t>
            </a:r>
            <a:r>
              <a:rPr lang="en-US" altLang="de-DE" sz="2100" i="1" u="sng"/>
              <a:t>system call </a:t>
            </a:r>
            <a:r>
              <a:rPr lang="en-US" altLang="de-DE" sz="2100"/>
              <a:t>to read from a file</a:t>
            </a:r>
          </a:p>
        </p:txBody>
      </p:sp>
      <p:sp>
        <p:nvSpPr>
          <p:cNvPr id="54276"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Times New Roman" panose="02020603050405020304" pitchFamily="18" charset="0"/>
                <a:cs typeface="Times New Roman (Hebrew)" pitchFamily="26" charset="0"/>
              </a:defRPr>
            </a:lvl1pPr>
            <a:lvl2pPr marL="557213" indent="-214313" eaLnBrk="0" hangingPunct="0">
              <a:defRPr sz="2100">
                <a:solidFill>
                  <a:schemeClr val="tx1"/>
                </a:solidFill>
                <a:latin typeface="Times New Roman" panose="02020603050405020304" pitchFamily="18" charset="0"/>
                <a:cs typeface="Times New Roman (Hebrew)" pitchFamily="26" charset="0"/>
              </a:defRPr>
            </a:lvl2pPr>
            <a:lvl3pPr marL="857250" indent="-171450" eaLnBrk="0" hangingPunct="0">
              <a:defRPr sz="2100">
                <a:solidFill>
                  <a:schemeClr val="tx1"/>
                </a:solidFill>
                <a:latin typeface="Times New Roman" panose="02020603050405020304" pitchFamily="18" charset="0"/>
                <a:cs typeface="Times New Roman (Hebrew)" pitchFamily="26" charset="0"/>
              </a:defRPr>
            </a:lvl3pPr>
            <a:lvl4pPr marL="1200150" indent="-171450" eaLnBrk="0" hangingPunct="0">
              <a:defRPr sz="2100">
                <a:solidFill>
                  <a:schemeClr val="tx1"/>
                </a:solidFill>
                <a:latin typeface="Times New Roman" panose="02020603050405020304" pitchFamily="18" charset="0"/>
                <a:cs typeface="Times New Roman (Hebrew)" pitchFamily="26" charset="0"/>
              </a:defRPr>
            </a:lvl4pPr>
            <a:lvl5pPr marL="1543050" indent="-171450" eaLnBrk="0" hangingPunct="0">
              <a:defRPr sz="2100">
                <a:solidFill>
                  <a:schemeClr val="tx1"/>
                </a:solidFill>
                <a:latin typeface="Times New Roman" panose="02020603050405020304" pitchFamily="18" charset="0"/>
                <a:cs typeface="Times New Roman (Hebrew)" pitchFamily="26" charset="0"/>
              </a:defRPr>
            </a:lvl5pPr>
            <a:lvl6pPr marL="18859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6pPr>
            <a:lvl7pPr marL="22288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7pPr>
            <a:lvl8pPr marL="25717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8pPr>
            <a:lvl9pPr marL="29146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9pPr>
          </a:lstStyle>
          <a:p>
            <a:pPr eaLnBrk="1" hangingPunct="1"/>
            <a:fld id="{0C11FD1C-EEA8-4D72-BC16-BBFF9C668040}" type="slidenum">
              <a:rPr lang="en-US" altLang="de-DE" sz="1050"/>
              <a:pPr eaLnBrk="1" hangingPunct="1"/>
              <a:t>168</a:t>
            </a:fld>
            <a:endParaRPr lang="en-US" altLang="de-DE" sz="1050"/>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96822668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830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8307">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8307">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830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307" grpId="0" build="p"/>
    </p:bldLst>
  </p:timing>
</p:sld>
</file>

<file path=ppt/slides/slide16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9331" name="Rectangle 3"/>
          <p:cNvSpPr>
            <a:spLocks noGrp="1" noChangeArrowheads="1"/>
          </p:cNvSpPr>
          <p:nvPr>
            <p:ph type="body" idx="1"/>
          </p:nvPr>
        </p:nvSpPr>
        <p:spPr/>
        <p:txBody>
          <a:bodyPr/>
          <a:lstStyle/>
          <a:p>
            <a:pPr marL="457200" indent="-457200">
              <a:lnSpc>
                <a:spcPct val="90000"/>
              </a:lnSpc>
              <a:buFont typeface="Wingdings" panose="05000000000000000000" pitchFamily="2" charset="2"/>
              <a:buAutoNum type="arabicPeriod" startAt="7"/>
            </a:pPr>
            <a:r>
              <a:rPr lang="en-US" altLang="de-DE" sz="2100"/>
              <a:t>The sys. call causes a trap into the OS</a:t>
            </a:r>
          </a:p>
          <a:p>
            <a:pPr marL="742950" lvl="1" indent="-400050">
              <a:lnSpc>
                <a:spcPct val="90000"/>
              </a:lnSpc>
              <a:buFont typeface="Wingdings" panose="05000000000000000000" pitchFamily="2" charset="2"/>
              <a:buChar char="§"/>
            </a:pPr>
            <a:r>
              <a:rPr lang="en-US" altLang="de-DE" sz="1800"/>
              <a:t>OS sets up the things for I/O and puts the application to </a:t>
            </a:r>
            <a:r>
              <a:rPr lang="en-US" altLang="de-DE" sz="1800" i="1" u="sng"/>
              <a:t>sleep</a:t>
            </a:r>
          </a:p>
          <a:p>
            <a:pPr marL="742950" lvl="1" indent="-400050">
              <a:lnSpc>
                <a:spcPct val="90000"/>
              </a:lnSpc>
              <a:buFont typeface="Wingdings" panose="05000000000000000000" pitchFamily="2" charset="2"/>
              <a:buChar char="§"/>
            </a:pPr>
            <a:r>
              <a:rPr lang="en-US" altLang="de-DE" sz="1800"/>
              <a:t>OS schedules another application to run</a:t>
            </a:r>
          </a:p>
          <a:p>
            <a:pPr marL="457200" indent="-457200">
              <a:lnSpc>
                <a:spcPct val="90000"/>
              </a:lnSpc>
              <a:buFont typeface="Wingdings" panose="05000000000000000000" pitchFamily="2" charset="2"/>
              <a:buAutoNum type="arabicPeriod" startAt="7"/>
            </a:pPr>
            <a:r>
              <a:rPr lang="en-US" altLang="de-DE" sz="2100"/>
              <a:t>The third application runs</a:t>
            </a:r>
          </a:p>
          <a:p>
            <a:pPr marL="457200" indent="-457200">
              <a:lnSpc>
                <a:spcPct val="90000"/>
              </a:lnSpc>
              <a:buClr>
                <a:srgbClr val="CC3300"/>
              </a:buClr>
              <a:buFont typeface="Wingdings" panose="05000000000000000000" pitchFamily="2" charset="2"/>
              <a:buChar char="ü"/>
            </a:pPr>
            <a:endParaRPr lang="en-US" altLang="de-DE" sz="2100"/>
          </a:p>
          <a:p>
            <a:pPr marL="457200" indent="-457200">
              <a:lnSpc>
                <a:spcPct val="90000"/>
              </a:lnSpc>
              <a:buClr>
                <a:srgbClr val="CC3300"/>
              </a:buClr>
              <a:buFont typeface="Wingdings" panose="05000000000000000000" pitchFamily="2" charset="2"/>
              <a:buChar char="ü"/>
            </a:pPr>
            <a:r>
              <a:rPr lang="en-US" altLang="de-DE" sz="2100"/>
              <a:t>Note: At any given time only one program is running:</a:t>
            </a:r>
          </a:p>
          <a:p>
            <a:pPr marL="742950" lvl="1" indent="-400050">
              <a:lnSpc>
                <a:spcPct val="90000"/>
              </a:lnSpc>
              <a:buNone/>
            </a:pPr>
            <a:r>
              <a:rPr lang="en-US" altLang="de-DE" sz="1800"/>
              <a:t>	OS or a user application</a:t>
            </a:r>
          </a:p>
        </p:txBody>
      </p:sp>
      <p:sp>
        <p:nvSpPr>
          <p:cNvPr id="55300"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Times New Roman" panose="02020603050405020304" pitchFamily="18" charset="0"/>
                <a:cs typeface="Times New Roman (Hebrew)" pitchFamily="26" charset="0"/>
              </a:defRPr>
            </a:lvl1pPr>
            <a:lvl2pPr marL="557213" indent="-214313" eaLnBrk="0" hangingPunct="0">
              <a:defRPr sz="2100">
                <a:solidFill>
                  <a:schemeClr val="tx1"/>
                </a:solidFill>
                <a:latin typeface="Times New Roman" panose="02020603050405020304" pitchFamily="18" charset="0"/>
                <a:cs typeface="Times New Roman (Hebrew)" pitchFamily="26" charset="0"/>
              </a:defRPr>
            </a:lvl2pPr>
            <a:lvl3pPr marL="857250" indent="-171450" eaLnBrk="0" hangingPunct="0">
              <a:defRPr sz="2100">
                <a:solidFill>
                  <a:schemeClr val="tx1"/>
                </a:solidFill>
                <a:latin typeface="Times New Roman" panose="02020603050405020304" pitchFamily="18" charset="0"/>
                <a:cs typeface="Times New Roman (Hebrew)" pitchFamily="26" charset="0"/>
              </a:defRPr>
            </a:lvl3pPr>
            <a:lvl4pPr marL="1200150" indent="-171450" eaLnBrk="0" hangingPunct="0">
              <a:defRPr sz="2100">
                <a:solidFill>
                  <a:schemeClr val="tx1"/>
                </a:solidFill>
                <a:latin typeface="Times New Roman" panose="02020603050405020304" pitchFamily="18" charset="0"/>
                <a:cs typeface="Times New Roman (Hebrew)" pitchFamily="26" charset="0"/>
              </a:defRPr>
            </a:lvl4pPr>
            <a:lvl5pPr marL="1543050" indent="-171450" eaLnBrk="0" hangingPunct="0">
              <a:defRPr sz="2100">
                <a:solidFill>
                  <a:schemeClr val="tx1"/>
                </a:solidFill>
                <a:latin typeface="Times New Roman" panose="02020603050405020304" pitchFamily="18" charset="0"/>
                <a:cs typeface="Times New Roman (Hebrew)" pitchFamily="26" charset="0"/>
              </a:defRPr>
            </a:lvl5pPr>
            <a:lvl6pPr marL="18859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6pPr>
            <a:lvl7pPr marL="22288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7pPr>
            <a:lvl8pPr marL="25717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8pPr>
            <a:lvl9pPr marL="29146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9pPr>
          </a:lstStyle>
          <a:p>
            <a:pPr eaLnBrk="1" hangingPunct="1"/>
            <a:fld id="{51C59C29-40F6-462B-BB83-199BD9F90E11}" type="slidenum">
              <a:rPr lang="en-US" altLang="de-DE" sz="1050"/>
              <a:pPr eaLnBrk="1" hangingPunct="1"/>
              <a:t>169</a:t>
            </a:fld>
            <a:endParaRPr lang="en-US" altLang="de-DE" sz="1050"/>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8" name="Rectangle 2"/>
          <p:cNvSpPr>
            <a:spLocks noGrp="1" noChangeArrowheads="1"/>
          </p:cNvSpPr>
          <p:nvPr>
            <p:ph type="title"/>
          </p:nvPr>
        </p:nvSpPr>
        <p:spPr>
          <a:xfrm>
            <a:off x="457200" y="381000"/>
            <a:ext cx="8229600" cy="838200"/>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r>
              <a:rPr lang="en-US" altLang="de-DE" dirty="0"/>
              <a:t>A typical scenario (</a:t>
            </a:r>
            <a:r>
              <a:rPr lang="en-US" altLang="de-DE" dirty="0" smtClean="0"/>
              <a:t>cont.)</a:t>
            </a:r>
            <a:endParaRPr lang="en-US" altLang="de-DE" dirty="0"/>
          </a:p>
        </p:txBody>
      </p:sp>
    </p:spTree>
    <p:extLst>
      <p:ext uri="{BB962C8B-B14F-4D97-AF65-F5344CB8AC3E}">
        <p14:creationId xmlns:p14="http://schemas.microsoft.com/office/powerpoint/2010/main" val="72611330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933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9331">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9331">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9331">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9331">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933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331" grpId="0" build="p"/>
    </p:bld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11"/>
          <p:cNvSpPr>
            <a:spLocks noGrp="1" noChangeArrowheads="1"/>
          </p:cNvSpPr>
          <p:nvPr>
            <p:ph type="title"/>
          </p:nvPr>
        </p:nvSpPr>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altLang="de-DE" sz="3200">
                <a:solidFill>
                  <a:schemeClr val="tx1"/>
                </a:solidFill>
                <a:latin typeface="Times New Roman" panose="02020603050405020304" pitchFamily="18" charset="0"/>
                <a:cs typeface="Times New Roman" panose="02020603050405020304" pitchFamily="18" charset="0"/>
              </a:rPr>
              <a:t>The running application state diagram</a:t>
            </a:r>
          </a:p>
        </p:txBody>
      </p:sp>
      <p:grpSp>
        <p:nvGrpSpPr>
          <p:cNvPr id="56323" name="Group 32"/>
          <p:cNvGrpSpPr>
            <a:grpSpLocks/>
          </p:cNvGrpSpPr>
          <p:nvPr/>
        </p:nvGrpSpPr>
        <p:grpSpPr bwMode="auto">
          <a:xfrm>
            <a:off x="2725341" y="1879998"/>
            <a:ext cx="4058543" cy="4325540"/>
            <a:chOff x="820" y="1064"/>
            <a:chExt cx="4545" cy="2725"/>
          </a:xfrm>
        </p:grpSpPr>
        <p:sp>
          <p:nvSpPr>
            <p:cNvPr id="56325" name="Oval 12"/>
            <p:cNvSpPr>
              <a:spLocks noChangeAspect="1" noChangeArrowheads="1"/>
            </p:cNvSpPr>
            <p:nvPr/>
          </p:nvSpPr>
          <p:spPr bwMode="auto">
            <a:xfrm>
              <a:off x="820" y="2054"/>
              <a:ext cx="931" cy="929"/>
            </a:xfrm>
            <a:prstGeom prst="ellipse">
              <a:avLst/>
            </a:prstGeom>
            <a:noFill/>
            <a:ln w="19050">
              <a:solidFill>
                <a:srgbClr val="003366"/>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800">
                  <a:solidFill>
                    <a:schemeClr val="tx1"/>
                  </a:solidFill>
                  <a:latin typeface="Times New Roman" panose="02020603050405020304" pitchFamily="18" charset="0"/>
                  <a:cs typeface="Times New Roman (Hebrew)" pitchFamily="26" charset="0"/>
                </a:defRPr>
              </a:lvl1pPr>
              <a:lvl2pPr marL="742950" indent="-285750" eaLnBrk="0" hangingPunct="0">
                <a:defRPr sz="2800">
                  <a:solidFill>
                    <a:schemeClr val="tx1"/>
                  </a:solidFill>
                  <a:latin typeface="Times New Roman" panose="02020603050405020304" pitchFamily="18" charset="0"/>
                  <a:cs typeface="Times New Roman (Hebrew)" pitchFamily="26" charset="0"/>
                </a:defRPr>
              </a:lvl2pPr>
              <a:lvl3pPr marL="1143000" indent="-228600" eaLnBrk="0" hangingPunct="0">
                <a:defRPr sz="2800">
                  <a:solidFill>
                    <a:schemeClr val="tx1"/>
                  </a:solidFill>
                  <a:latin typeface="Times New Roman" panose="02020603050405020304" pitchFamily="18" charset="0"/>
                  <a:cs typeface="Times New Roman (Hebrew)" pitchFamily="26" charset="0"/>
                </a:defRPr>
              </a:lvl3pPr>
              <a:lvl4pPr marL="1600200" indent="-228600" eaLnBrk="0" hangingPunct="0">
                <a:defRPr sz="2800">
                  <a:solidFill>
                    <a:schemeClr val="tx1"/>
                  </a:solidFill>
                  <a:latin typeface="Times New Roman" panose="02020603050405020304" pitchFamily="18" charset="0"/>
                  <a:cs typeface="Times New Roman (Hebrew)" pitchFamily="26" charset="0"/>
                </a:defRPr>
              </a:lvl4pPr>
              <a:lvl5pPr marL="2057400" indent="-228600" eaLnBrk="0" hangingPunct="0">
                <a:defRPr sz="2800">
                  <a:solidFill>
                    <a:schemeClr val="tx1"/>
                  </a:solidFill>
                  <a:latin typeface="Times New Roman" panose="02020603050405020304" pitchFamily="18" charset="0"/>
                  <a:cs typeface="Times New Roman (Hebrew)" pitchFamily="26"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9pPr>
            </a:lstStyle>
            <a:p>
              <a:pPr eaLnBrk="1" hangingPunct="1"/>
              <a:endParaRPr lang="tr-TR" altLang="de-DE" sz="2100"/>
            </a:p>
          </p:txBody>
        </p:sp>
        <p:sp>
          <p:nvSpPr>
            <p:cNvPr id="56326" name="Oval 13"/>
            <p:cNvSpPr>
              <a:spLocks noChangeAspect="1" noChangeArrowheads="1"/>
            </p:cNvSpPr>
            <p:nvPr/>
          </p:nvSpPr>
          <p:spPr bwMode="auto">
            <a:xfrm>
              <a:off x="2610" y="2053"/>
              <a:ext cx="931" cy="929"/>
            </a:xfrm>
            <a:prstGeom prst="ellipse">
              <a:avLst/>
            </a:prstGeom>
            <a:noFill/>
            <a:ln w="19050">
              <a:solidFill>
                <a:srgbClr val="003366"/>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800">
                  <a:solidFill>
                    <a:schemeClr val="tx1"/>
                  </a:solidFill>
                  <a:latin typeface="Times New Roman" panose="02020603050405020304" pitchFamily="18" charset="0"/>
                  <a:cs typeface="Times New Roman (Hebrew)" pitchFamily="26" charset="0"/>
                </a:defRPr>
              </a:lvl1pPr>
              <a:lvl2pPr marL="742950" indent="-285750" eaLnBrk="0" hangingPunct="0">
                <a:defRPr sz="2800">
                  <a:solidFill>
                    <a:schemeClr val="tx1"/>
                  </a:solidFill>
                  <a:latin typeface="Times New Roman" panose="02020603050405020304" pitchFamily="18" charset="0"/>
                  <a:cs typeface="Times New Roman (Hebrew)" pitchFamily="26" charset="0"/>
                </a:defRPr>
              </a:lvl2pPr>
              <a:lvl3pPr marL="1143000" indent="-228600" eaLnBrk="0" hangingPunct="0">
                <a:defRPr sz="2800">
                  <a:solidFill>
                    <a:schemeClr val="tx1"/>
                  </a:solidFill>
                  <a:latin typeface="Times New Roman" panose="02020603050405020304" pitchFamily="18" charset="0"/>
                  <a:cs typeface="Times New Roman (Hebrew)" pitchFamily="26" charset="0"/>
                </a:defRPr>
              </a:lvl3pPr>
              <a:lvl4pPr marL="1600200" indent="-228600" eaLnBrk="0" hangingPunct="0">
                <a:defRPr sz="2800">
                  <a:solidFill>
                    <a:schemeClr val="tx1"/>
                  </a:solidFill>
                  <a:latin typeface="Times New Roman" panose="02020603050405020304" pitchFamily="18" charset="0"/>
                  <a:cs typeface="Times New Roman (Hebrew)" pitchFamily="26" charset="0"/>
                </a:defRPr>
              </a:lvl4pPr>
              <a:lvl5pPr marL="2057400" indent="-228600" eaLnBrk="0" hangingPunct="0">
                <a:defRPr sz="2800">
                  <a:solidFill>
                    <a:schemeClr val="tx1"/>
                  </a:solidFill>
                  <a:latin typeface="Times New Roman" panose="02020603050405020304" pitchFamily="18" charset="0"/>
                  <a:cs typeface="Times New Roman (Hebrew)" pitchFamily="26"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9pPr>
            </a:lstStyle>
            <a:p>
              <a:pPr eaLnBrk="1" hangingPunct="1"/>
              <a:endParaRPr lang="tr-TR" altLang="de-DE" sz="2100"/>
            </a:p>
          </p:txBody>
        </p:sp>
        <p:sp>
          <p:nvSpPr>
            <p:cNvPr id="56327" name="Oval 14"/>
            <p:cNvSpPr>
              <a:spLocks noChangeAspect="1" noChangeArrowheads="1"/>
            </p:cNvSpPr>
            <p:nvPr/>
          </p:nvSpPr>
          <p:spPr bwMode="auto">
            <a:xfrm>
              <a:off x="4414" y="1064"/>
              <a:ext cx="931" cy="929"/>
            </a:xfrm>
            <a:prstGeom prst="ellipse">
              <a:avLst/>
            </a:prstGeom>
            <a:noFill/>
            <a:ln w="19050">
              <a:solidFill>
                <a:srgbClr val="003366"/>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800">
                  <a:solidFill>
                    <a:schemeClr val="tx1"/>
                  </a:solidFill>
                  <a:latin typeface="Times New Roman" panose="02020603050405020304" pitchFamily="18" charset="0"/>
                  <a:cs typeface="Times New Roman (Hebrew)" pitchFamily="26" charset="0"/>
                </a:defRPr>
              </a:lvl1pPr>
              <a:lvl2pPr marL="742950" indent="-285750" eaLnBrk="0" hangingPunct="0">
                <a:defRPr sz="2800">
                  <a:solidFill>
                    <a:schemeClr val="tx1"/>
                  </a:solidFill>
                  <a:latin typeface="Times New Roman" panose="02020603050405020304" pitchFamily="18" charset="0"/>
                  <a:cs typeface="Times New Roman (Hebrew)" pitchFamily="26" charset="0"/>
                </a:defRPr>
              </a:lvl2pPr>
              <a:lvl3pPr marL="1143000" indent="-228600" eaLnBrk="0" hangingPunct="0">
                <a:defRPr sz="2800">
                  <a:solidFill>
                    <a:schemeClr val="tx1"/>
                  </a:solidFill>
                  <a:latin typeface="Times New Roman" panose="02020603050405020304" pitchFamily="18" charset="0"/>
                  <a:cs typeface="Times New Roman (Hebrew)" pitchFamily="26" charset="0"/>
                </a:defRPr>
              </a:lvl3pPr>
              <a:lvl4pPr marL="1600200" indent="-228600" eaLnBrk="0" hangingPunct="0">
                <a:defRPr sz="2800">
                  <a:solidFill>
                    <a:schemeClr val="tx1"/>
                  </a:solidFill>
                  <a:latin typeface="Times New Roman" panose="02020603050405020304" pitchFamily="18" charset="0"/>
                  <a:cs typeface="Times New Roman (Hebrew)" pitchFamily="26" charset="0"/>
                </a:defRPr>
              </a:lvl4pPr>
              <a:lvl5pPr marL="2057400" indent="-228600" eaLnBrk="0" hangingPunct="0">
                <a:defRPr sz="2800">
                  <a:solidFill>
                    <a:schemeClr val="tx1"/>
                  </a:solidFill>
                  <a:latin typeface="Times New Roman" panose="02020603050405020304" pitchFamily="18" charset="0"/>
                  <a:cs typeface="Times New Roman (Hebrew)" pitchFamily="26"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9pPr>
            </a:lstStyle>
            <a:p>
              <a:pPr eaLnBrk="1" hangingPunct="1"/>
              <a:endParaRPr lang="tr-TR" altLang="de-DE" sz="2100"/>
            </a:p>
          </p:txBody>
        </p:sp>
        <p:sp>
          <p:nvSpPr>
            <p:cNvPr id="56328" name="Oval 15"/>
            <p:cNvSpPr>
              <a:spLocks noChangeAspect="1" noChangeArrowheads="1"/>
            </p:cNvSpPr>
            <p:nvPr/>
          </p:nvSpPr>
          <p:spPr bwMode="auto">
            <a:xfrm>
              <a:off x="4429" y="2860"/>
              <a:ext cx="931" cy="929"/>
            </a:xfrm>
            <a:prstGeom prst="ellipse">
              <a:avLst/>
            </a:prstGeom>
            <a:noFill/>
            <a:ln w="19050">
              <a:solidFill>
                <a:srgbClr val="003366"/>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800">
                  <a:solidFill>
                    <a:schemeClr val="tx1"/>
                  </a:solidFill>
                  <a:latin typeface="Times New Roman" panose="02020603050405020304" pitchFamily="18" charset="0"/>
                  <a:cs typeface="Times New Roman (Hebrew)" pitchFamily="26" charset="0"/>
                </a:defRPr>
              </a:lvl1pPr>
              <a:lvl2pPr marL="742950" indent="-285750" eaLnBrk="0" hangingPunct="0">
                <a:defRPr sz="2800">
                  <a:solidFill>
                    <a:schemeClr val="tx1"/>
                  </a:solidFill>
                  <a:latin typeface="Times New Roman" panose="02020603050405020304" pitchFamily="18" charset="0"/>
                  <a:cs typeface="Times New Roman (Hebrew)" pitchFamily="26" charset="0"/>
                </a:defRPr>
              </a:lvl2pPr>
              <a:lvl3pPr marL="1143000" indent="-228600" eaLnBrk="0" hangingPunct="0">
                <a:defRPr sz="2800">
                  <a:solidFill>
                    <a:schemeClr val="tx1"/>
                  </a:solidFill>
                  <a:latin typeface="Times New Roman" panose="02020603050405020304" pitchFamily="18" charset="0"/>
                  <a:cs typeface="Times New Roman (Hebrew)" pitchFamily="26" charset="0"/>
                </a:defRPr>
              </a:lvl3pPr>
              <a:lvl4pPr marL="1600200" indent="-228600" eaLnBrk="0" hangingPunct="0">
                <a:defRPr sz="2800">
                  <a:solidFill>
                    <a:schemeClr val="tx1"/>
                  </a:solidFill>
                  <a:latin typeface="Times New Roman" panose="02020603050405020304" pitchFamily="18" charset="0"/>
                  <a:cs typeface="Times New Roman (Hebrew)" pitchFamily="26" charset="0"/>
                </a:defRPr>
              </a:lvl4pPr>
              <a:lvl5pPr marL="2057400" indent="-228600" eaLnBrk="0" hangingPunct="0">
                <a:defRPr sz="2800">
                  <a:solidFill>
                    <a:schemeClr val="tx1"/>
                  </a:solidFill>
                  <a:latin typeface="Times New Roman" panose="02020603050405020304" pitchFamily="18" charset="0"/>
                  <a:cs typeface="Times New Roman (Hebrew)" pitchFamily="26"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9pPr>
            </a:lstStyle>
            <a:p>
              <a:pPr eaLnBrk="1" hangingPunct="1"/>
              <a:endParaRPr lang="tr-TR" altLang="de-DE" sz="2100"/>
            </a:p>
          </p:txBody>
        </p:sp>
        <p:sp>
          <p:nvSpPr>
            <p:cNvPr id="56329" name="Text Box 16"/>
            <p:cNvSpPr txBox="1">
              <a:spLocks noChangeArrowheads="1"/>
            </p:cNvSpPr>
            <p:nvPr/>
          </p:nvSpPr>
          <p:spPr bwMode="auto">
            <a:xfrm>
              <a:off x="838" y="2220"/>
              <a:ext cx="1221" cy="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cs typeface="Times New Roman (Hebrew)" pitchFamily="26" charset="0"/>
                </a:defRPr>
              </a:lvl1pPr>
              <a:lvl2pPr marL="742950" indent="-285750" eaLnBrk="0" hangingPunct="0">
                <a:defRPr sz="2800">
                  <a:solidFill>
                    <a:schemeClr val="tx1"/>
                  </a:solidFill>
                  <a:latin typeface="Times New Roman" panose="02020603050405020304" pitchFamily="18" charset="0"/>
                  <a:cs typeface="Times New Roman (Hebrew)" pitchFamily="26" charset="0"/>
                </a:defRPr>
              </a:lvl2pPr>
              <a:lvl3pPr marL="1143000" indent="-228600" eaLnBrk="0" hangingPunct="0">
                <a:defRPr sz="2800">
                  <a:solidFill>
                    <a:schemeClr val="tx1"/>
                  </a:solidFill>
                  <a:latin typeface="Times New Roman" panose="02020603050405020304" pitchFamily="18" charset="0"/>
                  <a:cs typeface="Times New Roman (Hebrew)" pitchFamily="26" charset="0"/>
                </a:defRPr>
              </a:lvl3pPr>
              <a:lvl4pPr marL="1600200" indent="-228600" eaLnBrk="0" hangingPunct="0">
                <a:defRPr sz="2800">
                  <a:solidFill>
                    <a:schemeClr val="tx1"/>
                  </a:solidFill>
                  <a:latin typeface="Times New Roman" panose="02020603050405020304" pitchFamily="18" charset="0"/>
                  <a:cs typeface="Times New Roman (Hebrew)" pitchFamily="26" charset="0"/>
                </a:defRPr>
              </a:lvl4pPr>
              <a:lvl5pPr marL="2057400" indent="-228600" eaLnBrk="0" hangingPunct="0">
                <a:defRPr sz="2800">
                  <a:solidFill>
                    <a:schemeClr val="tx1"/>
                  </a:solidFill>
                  <a:latin typeface="Times New Roman" panose="02020603050405020304" pitchFamily="18" charset="0"/>
                  <a:cs typeface="Times New Roman (Hebrew)" pitchFamily="26"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9pPr>
            </a:lstStyle>
            <a:p>
              <a:pPr algn="ctr" eaLnBrk="1" hangingPunct="1"/>
              <a:r>
                <a:rPr lang="en-US" altLang="de-DE" sz="1500">
                  <a:solidFill>
                    <a:srgbClr val="043162"/>
                  </a:solidFill>
                </a:rPr>
                <a:t>Application</a:t>
              </a:r>
            </a:p>
            <a:p>
              <a:pPr algn="ctr" eaLnBrk="1" hangingPunct="1"/>
              <a:r>
                <a:rPr lang="en-US" altLang="de-DE" sz="1500">
                  <a:solidFill>
                    <a:srgbClr val="043162"/>
                  </a:solidFill>
                </a:rPr>
                <a:t>code</a:t>
              </a:r>
            </a:p>
            <a:p>
              <a:pPr algn="ctr" eaLnBrk="1" hangingPunct="1"/>
              <a:r>
                <a:rPr lang="en-US" altLang="de-DE" sz="1500">
                  <a:solidFill>
                    <a:srgbClr val="043162"/>
                  </a:solidFill>
                </a:rPr>
                <a:t>runs</a:t>
              </a:r>
            </a:p>
          </p:txBody>
        </p:sp>
        <p:sp>
          <p:nvSpPr>
            <p:cNvPr id="56330" name="Text Box 17"/>
            <p:cNvSpPr txBox="1">
              <a:spLocks noChangeArrowheads="1"/>
            </p:cNvSpPr>
            <p:nvPr/>
          </p:nvSpPr>
          <p:spPr bwMode="auto">
            <a:xfrm>
              <a:off x="2756" y="2396"/>
              <a:ext cx="909"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cs typeface="Times New Roman (Hebrew)" pitchFamily="26" charset="0"/>
                </a:defRPr>
              </a:lvl1pPr>
              <a:lvl2pPr marL="742950" indent="-285750" eaLnBrk="0" hangingPunct="0">
                <a:defRPr sz="2800">
                  <a:solidFill>
                    <a:schemeClr val="tx1"/>
                  </a:solidFill>
                  <a:latin typeface="Times New Roman" panose="02020603050405020304" pitchFamily="18" charset="0"/>
                  <a:cs typeface="Times New Roman (Hebrew)" pitchFamily="26" charset="0"/>
                </a:defRPr>
              </a:lvl2pPr>
              <a:lvl3pPr marL="1143000" indent="-228600" eaLnBrk="0" hangingPunct="0">
                <a:defRPr sz="2800">
                  <a:solidFill>
                    <a:schemeClr val="tx1"/>
                  </a:solidFill>
                  <a:latin typeface="Times New Roman" panose="02020603050405020304" pitchFamily="18" charset="0"/>
                  <a:cs typeface="Times New Roman (Hebrew)" pitchFamily="26" charset="0"/>
                </a:defRPr>
              </a:lvl3pPr>
              <a:lvl4pPr marL="1600200" indent="-228600" eaLnBrk="0" hangingPunct="0">
                <a:defRPr sz="2800">
                  <a:solidFill>
                    <a:schemeClr val="tx1"/>
                  </a:solidFill>
                  <a:latin typeface="Times New Roman" panose="02020603050405020304" pitchFamily="18" charset="0"/>
                  <a:cs typeface="Times New Roman (Hebrew)" pitchFamily="26" charset="0"/>
                </a:defRPr>
              </a:lvl4pPr>
              <a:lvl5pPr marL="2057400" indent="-228600" eaLnBrk="0" hangingPunct="0">
                <a:defRPr sz="2800">
                  <a:solidFill>
                    <a:schemeClr val="tx1"/>
                  </a:solidFill>
                  <a:latin typeface="Times New Roman" panose="02020603050405020304" pitchFamily="18" charset="0"/>
                  <a:cs typeface="Times New Roman (Hebrew)" pitchFamily="26"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9pPr>
            </a:lstStyle>
            <a:p>
              <a:pPr algn="ctr" eaLnBrk="1" hangingPunct="1"/>
              <a:r>
                <a:rPr lang="en-US" altLang="de-DE" sz="1500">
                  <a:solidFill>
                    <a:srgbClr val="043162"/>
                  </a:solidFill>
                </a:rPr>
                <a:t>OS runs</a:t>
              </a:r>
            </a:p>
          </p:txBody>
        </p:sp>
        <p:sp>
          <p:nvSpPr>
            <p:cNvPr id="56331" name="Text Box 18"/>
            <p:cNvSpPr txBox="1">
              <a:spLocks noChangeArrowheads="1"/>
            </p:cNvSpPr>
            <p:nvPr/>
          </p:nvSpPr>
          <p:spPr bwMode="auto">
            <a:xfrm>
              <a:off x="4661" y="3232"/>
              <a:ext cx="68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cs typeface="Times New Roman (Hebrew)" pitchFamily="26" charset="0"/>
                </a:defRPr>
              </a:lvl1pPr>
              <a:lvl2pPr marL="742950" indent="-285750" eaLnBrk="0" hangingPunct="0">
                <a:defRPr sz="2800">
                  <a:solidFill>
                    <a:schemeClr val="tx1"/>
                  </a:solidFill>
                  <a:latin typeface="Times New Roman" panose="02020603050405020304" pitchFamily="18" charset="0"/>
                  <a:cs typeface="Times New Roman (Hebrew)" pitchFamily="26" charset="0"/>
                </a:defRPr>
              </a:lvl2pPr>
              <a:lvl3pPr marL="1143000" indent="-228600" eaLnBrk="0" hangingPunct="0">
                <a:defRPr sz="2800">
                  <a:solidFill>
                    <a:schemeClr val="tx1"/>
                  </a:solidFill>
                  <a:latin typeface="Times New Roman" panose="02020603050405020304" pitchFamily="18" charset="0"/>
                  <a:cs typeface="Times New Roman (Hebrew)" pitchFamily="26" charset="0"/>
                </a:defRPr>
              </a:lvl3pPr>
              <a:lvl4pPr marL="1600200" indent="-228600" eaLnBrk="0" hangingPunct="0">
                <a:defRPr sz="2800">
                  <a:solidFill>
                    <a:schemeClr val="tx1"/>
                  </a:solidFill>
                  <a:latin typeface="Times New Roman" panose="02020603050405020304" pitchFamily="18" charset="0"/>
                  <a:cs typeface="Times New Roman (Hebrew)" pitchFamily="26" charset="0"/>
                </a:defRPr>
              </a:lvl4pPr>
              <a:lvl5pPr marL="2057400" indent="-228600" eaLnBrk="0" hangingPunct="0">
                <a:defRPr sz="2800">
                  <a:solidFill>
                    <a:schemeClr val="tx1"/>
                  </a:solidFill>
                  <a:latin typeface="Times New Roman" panose="02020603050405020304" pitchFamily="18" charset="0"/>
                  <a:cs typeface="Times New Roman (Hebrew)" pitchFamily="26"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9pPr>
            </a:lstStyle>
            <a:p>
              <a:pPr algn="ctr" eaLnBrk="1" hangingPunct="1"/>
              <a:r>
                <a:rPr lang="en-US" altLang="de-DE" sz="1500">
                  <a:solidFill>
                    <a:srgbClr val="043162"/>
                  </a:solidFill>
                </a:rPr>
                <a:t>Sleep</a:t>
              </a:r>
            </a:p>
          </p:txBody>
        </p:sp>
        <p:sp>
          <p:nvSpPr>
            <p:cNvPr id="56332" name="Text Box 19"/>
            <p:cNvSpPr txBox="1">
              <a:spLocks noChangeArrowheads="1"/>
            </p:cNvSpPr>
            <p:nvPr/>
          </p:nvSpPr>
          <p:spPr bwMode="auto">
            <a:xfrm>
              <a:off x="4593" y="1279"/>
              <a:ext cx="772" cy="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cs typeface="Times New Roman (Hebrew)" pitchFamily="26" charset="0"/>
                </a:defRPr>
              </a:lvl1pPr>
              <a:lvl2pPr marL="742950" indent="-285750" eaLnBrk="0" hangingPunct="0">
                <a:defRPr sz="2800">
                  <a:solidFill>
                    <a:schemeClr val="tx1"/>
                  </a:solidFill>
                  <a:latin typeface="Times New Roman" panose="02020603050405020304" pitchFamily="18" charset="0"/>
                  <a:cs typeface="Times New Roman (Hebrew)" pitchFamily="26" charset="0"/>
                </a:defRPr>
              </a:lvl2pPr>
              <a:lvl3pPr marL="1143000" indent="-228600" eaLnBrk="0" hangingPunct="0">
                <a:defRPr sz="2800">
                  <a:solidFill>
                    <a:schemeClr val="tx1"/>
                  </a:solidFill>
                  <a:latin typeface="Times New Roman" panose="02020603050405020304" pitchFamily="18" charset="0"/>
                  <a:cs typeface="Times New Roman (Hebrew)" pitchFamily="26" charset="0"/>
                </a:defRPr>
              </a:lvl3pPr>
              <a:lvl4pPr marL="1600200" indent="-228600" eaLnBrk="0" hangingPunct="0">
                <a:defRPr sz="2800">
                  <a:solidFill>
                    <a:schemeClr val="tx1"/>
                  </a:solidFill>
                  <a:latin typeface="Times New Roman" panose="02020603050405020304" pitchFamily="18" charset="0"/>
                  <a:cs typeface="Times New Roman (Hebrew)" pitchFamily="26" charset="0"/>
                </a:defRPr>
              </a:lvl4pPr>
              <a:lvl5pPr marL="2057400" indent="-228600" eaLnBrk="0" hangingPunct="0">
                <a:defRPr sz="2800">
                  <a:solidFill>
                    <a:schemeClr val="tx1"/>
                  </a:solidFill>
                  <a:latin typeface="Times New Roman" panose="02020603050405020304" pitchFamily="18" charset="0"/>
                  <a:cs typeface="Times New Roman (Hebrew)" pitchFamily="26"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9pPr>
            </a:lstStyle>
            <a:p>
              <a:pPr algn="ctr" eaLnBrk="1" hangingPunct="1"/>
              <a:r>
                <a:rPr lang="en-US" altLang="de-DE" sz="1500">
                  <a:solidFill>
                    <a:srgbClr val="043162"/>
                  </a:solidFill>
                </a:rPr>
                <a:t>Ready</a:t>
              </a:r>
            </a:p>
            <a:p>
              <a:pPr algn="ctr" eaLnBrk="1" hangingPunct="1"/>
              <a:r>
                <a:rPr lang="en-US" altLang="de-DE" sz="1500">
                  <a:solidFill>
                    <a:srgbClr val="043162"/>
                  </a:solidFill>
                </a:rPr>
                <a:t>To run</a:t>
              </a:r>
            </a:p>
          </p:txBody>
        </p:sp>
        <p:sp>
          <p:nvSpPr>
            <p:cNvPr id="56333" name="Freeform 20"/>
            <p:cNvSpPr>
              <a:spLocks/>
            </p:cNvSpPr>
            <p:nvPr/>
          </p:nvSpPr>
          <p:spPr bwMode="auto">
            <a:xfrm>
              <a:off x="1403" y="1725"/>
              <a:ext cx="1511" cy="362"/>
            </a:xfrm>
            <a:custGeom>
              <a:avLst/>
              <a:gdLst>
                <a:gd name="T0" fmla="*/ 0 w 1511"/>
                <a:gd name="T1" fmla="*/ 342 h 362"/>
                <a:gd name="T2" fmla="*/ 799 w 1511"/>
                <a:gd name="T3" fmla="*/ 3 h 362"/>
                <a:gd name="T4" fmla="*/ 1511 w 1511"/>
                <a:gd name="T5" fmla="*/ 362 h 362"/>
                <a:gd name="T6" fmla="*/ 0 60000 65536"/>
                <a:gd name="T7" fmla="*/ 0 60000 65536"/>
                <a:gd name="T8" fmla="*/ 0 60000 65536"/>
                <a:gd name="T9" fmla="*/ 0 w 1511"/>
                <a:gd name="T10" fmla="*/ 0 h 362"/>
                <a:gd name="T11" fmla="*/ 1511 w 1511"/>
                <a:gd name="T12" fmla="*/ 362 h 362"/>
              </a:gdLst>
              <a:ahLst/>
              <a:cxnLst>
                <a:cxn ang="T6">
                  <a:pos x="T0" y="T1"/>
                </a:cxn>
                <a:cxn ang="T7">
                  <a:pos x="T2" y="T3"/>
                </a:cxn>
                <a:cxn ang="T8">
                  <a:pos x="T4" y="T5"/>
                </a:cxn>
              </a:cxnLst>
              <a:rect l="T9" t="T10" r="T11" b="T12"/>
              <a:pathLst>
                <a:path w="1511" h="362">
                  <a:moveTo>
                    <a:pt x="0" y="342"/>
                  </a:moveTo>
                  <a:cubicBezTo>
                    <a:pt x="273" y="171"/>
                    <a:pt x="547" y="0"/>
                    <a:pt x="799" y="3"/>
                  </a:cubicBezTo>
                  <a:cubicBezTo>
                    <a:pt x="1051" y="6"/>
                    <a:pt x="1397" y="301"/>
                    <a:pt x="1511" y="362"/>
                  </a:cubicBezTo>
                </a:path>
              </a:pathLst>
            </a:custGeom>
            <a:noFill/>
            <a:ln w="9525">
              <a:solidFill>
                <a:srgbClr val="FF9900"/>
              </a:solidFill>
              <a:round/>
              <a:headEnd/>
              <a:tailEnd type="triangle" w="lg" len="lg"/>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800">
                  <a:solidFill>
                    <a:schemeClr val="tx1"/>
                  </a:solidFill>
                  <a:latin typeface="Times New Roman" panose="02020603050405020304" pitchFamily="18" charset="0"/>
                  <a:cs typeface="Times New Roman (Hebrew)" pitchFamily="26" charset="0"/>
                </a:defRPr>
              </a:lvl1pPr>
              <a:lvl2pPr marL="742950" indent="-285750" eaLnBrk="0" hangingPunct="0">
                <a:defRPr sz="2800">
                  <a:solidFill>
                    <a:schemeClr val="tx1"/>
                  </a:solidFill>
                  <a:latin typeface="Times New Roman" panose="02020603050405020304" pitchFamily="18" charset="0"/>
                  <a:cs typeface="Times New Roman (Hebrew)" pitchFamily="26" charset="0"/>
                </a:defRPr>
              </a:lvl2pPr>
              <a:lvl3pPr marL="1143000" indent="-228600" eaLnBrk="0" hangingPunct="0">
                <a:defRPr sz="2800">
                  <a:solidFill>
                    <a:schemeClr val="tx1"/>
                  </a:solidFill>
                  <a:latin typeface="Times New Roman" panose="02020603050405020304" pitchFamily="18" charset="0"/>
                  <a:cs typeface="Times New Roman (Hebrew)" pitchFamily="26" charset="0"/>
                </a:defRPr>
              </a:lvl3pPr>
              <a:lvl4pPr marL="1600200" indent="-228600" eaLnBrk="0" hangingPunct="0">
                <a:defRPr sz="2800">
                  <a:solidFill>
                    <a:schemeClr val="tx1"/>
                  </a:solidFill>
                  <a:latin typeface="Times New Roman" panose="02020603050405020304" pitchFamily="18" charset="0"/>
                  <a:cs typeface="Times New Roman (Hebrew)" pitchFamily="26" charset="0"/>
                </a:defRPr>
              </a:lvl4pPr>
              <a:lvl5pPr marL="2057400" indent="-228600" eaLnBrk="0" hangingPunct="0">
                <a:defRPr sz="2800">
                  <a:solidFill>
                    <a:schemeClr val="tx1"/>
                  </a:solidFill>
                  <a:latin typeface="Times New Roman" panose="02020603050405020304" pitchFamily="18" charset="0"/>
                  <a:cs typeface="Times New Roman (Hebrew)" pitchFamily="26"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9pPr>
            </a:lstStyle>
            <a:p>
              <a:pPr eaLnBrk="1" hangingPunct="1"/>
              <a:endParaRPr lang="tr-TR" altLang="de-DE" sz="2100"/>
            </a:p>
          </p:txBody>
        </p:sp>
        <p:sp>
          <p:nvSpPr>
            <p:cNvPr id="56334" name="Freeform 22"/>
            <p:cNvSpPr>
              <a:spLocks/>
            </p:cNvSpPr>
            <p:nvPr/>
          </p:nvSpPr>
          <p:spPr bwMode="auto">
            <a:xfrm rot="10800000">
              <a:off x="1445" y="2966"/>
              <a:ext cx="1511" cy="362"/>
            </a:xfrm>
            <a:custGeom>
              <a:avLst/>
              <a:gdLst>
                <a:gd name="T0" fmla="*/ 0 w 1511"/>
                <a:gd name="T1" fmla="*/ 342 h 362"/>
                <a:gd name="T2" fmla="*/ 799 w 1511"/>
                <a:gd name="T3" fmla="*/ 3 h 362"/>
                <a:gd name="T4" fmla="*/ 1511 w 1511"/>
                <a:gd name="T5" fmla="*/ 362 h 362"/>
                <a:gd name="T6" fmla="*/ 0 60000 65536"/>
                <a:gd name="T7" fmla="*/ 0 60000 65536"/>
                <a:gd name="T8" fmla="*/ 0 60000 65536"/>
                <a:gd name="T9" fmla="*/ 0 w 1511"/>
                <a:gd name="T10" fmla="*/ 0 h 362"/>
                <a:gd name="T11" fmla="*/ 1511 w 1511"/>
                <a:gd name="T12" fmla="*/ 362 h 362"/>
              </a:gdLst>
              <a:ahLst/>
              <a:cxnLst>
                <a:cxn ang="T6">
                  <a:pos x="T0" y="T1"/>
                </a:cxn>
                <a:cxn ang="T7">
                  <a:pos x="T2" y="T3"/>
                </a:cxn>
                <a:cxn ang="T8">
                  <a:pos x="T4" y="T5"/>
                </a:cxn>
              </a:cxnLst>
              <a:rect l="T9" t="T10" r="T11" b="T12"/>
              <a:pathLst>
                <a:path w="1511" h="362">
                  <a:moveTo>
                    <a:pt x="0" y="342"/>
                  </a:moveTo>
                  <a:cubicBezTo>
                    <a:pt x="273" y="171"/>
                    <a:pt x="547" y="0"/>
                    <a:pt x="799" y="3"/>
                  </a:cubicBezTo>
                  <a:cubicBezTo>
                    <a:pt x="1051" y="6"/>
                    <a:pt x="1397" y="301"/>
                    <a:pt x="1511" y="362"/>
                  </a:cubicBezTo>
                </a:path>
              </a:pathLst>
            </a:custGeom>
            <a:noFill/>
            <a:ln w="9525">
              <a:solidFill>
                <a:srgbClr val="FF9900"/>
              </a:solidFill>
              <a:round/>
              <a:headEnd/>
              <a:tailEnd type="triangle" w="lg" len="lg"/>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800">
                  <a:solidFill>
                    <a:schemeClr val="tx1"/>
                  </a:solidFill>
                  <a:latin typeface="Times New Roman" panose="02020603050405020304" pitchFamily="18" charset="0"/>
                  <a:cs typeface="Times New Roman (Hebrew)" pitchFamily="26" charset="0"/>
                </a:defRPr>
              </a:lvl1pPr>
              <a:lvl2pPr marL="742950" indent="-285750" eaLnBrk="0" hangingPunct="0">
                <a:defRPr sz="2800">
                  <a:solidFill>
                    <a:schemeClr val="tx1"/>
                  </a:solidFill>
                  <a:latin typeface="Times New Roman" panose="02020603050405020304" pitchFamily="18" charset="0"/>
                  <a:cs typeface="Times New Roman (Hebrew)" pitchFamily="26" charset="0"/>
                </a:defRPr>
              </a:lvl2pPr>
              <a:lvl3pPr marL="1143000" indent="-228600" eaLnBrk="0" hangingPunct="0">
                <a:defRPr sz="2800">
                  <a:solidFill>
                    <a:schemeClr val="tx1"/>
                  </a:solidFill>
                  <a:latin typeface="Times New Roman" panose="02020603050405020304" pitchFamily="18" charset="0"/>
                  <a:cs typeface="Times New Roman (Hebrew)" pitchFamily="26" charset="0"/>
                </a:defRPr>
              </a:lvl3pPr>
              <a:lvl4pPr marL="1600200" indent="-228600" eaLnBrk="0" hangingPunct="0">
                <a:defRPr sz="2800">
                  <a:solidFill>
                    <a:schemeClr val="tx1"/>
                  </a:solidFill>
                  <a:latin typeface="Times New Roman" panose="02020603050405020304" pitchFamily="18" charset="0"/>
                  <a:cs typeface="Times New Roman (Hebrew)" pitchFamily="26" charset="0"/>
                </a:defRPr>
              </a:lvl4pPr>
              <a:lvl5pPr marL="2057400" indent="-228600" eaLnBrk="0" hangingPunct="0">
                <a:defRPr sz="2800">
                  <a:solidFill>
                    <a:schemeClr val="tx1"/>
                  </a:solidFill>
                  <a:latin typeface="Times New Roman" panose="02020603050405020304" pitchFamily="18" charset="0"/>
                  <a:cs typeface="Times New Roman (Hebrew)" pitchFamily="26"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9pPr>
            </a:lstStyle>
            <a:p>
              <a:pPr eaLnBrk="1" hangingPunct="1"/>
              <a:endParaRPr lang="tr-TR" altLang="de-DE" sz="2100"/>
            </a:p>
          </p:txBody>
        </p:sp>
        <p:sp>
          <p:nvSpPr>
            <p:cNvPr id="56335" name="Line 23"/>
            <p:cNvSpPr>
              <a:spLocks noChangeShapeType="1"/>
            </p:cNvSpPr>
            <p:nvPr/>
          </p:nvSpPr>
          <p:spPr bwMode="auto">
            <a:xfrm>
              <a:off x="3442" y="2826"/>
              <a:ext cx="976" cy="501"/>
            </a:xfrm>
            <a:prstGeom prst="line">
              <a:avLst/>
            </a:prstGeom>
            <a:noFill/>
            <a:ln w="9525">
              <a:solidFill>
                <a:srgbClr val="FF9900"/>
              </a:solidFill>
              <a:round/>
              <a:headEnd/>
              <a:tailEnd type="triangle" w="lg" len="lg"/>
            </a:ln>
            <a:extLst>
              <a:ext uri="{909E8E84-426E-40DD-AFC4-6F175D3DCCD1}">
                <a14:hiddenFill xmlns:a14="http://schemas.microsoft.com/office/drawing/2010/main">
                  <a:noFill/>
                </a14:hiddenFill>
              </a:ext>
            </a:extLst>
          </p:spPr>
          <p:txBody>
            <a:bodyPr wrap="none" anchor="ctr"/>
            <a:lstStyle/>
            <a:p>
              <a:endParaRPr lang="tr-TR" sz="1350"/>
            </a:p>
          </p:txBody>
        </p:sp>
        <p:sp>
          <p:nvSpPr>
            <p:cNvPr id="56336" name="Line 24"/>
            <p:cNvSpPr>
              <a:spLocks noChangeShapeType="1"/>
            </p:cNvSpPr>
            <p:nvPr/>
          </p:nvSpPr>
          <p:spPr bwMode="auto">
            <a:xfrm flipV="1">
              <a:off x="4893" y="1999"/>
              <a:ext cx="6" cy="854"/>
            </a:xfrm>
            <a:prstGeom prst="line">
              <a:avLst/>
            </a:prstGeom>
            <a:noFill/>
            <a:ln w="9525">
              <a:solidFill>
                <a:srgbClr val="FF9900"/>
              </a:solidFill>
              <a:round/>
              <a:headEnd/>
              <a:tailEnd type="triangle" w="lg" len="lg"/>
            </a:ln>
            <a:extLst>
              <a:ext uri="{909E8E84-426E-40DD-AFC4-6F175D3DCCD1}">
                <a14:hiddenFill xmlns:a14="http://schemas.microsoft.com/office/drawing/2010/main">
                  <a:noFill/>
                </a14:hiddenFill>
              </a:ext>
            </a:extLst>
          </p:spPr>
          <p:txBody>
            <a:bodyPr wrap="none" anchor="ctr"/>
            <a:lstStyle/>
            <a:p>
              <a:endParaRPr lang="tr-TR" sz="1350"/>
            </a:p>
          </p:txBody>
        </p:sp>
        <p:sp>
          <p:nvSpPr>
            <p:cNvPr id="56337" name="Line 25"/>
            <p:cNvSpPr>
              <a:spLocks noChangeShapeType="1"/>
            </p:cNvSpPr>
            <p:nvPr/>
          </p:nvSpPr>
          <p:spPr bwMode="auto">
            <a:xfrm flipH="1">
              <a:off x="3409" y="1620"/>
              <a:ext cx="996" cy="555"/>
            </a:xfrm>
            <a:prstGeom prst="line">
              <a:avLst/>
            </a:prstGeom>
            <a:noFill/>
            <a:ln w="9525">
              <a:solidFill>
                <a:srgbClr val="FF9900"/>
              </a:solidFill>
              <a:round/>
              <a:headEnd/>
              <a:tailEnd type="triangle" w="lg" len="lg"/>
            </a:ln>
            <a:extLst>
              <a:ext uri="{909E8E84-426E-40DD-AFC4-6F175D3DCCD1}">
                <a14:hiddenFill xmlns:a14="http://schemas.microsoft.com/office/drawing/2010/main">
                  <a:noFill/>
                </a14:hiddenFill>
              </a:ext>
            </a:extLst>
          </p:spPr>
          <p:txBody>
            <a:bodyPr wrap="none" anchor="ctr"/>
            <a:lstStyle/>
            <a:p>
              <a:endParaRPr lang="tr-TR" sz="1350"/>
            </a:p>
          </p:txBody>
        </p:sp>
        <p:sp>
          <p:nvSpPr>
            <p:cNvPr id="56338" name="Text Box 26"/>
            <p:cNvSpPr txBox="1">
              <a:spLocks noChangeArrowheads="1"/>
            </p:cNvSpPr>
            <p:nvPr/>
          </p:nvSpPr>
          <p:spPr bwMode="auto">
            <a:xfrm>
              <a:off x="1777" y="1264"/>
              <a:ext cx="1203" cy="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cs typeface="Times New Roman (Hebrew)" pitchFamily="26" charset="0"/>
                </a:defRPr>
              </a:lvl1pPr>
              <a:lvl2pPr marL="742950" indent="-285750" eaLnBrk="0" hangingPunct="0">
                <a:defRPr sz="2800">
                  <a:solidFill>
                    <a:schemeClr val="tx1"/>
                  </a:solidFill>
                  <a:latin typeface="Times New Roman" panose="02020603050405020304" pitchFamily="18" charset="0"/>
                  <a:cs typeface="Times New Roman (Hebrew)" pitchFamily="26" charset="0"/>
                </a:defRPr>
              </a:lvl2pPr>
              <a:lvl3pPr marL="1143000" indent="-228600" eaLnBrk="0" hangingPunct="0">
                <a:defRPr sz="2800">
                  <a:solidFill>
                    <a:schemeClr val="tx1"/>
                  </a:solidFill>
                  <a:latin typeface="Times New Roman" panose="02020603050405020304" pitchFamily="18" charset="0"/>
                  <a:cs typeface="Times New Roman (Hebrew)" pitchFamily="26" charset="0"/>
                </a:defRPr>
              </a:lvl3pPr>
              <a:lvl4pPr marL="1600200" indent="-228600" eaLnBrk="0" hangingPunct="0">
                <a:defRPr sz="2800">
                  <a:solidFill>
                    <a:schemeClr val="tx1"/>
                  </a:solidFill>
                  <a:latin typeface="Times New Roman" panose="02020603050405020304" pitchFamily="18" charset="0"/>
                  <a:cs typeface="Times New Roman (Hebrew)" pitchFamily="26" charset="0"/>
                </a:defRPr>
              </a:lvl4pPr>
              <a:lvl5pPr marL="2057400" indent="-228600" eaLnBrk="0" hangingPunct="0">
                <a:defRPr sz="2800">
                  <a:solidFill>
                    <a:schemeClr val="tx1"/>
                  </a:solidFill>
                  <a:latin typeface="Times New Roman" panose="02020603050405020304" pitchFamily="18" charset="0"/>
                  <a:cs typeface="Times New Roman (Hebrew)" pitchFamily="26"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9pPr>
            </a:lstStyle>
            <a:p>
              <a:pPr algn="ctr" eaLnBrk="1" hangingPunct="1"/>
              <a:r>
                <a:rPr lang="en-US" altLang="de-DE" sz="1500">
                  <a:solidFill>
                    <a:srgbClr val="663300"/>
                  </a:solidFill>
                </a:rPr>
                <a:t>Interrupt/</a:t>
              </a:r>
            </a:p>
            <a:p>
              <a:pPr algn="ctr" eaLnBrk="1" hangingPunct="1"/>
              <a:r>
                <a:rPr lang="en-US" altLang="de-DE" sz="1500">
                  <a:solidFill>
                    <a:srgbClr val="663300"/>
                  </a:solidFill>
                </a:rPr>
                <a:t>System call</a:t>
              </a:r>
            </a:p>
          </p:txBody>
        </p:sp>
        <p:sp>
          <p:nvSpPr>
            <p:cNvPr id="56339" name="Text Box 28"/>
            <p:cNvSpPr txBox="1">
              <a:spLocks noChangeArrowheads="1"/>
            </p:cNvSpPr>
            <p:nvPr/>
          </p:nvSpPr>
          <p:spPr bwMode="auto">
            <a:xfrm>
              <a:off x="3099" y="3090"/>
              <a:ext cx="1514" cy="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cs typeface="Times New Roman (Hebrew)" pitchFamily="26" charset="0"/>
                </a:defRPr>
              </a:lvl1pPr>
              <a:lvl2pPr marL="742950" indent="-285750" eaLnBrk="0" hangingPunct="0">
                <a:defRPr sz="2800">
                  <a:solidFill>
                    <a:schemeClr val="tx1"/>
                  </a:solidFill>
                  <a:latin typeface="Times New Roman" panose="02020603050405020304" pitchFamily="18" charset="0"/>
                  <a:cs typeface="Times New Roman (Hebrew)" pitchFamily="26" charset="0"/>
                </a:defRPr>
              </a:lvl2pPr>
              <a:lvl3pPr marL="1143000" indent="-228600" eaLnBrk="0" hangingPunct="0">
                <a:defRPr sz="2800">
                  <a:solidFill>
                    <a:schemeClr val="tx1"/>
                  </a:solidFill>
                  <a:latin typeface="Times New Roman" panose="02020603050405020304" pitchFamily="18" charset="0"/>
                  <a:cs typeface="Times New Roman (Hebrew)" pitchFamily="26" charset="0"/>
                </a:defRPr>
              </a:lvl3pPr>
              <a:lvl4pPr marL="1600200" indent="-228600" eaLnBrk="0" hangingPunct="0">
                <a:defRPr sz="2800">
                  <a:solidFill>
                    <a:schemeClr val="tx1"/>
                  </a:solidFill>
                  <a:latin typeface="Times New Roman" panose="02020603050405020304" pitchFamily="18" charset="0"/>
                  <a:cs typeface="Times New Roman (Hebrew)" pitchFamily="26" charset="0"/>
                </a:defRPr>
              </a:lvl4pPr>
              <a:lvl5pPr marL="2057400" indent="-228600" eaLnBrk="0" hangingPunct="0">
                <a:defRPr sz="2800">
                  <a:solidFill>
                    <a:schemeClr val="tx1"/>
                  </a:solidFill>
                  <a:latin typeface="Times New Roman" panose="02020603050405020304" pitchFamily="18" charset="0"/>
                  <a:cs typeface="Times New Roman (Hebrew)" pitchFamily="26"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9pPr>
            </a:lstStyle>
            <a:p>
              <a:pPr algn="ctr" eaLnBrk="1" hangingPunct="1"/>
              <a:r>
                <a:rPr lang="en-US" altLang="de-DE" sz="1500">
                  <a:solidFill>
                    <a:srgbClr val="663300"/>
                  </a:solidFill>
                </a:rPr>
                <a:t>Wait for</a:t>
              </a:r>
            </a:p>
            <a:p>
              <a:pPr algn="ctr" eaLnBrk="1" hangingPunct="1"/>
              <a:r>
                <a:rPr lang="en-US" altLang="de-DE" sz="1500">
                  <a:solidFill>
                    <a:srgbClr val="663300"/>
                  </a:solidFill>
                </a:rPr>
                <a:t>I/O completion</a:t>
              </a:r>
            </a:p>
          </p:txBody>
        </p:sp>
        <p:sp>
          <p:nvSpPr>
            <p:cNvPr id="56340" name="Text Box 29"/>
            <p:cNvSpPr txBox="1">
              <a:spLocks noChangeArrowheads="1"/>
            </p:cNvSpPr>
            <p:nvPr/>
          </p:nvSpPr>
          <p:spPr bwMode="auto">
            <a:xfrm>
              <a:off x="4070" y="2229"/>
              <a:ext cx="1101" cy="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cs typeface="Times New Roman (Hebrew)" pitchFamily="26" charset="0"/>
                </a:defRPr>
              </a:lvl1pPr>
              <a:lvl2pPr marL="742950" indent="-285750" eaLnBrk="0" hangingPunct="0">
                <a:defRPr sz="2800">
                  <a:solidFill>
                    <a:schemeClr val="tx1"/>
                  </a:solidFill>
                  <a:latin typeface="Times New Roman" panose="02020603050405020304" pitchFamily="18" charset="0"/>
                  <a:cs typeface="Times New Roman (Hebrew)" pitchFamily="26" charset="0"/>
                </a:defRPr>
              </a:lvl2pPr>
              <a:lvl3pPr marL="1143000" indent="-228600" eaLnBrk="0" hangingPunct="0">
                <a:defRPr sz="2800">
                  <a:solidFill>
                    <a:schemeClr val="tx1"/>
                  </a:solidFill>
                  <a:latin typeface="Times New Roman" panose="02020603050405020304" pitchFamily="18" charset="0"/>
                  <a:cs typeface="Times New Roman (Hebrew)" pitchFamily="26" charset="0"/>
                </a:defRPr>
              </a:lvl3pPr>
              <a:lvl4pPr marL="1600200" indent="-228600" eaLnBrk="0" hangingPunct="0">
                <a:defRPr sz="2800">
                  <a:solidFill>
                    <a:schemeClr val="tx1"/>
                  </a:solidFill>
                  <a:latin typeface="Times New Roman" panose="02020603050405020304" pitchFamily="18" charset="0"/>
                  <a:cs typeface="Times New Roman (Hebrew)" pitchFamily="26" charset="0"/>
                </a:defRPr>
              </a:lvl4pPr>
              <a:lvl5pPr marL="2057400" indent="-228600" eaLnBrk="0" hangingPunct="0">
                <a:defRPr sz="2800">
                  <a:solidFill>
                    <a:schemeClr val="tx1"/>
                  </a:solidFill>
                  <a:latin typeface="Times New Roman" panose="02020603050405020304" pitchFamily="18" charset="0"/>
                  <a:cs typeface="Times New Roman (Hebrew)" pitchFamily="26"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9pPr>
            </a:lstStyle>
            <a:p>
              <a:pPr algn="ctr" eaLnBrk="1" hangingPunct="1"/>
              <a:r>
                <a:rPr lang="en-US" altLang="de-DE" sz="1500">
                  <a:solidFill>
                    <a:srgbClr val="663300"/>
                  </a:solidFill>
                </a:rPr>
                <a:t>I/O</a:t>
              </a:r>
            </a:p>
            <a:p>
              <a:pPr algn="ctr" eaLnBrk="1" hangingPunct="1"/>
              <a:r>
                <a:rPr lang="en-US" altLang="de-DE" sz="1500">
                  <a:solidFill>
                    <a:srgbClr val="663300"/>
                  </a:solidFill>
                </a:rPr>
                <a:t>completed</a:t>
              </a:r>
            </a:p>
          </p:txBody>
        </p:sp>
        <p:sp>
          <p:nvSpPr>
            <p:cNvPr id="56341" name="Text Box 30"/>
            <p:cNvSpPr txBox="1">
              <a:spLocks noChangeArrowheads="1"/>
            </p:cNvSpPr>
            <p:nvPr/>
          </p:nvSpPr>
          <p:spPr bwMode="auto">
            <a:xfrm>
              <a:off x="3394" y="1541"/>
              <a:ext cx="995"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cs typeface="Times New Roman (Hebrew)" pitchFamily="26" charset="0"/>
                </a:defRPr>
              </a:lvl1pPr>
              <a:lvl2pPr marL="742950" indent="-285750" eaLnBrk="0" hangingPunct="0">
                <a:defRPr sz="2800">
                  <a:solidFill>
                    <a:schemeClr val="tx1"/>
                  </a:solidFill>
                  <a:latin typeface="Times New Roman" panose="02020603050405020304" pitchFamily="18" charset="0"/>
                  <a:cs typeface="Times New Roman (Hebrew)" pitchFamily="26" charset="0"/>
                </a:defRPr>
              </a:lvl2pPr>
              <a:lvl3pPr marL="1143000" indent="-228600" eaLnBrk="0" hangingPunct="0">
                <a:defRPr sz="2800">
                  <a:solidFill>
                    <a:schemeClr val="tx1"/>
                  </a:solidFill>
                  <a:latin typeface="Times New Roman" panose="02020603050405020304" pitchFamily="18" charset="0"/>
                  <a:cs typeface="Times New Roman (Hebrew)" pitchFamily="26" charset="0"/>
                </a:defRPr>
              </a:lvl3pPr>
              <a:lvl4pPr marL="1600200" indent="-228600" eaLnBrk="0" hangingPunct="0">
                <a:defRPr sz="2800">
                  <a:solidFill>
                    <a:schemeClr val="tx1"/>
                  </a:solidFill>
                  <a:latin typeface="Times New Roman" panose="02020603050405020304" pitchFamily="18" charset="0"/>
                  <a:cs typeface="Times New Roman (Hebrew)" pitchFamily="26" charset="0"/>
                </a:defRPr>
              </a:lvl4pPr>
              <a:lvl5pPr marL="2057400" indent="-228600" eaLnBrk="0" hangingPunct="0">
                <a:defRPr sz="2800">
                  <a:solidFill>
                    <a:schemeClr val="tx1"/>
                  </a:solidFill>
                  <a:latin typeface="Times New Roman" panose="02020603050405020304" pitchFamily="18" charset="0"/>
                  <a:cs typeface="Times New Roman (Hebrew)" pitchFamily="26"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9pPr>
            </a:lstStyle>
            <a:p>
              <a:pPr algn="ctr" eaLnBrk="1" hangingPunct="1"/>
              <a:r>
                <a:rPr lang="en-US" altLang="de-DE" sz="1500">
                  <a:solidFill>
                    <a:srgbClr val="663300"/>
                  </a:solidFill>
                </a:rPr>
                <a:t>Schedule</a:t>
              </a:r>
            </a:p>
          </p:txBody>
        </p:sp>
        <p:sp>
          <p:nvSpPr>
            <p:cNvPr id="56342" name="Text Box 31"/>
            <p:cNvSpPr txBox="1">
              <a:spLocks noChangeArrowheads="1"/>
            </p:cNvSpPr>
            <p:nvPr/>
          </p:nvSpPr>
          <p:spPr bwMode="auto">
            <a:xfrm>
              <a:off x="1521" y="3322"/>
              <a:ext cx="1788" cy="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cs typeface="Times New Roman (Hebrew)" pitchFamily="26" charset="0"/>
                </a:defRPr>
              </a:lvl1pPr>
              <a:lvl2pPr marL="742950" indent="-285750" eaLnBrk="0" hangingPunct="0">
                <a:defRPr sz="2800">
                  <a:solidFill>
                    <a:schemeClr val="tx1"/>
                  </a:solidFill>
                  <a:latin typeface="Times New Roman" panose="02020603050405020304" pitchFamily="18" charset="0"/>
                  <a:cs typeface="Times New Roman (Hebrew)" pitchFamily="26" charset="0"/>
                </a:defRPr>
              </a:lvl2pPr>
              <a:lvl3pPr marL="1143000" indent="-228600" eaLnBrk="0" hangingPunct="0">
                <a:defRPr sz="2800">
                  <a:solidFill>
                    <a:schemeClr val="tx1"/>
                  </a:solidFill>
                  <a:latin typeface="Times New Roman" panose="02020603050405020304" pitchFamily="18" charset="0"/>
                  <a:cs typeface="Times New Roman (Hebrew)" pitchFamily="26" charset="0"/>
                </a:defRPr>
              </a:lvl3pPr>
              <a:lvl4pPr marL="1600200" indent="-228600" eaLnBrk="0" hangingPunct="0">
                <a:defRPr sz="2800">
                  <a:solidFill>
                    <a:schemeClr val="tx1"/>
                  </a:solidFill>
                  <a:latin typeface="Times New Roman" panose="02020603050405020304" pitchFamily="18" charset="0"/>
                  <a:cs typeface="Times New Roman (Hebrew)" pitchFamily="26" charset="0"/>
                </a:defRPr>
              </a:lvl4pPr>
              <a:lvl5pPr marL="2057400" indent="-228600" eaLnBrk="0" hangingPunct="0">
                <a:defRPr sz="2800">
                  <a:solidFill>
                    <a:schemeClr val="tx1"/>
                  </a:solidFill>
                  <a:latin typeface="Times New Roman" panose="02020603050405020304" pitchFamily="18" charset="0"/>
                  <a:cs typeface="Times New Roman (Hebrew)" pitchFamily="26"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9pPr>
            </a:lstStyle>
            <a:p>
              <a:pPr algn="ctr" eaLnBrk="1" hangingPunct="1"/>
              <a:r>
                <a:rPr lang="en-US" altLang="de-DE" sz="1500">
                  <a:solidFill>
                    <a:srgbClr val="663300"/>
                  </a:solidFill>
                </a:rPr>
                <a:t>Resume execution</a:t>
              </a:r>
            </a:p>
            <a:p>
              <a:pPr algn="ctr" eaLnBrk="1" hangingPunct="1"/>
              <a:r>
                <a:rPr lang="en-US" altLang="de-DE" sz="1500">
                  <a:solidFill>
                    <a:srgbClr val="663300"/>
                  </a:solidFill>
                </a:rPr>
                <a:t>of the app. code</a:t>
              </a:r>
            </a:p>
          </p:txBody>
        </p:sp>
      </p:grpSp>
      <p:sp>
        <p:nvSpPr>
          <p:cNvPr id="56324"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Times New Roman" panose="02020603050405020304" pitchFamily="18" charset="0"/>
                <a:cs typeface="Times New Roman (Hebrew)" pitchFamily="26" charset="0"/>
              </a:defRPr>
            </a:lvl1pPr>
            <a:lvl2pPr marL="557213" indent="-214313" eaLnBrk="0" hangingPunct="0">
              <a:defRPr sz="2100">
                <a:solidFill>
                  <a:schemeClr val="tx1"/>
                </a:solidFill>
                <a:latin typeface="Times New Roman" panose="02020603050405020304" pitchFamily="18" charset="0"/>
                <a:cs typeface="Times New Roman (Hebrew)" pitchFamily="26" charset="0"/>
              </a:defRPr>
            </a:lvl2pPr>
            <a:lvl3pPr marL="857250" indent="-171450" eaLnBrk="0" hangingPunct="0">
              <a:defRPr sz="2100">
                <a:solidFill>
                  <a:schemeClr val="tx1"/>
                </a:solidFill>
                <a:latin typeface="Times New Roman" panose="02020603050405020304" pitchFamily="18" charset="0"/>
                <a:cs typeface="Times New Roman (Hebrew)" pitchFamily="26" charset="0"/>
              </a:defRPr>
            </a:lvl3pPr>
            <a:lvl4pPr marL="1200150" indent="-171450" eaLnBrk="0" hangingPunct="0">
              <a:defRPr sz="2100">
                <a:solidFill>
                  <a:schemeClr val="tx1"/>
                </a:solidFill>
                <a:latin typeface="Times New Roman" panose="02020603050405020304" pitchFamily="18" charset="0"/>
                <a:cs typeface="Times New Roman (Hebrew)" pitchFamily="26" charset="0"/>
              </a:defRPr>
            </a:lvl4pPr>
            <a:lvl5pPr marL="1543050" indent="-171450" eaLnBrk="0" hangingPunct="0">
              <a:defRPr sz="2100">
                <a:solidFill>
                  <a:schemeClr val="tx1"/>
                </a:solidFill>
                <a:latin typeface="Times New Roman" panose="02020603050405020304" pitchFamily="18" charset="0"/>
                <a:cs typeface="Times New Roman (Hebrew)" pitchFamily="26" charset="0"/>
              </a:defRPr>
            </a:lvl5pPr>
            <a:lvl6pPr marL="18859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6pPr>
            <a:lvl7pPr marL="22288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7pPr>
            <a:lvl8pPr marL="25717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8pPr>
            <a:lvl9pPr marL="29146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9pPr>
          </a:lstStyle>
          <a:p>
            <a:pPr eaLnBrk="1" hangingPunct="1"/>
            <a:fld id="{56260ADA-EC8F-43C2-886C-97DF22D810B7}" type="slidenum">
              <a:rPr lang="en-US" altLang="de-DE" sz="1050"/>
              <a:pPr eaLnBrk="1" hangingPunct="1"/>
              <a:t>170</a:t>
            </a:fld>
            <a:endParaRPr lang="en-US" altLang="de-DE" sz="1050"/>
          </a:p>
        </p:txBody>
      </p:sp>
      <p:pic>
        <p:nvPicPr>
          <p:cNvPr id="23" name="Grafik 2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24" name="Grafik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868587408"/>
      </p:ext>
    </p:extLst>
  </p:cSld>
  <p:clrMapOvr>
    <a:masterClrMapping/>
  </p:clrMapOvr>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533400" y="457200"/>
            <a:ext cx="8229600" cy="838200"/>
          </a:xfrm>
        </p:spPr>
        <p:txBody>
          <a:bodyPr vert="horz" lIns="0" tIns="45720" rIns="0" bIns="0" anchor="ctr">
            <a:normAutofit fontScale="90000"/>
            <a:scene3d>
              <a:camera prst="orthographicFront"/>
              <a:lightRig rig="freezing" dir="t">
                <a:rot lat="0" lon="0" rev="5640000"/>
              </a:lightRig>
            </a:scene3d>
            <a:sp3d prstMaterial="flat">
              <a:contourClr>
                <a:schemeClr val="tx2"/>
              </a:contourClr>
            </a:sp3d>
          </a:bodyPr>
          <a:lstStyle/>
          <a:p>
            <a:r>
              <a:rPr lang="en-US" altLang="de-DE"/>
              <a:t>The OS performs </a:t>
            </a:r>
            <a:br>
              <a:rPr lang="en-US" altLang="de-DE"/>
            </a:br>
            <a:r>
              <a:rPr lang="en-US" altLang="de-DE"/>
              <a:t>Resource Management</a:t>
            </a:r>
          </a:p>
        </p:txBody>
      </p:sp>
      <p:sp>
        <p:nvSpPr>
          <p:cNvPr id="57347" name="Rectangle 3"/>
          <p:cNvSpPr>
            <a:spLocks noGrp="1" noChangeArrowheads="1"/>
          </p:cNvSpPr>
          <p:nvPr>
            <p:ph type="body" idx="1"/>
          </p:nvPr>
        </p:nvSpPr>
        <p:spPr/>
        <p:txBody>
          <a:bodyPr/>
          <a:lstStyle/>
          <a:p>
            <a:pPr eaLnBrk="1" hangingPunct="1"/>
            <a:r>
              <a:rPr lang="en-US" altLang="de-DE" sz="2100"/>
              <a:t>Resources for user programs</a:t>
            </a:r>
          </a:p>
          <a:p>
            <a:pPr lvl="1" eaLnBrk="1" hangingPunct="1"/>
            <a:r>
              <a:rPr lang="en-US" altLang="de-DE" sz="1800"/>
              <a:t>CPU, main memory, disk space</a:t>
            </a:r>
          </a:p>
          <a:p>
            <a:pPr eaLnBrk="1" hangingPunct="1"/>
            <a:r>
              <a:rPr lang="en-US" altLang="de-DE" sz="2100"/>
              <a:t>OS internal resources</a:t>
            </a:r>
          </a:p>
          <a:p>
            <a:pPr lvl="1" eaLnBrk="1" hangingPunct="1"/>
            <a:r>
              <a:rPr lang="en-US" altLang="de-DE" sz="1800"/>
              <a:t>Disk space for paging memory (</a:t>
            </a:r>
            <a:r>
              <a:rPr lang="en-US" altLang="de-DE" sz="1800" i="1"/>
              <a:t>swap space</a:t>
            </a:r>
            <a:r>
              <a:rPr lang="en-US" altLang="de-DE" sz="1800"/>
              <a:t>)</a:t>
            </a:r>
          </a:p>
          <a:p>
            <a:pPr lvl="1" eaLnBrk="1" hangingPunct="1"/>
            <a:r>
              <a:rPr lang="en-US" altLang="de-DE" sz="1800"/>
              <a:t>Entries in system tables</a:t>
            </a:r>
          </a:p>
          <a:p>
            <a:pPr lvl="2" eaLnBrk="1" hangingPunct="1"/>
            <a:r>
              <a:rPr lang="en-US" altLang="de-DE" sz="1500"/>
              <a:t>Process table, open file table</a:t>
            </a:r>
          </a:p>
          <a:p>
            <a:pPr lvl="1" eaLnBrk="1" hangingPunct="1"/>
            <a:r>
              <a:rPr lang="en-US" altLang="de-DE" sz="1800"/>
              <a:t>Statically allocated</a:t>
            </a:r>
          </a:p>
        </p:txBody>
      </p:sp>
      <p:sp>
        <p:nvSpPr>
          <p:cNvPr id="57348"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Times New Roman" panose="02020603050405020304" pitchFamily="18" charset="0"/>
                <a:cs typeface="Times New Roman (Hebrew)" pitchFamily="26" charset="0"/>
              </a:defRPr>
            </a:lvl1pPr>
            <a:lvl2pPr marL="557213" indent="-214313" eaLnBrk="0" hangingPunct="0">
              <a:defRPr sz="2100">
                <a:solidFill>
                  <a:schemeClr val="tx1"/>
                </a:solidFill>
                <a:latin typeface="Times New Roman" panose="02020603050405020304" pitchFamily="18" charset="0"/>
                <a:cs typeface="Times New Roman (Hebrew)" pitchFamily="26" charset="0"/>
              </a:defRPr>
            </a:lvl2pPr>
            <a:lvl3pPr marL="857250" indent="-171450" eaLnBrk="0" hangingPunct="0">
              <a:defRPr sz="2100">
                <a:solidFill>
                  <a:schemeClr val="tx1"/>
                </a:solidFill>
                <a:latin typeface="Times New Roman" panose="02020603050405020304" pitchFamily="18" charset="0"/>
                <a:cs typeface="Times New Roman (Hebrew)" pitchFamily="26" charset="0"/>
              </a:defRPr>
            </a:lvl3pPr>
            <a:lvl4pPr marL="1200150" indent="-171450" eaLnBrk="0" hangingPunct="0">
              <a:defRPr sz="2100">
                <a:solidFill>
                  <a:schemeClr val="tx1"/>
                </a:solidFill>
                <a:latin typeface="Times New Roman" panose="02020603050405020304" pitchFamily="18" charset="0"/>
                <a:cs typeface="Times New Roman (Hebrew)" pitchFamily="26" charset="0"/>
              </a:defRPr>
            </a:lvl4pPr>
            <a:lvl5pPr marL="1543050" indent="-171450" eaLnBrk="0" hangingPunct="0">
              <a:defRPr sz="2100">
                <a:solidFill>
                  <a:schemeClr val="tx1"/>
                </a:solidFill>
                <a:latin typeface="Times New Roman" panose="02020603050405020304" pitchFamily="18" charset="0"/>
                <a:cs typeface="Times New Roman (Hebrew)" pitchFamily="26" charset="0"/>
              </a:defRPr>
            </a:lvl5pPr>
            <a:lvl6pPr marL="18859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6pPr>
            <a:lvl7pPr marL="22288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7pPr>
            <a:lvl8pPr marL="25717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8pPr>
            <a:lvl9pPr marL="29146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9pPr>
          </a:lstStyle>
          <a:p>
            <a:pPr eaLnBrk="1" hangingPunct="1"/>
            <a:fld id="{3CCE6BA2-66E9-4C06-8E36-2FE6E12D0215}" type="slidenum">
              <a:rPr lang="en-US" altLang="de-DE" sz="1050"/>
              <a:pPr eaLnBrk="1" hangingPunct="1"/>
              <a:t>171</a:t>
            </a:fld>
            <a:endParaRPr lang="en-US" altLang="de-DE" sz="1050"/>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406024851"/>
      </p:ext>
    </p:extLst>
  </p:cSld>
  <p:clrMapOvr>
    <a:masterClrMapping/>
  </p:clrMapOvr>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Operating System </a:t>
            </a:r>
            <a:br>
              <a:rPr lang="en-US" sz="3200" dirty="0">
                <a:solidFill>
                  <a:schemeClr val="tx1"/>
                </a:solidFill>
                <a:latin typeface="Times New Roman" panose="02020603050405020304" pitchFamily="18" charset="0"/>
                <a:cs typeface="Times New Roman" panose="02020603050405020304" pitchFamily="18" charset="0"/>
              </a:rPr>
            </a:br>
            <a:r>
              <a:rPr lang="en-US" sz="3200" dirty="0">
                <a:solidFill>
                  <a:schemeClr val="tx1"/>
                </a:solidFill>
                <a:latin typeface="Times New Roman" panose="02020603050405020304" pitchFamily="18" charset="0"/>
                <a:cs typeface="Times New Roman" panose="02020603050405020304" pitchFamily="18" charset="0"/>
              </a:rPr>
              <a:t>as Resource Manager</a:t>
            </a:r>
          </a:p>
        </p:txBody>
      </p:sp>
      <p:sp>
        <p:nvSpPr>
          <p:cNvPr id="3" name="Content Placeholder 2"/>
          <p:cNvSpPr>
            <a:spLocks noGrp="1"/>
          </p:cNvSpPr>
          <p:nvPr>
            <p:ph sz="half" idx="4294967295"/>
          </p:nvPr>
        </p:nvSpPr>
        <p:spPr>
          <a:xfrm>
            <a:off x="457200" y="2362200"/>
            <a:ext cx="7848600" cy="1828800"/>
          </a:xfrm>
        </p:spPr>
        <p:txBody>
          <a:bodyPr>
            <a:noAutofit/>
          </a:bodyPr>
          <a:lstStyle/>
          <a:p>
            <a:r>
              <a:rPr lang="en-US" sz="2800" dirty="0" smtClean="0">
                <a:latin typeface="Times New Roman" panose="02020603050405020304" pitchFamily="18" charset="0"/>
                <a:cs typeface="Times New Roman" panose="02020603050405020304" pitchFamily="18" charset="0"/>
              </a:rPr>
              <a:t>Functions in the same way as ordinary computer software</a:t>
            </a:r>
          </a:p>
          <a:p>
            <a:r>
              <a:rPr lang="en-US" sz="2800" dirty="0" smtClean="0">
                <a:latin typeface="Times New Roman" panose="02020603050405020304" pitchFamily="18" charset="0"/>
                <a:cs typeface="Times New Roman" panose="02020603050405020304" pitchFamily="18" charset="0"/>
              </a:rPr>
              <a:t>Program, or suite of programs, executed by the processor</a:t>
            </a:r>
          </a:p>
          <a:p>
            <a:r>
              <a:rPr lang="en-US" sz="2800" dirty="0" smtClean="0">
                <a:latin typeface="Times New Roman" panose="02020603050405020304" pitchFamily="18" charset="0"/>
                <a:cs typeface="Times New Roman" panose="02020603050405020304" pitchFamily="18" charset="0"/>
              </a:rPr>
              <a:t>Frequently relinquishes control and must depend on the processor to allow it to regain control</a:t>
            </a:r>
            <a:endParaRPr lang="en-US" sz="2800" dirty="0">
              <a:latin typeface="Times New Roman" panose="02020603050405020304" pitchFamily="18" charset="0"/>
              <a:cs typeface="Times New Roman" panose="02020603050405020304" pitchFamily="18" charset="0"/>
            </a:endParaRPr>
          </a:p>
        </p:txBody>
      </p:sp>
      <p:sp>
        <p:nvSpPr>
          <p:cNvPr id="4" name="Foliennummernplatzhalter 3"/>
          <p:cNvSpPr>
            <a:spLocks noGrp="1"/>
          </p:cNvSpPr>
          <p:nvPr>
            <p:ph type="sldNum" sz="quarter" idx="12"/>
          </p:nvPr>
        </p:nvSpPr>
        <p:spPr/>
        <p:txBody>
          <a:bodyPr/>
          <a:lstStyle/>
          <a:p>
            <a:fld id="{B6F15528-21DE-4FAA-801E-634DDDAF4B2B}" type="slidenum">
              <a:rPr lang="en-US" smtClean="0"/>
              <a:pPr/>
              <a:t>172</a:t>
            </a:fld>
            <a:endParaRPr lang="en-US" dirty="0"/>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8822522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f2.pdf"/>
          <p:cNvPicPr>
            <a:picLocks noChangeAspect="1"/>
          </p:cNvPicPr>
          <p:nvPr/>
        </p:nvPicPr>
        <p:blipFill>
          <a:blip r:embed="rId3" cstate="print"/>
          <a:stretch>
            <a:fillRect/>
          </a:stretch>
        </p:blipFill>
        <p:spPr>
          <a:xfrm>
            <a:off x="152400" y="228600"/>
            <a:ext cx="8875059" cy="6858000"/>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173</a:t>
            </a:fld>
            <a:endParaRPr lang="en-US" dirty="0"/>
          </a:p>
        </p:txBody>
      </p:sp>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66700063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457200" y="533400"/>
            <a:ext cx="8229600" cy="838200"/>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r>
              <a:rPr lang="en-US" altLang="de-DE"/>
              <a:t>CPU management</a:t>
            </a:r>
          </a:p>
        </p:txBody>
      </p:sp>
      <p:sp>
        <p:nvSpPr>
          <p:cNvPr id="104451" name="Rectangle 3"/>
          <p:cNvSpPr>
            <a:spLocks noGrp="1" noChangeArrowheads="1"/>
          </p:cNvSpPr>
          <p:nvPr>
            <p:ph type="body" idx="1"/>
          </p:nvPr>
        </p:nvSpPr>
        <p:spPr/>
        <p:txBody>
          <a:bodyPr/>
          <a:lstStyle/>
          <a:p>
            <a:pPr eaLnBrk="1" hangingPunct="1"/>
            <a:r>
              <a:rPr lang="en-US" altLang="de-DE" sz="2100"/>
              <a:t>How to share one CPU among many processes</a:t>
            </a:r>
          </a:p>
          <a:p>
            <a:pPr eaLnBrk="1" hangingPunct="1"/>
            <a:r>
              <a:rPr lang="en-US" altLang="de-DE" sz="2100" i="1" u="sng"/>
              <a:t>Time slicing</a:t>
            </a:r>
            <a:r>
              <a:rPr lang="en-US" altLang="de-DE" sz="2100"/>
              <a:t>:</a:t>
            </a:r>
          </a:p>
          <a:p>
            <a:pPr lvl="1" eaLnBrk="1" hangingPunct="1"/>
            <a:r>
              <a:rPr lang="en-US" altLang="de-DE" sz="1800"/>
              <a:t>Each process is run for a short while and then </a:t>
            </a:r>
            <a:r>
              <a:rPr lang="en-US" altLang="de-DE" sz="1800" i="1" u="sng"/>
              <a:t>preempted</a:t>
            </a:r>
          </a:p>
          <a:p>
            <a:pPr eaLnBrk="1" hangingPunct="1"/>
            <a:r>
              <a:rPr lang="en-US" altLang="de-DE" sz="2100" i="1" u="sng"/>
              <a:t>Scheduling</a:t>
            </a:r>
            <a:r>
              <a:rPr lang="en-US" altLang="de-DE" sz="2100"/>
              <a:t>:</a:t>
            </a:r>
          </a:p>
          <a:p>
            <a:pPr lvl="1" eaLnBrk="1" hangingPunct="1"/>
            <a:r>
              <a:rPr lang="en-US" altLang="de-DE" sz="1800"/>
              <a:t>The decision about which application to run next</a:t>
            </a:r>
          </a:p>
        </p:txBody>
      </p:sp>
      <p:sp>
        <p:nvSpPr>
          <p:cNvPr id="58372"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Times New Roman" panose="02020603050405020304" pitchFamily="18" charset="0"/>
                <a:cs typeface="Times New Roman (Hebrew)" pitchFamily="26" charset="0"/>
              </a:defRPr>
            </a:lvl1pPr>
            <a:lvl2pPr marL="557213" indent="-214313" eaLnBrk="0" hangingPunct="0">
              <a:defRPr sz="2100">
                <a:solidFill>
                  <a:schemeClr val="tx1"/>
                </a:solidFill>
                <a:latin typeface="Times New Roman" panose="02020603050405020304" pitchFamily="18" charset="0"/>
                <a:cs typeface="Times New Roman (Hebrew)" pitchFamily="26" charset="0"/>
              </a:defRPr>
            </a:lvl2pPr>
            <a:lvl3pPr marL="857250" indent="-171450" eaLnBrk="0" hangingPunct="0">
              <a:defRPr sz="2100">
                <a:solidFill>
                  <a:schemeClr val="tx1"/>
                </a:solidFill>
                <a:latin typeface="Times New Roman" panose="02020603050405020304" pitchFamily="18" charset="0"/>
                <a:cs typeface="Times New Roman (Hebrew)" pitchFamily="26" charset="0"/>
              </a:defRPr>
            </a:lvl3pPr>
            <a:lvl4pPr marL="1200150" indent="-171450" eaLnBrk="0" hangingPunct="0">
              <a:defRPr sz="2100">
                <a:solidFill>
                  <a:schemeClr val="tx1"/>
                </a:solidFill>
                <a:latin typeface="Times New Roman" panose="02020603050405020304" pitchFamily="18" charset="0"/>
                <a:cs typeface="Times New Roman (Hebrew)" pitchFamily="26" charset="0"/>
              </a:defRPr>
            </a:lvl4pPr>
            <a:lvl5pPr marL="1543050" indent="-171450" eaLnBrk="0" hangingPunct="0">
              <a:defRPr sz="2100">
                <a:solidFill>
                  <a:schemeClr val="tx1"/>
                </a:solidFill>
                <a:latin typeface="Times New Roman" panose="02020603050405020304" pitchFamily="18" charset="0"/>
                <a:cs typeface="Times New Roman (Hebrew)" pitchFamily="26" charset="0"/>
              </a:defRPr>
            </a:lvl5pPr>
            <a:lvl6pPr marL="18859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6pPr>
            <a:lvl7pPr marL="22288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7pPr>
            <a:lvl8pPr marL="25717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8pPr>
            <a:lvl9pPr marL="29146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9pPr>
          </a:lstStyle>
          <a:p>
            <a:pPr eaLnBrk="1" hangingPunct="1"/>
            <a:fld id="{059EC59C-26AB-4A06-97B2-7A5ECF0B359F}" type="slidenum">
              <a:rPr lang="en-US" altLang="de-DE" sz="1050"/>
              <a:pPr eaLnBrk="1" hangingPunct="1"/>
              <a:t>174</a:t>
            </a:fld>
            <a:endParaRPr lang="en-US" altLang="de-DE" sz="1050"/>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55548414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445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4451">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4451">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4451">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445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51" grpId="0" build="p"/>
    </p:bld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457200" y="685800"/>
            <a:ext cx="8229600" cy="838200"/>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r>
              <a:rPr lang="en-US" altLang="de-DE"/>
              <a:t>Memory management</a:t>
            </a:r>
          </a:p>
        </p:txBody>
      </p:sp>
      <p:sp>
        <p:nvSpPr>
          <p:cNvPr id="59395" name="Rectangle 3"/>
          <p:cNvSpPr>
            <a:spLocks noGrp="1" noChangeArrowheads="1"/>
          </p:cNvSpPr>
          <p:nvPr>
            <p:ph type="body" idx="1"/>
          </p:nvPr>
        </p:nvSpPr>
        <p:spPr/>
        <p:txBody>
          <a:bodyPr/>
          <a:lstStyle/>
          <a:p>
            <a:pPr eaLnBrk="1" hangingPunct="1">
              <a:lnSpc>
                <a:spcPct val="90000"/>
              </a:lnSpc>
            </a:pPr>
            <a:r>
              <a:rPr lang="en-US" altLang="de-DE" sz="2100"/>
              <a:t>Programs need main memory frames to store their code, data and stack</a:t>
            </a:r>
          </a:p>
          <a:p>
            <a:pPr eaLnBrk="1" hangingPunct="1">
              <a:lnSpc>
                <a:spcPct val="90000"/>
              </a:lnSpc>
            </a:pPr>
            <a:r>
              <a:rPr lang="en-US" altLang="de-DE" sz="2100"/>
              <a:t>The total amount of memory used by currently running programs usually exceed the available main memory</a:t>
            </a:r>
          </a:p>
          <a:p>
            <a:pPr eaLnBrk="1" hangingPunct="1">
              <a:lnSpc>
                <a:spcPct val="90000"/>
              </a:lnSpc>
            </a:pPr>
            <a:r>
              <a:rPr lang="en-US" altLang="de-DE" sz="2100"/>
              <a:t>Solution: </a:t>
            </a:r>
            <a:r>
              <a:rPr lang="en-US" altLang="de-DE" sz="2100" i="1" u="sng"/>
              <a:t>paging</a:t>
            </a:r>
          </a:p>
          <a:p>
            <a:pPr lvl="1" eaLnBrk="1" hangingPunct="1">
              <a:lnSpc>
                <a:spcPct val="90000"/>
              </a:lnSpc>
            </a:pPr>
            <a:r>
              <a:rPr lang="en-US" altLang="de-DE" sz="1800"/>
              <a:t>Temporarily unused pages are stored on disk (swapped out)</a:t>
            </a:r>
          </a:p>
          <a:p>
            <a:pPr lvl="1" eaLnBrk="1" hangingPunct="1">
              <a:lnSpc>
                <a:spcPct val="90000"/>
              </a:lnSpc>
            </a:pPr>
            <a:r>
              <a:rPr lang="en-US" altLang="de-DE" sz="1800"/>
              <a:t>When they are needed again, they are brought back into the memory (swapped in)</a:t>
            </a:r>
          </a:p>
        </p:txBody>
      </p:sp>
      <p:sp>
        <p:nvSpPr>
          <p:cNvPr id="59396"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Times New Roman" panose="02020603050405020304" pitchFamily="18" charset="0"/>
                <a:cs typeface="Times New Roman (Hebrew)" pitchFamily="26" charset="0"/>
              </a:defRPr>
            </a:lvl1pPr>
            <a:lvl2pPr marL="557213" indent="-214313" eaLnBrk="0" hangingPunct="0">
              <a:defRPr sz="2100">
                <a:solidFill>
                  <a:schemeClr val="tx1"/>
                </a:solidFill>
                <a:latin typeface="Times New Roman" panose="02020603050405020304" pitchFamily="18" charset="0"/>
                <a:cs typeface="Times New Roman (Hebrew)" pitchFamily="26" charset="0"/>
              </a:defRPr>
            </a:lvl2pPr>
            <a:lvl3pPr marL="857250" indent="-171450" eaLnBrk="0" hangingPunct="0">
              <a:defRPr sz="2100">
                <a:solidFill>
                  <a:schemeClr val="tx1"/>
                </a:solidFill>
                <a:latin typeface="Times New Roman" panose="02020603050405020304" pitchFamily="18" charset="0"/>
                <a:cs typeface="Times New Roman (Hebrew)" pitchFamily="26" charset="0"/>
              </a:defRPr>
            </a:lvl3pPr>
            <a:lvl4pPr marL="1200150" indent="-171450" eaLnBrk="0" hangingPunct="0">
              <a:defRPr sz="2100">
                <a:solidFill>
                  <a:schemeClr val="tx1"/>
                </a:solidFill>
                <a:latin typeface="Times New Roman" panose="02020603050405020304" pitchFamily="18" charset="0"/>
                <a:cs typeface="Times New Roman (Hebrew)" pitchFamily="26" charset="0"/>
              </a:defRPr>
            </a:lvl4pPr>
            <a:lvl5pPr marL="1543050" indent="-171450" eaLnBrk="0" hangingPunct="0">
              <a:defRPr sz="2100">
                <a:solidFill>
                  <a:schemeClr val="tx1"/>
                </a:solidFill>
                <a:latin typeface="Times New Roman" panose="02020603050405020304" pitchFamily="18" charset="0"/>
                <a:cs typeface="Times New Roman (Hebrew)" pitchFamily="26" charset="0"/>
              </a:defRPr>
            </a:lvl5pPr>
            <a:lvl6pPr marL="18859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6pPr>
            <a:lvl7pPr marL="22288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7pPr>
            <a:lvl8pPr marL="25717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8pPr>
            <a:lvl9pPr marL="29146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9pPr>
          </a:lstStyle>
          <a:p>
            <a:pPr eaLnBrk="1" hangingPunct="1"/>
            <a:fld id="{4F4DDE40-428B-4692-84F1-53E750995520}" type="slidenum">
              <a:rPr lang="en-US" altLang="de-DE" sz="1050"/>
              <a:pPr eaLnBrk="1" hangingPunct="1"/>
              <a:t>175</a:t>
            </a:fld>
            <a:endParaRPr lang="en-US" altLang="de-DE" sz="1050"/>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675038378"/>
      </p:ext>
    </p:extLst>
  </p:cSld>
  <p:clrMapOvr>
    <a:masterClrMapping/>
  </p:clrMapOvr>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457200" y="457200"/>
            <a:ext cx="8229600" cy="838200"/>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r>
              <a:rPr lang="en-US" altLang="de-DE"/>
              <a:t>The OS supports abstractions</a:t>
            </a:r>
          </a:p>
        </p:txBody>
      </p:sp>
      <p:sp>
        <p:nvSpPr>
          <p:cNvPr id="60419" name="Rectangle 3"/>
          <p:cNvSpPr>
            <a:spLocks noGrp="1" noChangeArrowheads="1"/>
          </p:cNvSpPr>
          <p:nvPr>
            <p:ph type="body" idx="1"/>
          </p:nvPr>
        </p:nvSpPr>
        <p:spPr/>
        <p:txBody>
          <a:bodyPr/>
          <a:lstStyle/>
          <a:p>
            <a:pPr eaLnBrk="1" hangingPunct="1"/>
            <a:r>
              <a:rPr lang="en-US" altLang="de-DE" sz="2100"/>
              <a:t>Creates an illusion that each application got the whole machine to run on</a:t>
            </a:r>
          </a:p>
          <a:p>
            <a:pPr lvl="1" eaLnBrk="1" hangingPunct="1"/>
            <a:r>
              <a:rPr lang="en-US" altLang="de-DE" sz="1800"/>
              <a:t>In reality: an application can be preempted, wait for I/O, have its pages being swapped out, etc…</a:t>
            </a:r>
          </a:p>
          <a:p>
            <a:pPr eaLnBrk="1" hangingPunct="1"/>
            <a:r>
              <a:rPr lang="en-US" altLang="de-DE" sz="2100"/>
              <a:t>File and file system</a:t>
            </a:r>
          </a:p>
          <a:p>
            <a:pPr lvl="1" eaLnBrk="1" hangingPunct="1"/>
            <a:r>
              <a:rPr lang="en-US" altLang="de-DE" sz="1800"/>
              <a:t>Data on disks are stored in blocks</a:t>
            </a:r>
          </a:p>
          <a:p>
            <a:pPr lvl="1" eaLnBrk="1" hangingPunct="1"/>
            <a:r>
              <a:rPr lang="en-US" altLang="de-DE" sz="1800"/>
              <a:t>Disk controllers can only write/read blocks</a:t>
            </a:r>
          </a:p>
        </p:txBody>
      </p:sp>
      <p:sp>
        <p:nvSpPr>
          <p:cNvPr id="60420"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Times New Roman" panose="02020603050405020304" pitchFamily="18" charset="0"/>
                <a:cs typeface="Times New Roman (Hebrew)" pitchFamily="26" charset="0"/>
              </a:defRPr>
            </a:lvl1pPr>
            <a:lvl2pPr marL="557213" indent="-214313" eaLnBrk="0" hangingPunct="0">
              <a:defRPr sz="2100">
                <a:solidFill>
                  <a:schemeClr val="tx1"/>
                </a:solidFill>
                <a:latin typeface="Times New Roman" panose="02020603050405020304" pitchFamily="18" charset="0"/>
                <a:cs typeface="Times New Roman (Hebrew)" pitchFamily="26" charset="0"/>
              </a:defRPr>
            </a:lvl2pPr>
            <a:lvl3pPr marL="857250" indent="-171450" eaLnBrk="0" hangingPunct="0">
              <a:defRPr sz="2100">
                <a:solidFill>
                  <a:schemeClr val="tx1"/>
                </a:solidFill>
                <a:latin typeface="Times New Roman" panose="02020603050405020304" pitchFamily="18" charset="0"/>
                <a:cs typeface="Times New Roman (Hebrew)" pitchFamily="26" charset="0"/>
              </a:defRPr>
            </a:lvl3pPr>
            <a:lvl4pPr marL="1200150" indent="-171450" eaLnBrk="0" hangingPunct="0">
              <a:defRPr sz="2100">
                <a:solidFill>
                  <a:schemeClr val="tx1"/>
                </a:solidFill>
                <a:latin typeface="Times New Roman" panose="02020603050405020304" pitchFamily="18" charset="0"/>
                <a:cs typeface="Times New Roman (Hebrew)" pitchFamily="26" charset="0"/>
              </a:defRPr>
            </a:lvl4pPr>
            <a:lvl5pPr marL="1543050" indent="-171450" eaLnBrk="0" hangingPunct="0">
              <a:defRPr sz="2100">
                <a:solidFill>
                  <a:schemeClr val="tx1"/>
                </a:solidFill>
                <a:latin typeface="Times New Roman" panose="02020603050405020304" pitchFamily="18" charset="0"/>
                <a:cs typeface="Times New Roman (Hebrew)" pitchFamily="26" charset="0"/>
              </a:defRPr>
            </a:lvl5pPr>
            <a:lvl6pPr marL="18859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6pPr>
            <a:lvl7pPr marL="22288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7pPr>
            <a:lvl8pPr marL="25717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8pPr>
            <a:lvl9pPr marL="29146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9pPr>
          </a:lstStyle>
          <a:p>
            <a:pPr eaLnBrk="1" hangingPunct="1"/>
            <a:fld id="{DB41BB3D-4611-434C-808E-9248D097952D}" type="slidenum">
              <a:rPr lang="en-US" altLang="de-DE" sz="1050"/>
              <a:pPr eaLnBrk="1" hangingPunct="1"/>
              <a:t>176</a:t>
            </a:fld>
            <a:endParaRPr lang="en-US" altLang="de-DE" sz="1050"/>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626885879"/>
      </p:ext>
    </p:extLst>
  </p:cSld>
  <p:clrMapOvr>
    <a:masterClrMapping/>
  </p:clrMapOvr>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533400" y="533400"/>
            <a:ext cx="8229600" cy="838200"/>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r>
              <a:rPr lang="en-US" altLang="de-DE" dirty="0"/>
              <a:t>Hardware support for OS</a:t>
            </a:r>
          </a:p>
        </p:txBody>
      </p:sp>
      <p:sp>
        <p:nvSpPr>
          <p:cNvPr id="122883" name="Rectangle 3"/>
          <p:cNvSpPr>
            <a:spLocks noGrp="1" noChangeArrowheads="1"/>
          </p:cNvSpPr>
          <p:nvPr>
            <p:ph type="body" idx="1"/>
          </p:nvPr>
        </p:nvSpPr>
        <p:spPr/>
        <p:txBody>
          <a:bodyPr/>
          <a:lstStyle/>
          <a:p>
            <a:pPr eaLnBrk="1" hangingPunct="1"/>
            <a:r>
              <a:rPr lang="en-US" altLang="de-DE" sz="2100"/>
              <a:t>Support for bootstrap</a:t>
            </a:r>
          </a:p>
          <a:p>
            <a:pPr eaLnBrk="1" hangingPunct="1"/>
            <a:r>
              <a:rPr lang="en-US" altLang="de-DE" sz="2100"/>
              <a:t>Support for executing certain instructions in a protected mode</a:t>
            </a:r>
          </a:p>
          <a:p>
            <a:pPr eaLnBrk="1" hangingPunct="1"/>
            <a:r>
              <a:rPr lang="en-US" altLang="de-DE" sz="2100"/>
              <a:t>Support for interrupts  </a:t>
            </a:r>
          </a:p>
          <a:p>
            <a:pPr eaLnBrk="1" hangingPunct="1"/>
            <a:r>
              <a:rPr lang="en-US" altLang="de-DE" sz="2100"/>
              <a:t>Support for handling interrupts</a:t>
            </a:r>
          </a:p>
          <a:p>
            <a:pPr eaLnBrk="1" hangingPunct="1"/>
            <a:r>
              <a:rPr lang="en-US" altLang="de-DE" sz="2100"/>
              <a:t>Support for system calls</a:t>
            </a:r>
          </a:p>
          <a:p>
            <a:pPr eaLnBrk="1" hangingPunct="1"/>
            <a:r>
              <a:rPr lang="en-US" altLang="de-DE" sz="2100"/>
              <a:t>Support for other services</a:t>
            </a:r>
          </a:p>
        </p:txBody>
      </p:sp>
      <p:sp>
        <p:nvSpPr>
          <p:cNvPr id="61444"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Times New Roman" panose="02020603050405020304" pitchFamily="18" charset="0"/>
                <a:cs typeface="Times New Roman (Hebrew)" pitchFamily="26" charset="0"/>
              </a:defRPr>
            </a:lvl1pPr>
            <a:lvl2pPr marL="557213" indent="-214313" eaLnBrk="0" hangingPunct="0">
              <a:defRPr sz="2100">
                <a:solidFill>
                  <a:schemeClr val="tx1"/>
                </a:solidFill>
                <a:latin typeface="Times New Roman" panose="02020603050405020304" pitchFamily="18" charset="0"/>
                <a:cs typeface="Times New Roman (Hebrew)" pitchFamily="26" charset="0"/>
              </a:defRPr>
            </a:lvl2pPr>
            <a:lvl3pPr marL="857250" indent="-171450" eaLnBrk="0" hangingPunct="0">
              <a:defRPr sz="2100">
                <a:solidFill>
                  <a:schemeClr val="tx1"/>
                </a:solidFill>
                <a:latin typeface="Times New Roman" panose="02020603050405020304" pitchFamily="18" charset="0"/>
                <a:cs typeface="Times New Roman (Hebrew)" pitchFamily="26" charset="0"/>
              </a:defRPr>
            </a:lvl3pPr>
            <a:lvl4pPr marL="1200150" indent="-171450" eaLnBrk="0" hangingPunct="0">
              <a:defRPr sz="2100">
                <a:solidFill>
                  <a:schemeClr val="tx1"/>
                </a:solidFill>
                <a:latin typeface="Times New Roman" panose="02020603050405020304" pitchFamily="18" charset="0"/>
                <a:cs typeface="Times New Roman (Hebrew)" pitchFamily="26" charset="0"/>
              </a:defRPr>
            </a:lvl4pPr>
            <a:lvl5pPr marL="1543050" indent="-171450" eaLnBrk="0" hangingPunct="0">
              <a:defRPr sz="2100">
                <a:solidFill>
                  <a:schemeClr val="tx1"/>
                </a:solidFill>
                <a:latin typeface="Times New Roman" panose="02020603050405020304" pitchFamily="18" charset="0"/>
                <a:cs typeface="Times New Roman (Hebrew)" pitchFamily="26" charset="0"/>
              </a:defRPr>
            </a:lvl5pPr>
            <a:lvl6pPr marL="18859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6pPr>
            <a:lvl7pPr marL="22288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7pPr>
            <a:lvl8pPr marL="25717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8pPr>
            <a:lvl9pPr marL="29146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9pPr>
          </a:lstStyle>
          <a:p>
            <a:pPr eaLnBrk="1" hangingPunct="1"/>
            <a:fld id="{86E43E42-F5F4-4BBC-BDE2-1F96F8444C6A}" type="slidenum">
              <a:rPr lang="en-US" altLang="de-DE" sz="1050"/>
              <a:pPr eaLnBrk="1" hangingPunct="1"/>
              <a:t>177</a:t>
            </a:fld>
            <a:endParaRPr lang="en-US" altLang="de-DE" sz="1050"/>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7909080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28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288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288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288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288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288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883" grpId="0" build="p"/>
    </p:bld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457200" y="533400"/>
            <a:ext cx="8229600" cy="838200"/>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r>
              <a:rPr lang="en-US" altLang="de-DE"/>
              <a:t>CPU execution modes</a:t>
            </a:r>
          </a:p>
        </p:txBody>
      </p:sp>
      <p:sp>
        <p:nvSpPr>
          <p:cNvPr id="62467" name="Rectangle 3"/>
          <p:cNvSpPr>
            <a:spLocks noGrp="1" noChangeArrowheads="1"/>
          </p:cNvSpPr>
          <p:nvPr>
            <p:ph type="body" idx="1"/>
          </p:nvPr>
        </p:nvSpPr>
        <p:spPr/>
        <p:txBody>
          <a:bodyPr/>
          <a:lstStyle/>
          <a:p>
            <a:pPr eaLnBrk="1" hangingPunct="1"/>
            <a:r>
              <a:rPr lang="en-US" altLang="de-DE" sz="2100"/>
              <a:t>CPU supports (at least) 2 execution modes:</a:t>
            </a:r>
          </a:p>
          <a:p>
            <a:pPr eaLnBrk="1" hangingPunct="1"/>
            <a:r>
              <a:rPr lang="en-US" altLang="de-DE" sz="2100" i="1" u="sng"/>
              <a:t>User</a:t>
            </a:r>
            <a:r>
              <a:rPr lang="en-US" altLang="de-DE" sz="2100"/>
              <a:t> mode</a:t>
            </a:r>
          </a:p>
          <a:p>
            <a:pPr lvl="1" eaLnBrk="1" hangingPunct="1"/>
            <a:r>
              <a:rPr lang="en-US" altLang="de-DE" sz="1800"/>
              <a:t>The code of the user programs</a:t>
            </a:r>
          </a:p>
          <a:p>
            <a:pPr eaLnBrk="1" hangingPunct="1"/>
            <a:r>
              <a:rPr lang="en-US" altLang="de-DE" sz="2100" i="1" u="sng"/>
              <a:t>Kernel</a:t>
            </a:r>
            <a:r>
              <a:rPr lang="en-US" altLang="de-DE" sz="2100"/>
              <a:t>  (supervisor, privileged, monitor, system) mode</a:t>
            </a:r>
          </a:p>
          <a:p>
            <a:pPr lvl="1" eaLnBrk="1" hangingPunct="1"/>
            <a:r>
              <a:rPr lang="en-US" altLang="de-DE" sz="1800"/>
              <a:t>The code of OS</a:t>
            </a:r>
          </a:p>
          <a:p>
            <a:pPr eaLnBrk="1" hangingPunct="1"/>
            <a:r>
              <a:rPr lang="en-US" altLang="de-DE" sz="2100"/>
              <a:t>The execution mode is indicated by a bit in the </a:t>
            </a:r>
            <a:r>
              <a:rPr lang="en-US" altLang="de-DE" sz="2100" i="1" u="sng"/>
              <a:t>processor status word (PSW)</a:t>
            </a:r>
            <a:endParaRPr lang="en-US" altLang="de-DE" sz="2100"/>
          </a:p>
        </p:txBody>
      </p:sp>
      <p:sp>
        <p:nvSpPr>
          <p:cNvPr id="62468"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Times New Roman" panose="02020603050405020304" pitchFamily="18" charset="0"/>
                <a:cs typeface="Times New Roman (Hebrew)" pitchFamily="26" charset="0"/>
              </a:defRPr>
            </a:lvl1pPr>
            <a:lvl2pPr marL="557213" indent="-214313" eaLnBrk="0" hangingPunct="0">
              <a:defRPr sz="2100">
                <a:solidFill>
                  <a:schemeClr val="tx1"/>
                </a:solidFill>
                <a:latin typeface="Times New Roman" panose="02020603050405020304" pitchFamily="18" charset="0"/>
                <a:cs typeface="Times New Roman (Hebrew)" pitchFamily="26" charset="0"/>
              </a:defRPr>
            </a:lvl2pPr>
            <a:lvl3pPr marL="857250" indent="-171450" eaLnBrk="0" hangingPunct="0">
              <a:defRPr sz="2100">
                <a:solidFill>
                  <a:schemeClr val="tx1"/>
                </a:solidFill>
                <a:latin typeface="Times New Roman" panose="02020603050405020304" pitchFamily="18" charset="0"/>
                <a:cs typeface="Times New Roman (Hebrew)" pitchFamily="26" charset="0"/>
              </a:defRPr>
            </a:lvl3pPr>
            <a:lvl4pPr marL="1200150" indent="-171450" eaLnBrk="0" hangingPunct="0">
              <a:defRPr sz="2100">
                <a:solidFill>
                  <a:schemeClr val="tx1"/>
                </a:solidFill>
                <a:latin typeface="Times New Roman" panose="02020603050405020304" pitchFamily="18" charset="0"/>
                <a:cs typeface="Times New Roman (Hebrew)" pitchFamily="26" charset="0"/>
              </a:defRPr>
            </a:lvl4pPr>
            <a:lvl5pPr marL="1543050" indent="-171450" eaLnBrk="0" hangingPunct="0">
              <a:defRPr sz="2100">
                <a:solidFill>
                  <a:schemeClr val="tx1"/>
                </a:solidFill>
                <a:latin typeface="Times New Roman" panose="02020603050405020304" pitchFamily="18" charset="0"/>
                <a:cs typeface="Times New Roman (Hebrew)" pitchFamily="26" charset="0"/>
              </a:defRPr>
            </a:lvl5pPr>
            <a:lvl6pPr marL="18859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6pPr>
            <a:lvl7pPr marL="22288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7pPr>
            <a:lvl8pPr marL="25717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8pPr>
            <a:lvl9pPr marL="29146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9pPr>
          </a:lstStyle>
          <a:p>
            <a:pPr eaLnBrk="1" hangingPunct="1"/>
            <a:fld id="{769F178E-5598-4443-B4B0-1BBF204BD380}" type="slidenum">
              <a:rPr lang="en-US" altLang="de-DE" sz="1050"/>
              <a:pPr eaLnBrk="1" hangingPunct="1"/>
              <a:t>178</a:t>
            </a:fld>
            <a:endParaRPr lang="en-US" altLang="de-DE" sz="1050"/>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273782454"/>
      </p:ext>
    </p:extLst>
  </p:cSld>
  <p:clrMapOvr>
    <a:masterClrMapping/>
  </p:clrMapOvr>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457200" y="533400"/>
            <a:ext cx="8229600" cy="838200"/>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r>
              <a:rPr lang="en-US" altLang="de-DE"/>
              <a:t>Kernel Mode</a:t>
            </a:r>
          </a:p>
        </p:txBody>
      </p:sp>
      <p:sp>
        <p:nvSpPr>
          <p:cNvPr id="63491" name="Rectangle 3"/>
          <p:cNvSpPr>
            <a:spLocks noGrp="1" noChangeArrowheads="1"/>
          </p:cNvSpPr>
          <p:nvPr>
            <p:ph type="body" idx="1"/>
          </p:nvPr>
        </p:nvSpPr>
        <p:spPr/>
        <p:txBody>
          <a:bodyPr/>
          <a:lstStyle/>
          <a:p>
            <a:pPr eaLnBrk="1" hangingPunct="1"/>
            <a:r>
              <a:rPr lang="en-US" altLang="de-DE" sz="2100"/>
              <a:t>Almost unrestricted control of the hardware:</a:t>
            </a:r>
          </a:p>
          <a:p>
            <a:pPr lvl="1" eaLnBrk="1" hangingPunct="1"/>
            <a:r>
              <a:rPr lang="en-US" altLang="de-DE" sz="1800"/>
              <a:t>Special CPU instructions</a:t>
            </a:r>
            <a:endParaRPr lang="en-US" altLang="de-DE" sz="1800" i="1" u="sng"/>
          </a:p>
          <a:p>
            <a:pPr lvl="1" eaLnBrk="1" hangingPunct="1"/>
            <a:r>
              <a:rPr lang="en-US" altLang="de-DE" sz="1800"/>
              <a:t>Unrestricted access to memory, disk, etc…</a:t>
            </a:r>
          </a:p>
          <a:p>
            <a:pPr eaLnBrk="1" hangingPunct="1"/>
            <a:endParaRPr lang="en-US" altLang="de-DE" sz="2100"/>
          </a:p>
        </p:txBody>
      </p:sp>
      <p:sp>
        <p:nvSpPr>
          <p:cNvPr id="63492"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Times New Roman" panose="02020603050405020304" pitchFamily="18" charset="0"/>
                <a:cs typeface="Times New Roman (Hebrew)" pitchFamily="26" charset="0"/>
              </a:defRPr>
            </a:lvl1pPr>
            <a:lvl2pPr marL="557213" indent="-214313" eaLnBrk="0" hangingPunct="0">
              <a:defRPr sz="2100">
                <a:solidFill>
                  <a:schemeClr val="tx1"/>
                </a:solidFill>
                <a:latin typeface="Times New Roman" panose="02020603050405020304" pitchFamily="18" charset="0"/>
                <a:cs typeface="Times New Roman (Hebrew)" pitchFamily="26" charset="0"/>
              </a:defRPr>
            </a:lvl2pPr>
            <a:lvl3pPr marL="857250" indent="-171450" eaLnBrk="0" hangingPunct="0">
              <a:defRPr sz="2100">
                <a:solidFill>
                  <a:schemeClr val="tx1"/>
                </a:solidFill>
                <a:latin typeface="Times New Roman" panose="02020603050405020304" pitchFamily="18" charset="0"/>
                <a:cs typeface="Times New Roman (Hebrew)" pitchFamily="26" charset="0"/>
              </a:defRPr>
            </a:lvl3pPr>
            <a:lvl4pPr marL="1200150" indent="-171450" eaLnBrk="0" hangingPunct="0">
              <a:defRPr sz="2100">
                <a:solidFill>
                  <a:schemeClr val="tx1"/>
                </a:solidFill>
                <a:latin typeface="Times New Roman" panose="02020603050405020304" pitchFamily="18" charset="0"/>
                <a:cs typeface="Times New Roman (Hebrew)" pitchFamily="26" charset="0"/>
              </a:defRPr>
            </a:lvl4pPr>
            <a:lvl5pPr marL="1543050" indent="-171450" eaLnBrk="0" hangingPunct="0">
              <a:defRPr sz="2100">
                <a:solidFill>
                  <a:schemeClr val="tx1"/>
                </a:solidFill>
                <a:latin typeface="Times New Roman" panose="02020603050405020304" pitchFamily="18" charset="0"/>
                <a:cs typeface="Times New Roman (Hebrew)" pitchFamily="26" charset="0"/>
              </a:defRPr>
            </a:lvl5pPr>
            <a:lvl6pPr marL="18859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6pPr>
            <a:lvl7pPr marL="22288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7pPr>
            <a:lvl8pPr marL="25717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8pPr>
            <a:lvl9pPr marL="29146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9pPr>
          </a:lstStyle>
          <a:p>
            <a:pPr eaLnBrk="1" hangingPunct="1"/>
            <a:fld id="{2B75E87B-ED60-4F7E-BF0D-7447E377AFCB}" type="slidenum">
              <a:rPr lang="en-US" altLang="de-DE" sz="1050"/>
              <a:pPr eaLnBrk="1" hangingPunct="1"/>
              <a:t>179</a:t>
            </a:fld>
            <a:endParaRPr lang="en-US" altLang="de-DE" sz="1050"/>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001988098"/>
      </p:ext>
    </p:extLst>
  </p:cSld>
  <p:clrMapOvr>
    <a:masterClrMapping/>
  </p:clrMapOvr>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4"/>
          <p:cNvSpPr>
            <a:spLocks noGrp="1" noChangeArrowheads="1"/>
          </p:cNvSpPr>
          <p:nvPr>
            <p:ph type="title"/>
          </p:nvPr>
        </p:nvSpPr>
        <p:spPr>
          <a:xfrm>
            <a:off x="457200" y="533400"/>
            <a:ext cx="8229600" cy="838200"/>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r>
              <a:rPr lang="en-US" altLang="de-DE"/>
              <a:t>Instructions available only in the Kernel mode</a:t>
            </a:r>
          </a:p>
        </p:txBody>
      </p:sp>
      <p:sp>
        <p:nvSpPr>
          <p:cNvPr id="64515" name="Rectangle 5"/>
          <p:cNvSpPr>
            <a:spLocks noGrp="1" noChangeArrowheads="1"/>
          </p:cNvSpPr>
          <p:nvPr>
            <p:ph type="body" idx="1"/>
          </p:nvPr>
        </p:nvSpPr>
        <p:spPr/>
        <p:txBody>
          <a:bodyPr/>
          <a:lstStyle/>
          <a:p>
            <a:pPr eaLnBrk="1" hangingPunct="1"/>
            <a:r>
              <a:rPr lang="en-US" altLang="de-DE" sz="2100"/>
              <a:t>To load/store special CPU registers</a:t>
            </a:r>
          </a:p>
          <a:p>
            <a:pPr lvl="2" eaLnBrk="1" hangingPunct="1"/>
            <a:r>
              <a:rPr lang="en-US" altLang="de-DE" sz="1500"/>
              <a:t>E.g., registers used to define the accessible memory addresses </a:t>
            </a:r>
          </a:p>
          <a:p>
            <a:pPr lvl="3" eaLnBrk="1" hangingPunct="1"/>
            <a:r>
              <a:rPr lang="en-US" altLang="de-DE" sz="1350"/>
              <a:t>isolate simultaneously active applications from one another</a:t>
            </a:r>
          </a:p>
          <a:p>
            <a:pPr eaLnBrk="1" hangingPunct="1"/>
            <a:r>
              <a:rPr lang="en-US" altLang="de-DE" sz="2100"/>
              <a:t>To map memory pages to the address space of a specific process</a:t>
            </a:r>
          </a:p>
          <a:p>
            <a:pPr eaLnBrk="1" hangingPunct="1"/>
            <a:r>
              <a:rPr lang="en-US" altLang="de-DE" sz="2100"/>
              <a:t>Instructions to set the interrupt priority level</a:t>
            </a:r>
          </a:p>
          <a:p>
            <a:pPr eaLnBrk="1" hangingPunct="1"/>
            <a:r>
              <a:rPr lang="en-US" altLang="de-DE" sz="2100"/>
              <a:t>Instructions to activate I/O devices</a:t>
            </a:r>
          </a:p>
        </p:txBody>
      </p:sp>
      <p:sp>
        <p:nvSpPr>
          <p:cNvPr id="64516"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Times New Roman" panose="02020603050405020304" pitchFamily="18" charset="0"/>
                <a:cs typeface="Times New Roman (Hebrew)" pitchFamily="26" charset="0"/>
              </a:defRPr>
            </a:lvl1pPr>
            <a:lvl2pPr marL="557213" indent="-214313" eaLnBrk="0" hangingPunct="0">
              <a:defRPr sz="2100">
                <a:solidFill>
                  <a:schemeClr val="tx1"/>
                </a:solidFill>
                <a:latin typeface="Times New Roman" panose="02020603050405020304" pitchFamily="18" charset="0"/>
                <a:cs typeface="Times New Roman (Hebrew)" pitchFamily="26" charset="0"/>
              </a:defRPr>
            </a:lvl2pPr>
            <a:lvl3pPr marL="857250" indent="-171450" eaLnBrk="0" hangingPunct="0">
              <a:defRPr sz="2100">
                <a:solidFill>
                  <a:schemeClr val="tx1"/>
                </a:solidFill>
                <a:latin typeface="Times New Roman" panose="02020603050405020304" pitchFamily="18" charset="0"/>
                <a:cs typeface="Times New Roman (Hebrew)" pitchFamily="26" charset="0"/>
              </a:defRPr>
            </a:lvl3pPr>
            <a:lvl4pPr marL="1200150" indent="-171450" eaLnBrk="0" hangingPunct="0">
              <a:defRPr sz="2100">
                <a:solidFill>
                  <a:schemeClr val="tx1"/>
                </a:solidFill>
                <a:latin typeface="Times New Roman" panose="02020603050405020304" pitchFamily="18" charset="0"/>
                <a:cs typeface="Times New Roman (Hebrew)" pitchFamily="26" charset="0"/>
              </a:defRPr>
            </a:lvl4pPr>
            <a:lvl5pPr marL="1543050" indent="-171450" eaLnBrk="0" hangingPunct="0">
              <a:defRPr sz="2100">
                <a:solidFill>
                  <a:schemeClr val="tx1"/>
                </a:solidFill>
                <a:latin typeface="Times New Roman" panose="02020603050405020304" pitchFamily="18" charset="0"/>
                <a:cs typeface="Times New Roman (Hebrew)" pitchFamily="26" charset="0"/>
              </a:defRPr>
            </a:lvl5pPr>
            <a:lvl6pPr marL="18859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6pPr>
            <a:lvl7pPr marL="22288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7pPr>
            <a:lvl8pPr marL="25717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8pPr>
            <a:lvl9pPr marL="29146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9pPr>
          </a:lstStyle>
          <a:p>
            <a:pPr eaLnBrk="1" hangingPunct="1"/>
            <a:fld id="{2E479DBD-01BB-4B09-BC36-B308E2D202B9}" type="slidenum">
              <a:rPr lang="en-US" altLang="de-DE" sz="1050"/>
              <a:pPr eaLnBrk="1" hangingPunct="1"/>
              <a:t>180</a:t>
            </a:fld>
            <a:endParaRPr lang="en-US" altLang="de-DE" sz="1050"/>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6819715"/>
      </p:ext>
    </p:extLst>
  </p:cSld>
  <p:clrMapOvr>
    <a:masterClrMapping/>
  </p:clrMapOvr>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title"/>
          </p:nvPr>
        </p:nvSpPr>
        <p:spPr>
          <a:xfrm>
            <a:off x="457200" y="533400"/>
            <a:ext cx="8229600" cy="838200"/>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r>
              <a:rPr lang="en-US" altLang="de-DE"/>
              <a:t>Protecting Kernel mode</a:t>
            </a:r>
          </a:p>
        </p:txBody>
      </p:sp>
      <p:sp>
        <p:nvSpPr>
          <p:cNvPr id="65539" name="Rectangle 8"/>
          <p:cNvSpPr>
            <a:spLocks noGrp="1" noChangeArrowheads="1"/>
          </p:cNvSpPr>
          <p:nvPr>
            <p:ph type="body" idx="1"/>
          </p:nvPr>
        </p:nvSpPr>
        <p:spPr/>
        <p:txBody>
          <a:bodyPr/>
          <a:lstStyle/>
          <a:p>
            <a:pPr eaLnBrk="1" hangingPunct="1"/>
            <a:r>
              <a:rPr lang="en-US" altLang="de-DE" sz="2100"/>
              <a:t>OS code executes in the Kernel mode</a:t>
            </a:r>
          </a:p>
          <a:p>
            <a:pPr lvl="1" eaLnBrk="1" hangingPunct="1"/>
            <a:r>
              <a:rPr lang="en-US" altLang="de-DE" sz="1800"/>
              <a:t>Interrupt, system call</a:t>
            </a:r>
          </a:p>
          <a:p>
            <a:pPr eaLnBrk="1" hangingPunct="1"/>
            <a:r>
              <a:rPr lang="en-US" altLang="de-DE" sz="2100"/>
              <a:t>Only the OS code is allowed to be executed in the Kernel mode</a:t>
            </a:r>
          </a:p>
          <a:p>
            <a:pPr eaLnBrk="1" hangingPunct="1"/>
            <a:r>
              <a:rPr lang="en-US" altLang="de-DE" sz="2100"/>
              <a:t>The user code must never be executed in the Kernel mode</a:t>
            </a:r>
          </a:p>
          <a:p>
            <a:pPr lvl="1" eaLnBrk="1" hangingPunct="1"/>
            <a:r>
              <a:rPr lang="en-US" altLang="de-DE" sz="1800"/>
              <a:t>The program counter (PC) is set to point to the OS code when the CPU goes to the Kernel mode</a:t>
            </a:r>
          </a:p>
        </p:txBody>
      </p:sp>
      <p:sp>
        <p:nvSpPr>
          <p:cNvPr id="65540"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Times New Roman" panose="02020603050405020304" pitchFamily="18" charset="0"/>
                <a:cs typeface="Times New Roman (Hebrew)" pitchFamily="26" charset="0"/>
              </a:defRPr>
            </a:lvl1pPr>
            <a:lvl2pPr marL="557213" indent="-214313" eaLnBrk="0" hangingPunct="0">
              <a:defRPr sz="2100">
                <a:solidFill>
                  <a:schemeClr val="tx1"/>
                </a:solidFill>
                <a:latin typeface="Times New Roman" panose="02020603050405020304" pitchFamily="18" charset="0"/>
                <a:cs typeface="Times New Roman (Hebrew)" pitchFamily="26" charset="0"/>
              </a:defRPr>
            </a:lvl2pPr>
            <a:lvl3pPr marL="857250" indent="-171450" eaLnBrk="0" hangingPunct="0">
              <a:defRPr sz="2100">
                <a:solidFill>
                  <a:schemeClr val="tx1"/>
                </a:solidFill>
                <a:latin typeface="Times New Roman" panose="02020603050405020304" pitchFamily="18" charset="0"/>
                <a:cs typeface="Times New Roman (Hebrew)" pitchFamily="26" charset="0"/>
              </a:defRPr>
            </a:lvl3pPr>
            <a:lvl4pPr marL="1200150" indent="-171450" eaLnBrk="0" hangingPunct="0">
              <a:defRPr sz="2100">
                <a:solidFill>
                  <a:schemeClr val="tx1"/>
                </a:solidFill>
                <a:latin typeface="Times New Roman" panose="02020603050405020304" pitchFamily="18" charset="0"/>
                <a:cs typeface="Times New Roman (Hebrew)" pitchFamily="26" charset="0"/>
              </a:defRPr>
            </a:lvl4pPr>
            <a:lvl5pPr marL="1543050" indent="-171450" eaLnBrk="0" hangingPunct="0">
              <a:defRPr sz="2100">
                <a:solidFill>
                  <a:schemeClr val="tx1"/>
                </a:solidFill>
                <a:latin typeface="Times New Roman" panose="02020603050405020304" pitchFamily="18" charset="0"/>
                <a:cs typeface="Times New Roman (Hebrew)" pitchFamily="26" charset="0"/>
              </a:defRPr>
            </a:lvl5pPr>
            <a:lvl6pPr marL="18859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6pPr>
            <a:lvl7pPr marL="22288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7pPr>
            <a:lvl8pPr marL="25717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8pPr>
            <a:lvl9pPr marL="29146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9pPr>
          </a:lstStyle>
          <a:p>
            <a:pPr eaLnBrk="1" hangingPunct="1"/>
            <a:fld id="{D4BDCA62-31E9-48C7-B1C9-B5ABEF75721D}" type="slidenum">
              <a:rPr lang="en-US" altLang="de-DE" sz="1050"/>
              <a:pPr eaLnBrk="1" hangingPunct="1"/>
              <a:t>181</a:t>
            </a:fld>
            <a:endParaRPr lang="en-US" altLang="de-DE" sz="1050"/>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713870285"/>
      </p:ext>
    </p:extLst>
  </p:cSld>
  <p:clrMapOvr>
    <a:masterClrMapping/>
  </p:clrMapOvr>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457200" y="533400"/>
            <a:ext cx="8229600" cy="838200"/>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r>
              <a:rPr lang="en-US" altLang="de-DE"/>
              <a:t>Switching to the Kernel mode</a:t>
            </a:r>
          </a:p>
        </p:txBody>
      </p:sp>
      <p:sp>
        <p:nvSpPr>
          <p:cNvPr id="66563" name="Rectangle 3"/>
          <p:cNvSpPr>
            <a:spLocks noGrp="1" noChangeArrowheads="1"/>
          </p:cNvSpPr>
          <p:nvPr>
            <p:ph type="body" idx="1"/>
          </p:nvPr>
        </p:nvSpPr>
        <p:spPr/>
        <p:txBody>
          <a:bodyPr/>
          <a:lstStyle/>
          <a:p>
            <a:pPr eaLnBrk="1" hangingPunct="1"/>
            <a:r>
              <a:rPr lang="en-US" altLang="de-DE" sz="2100"/>
              <a:t>Change the bit in the PSW</a:t>
            </a:r>
          </a:p>
          <a:p>
            <a:pPr eaLnBrk="1" hangingPunct="1"/>
            <a:r>
              <a:rPr lang="en-US" altLang="de-DE" sz="2100"/>
              <a:t>Set PC to point to the appropriate OS code</a:t>
            </a:r>
          </a:p>
          <a:p>
            <a:pPr lvl="1" eaLnBrk="1" hangingPunct="1"/>
            <a:r>
              <a:rPr lang="en-US" altLang="de-DE" sz="1800"/>
              <a:t>The interrupt </a:t>
            </a:r>
            <a:r>
              <a:rPr lang="en-US" altLang="de-DE" sz="1800" i="1"/>
              <a:t>handler</a:t>
            </a:r>
            <a:r>
              <a:rPr lang="en-US" altLang="de-DE" sz="1800"/>
              <a:t> code</a:t>
            </a:r>
          </a:p>
          <a:p>
            <a:pPr lvl="1" eaLnBrk="1" hangingPunct="1"/>
            <a:r>
              <a:rPr lang="en-US" altLang="de-DE" sz="1800"/>
              <a:t>The system call code</a:t>
            </a:r>
          </a:p>
        </p:txBody>
      </p:sp>
      <p:sp>
        <p:nvSpPr>
          <p:cNvPr id="66564"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Times New Roman" panose="02020603050405020304" pitchFamily="18" charset="0"/>
                <a:cs typeface="Times New Roman (Hebrew)" pitchFamily="26" charset="0"/>
              </a:defRPr>
            </a:lvl1pPr>
            <a:lvl2pPr marL="557213" indent="-214313" eaLnBrk="0" hangingPunct="0">
              <a:defRPr sz="2100">
                <a:solidFill>
                  <a:schemeClr val="tx1"/>
                </a:solidFill>
                <a:latin typeface="Times New Roman" panose="02020603050405020304" pitchFamily="18" charset="0"/>
                <a:cs typeface="Times New Roman (Hebrew)" pitchFamily="26" charset="0"/>
              </a:defRPr>
            </a:lvl2pPr>
            <a:lvl3pPr marL="857250" indent="-171450" eaLnBrk="0" hangingPunct="0">
              <a:defRPr sz="2100">
                <a:solidFill>
                  <a:schemeClr val="tx1"/>
                </a:solidFill>
                <a:latin typeface="Times New Roman" panose="02020603050405020304" pitchFamily="18" charset="0"/>
                <a:cs typeface="Times New Roman (Hebrew)" pitchFamily="26" charset="0"/>
              </a:defRPr>
            </a:lvl3pPr>
            <a:lvl4pPr marL="1200150" indent="-171450" eaLnBrk="0" hangingPunct="0">
              <a:defRPr sz="2100">
                <a:solidFill>
                  <a:schemeClr val="tx1"/>
                </a:solidFill>
                <a:latin typeface="Times New Roman" panose="02020603050405020304" pitchFamily="18" charset="0"/>
                <a:cs typeface="Times New Roman (Hebrew)" pitchFamily="26" charset="0"/>
              </a:defRPr>
            </a:lvl4pPr>
            <a:lvl5pPr marL="1543050" indent="-171450" eaLnBrk="0" hangingPunct="0">
              <a:defRPr sz="2100">
                <a:solidFill>
                  <a:schemeClr val="tx1"/>
                </a:solidFill>
                <a:latin typeface="Times New Roman" panose="02020603050405020304" pitchFamily="18" charset="0"/>
                <a:cs typeface="Times New Roman (Hebrew)" pitchFamily="26" charset="0"/>
              </a:defRPr>
            </a:lvl5pPr>
            <a:lvl6pPr marL="18859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6pPr>
            <a:lvl7pPr marL="22288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7pPr>
            <a:lvl8pPr marL="25717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8pPr>
            <a:lvl9pPr marL="29146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9pPr>
          </a:lstStyle>
          <a:p>
            <a:pPr eaLnBrk="1" hangingPunct="1"/>
            <a:fld id="{58B156C3-9F0E-4E78-99AD-38CF9D4B0A12}" type="slidenum">
              <a:rPr lang="en-US" altLang="de-DE" sz="1050"/>
              <a:pPr eaLnBrk="1" hangingPunct="1"/>
              <a:t>182</a:t>
            </a:fld>
            <a:endParaRPr lang="en-US" altLang="de-DE" sz="1050"/>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632995290"/>
      </p:ext>
    </p:extLst>
  </p:cSld>
  <p:clrMapOvr>
    <a:masterClrMapping/>
  </p:clrMapOvr>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4"/>
          <p:cNvSpPr>
            <a:spLocks noGrp="1" noChangeArrowheads="1"/>
          </p:cNvSpPr>
          <p:nvPr>
            <p:ph type="title"/>
          </p:nvPr>
        </p:nvSpPr>
        <p:spPr>
          <a:xfrm>
            <a:off x="381000" y="533400"/>
            <a:ext cx="8229600" cy="838200"/>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r>
              <a:rPr lang="en-US" altLang="de-DE"/>
              <a:t>Interrupts</a:t>
            </a:r>
          </a:p>
        </p:txBody>
      </p:sp>
      <p:sp>
        <p:nvSpPr>
          <p:cNvPr id="67587" name="Rectangle 5"/>
          <p:cNvSpPr>
            <a:spLocks noGrp="1" noChangeArrowheads="1"/>
          </p:cNvSpPr>
          <p:nvPr>
            <p:ph type="body" idx="1"/>
          </p:nvPr>
        </p:nvSpPr>
        <p:spPr>
          <a:xfrm>
            <a:off x="381000" y="1752600"/>
            <a:ext cx="8610600" cy="4896822"/>
          </a:xfrm>
        </p:spPr>
        <p:txBody>
          <a:bodyPr/>
          <a:lstStyle/>
          <a:p>
            <a:pPr eaLnBrk="1" hangingPunct="1"/>
            <a:r>
              <a:rPr lang="en-US" altLang="de-DE" sz="2100" dirty="0"/>
              <a:t>Interrupts is the way by which hardware informs OS of special conditions that require OS’ attention</a:t>
            </a:r>
          </a:p>
          <a:p>
            <a:pPr eaLnBrk="1" hangingPunct="1"/>
            <a:r>
              <a:rPr lang="en-US" altLang="de-DE" sz="2100" dirty="0"/>
              <a:t>Interrupt causes the CPU not to execute the next instruction</a:t>
            </a:r>
          </a:p>
          <a:p>
            <a:pPr eaLnBrk="1" hangingPunct="1"/>
            <a:r>
              <a:rPr lang="en-US" altLang="de-DE" sz="2100" dirty="0"/>
              <a:t>Instead, the control is passed to </a:t>
            </a:r>
            <a:r>
              <a:rPr lang="en-US" altLang="de-DE" sz="2100" dirty="0" smtClean="0"/>
              <a:t>OS</a:t>
            </a:r>
          </a:p>
          <a:p>
            <a:r>
              <a:rPr lang="en-US" altLang="de-DE" sz="2100" dirty="0"/>
              <a:t>Mechanism by which other modules may interrupt the normal sequencing of the processor</a:t>
            </a:r>
          </a:p>
          <a:p>
            <a:r>
              <a:rPr lang="en-US" altLang="de-DE" sz="2100" dirty="0"/>
              <a:t>Provided to improve processor utilization</a:t>
            </a:r>
          </a:p>
          <a:p>
            <a:pPr lvl="1"/>
            <a:r>
              <a:rPr lang="en-US" altLang="de-DE" sz="1900" dirty="0"/>
              <a:t>Most I/O devices are slower than the processor</a:t>
            </a:r>
          </a:p>
          <a:p>
            <a:pPr lvl="1"/>
            <a:r>
              <a:rPr lang="en-US" altLang="de-DE" sz="1900" dirty="0"/>
              <a:t>Processor must pause to wait for device</a:t>
            </a:r>
          </a:p>
          <a:p>
            <a:pPr lvl="1"/>
            <a:r>
              <a:rPr lang="en-US" altLang="de-DE" sz="1900" dirty="0"/>
              <a:t>Wasteful use of the </a:t>
            </a:r>
            <a:r>
              <a:rPr lang="en-US" altLang="de-DE" sz="1900" dirty="0" smtClean="0"/>
              <a:t>processor</a:t>
            </a:r>
            <a:endParaRPr lang="en-US" altLang="de-DE" sz="1900" dirty="0"/>
          </a:p>
        </p:txBody>
      </p:sp>
      <p:sp>
        <p:nvSpPr>
          <p:cNvPr id="67588"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Times New Roman" panose="02020603050405020304" pitchFamily="18" charset="0"/>
                <a:cs typeface="Times New Roman (Hebrew)" pitchFamily="26" charset="0"/>
              </a:defRPr>
            </a:lvl1pPr>
            <a:lvl2pPr marL="557213" indent="-214313" eaLnBrk="0" hangingPunct="0">
              <a:defRPr sz="2100">
                <a:solidFill>
                  <a:schemeClr val="tx1"/>
                </a:solidFill>
                <a:latin typeface="Times New Roman" panose="02020603050405020304" pitchFamily="18" charset="0"/>
                <a:cs typeface="Times New Roman (Hebrew)" pitchFamily="26" charset="0"/>
              </a:defRPr>
            </a:lvl2pPr>
            <a:lvl3pPr marL="857250" indent="-171450" eaLnBrk="0" hangingPunct="0">
              <a:defRPr sz="2100">
                <a:solidFill>
                  <a:schemeClr val="tx1"/>
                </a:solidFill>
                <a:latin typeface="Times New Roman" panose="02020603050405020304" pitchFamily="18" charset="0"/>
                <a:cs typeface="Times New Roman (Hebrew)" pitchFamily="26" charset="0"/>
              </a:defRPr>
            </a:lvl3pPr>
            <a:lvl4pPr marL="1200150" indent="-171450" eaLnBrk="0" hangingPunct="0">
              <a:defRPr sz="2100">
                <a:solidFill>
                  <a:schemeClr val="tx1"/>
                </a:solidFill>
                <a:latin typeface="Times New Roman" panose="02020603050405020304" pitchFamily="18" charset="0"/>
                <a:cs typeface="Times New Roman (Hebrew)" pitchFamily="26" charset="0"/>
              </a:defRPr>
            </a:lvl4pPr>
            <a:lvl5pPr marL="1543050" indent="-171450" eaLnBrk="0" hangingPunct="0">
              <a:defRPr sz="2100">
                <a:solidFill>
                  <a:schemeClr val="tx1"/>
                </a:solidFill>
                <a:latin typeface="Times New Roman" panose="02020603050405020304" pitchFamily="18" charset="0"/>
                <a:cs typeface="Times New Roman (Hebrew)" pitchFamily="26" charset="0"/>
              </a:defRPr>
            </a:lvl5pPr>
            <a:lvl6pPr marL="18859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6pPr>
            <a:lvl7pPr marL="22288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7pPr>
            <a:lvl8pPr marL="25717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8pPr>
            <a:lvl9pPr marL="29146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9pPr>
          </a:lstStyle>
          <a:p>
            <a:pPr eaLnBrk="1" hangingPunct="1"/>
            <a:fld id="{B5C75C29-1978-4C81-A2F3-3DCD7E32FBCC}" type="slidenum">
              <a:rPr lang="en-US" altLang="de-DE" sz="1050"/>
              <a:pPr eaLnBrk="1" hangingPunct="1"/>
              <a:t>183</a:t>
            </a:fld>
            <a:endParaRPr lang="en-US" altLang="de-DE" sz="1050"/>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392978843"/>
      </p:ext>
    </p:extLst>
  </p:cSld>
  <p:clrMapOvr>
    <a:masterClrMapping/>
  </p:clrMapOvr>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4"/>
          <p:cNvSpPr>
            <a:spLocks noGrp="1" noChangeArrowheads="1"/>
          </p:cNvSpPr>
          <p:nvPr>
            <p:ph type="title"/>
          </p:nvPr>
        </p:nvSpPr>
        <p:spPr>
          <a:xfrm>
            <a:off x="457200" y="381000"/>
            <a:ext cx="8229600" cy="838200"/>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r>
              <a:rPr lang="en-US" altLang="en-US"/>
              <a:t>Handling interrupts</a:t>
            </a:r>
            <a:endParaRPr lang="en-US" altLang="he-IL"/>
          </a:p>
        </p:txBody>
      </p:sp>
      <p:sp>
        <p:nvSpPr>
          <p:cNvPr id="68611" name="Rectangle 5"/>
          <p:cNvSpPr>
            <a:spLocks noGrp="1" noChangeArrowheads="1"/>
          </p:cNvSpPr>
          <p:nvPr>
            <p:ph type="body" idx="1"/>
          </p:nvPr>
        </p:nvSpPr>
        <p:spPr/>
        <p:txBody>
          <a:bodyPr/>
          <a:lstStyle/>
          <a:p>
            <a:pPr eaLnBrk="1" hangingPunct="1"/>
            <a:r>
              <a:rPr lang="en-US" altLang="de-DE" sz="2100" i="1"/>
              <a:t>Interrupt handler</a:t>
            </a:r>
            <a:r>
              <a:rPr lang="en-US" altLang="de-DE" sz="2100"/>
              <a:t> is a piece of the OS code intended to do something about the condition which caused the interrupt</a:t>
            </a:r>
          </a:p>
          <a:p>
            <a:pPr lvl="1" eaLnBrk="1" hangingPunct="1"/>
            <a:r>
              <a:rPr lang="en-US" altLang="de-DE" sz="1800"/>
              <a:t>Pointers to the interrupt handlers are stored in the </a:t>
            </a:r>
            <a:r>
              <a:rPr lang="en-US" altLang="de-DE" sz="1800" i="1"/>
              <a:t>interrupt vector</a:t>
            </a:r>
          </a:p>
          <a:p>
            <a:pPr lvl="1" eaLnBrk="1" hangingPunct="1"/>
            <a:r>
              <a:rPr lang="en-US" altLang="de-DE" sz="1800"/>
              <a:t>The interrupt vector is stored at a pre-defined memory location</a:t>
            </a:r>
          </a:p>
        </p:txBody>
      </p:sp>
      <p:sp>
        <p:nvSpPr>
          <p:cNvPr id="68612"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Times New Roman" panose="02020603050405020304" pitchFamily="18" charset="0"/>
                <a:cs typeface="Times New Roman (Hebrew)" pitchFamily="26" charset="0"/>
              </a:defRPr>
            </a:lvl1pPr>
            <a:lvl2pPr marL="557213" indent="-214313" eaLnBrk="0" hangingPunct="0">
              <a:defRPr sz="2100">
                <a:solidFill>
                  <a:schemeClr val="tx1"/>
                </a:solidFill>
                <a:latin typeface="Times New Roman" panose="02020603050405020304" pitchFamily="18" charset="0"/>
                <a:cs typeface="Times New Roman (Hebrew)" pitchFamily="26" charset="0"/>
              </a:defRPr>
            </a:lvl2pPr>
            <a:lvl3pPr marL="857250" indent="-171450" eaLnBrk="0" hangingPunct="0">
              <a:defRPr sz="2100">
                <a:solidFill>
                  <a:schemeClr val="tx1"/>
                </a:solidFill>
                <a:latin typeface="Times New Roman" panose="02020603050405020304" pitchFamily="18" charset="0"/>
                <a:cs typeface="Times New Roman (Hebrew)" pitchFamily="26" charset="0"/>
              </a:defRPr>
            </a:lvl3pPr>
            <a:lvl4pPr marL="1200150" indent="-171450" eaLnBrk="0" hangingPunct="0">
              <a:defRPr sz="2100">
                <a:solidFill>
                  <a:schemeClr val="tx1"/>
                </a:solidFill>
                <a:latin typeface="Times New Roman" panose="02020603050405020304" pitchFamily="18" charset="0"/>
                <a:cs typeface="Times New Roman (Hebrew)" pitchFamily="26" charset="0"/>
              </a:defRPr>
            </a:lvl4pPr>
            <a:lvl5pPr marL="1543050" indent="-171450" eaLnBrk="0" hangingPunct="0">
              <a:defRPr sz="2100">
                <a:solidFill>
                  <a:schemeClr val="tx1"/>
                </a:solidFill>
                <a:latin typeface="Times New Roman" panose="02020603050405020304" pitchFamily="18" charset="0"/>
                <a:cs typeface="Times New Roman (Hebrew)" pitchFamily="26" charset="0"/>
              </a:defRPr>
            </a:lvl5pPr>
            <a:lvl6pPr marL="18859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6pPr>
            <a:lvl7pPr marL="22288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7pPr>
            <a:lvl8pPr marL="25717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8pPr>
            <a:lvl9pPr marL="29146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9pPr>
          </a:lstStyle>
          <a:p>
            <a:pPr eaLnBrk="1" hangingPunct="1"/>
            <a:fld id="{30FB4832-F9FC-4527-B38A-A5ED4CBB4963}" type="slidenum">
              <a:rPr lang="en-US" altLang="de-DE" sz="1050"/>
              <a:pPr eaLnBrk="1" hangingPunct="1"/>
              <a:t>184</a:t>
            </a:fld>
            <a:endParaRPr lang="en-US" altLang="de-DE" sz="1050"/>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251873840"/>
      </p:ext>
    </p:extLst>
  </p:cSld>
  <p:clrMapOvr>
    <a:masterClrMapping/>
  </p:clrMapOvr>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533400" y="533400"/>
            <a:ext cx="8229600" cy="838200"/>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r>
              <a:rPr lang="en-US" altLang="de-DE" dirty="0"/>
              <a:t>Handling Interrupts (</a:t>
            </a:r>
            <a:r>
              <a:rPr lang="en-US" altLang="de-DE" dirty="0" smtClean="0"/>
              <a:t>cont.)</a:t>
            </a:r>
            <a:endParaRPr lang="en-US" altLang="de-DE" dirty="0"/>
          </a:p>
        </p:txBody>
      </p:sp>
      <p:sp>
        <p:nvSpPr>
          <p:cNvPr id="69635" name="Rectangle 3"/>
          <p:cNvSpPr>
            <a:spLocks noGrp="1" noChangeArrowheads="1"/>
          </p:cNvSpPr>
          <p:nvPr>
            <p:ph type="body" idx="1"/>
          </p:nvPr>
        </p:nvSpPr>
        <p:spPr/>
        <p:txBody>
          <a:bodyPr/>
          <a:lstStyle/>
          <a:p>
            <a:pPr eaLnBrk="1" hangingPunct="1"/>
            <a:r>
              <a:rPr lang="en-US" altLang="de-DE" sz="2100"/>
              <a:t>When an interrupt occurs:</a:t>
            </a:r>
          </a:p>
          <a:p>
            <a:pPr lvl="1" eaLnBrk="1" hangingPunct="1"/>
            <a:r>
              <a:rPr lang="en-US" altLang="de-DE" sz="1800"/>
              <a:t>The CPU enters kernel mode, and</a:t>
            </a:r>
          </a:p>
          <a:p>
            <a:pPr lvl="1" eaLnBrk="1" hangingPunct="1"/>
            <a:r>
              <a:rPr lang="en-US" altLang="de-DE" sz="1800"/>
              <a:t>Passes control to the appropriate interrupt handler </a:t>
            </a:r>
          </a:p>
          <a:p>
            <a:pPr lvl="1" eaLnBrk="1" hangingPunct="1"/>
            <a:r>
              <a:rPr lang="en-US" altLang="de-DE" sz="1800"/>
              <a:t>The handler address is found using the interrupt number as an index into the interrupt vector:</a:t>
            </a:r>
          </a:p>
          <a:p>
            <a:pPr lvl="2" eaLnBrk="1" hangingPunct="1"/>
            <a:r>
              <a:rPr lang="en-US" altLang="de-DE" sz="1500"/>
              <a:t>Jump &amp;int[interrupt#]</a:t>
            </a:r>
          </a:p>
        </p:txBody>
      </p:sp>
      <p:sp>
        <p:nvSpPr>
          <p:cNvPr id="69636"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Times New Roman" panose="02020603050405020304" pitchFamily="18" charset="0"/>
                <a:cs typeface="Times New Roman (Hebrew)" pitchFamily="26" charset="0"/>
              </a:defRPr>
            </a:lvl1pPr>
            <a:lvl2pPr marL="557213" indent="-214313" eaLnBrk="0" hangingPunct="0">
              <a:defRPr sz="2100">
                <a:solidFill>
                  <a:schemeClr val="tx1"/>
                </a:solidFill>
                <a:latin typeface="Times New Roman" panose="02020603050405020304" pitchFamily="18" charset="0"/>
                <a:cs typeface="Times New Roman (Hebrew)" pitchFamily="26" charset="0"/>
              </a:defRPr>
            </a:lvl2pPr>
            <a:lvl3pPr marL="857250" indent="-171450" eaLnBrk="0" hangingPunct="0">
              <a:defRPr sz="2100">
                <a:solidFill>
                  <a:schemeClr val="tx1"/>
                </a:solidFill>
                <a:latin typeface="Times New Roman" panose="02020603050405020304" pitchFamily="18" charset="0"/>
                <a:cs typeface="Times New Roman (Hebrew)" pitchFamily="26" charset="0"/>
              </a:defRPr>
            </a:lvl3pPr>
            <a:lvl4pPr marL="1200150" indent="-171450" eaLnBrk="0" hangingPunct="0">
              <a:defRPr sz="2100">
                <a:solidFill>
                  <a:schemeClr val="tx1"/>
                </a:solidFill>
                <a:latin typeface="Times New Roman" panose="02020603050405020304" pitchFamily="18" charset="0"/>
                <a:cs typeface="Times New Roman (Hebrew)" pitchFamily="26" charset="0"/>
              </a:defRPr>
            </a:lvl4pPr>
            <a:lvl5pPr marL="1543050" indent="-171450" eaLnBrk="0" hangingPunct="0">
              <a:defRPr sz="2100">
                <a:solidFill>
                  <a:schemeClr val="tx1"/>
                </a:solidFill>
                <a:latin typeface="Times New Roman" panose="02020603050405020304" pitchFamily="18" charset="0"/>
                <a:cs typeface="Times New Roman (Hebrew)" pitchFamily="26" charset="0"/>
              </a:defRPr>
            </a:lvl5pPr>
            <a:lvl6pPr marL="18859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6pPr>
            <a:lvl7pPr marL="22288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7pPr>
            <a:lvl8pPr marL="25717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8pPr>
            <a:lvl9pPr marL="29146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9pPr>
          </a:lstStyle>
          <a:p>
            <a:pPr eaLnBrk="1" hangingPunct="1"/>
            <a:fld id="{876874C5-057F-4A88-ADFE-2FD208D920E3}" type="slidenum">
              <a:rPr lang="en-US" altLang="de-DE" sz="1050"/>
              <a:pPr eaLnBrk="1" hangingPunct="1"/>
              <a:t>185</a:t>
            </a:fld>
            <a:endParaRPr lang="en-US" altLang="de-DE" sz="1050"/>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0214172"/>
      </p:ext>
    </p:extLst>
  </p:cSld>
  <p:clrMapOvr>
    <a:masterClrMapping/>
  </p:clrMapOvr>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457200" y="457200"/>
            <a:ext cx="8229600" cy="838200"/>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r>
              <a:rPr lang="en-US" altLang="de-DE"/>
              <a:t>Interrupt vector</a:t>
            </a:r>
          </a:p>
        </p:txBody>
      </p:sp>
      <p:sp>
        <p:nvSpPr>
          <p:cNvPr id="70659" name="Rectangle 3"/>
          <p:cNvSpPr>
            <a:spLocks noGrp="1" noChangeArrowheads="1"/>
          </p:cNvSpPr>
          <p:nvPr>
            <p:ph type="body" idx="1"/>
          </p:nvPr>
        </p:nvSpPr>
        <p:spPr/>
        <p:txBody>
          <a:bodyPr/>
          <a:lstStyle/>
          <a:p>
            <a:pPr eaLnBrk="1" hangingPunct="1"/>
            <a:r>
              <a:rPr lang="en-US" altLang="de-DE" sz="2100"/>
              <a:t>The interrupt vector address and the interrupt numbering is a part of the hardware specification</a:t>
            </a:r>
          </a:p>
          <a:p>
            <a:pPr eaLnBrk="1" hangingPunct="1"/>
            <a:r>
              <a:rPr lang="en-US" altLang="de-DE" sz="2100"/>
              <a:t>Operating system loads handler addresses into the interrupt vector during the boot</a:t>
            </a:r>
          </a:p>
        </p:txBody>
      </p:sp>
      <p:sp>
        <p:nvSpPr>
          <p:cNvPr id="70660"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Times New Roman" panose="02020603050405020304" pitchFamily="18" charset="0"/>
                <a:cs typeface="Times New Roman (Hebrew)" pitchFamily="26" charset="0"/>
              </a:defRPr>
            </a:lvl1pPr>
            <a:lvl2pPr marL="557213" indent="-214313" eaLnBrk="0" hangingPunct="0">
              <a:defRPr sz="2100">
                <a:solidFill>
                  <a:schemeClr val="tx1"/>
                </a:solidFill>
                <a:latin typeface="Times New Roman" panose="02020603050405020304" pitchFamily="18" charset="0"/>
                <a:cs typeface="Times New Roman (Hebrew)" pitchFamily="26" charset="0"/>
              </a:defRPr>
            </a:lvl2pPr>
            <a:lvl3pPr marL="857250" indent="-171450" eaLnBrk="0" hangingPunct="0">
              <a:defRPr sz="2100">
                <a:solidFill>
                  <a:schemeClr val="tx1"/>
                </a:solidFill>
                <a:latin typeface="Times New Roman" panose="02020603050405020304" pitchFamily="18" charset="0"/>
                <a:cs typeface="Times New Roman (Hebrew)" pitchFamily="26" charset="0"/>
              </a:defRPr>
            </a:lvl3pPr>
            <a:lvl4pPr marL="1200150" indent="-171450" eaLnBrk="0" hangingPunct="0">
              <a:defRPr sz="2100">
                <a:solidFill>
                  <a:schemeClr val="tx1"/>
                </a:solidFill>
                <a:latin typeface="Times New Roman" panose="02020603050405020304" pitchFamily="18" charset="0"/>
                <a:cs typeface="Times New Roman (Hebrew)" pitchFamily="26" charset="0"/>
              </a:defRPr>
            </a:lvl4pPr>
            <a:lvl5pPr marL="1543050" indent="-171450" eaLnBrk="0" hangingPunct="0">
              <a:defRPr sz="2100">
                <a:solidFill>
                  <a:schemeClr val="tx1"/>
                </a:solidFill>
                <a:latin typeface="Times New Roman" panose="02020603050405020304" pitchFamily="18" charset="0"/>
                <a:cs typeface="Times New Roman (Hebrew)" pitchFamily="26" charset="0"/>
              </a:defRPr>
            </a:lvl5pPr>
            <a:lvl6pPr marL="18859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6pPr>
            <a:lvl7pPr marL="22288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7pPr>
            <a:lvl8pPr marL="25717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8pPr>
            <a:lvl9pPr marL="29146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9pPr>
          </a:lstStyle>
          <a:p>
            <a:pPr eaLnBrk="1" hangingPunct="1"/>
            <a:fld id="{CA411A0A-6DEE-4706-ACCE-09839C48C712}" type="slidenum">
              <a:rPr lang="en-US" altLang="de-DE" sz="1050"/>
              <a:pPr eaLnBrk="1" hangingPunct="1"/>
              <a:t>186</a:t>
            </a:fld>
            <a:endParaRPr lang="en-US" altLang="de-DE" sz="1050"/>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361384455"/>
      </p:ext>
    </p:extLst>
  </p:cSld>
  <p:clrMapOvr>
    <a:masterClrMapping/>
  </p:clrMapOvr>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457200" y="457200"/>
            <a:ext cx="8229600" cy="838200"/>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r>
              <a:rPr lang="en-US" altLang="de-DE"/>
              <a:t>Interrupt types</a:t>
            </a:r>
          </a:p>
        </p:txBody>
      </p:sp>
      <p:sp>
        <p:nvSpPr>
          <p:cNvPr id="71683" name="Rectangle 3"/>
          <p:cNvSpPr>
            <a:spLocks noGrp="1" noChangeArrowheads="1"/>
          </p:cNvSpPr>
          <p:nvPr>
            <p:ph type="body" idx="1"/>
          </p:nvPr>
        </p:nvSpPr>
        <p:spPr/>
        <p:txBody>
          <a:bodyPr/>
          <a:lstStyle/>
          <a:p>
            <a:pPr eaLnBrk="1" hangingPunct="1"/>
            <a:r>
              <a:rPr lang="en-US" altLang="de-DE" sz="2100" i="1" u="sng"/>
              <a:t>Asynchronous</a:t>
            </a:r>
            <a:r>
              <a:rPr lang="en-US" altLang="de-DE" sz="2100"/>
              <a:t> interrupts are generated by external devices at unpredictable times</a:t>
            </a:r>
          </a:p>
          <a:p>
            <a:pPr eaLnBrk="1" hangingPunct="1"/>
            <a:r>
              <a:rPr lang="en-US" altLang="de-DE" sz="2100" i="1" u="sng"/>
              <a:t>Internal</a:t>
            </a:r>
            <a:r>
              <a:rPr lang="en-US" altLang="de-DE" sz="2100"/>
              <a:t> (</a:t>
            </a:r>
            <a:r>
              <a:rPr lang="en-US" altLang="de-DE" sz="2100" i="1" u="sng"/>
              <a:t>synchronous</a:t>
            </a:r>
            <a:r>
              <a:rPr lang="en-US" altLang="de-DE" sz="2100"/>
              <a:t>) interrupts are generated synchronously by CPU as a result of an exceptional condition</a:t>
            </a:r>
          </a:p>
          <a:p>
            <a:pPr lvl="1" eaLnBrk="1" hangingPunct="1"/>
            <a:r>
              <a:rPr lang="en-US" altLang="de-DE" sz="1800"/>
              <a:t>An error condition</a:t>
            </a:r>
          </a:p>
          <a:p>
            <a:pPr lvl="1" eaLnBrk="1" hangingPunct="1"/>
            <a:r>
              <a:rPr lang="en-US" altLang="de-DE" sz="1800"/>
              <a:t>A temporary problem</a:t>
            </a:r>
          </a:p>
        </p:txBody>
      </p:sp>
      <p:sp>
        <p:nvSpPr>
          <p:cNvPr id="71684"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Times New Roman" panose="02020603050405020304" pitchFamily="18" charset="0"/>
                <a:cs typeface="Times New Roman (Hebrew)" pitchFamily="26" charset="0"/>
              </a:defRPr>
            </a:lvl1pPr>
            <a:lvl2pPr marL="557213" indent="-214313" eaLnBrk="0" hangingPunct="0">
              <a:defRPr sz="2100">
                <a:solidFill>
                  <a:schemeClr val="tx1"/>
                </a:solidFill>
                <a:latin typeface="Times New Roman" panose="02020603050405020304" pitchFamily="18" charset="0"/>
                <a:cs typeface="Times New Roman (Hebrew)" pitchFamily="26" charset="0"/>
              </a:defRPr>
            </a:lvl2pPr>
            <a:lvl3pPr marL="857250" indent="-171450" eaLnBrk="0" hangingPunct="0">
              <a:defRPr sz="2100">
                <a:solidFill>
                  <a:schemeClr val="tx1"/>
                </a:solidFill>
                <a:latin typeface="Times New Roman" panose="02020603050405020304" pitchFamily="18" charset="0"/>
                <a:cs typeface="Times New Roman (Hebrew)" pitchFamily="26" charset="0"/>
              </a:defRPr>
            </a:lvl3pPr>
            <a:lvl4pPr marL="1200150" indent="-171450" eaLnBrk="0" hangingPunct="0">
              <a:defRPr sz="2100">
                <a:solidFill>
                  <a:schemeClr val="tx1"/>
                </a:solidFill>
                <a:latin typeface="Times New Roman" panose="02020603050405020304" pitchFamily="18" charset="0"/>
                <a:cs typeface="Times New Roman (Hebrew)" pitchFamily="26" charset="0"/>
              </a:defRPr>
            </a:lvl4pPr>
            <a:lvl5pPr marL="1543050" indent="-171450" eaLnBrk="0" hangingPunct="0">
              <a:defRPr sz="2100">
                <a:solidFill>
                  <a:schemeClr val="tx1"/>
                </a:solidFill>
                <a:latin typeface="Times New Roman" panose="02020603050405020304" pitchFamily="18" charset="0"/>
                <a:cs typeface="Times New Roman (Hebrew)" pitchFamily="26" charset="0"/>
              </a:defRPr>
            </a:lvl5pPr>
            <a:lvl6pPr marL="18859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6pPr>
            <a:lvl7pPr marL="22288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7pPr>
            <a:lvl8pPr marL="25717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8pPr>
            <a:lvl9pPr marL="29146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9pPr>
          </a:lstStyle>
          <a:p>
            <a:pPr eaLnBrk="1" hangingPunct="1"/>
            <a:fld id="{FE7BDBBF-44B5-44E4-9928-ECF9FC9B7D68}" type="slidenum">
              <a:rPr lang="en-US" altLang="de-DE" sz="1050"/>
              <a:pPr eaLnBrk="1" hangingPunct="1"/>
              <a:t>187</a:t>
            </a:fld>
            <a:endParaRPr lang="en-US" altLang="de-DE" sz="1050"/>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77700262"/>
      </p:ext>
    </p:extLst>
  </p:cSld>
  <p:clrMapOvr>
    <a:masterClrMapping/>
  </p:clrMapOvr>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381000" y="457200"/>
            <a:ext cx="8458200" cy="6309420"/>
          </a:xfrm>
          <a:prstGeom prst="rect">
            <a:avLst/>
          </a:prstGeom>
        </p:spPr>
        <p:txBody>
          <a:bodyPr wrap="square">
            <a:spAutoFit/>
          </a:bodyPr>
          <a:lstStyle/>
          <a:p>
            <a:pPr algn="ctr"/>
            <a:r>
              <a:rPr lang="en-US" sz="3200" dirty="0" smtClean="0">
                <a:latin typeface="Times New Roman" panose="02020603050405020304" pitchFamily="18" charset="0"/>
                <a:cs typeface="Times New Roman" panose="02020603050405020304" pitchFamily="18" charset="0"/>
              </a:rPr>
              <a:t>Classes </a:t>
            </a:r>
            <a:r>
              <a:rPr lang="en-US" sz="3200" dirty="0">
                <a:latin typeface="Times New Roman" panose="02020603050405020304" pitchFamily="18" charset="0"/>
                <a:cs typeface="Times New Roman" panose="02020603050405020304" pitchFamily="18" charset="0"/>
              </a:rPr>
              <a:t>of </a:t>
            </a:r>
            <a:r>
              <a:rPr lang="en-US" sz="3200" dirty="0" smtClean="0">
                <a:latin typeface="Times New Roman" panose="02020603050405020304" pitchFamily="18" charset="0"/>
                <a:cs typeface="Times New Roman" panose="02020603050405020304" pitchFamily="18" charset="0"/>
              </a:rPr>
              <a:t>Interrupts</a:t>
            </a:r>
          </a:p>
          <a:p>
            <a:pPr algn="ctr"/>
            <a:endParaRPr lang="en-US" dirty="0">
              <a:latin typeface="+mn-lt"/>
            </a:endParaRPr>
          </a:p>
          <a:p>
            <a:pPr marL="285750" indent="-285750">
              <a:buFont typeface="Arial" panose="020B0604020202020204" pitchFamily="34" charset="0"/>
              <a:buChar char="•"/>
            </a:pPr>
            <a:endParaRPr lang="en-US" dirty="0">
              <a:latin typeface="+mn-lt"/>
            </a:endParaRPr>
          </a:p>
          <a:p>
            <a:pPr marL="285750" indent="-285750">
              <a:buFont typeface="Arial" panose="020B0604020202020204" pitchFamily="34" charset="0"/>
              <a:buChar char="•"/>
            </a:pPr>
            <a:r>
              <a:rPr lang="en-US" sz="2400" b="1" dirty="0" smtClean="0">
                <a:latin typeface="Times New Roman" panose="02020603050405020304" pitchFamily="18" charset="0"/>
                <a:cs typeface="Times New Roman" panose="02020603050405020304" pitchFamily="18" charset="0"/>
              </a:rPr>
              <a:t>Program: </a:t>
            </a:r>
            <a:r>
              <a:rPr lang="en-US" sz="2400" dirty="0" smtClean="0">
                <a:latin typeface="Times New Roman" panose="02020603050405020304" pitchFamily="18" charset="0"/>
                <a:cs typeface="Times New Roman" panose="02020603050405020304" pitchFamily="18" charset="0"/>
              </a:rPr>
              <a:t>Generated </a:t>
            </a:r>
            <a:r>
              <a:rPr lang="en-US" sz="2400" dirty="0">
                <a:latin typeface="Times New Roman" panose="02020603050405020304" pitchFamily="18" charset="0"/>
                <a:cs typeface="Times New Roman" panose="02020603050405020304" pitchFamily="18" charset="0"/>
              </a:rPr>
              <a:t>by some condition that occurs as a result of an </a:t>
            </a:r>
            <a:r>
              <a:rPr lang="en-US" sz="2400" dirty="0" smtClean="0">
                <a:latin typeface="Times New Roman" panose="02020603050405020304" pitchFamily="18" charset="0"/>
                <a:cs typeface="Times New Roman" panose="02020603050405020304" pitchFamily="18" charset="0"/>
              </a:rPr>
              <a:t>instruction execution</a:t>
            </a:r>
            <a:r>
              <a:rPr lang="en-US" sz="2400" dirty="0">
                <a:latin typeface="Times New Roman" panose="02020603050405020304" pitchFamily="18" charset="0"/>
                <a:cs typeface="Times New Roman" panose="02020603050405020304" pitchFamily="18" charset="0"/>
              </a:rPr>
              <a:t>, such as arithmetic overflow, </a:t>
            </a:r>
            <a:r>
              <a:rPr lang="en-US" sz="2400" dirty="0" smtClean="0">
                <a:latin typeface="Times New Roman" panose="02020603050405020304" pitchFamily="18" charset="0"/>
                <a:cs typeface="Times New Roman" panose="02020603050405020304" pitchFamily="18" charset="0"/>
              </a:rPr>
              <a:t>division by </a:t>
            </a:r>
            <a:r>
              <a:rPr lang="en-US" sz="2400" dirty="0">
                <a:latin typeface="Times New Roman" panose="02020603050405020304" pitchFamily="18" charset="0"/>
                <a:cs typeface="Times New Roman" panose="02020603050405020304" pitchFamily="18" charset="0"/>
              </a:rPr>
              <a:t>zero, attempt to execute </a:t>
            </a:r>
            <a:r>
              <a:rPr lang="en-US" sz="2400" dirty="0" smtClean="0">
                <a:latin typeface="Times New Roman" panose="02020603050405020304" pitchFamily="18" charset="0"/>
                <a:cs typeface="Times New Roman" panose="02020603050405020304" pitchFamily="18" charset="0"/>
              </a:rPr>
              <a:t>an illegal </a:t>
            </a:r>
            <a:r>
              <a:rPr lang="en-US" sz="2400" dirty="0">
                <a:latin typeface="Times New Roman" panose="02020603050405020304" pitchFamily="18" charset="0"/>
                <a:cs typeface="Times New Roman" panose="02020603050405020304" pitchFamily="18" charset="0"/>
              </a:rPr>
              <a:t>machine instruction, </a:t>
            </a:r>
            <a:r>
              <a:rPr lang="en-US" sz="2400" dirty="0" smtClean="0">
                <a:latin typeface="Times New Roman" panose="02020603050405020304" pitchFamily="18" charset="0"/>
                <a:cs typeface="Times New Roman" panose="02020603050405020304" pitchFamily="18" charset="0"/>
              </a:rPr>
              <a:t>and </a:t>
            </a:r>
            <a:r>
              <a:rPr lang="en-US" sz="2400" dirty="0">
                <a:latin typeface="Times New Roman" panose="02020603050405020304" pitchFamily="18" charset="0"/>
                <a:cs typeface="Times New Roman" panose="02020603050405020304" pitchFamily="18" charset="0"/>
              </a:rPr>
              <a:t>reference outside a user's allowed memory space.</a:t>
            </a:r>
          </a:p>
          <a:p>
            <a:r>
              <a:rPr lang="en-US" sz="2400" dirty="0">
                <a:latin typeface="Times New Roman" panose="02020603050405020304" pitchFamily="18" charset="0"/>
                <a:cs typeface="Times New Roman" panose="02020603050405020304" pitchFamily="18" charset="0"/>
              </a:rPr>
              <a:t> </a:t>
            </a:r>
            <a:endParaRPr lang="en-US" sz="2400" dirty="0" smtClean="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2400" b="1" dirty="0" smtClean="0">
                <a:latin typeface="Times New Roman" panose="02020603050405020304" pitchFamily="18" charset="0"/>
                <a:cs typeface="Times New Roman" panose="02020603050405020304" pitchFamily="18" charset="0"/>
              </a:rPr>
              <a:t>Timer: </a:t>
            </a:r>
            <a:r>
              <a:rPr lang="en-US" sz="2400" dirty="0" smtClean="0">
                <a:latin typeface="Times New Roman" panose="02020603050405020304" pitchFamily="18" charset="0"/>
                <a:cs typeface="Times New Roman" panose="02020603050405020304" pitchFamily="18" charset="0"/>
              </a:rPr>
              <a:t>Generated </a:t>
            </a:r>
            <a:r>
              <a:rPr lang="en-US" sz="2400" dirty="0">
                <a:latin typeface="Times New Roman" panose="02020603050405020304" pitchFamily="18" charset="0"/>
                <a:cs typeface="Times New Roman" panose="02020603050405020304" pitchFamily="18" charset="0"/>
              </a:rPr>
              <a:t>by a timer within the processor. This allows </a:t>
            </a:r>
            <a:r>
              <a:rPr lang="en-US" sz="2400" dirty="0" smtClean="0">
                <a:latin typeface="Times New Roman" panose="02020603050405020304" pitchFamily="18" charset="0"/>
                <a:cs typeface="Times New Roman" panose="02020603050405020304" pitchFamily="18" charset="0"/>
              </a:rPr>
              <a:t>the operating </a:t>
            </a:r>
            <a:r>
              <a:rPr lang="en-US" sz="2400" dirty="0">
                <a:latin typeface="Times New Roman" panose="02020603050405020304" pitchFamily="18" charset="0"/>
                <a:cs typeface="Times New Roman" panose="02020603050405020304" pitchFamily="18" charset="0"/>
              </a:rPr>
              <a:t>system to perform certain functions on a regular </a:t>
            </a:r>
            <a:r>
              <a:rPr lang="en-US" sz="2400" dirty="0" smtClean="0">
                <a:latin typeface="Times New Roman" panose="02020603050405020304" pitchFamily="18" charset="0"/>
                <a:cs typeface="Times New Roman" panose="02020603050405020304" pitchFamily="18" charset="0"/>
              </a:rPr>
              <a:t>basis</a:t>
            </a:r>
            <a:r>
              <a:rPr lang="en-US" sz="2400" dirty="0">
                <a:latin typeface="Times New Roman" panose="02020603050405020304" pitchFamily="18" charset="0"/>
                <a:cs typeface="Times New Roman" panose="02020603050405020304" pitchFamily="18" charset="0"/>
              </a:rPr>
              <a:t>.</a:t>
            </a:r>
          </a:p>
          <a:p>
            <a:r>
              <a:rPr lang="en-US" sz="2400" dirty="0">
                <a:latin typeface="Times New Roman" panose="02020603050405020304" pitchFamily="18" charset="0"/>
                <a:cs typeface="Times New Roman" panose="02020603050405020304" pitchFamily="18" charset="0"/>
              </a:rPr>
              <a:t> </a:t>
            </a:r>
          </a:p>
          <a:p>
            <a:pPr marL="285750" indent="-285750">
              <a:buFont typeface="Arial" panose="020B0604020202020204" pitchFamily="34" charset="0"/>
              <a:buChar char="•"/>
            </a:pPr>
            <a:r>
              <a:rPr lang="en-US" sz="2400" b="1" dirty="0" smtClean="0">
                <a:latin typeface="Times New Roman" panose="02020603050405020304" pitchFamily="18" charset="0"/>
                <a:cs typeface="Times New Roman" panose="02020603050405020304" pitchFamily="18" charset="0"/>
              </a:rPr>
              <a:t>I/O: </a:t>
            </a:r>
            <a:r>
              <a:rPr lang="en-US" sz="2400" dirty="0" smtClean="0">
                <a:latin typeface="Times New Roman" panose="02020603050405020304" pitchFamily="18" charset="0"/>
                <a:cs typeface="Times New Roman" panose="02020603050405020304" pitchFamily="18" charset="0"/>
              </a:rPr>
              <a:t>Generated </a:t>
            </a:r>
            <a:r>
              <a:rPr lang="en-US" sz="2400" dirty="0">
                <a:latin typeface="Times New Roman" panose="02020603050405020304" pitchFamily="18" charset="0"/>
                <a:cs typeface="Times New Roman" panose="02020603050405020304" pitchFamily="18" charset="0"/>
              </a:rPr>
              <a:t>by an I/O controller, to signal </a:t>
            </a:r>
            <a:r>
              <a:rPr lang="en-US" sz="2400" dirty="0" smtClean="0">
                <a:latin typeface="Times New Roman" panose="02020603050405020304" pitchFamily="18" charset="0"/>
                <a:cs typeface="Times New Roman" panose="02020603050405020304" pitchFamily="18" charset="0"/>
              </a:rPr>
              <a:t>normal completion </a:t>
            </a:r>
            <a:r>
              <a:rPr lang="en-US" sz="2400" dirty="0">
                <a:latin typeface="Times New Roman" panose="02020603050405020304" pitchFamily="18" charset="0"/>
                <a:cs typeface="Times New Roman" panose="02020603050405020304" pitchFamily="18" charset="0"/>
              </a:rPr>
              <a:t>of an operation or to signal a variety of error </a:t>
            </a:r>
            <a:r>
              <a:rPr lang="en-US" sz="2400" dirty="0" smtClean="0">
                <a:latin typeface="Times New Roman" panose="02020603050405020304" pitchFamily="18" charset="0"/>
                <a:cs typeface="Times New Roman" panose="02020603050405020304" pitchFamily="18" charset="0"/>
              </a:rPr>
              <a:t>conditions</a:t>
            </a:r>
            <a:r>
              <a:rPr lang="en-US" sz="2400" dirty="0">
                <a:latin typeface="Times New Roman" panose="02020603050405020304" pitchFamily="18" charset="0"/>
                <a:cs typeface="Times New Roman" panose="02020603050405020304" pitchFamily="18" charset="0"/>
              </a:rPr>
              <a:t>.</a:t>
            </a:r>
          </a:p>
          <a:p>
            <a:r>
              <a:rPr lang="en-US" sz="2400" dirty="0">
                <a:latin typeface="Times New Roman" panose="02020603050405020304" pitchFamily="18" charset="0"/>
                <a:cs typeface="Times New Roman" panose="02020603050405020304" pitchFamily="18" charset="0"/>
              </a:rPr>
              <a:t> </a:t>
            </a:r>
          </a:p>
          <a:p>
            <a:pPr marL="285750" indent="-285750">
              <a:buFont typeface="Arial" panose="020B0604020202020204" pitchFamily="34" charset="0"/>
              <a:buChar char="•"/>
            </a:pPr>
            <a:r>
              <a:rPr lang="en-US" sz="2400" b="1" dirty="0">
                <a:latin typeface="Times New Roman" panose="02020603050405020304" pitchFamily="18" charset="0"/>
                <a:cs typeface="Times New Roman" panose="02020603050405020304" pitchFamily="18" charset="0"/>
              </a:rPr>
              <a:t>Hardware </a:t>
            </a:r>
            <a:r>
              <a:rPr lang="en-US" sz="2400" b="1" dirty="0" smtClean="0">
                <a:latin typeface="Times New Roman" panose="02020603050405020304" pitchFamily="18" charset="0"/>
                <a:cs typeface="Times New Roman" panose="02020603050405020304" pitchFamily="18" charset="0"/>
              </a:rPr>
              <a:t>failure: </a:t>
            </a:r>
            <a:r>
              <a:rPr lang="en-US" sz="2400" dirty="0" smtClean="0">
                <a:latin typeface="Times New Roman" panose="02020603050405020304" pitchFamily="18" charset="0"/>
                <a:cs typeface="Times New Roman" panose="02020603050405020304" pitchFamily="18" charset="0"/>
              </a:rPr>
              <a:t>Generated </a:t>
            </a:r>
            <a:r>
              <a:rPr lang="en-US" sz="2400" dirty="0">
                <a:latin typeface="Times New Roman" panose="02020603050405020304" pitchFamily="18" charset="0"/>
                <a:cs typeface="Times New Roman" panose="02020603050405020304" pitchFamily="18" charset="0"/>
              </a:rPr>
              <a:t>by a failure, such as power failure or memory </a:t>
            </a:r>
            <a:r>
              <a:rPr lang="en-US" sz="2400" dirty="0" smtClean="0">
                <a:latin typeface="Times New Roman" panose="02020603050405020304" pitchFamily="18" charset="0"/>
                <a:cs typeface="Times New Roman" panose="02020603050405020304" pitchFamily="18" charset="0"/>
              </a:rPr>
              <a:t>parity </a:t>
            </a:r>
            <a:r>
              <a:rPr lang="en-US" sz="2400" dirty="0">
                <a:latin typeface="Times New Roman" panose="02020603050405020304" pitchFamily="18" charset="0"/>
                <a:cs typeface="Times New Roman" panose="02020603050405020304" pitchFamily="18" charset="0"/>
              </a:rPr>
              <a:t>error.</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188</a:t>
            </a:fld>
            <a:endParaRPr lang="en-US" dirty="0"/>
          </a:p>
        </p:txBody>
      </p:sp>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837519935"/>
      </p:ext>
    </p:extLst>
  </p:cSld>
  <p:clrMapOvr>
    <a:masterClrMapping/>
  </p:clrMapOvr>
  <p:transition spd="slow">
    <p:wheel spokes="1"/>
  </p:transition>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609600" y="685800"/>
            <a:ext cx="3657600" cy="1098332"/>
          </a:xfrm>
        </p:spPr>
        <p:txBody>
          <a:bodyPr/>
          <a:lstStyle/>
          <a:p>
            <a:pPr algn="ctr"/>
            <a:r>
              <a:rPr lang="en-US" sz="3200" dirty="0" smtClean="0">
                <a:solidFill>
                  <a:schemeClr val="tx1"/>
                </a:solidFill>
                <a:latin typeface="Times New Roman" panose="02020603050405020304" pitchFamily="18" charset="0"/>
                <a:cs typeface="Times New Roman" panose="02020603050405020304" pitchFamily="18" charset="0"/>
              </a:rPr>
              <a:t>Flow of Control </a:t>
            </a:r>
            <a:br>
              <a:rPr lang="en-US" sz="3200" dirty="0" smtClean="0">
                <a:solidFill>
                  <a:schemeClr val="tx1"/>
                </a:solidFill>
                <a:latin typeface="Times New Roman" panose="02020603050405020304" pitchFamily="18" charset="0"/>
                <a:cs typeface="Times New Roman" panose="02020603050405020304" pitchFamily="18" charset="0"/>
              </a:rPr>
            </a:br>
            <a:r>
              <a:rPr lang="en-US" sz="3200" dirty="0" smtClean="0">
                <a:solidFill>
                  <a:schemeClr val="tx1"/>
                </a:solidFill>
                <a:latin typeface="Times New Roman" panose="02020603050405020304" pitchFamily="18" charset="0"/>
                <a:cs typeface="Times New Roman" panose="02020603050405020304" pitchFamily="18" charset="0"/>
              </a:rPr>
              <a:t>Without Interrupts</a:t>
            </a:r>
          </a:p>
        </p:txBody>
      </p:sp>
      <p:pic>
        <p:nvPicPr>
          <p:cNvPr id="3" name="Picture 2" descr="f5.pdf"/>
          <p:cNvPicPr>
            <a:picLocks noChangeAspect="1"/>
          </p:cNvPicPr>
          <p:nvPr/>
        </p:nvPicPr>
        <p:blipFill>
          <a:blip r:embed="rId3" cstate="print">
            <a:extLst>
              <a:ext uri="{28A0092B-C50C-407E-A947-70E740481C1C}">
                <a14:useLocalDpi xmlns:a14="http://schemas.microsoft.com/office/drawing/2010/main" val="0"/>
              </a:ext>
            </a:extLst>
          </a:blip>
          <a:srcRect l="4706" t="20909" r="64706" b="33636"/>
          <a:stretch>
            <a:fillRect/>
          </a:stretch>
        </p:blipFill>
        <p:spPr>
          <a:xfrm>
            <a:off x="5029200" y="539258"/>
            <a:ext cx="3124200" cy="6008202"/>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189</a:t>
            </a:fld>
            <a:endParaRPr lang="en-US" dirty="0"/>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719365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495800" y="6248400"/>
            <a:ext cx="3352800" cy="445532"/>
          </a:xfrm>
          <a:prstGeom prst="rect">
            <a:avLst/>
          </a:prstGeom>
          <a:noFill/>
        </p:spPr>
        <p:txBody>
          <a:bodyPr wrap="square" rtlCol="0">
            <a:spAutoFit/>
          </a:bodyPr>
          <a:lstStyle/>
          <a:p>
            <a:endParaRPr lang="en-US" dirty="0"/>
          </a:p>
        </p:txBody>
      </p:sp>
      <p:sp>
        <p:nvSpPr>
          <p:cNvPr id="6" name="Title 1"/>
          <p:cNvSpPr txBox="1">
            <a:spLocks/>
          </p:cNvSpPr>
          <p:nvPr/>
        </p:nvSpPr>
        <p:spPr>
          <a:xfrm>
            <a:off x="876300" y="533400"/>
            <a:ext cx="3657600" cy="914400"/>
          </a:xfrm>
          <a:prstGeom prst="rect">
            <a:avLst/>
          </a:prstGeom>
          <a:effectLst/>
        </p:spPr>
        <p:txBody>
          <a:bodyPr vert="horz" lIns="91440" tIns="0" rIns="91440" bIns="0" rtlCol="0" anchor="b" anchorCtr="0">
            <a:noAutofit/>
          </a:bodyPr>
          <a:lstStyle/>
          <a:p>
            <a:pPr marL="0" marR="0" lvl="0" indent="0" algn="ctr" defTabSz="914400" rtl="0" eaLnBrk="1" fontAlgn="auto" latinLnBrk="0" hangingPunct="1">
              <a:lnSpc>
                <a:spcPts val="5400"/>
              </a:lnSpc>
              <a:spcBef>
                <a:spcPct val="0"/>
              </a:spcBef>
              <a:spcAft>
                <a:spcPts val="0"/>
              </a:spcAft>
              <a:buClrTx/>
              <a:buSzTx/>
              <a:buFontTx/>
              <a:buNone/>
              <a:tabLst/>
              <a:defRPr/>
            </a:pPr>
            <a:r>
              <a:rPr kumimoji="0" lang="en-US" sz="3200" b="0" i="0" u="none" strike="noStrike" kern="1200" cap="none" spc="0" normalizeH="0" baseline="0" noProof="0" dirty="0" smtClean="0">
                <a:ln>
                  <a:noFill/>
                </a:ln>
                <a:effectLst/>
                <a:uLnTx/>
                <a:uFillTx/>
                <a:latin typeface="Times New Roman" panose="02020603050405020304" pitchFamily="18" charset="0"/>
                <a:ea typeface="+mj-ea"/>
                <a:cs typeface="Times New Roman" panose="02020603050405020304" pitchFamily="18" charset="0"/>
              </a:rPr>
              <a:t>Short</a:t>
            </a:r>
            <a:r>
              <a:rPr kumimoji="0" lang="en-US" sz="3200" b="0" i="0" u="none" strike="noStrike" kern="1200" cap="none" spc="0" normalizeH="0" noProof="0" dirty="0" smtClean="0">
                <a:ln>
                  <a:noFill/>
                </a:ln>
                <a:effectLst/>
                <a:uLnTx/>
                <a:uFillTx/>
                <a:latin typeface="Times New Roman" panose="02020603050405020304" pitchFamily="18" charset="0"/>
                <a:ea typeface="+mj-ea"/>
                <a:cs typeface="Times New Roman" panose="02020603050405020304" pitchFamily="18" charset="0"/>
              </a:rPr>
              <a:t> I/O Wait</a:t>
            </a:r>
            <a:endParaRPr kumimoji="0" lang="en-US" sz="3200" b="0" i="0" u="none" strike="noStrike" kern="1200" cap="none" spc="0" normalizeH="0" baseline="0" noProof="0" dirty="0" smtClean="0">
              <a:ln>
                <a:noFill/>
              </a:ln>
              <a:effectLst/>
              <a:uLnTx/>
              <a:uFillTx/>
              <a:latin typeface="Times New Roman" panose="02020603050405020304" pitchFamily="18" charset="0"/>
              <a:ea typeface="+mj-ea"/>
              <a:cs typeface="Times New Roman" panose="02020603050405020304" pitchFamily="18" charset="0"/>
            </a:endParaRPr>
          </a:p>
        </p:txBody>
      </p:sp>
      <p:pic>
        <p:nvPicPr>
          <p:cNvPr id="8" name="Picture 7" descr="f5.pdf"/>
          <p:cNvPicPr>
            <a:picLocks noChangeAspect="1"/>
          </p:cNvPicPr>
          <p:nvPr/>
        </p:nvPicPr>
        <p:blipFill>
          <a:blip r:embed="rId3" cstate="print"/>
          <a:srcRect l="35294" t="22727" r="35294" b="34545"/>
          <a:stretch>
            <a:fillRect/>
          </a:stretch>
        </p:blipFill>
        <p:spPr>
          <a:xfrm>
            <a:off x="5105400" y="685800"/>
            <a:ext cx="3104514" cy="5836469"/>
          </a:xfrm>
          <a:prstGeom prst="rect">
            <a:avLst/>
          </a:prstGeom>
          <a:ln w="22225">
            <a:solidFill>
              <a:schemeClr val="tx1"/>
            </a:solidFill>
          </a:ln>
        </p:spPr>
      </p:pic>
      <p:sp>
        <p:nvSpPr>
          <p:cNvPr id="7" name="TextBox 6"/>
          <p:cNvSpPr txBox="1"/>
          <p:nvPr/>
        </p:nvSpPr>
        <p:spPr>
          <a:xfrm>
            <a:off x="609600" y="5943600"/>
            <a:ext cx="3352800" cy="430887"/>
          </a:xfrm>
          <a:prstGeom prst="rect">
            <a:avLst/>
          </a:prstGeom>
          <a:noFill/>
        </p:spPr>
        <p:txBody>
          <a:bodyPr wrap="square" rtlCol="0">
            <a:spAutoFit/>
          </a:bodyPr>
          <a:lstStyle/>
          <a:p>
            <a:r>
              <a:rPr lang="en-US" sz="1100" b="1" dirty="0" smtClean="0"/>
              <a:t>X </a:t>
            </a:r>
            <a:r>
              <a:rPr lang="en-US" sz="1100" dirty="0" smtClean="0"/>
              <a:t>= interrupt occurs during course of execution of user program</a:t>
            </a:r>
            <a:endParaRPr lang="en-US" sz="1100" b="1" dirty="0"/>
          </a:p>
        </p:txBody>
      </p:sp>
      <p:sp>
        <p:nvSpPr>
          <p:cNvPr id="2" name="Foliennummernplatzhalter 1"/>
          <p:cNvSpPr>
            <a:spLocks noGrp="1"/>
          </p:cNvSpPr>
          <p:nvPr>
            <p:ph type="sldNum" sz="quarter" idx="12"/>
          </p:nvPr>
        </p:nvSpPr>
        <p:spPr/>
        <p:txBody>
          <a:bodyPr/>
          <a:lstStyle/>
          <a:p>
            <a:fld id="{B6F15528-21DE-4FAA-801E-634DDDAF4B2B}" type="slidenum">
              <a:rPr lang="en-US" smtClean="0"/>
              <a:pPr/>
              <a:t>190</a:t>
            </a:fld>
            <a:endParaRPr lang="en-US" dirty="0"/>
          </a:p>
        </p:txBody>
      </p:sp>
      <p:pic>
        <p:nvPicPr>
          <p:cNvPr id="9"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912094517"/>
      </p:ext>
    </p:extLst>
  </p:cSld>
  <p:clrMapOvr>
    <a:masterClrMapping/>
  </p:clrMapOvr>
  <p:transition spd="slow">
    <p:randomBar dir="vert"/>
  </p:transition>
  <p:timing>
    <p:tnLst>
      <p:par>
        <p:cT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495800" y="6248400"/>
            <a:ext cx="3352800" cy="445532"/>
          </a:xfrm>
          <a:prstGeom prst="rect">
            <a:avLst/>
          </a:prstGeom>
          <a:noFill/>
        </p:spPr>
        <p:txBody>
          <a:bodyPr wrap="square" rtlCol="0">
            <a:spAutoFit/>
          </a:bodyPr>
          <a:lstStyle/>
          <a:p>
            <a:endParaRPr lang="en-US" dirty="0"/>
          </a:p>
        </p:txBody>
      </p:sp>
      <p:sp>
        <p:nvSpPr>
          <p:cNvPr id="6" name="Title 1"/>
          <p:cNvSpPr txBox="1">
            <a:spLocks/>
          </p:cNvSpPr>
          <p:nvPr/>
        </p:nvSpPr>
        <p:spPr>
          <a:xfrm>
            <a:off x="685800" y="609600"/>
            <a:ext cx="3657600" cy="838200"/>
          </a:xfrm>
          <a:prstGeom prst="rect">
            <a:avLst/>
          </a:prstGeom>
          <a:effectLst/>
        </p:spPr>
        <p:txBody>
          <a:bodyPr vert="horz" lIns="91440" tIns="0" rIns="91440" bIns="0" rtlCol="0" anchor="b" anchorCtr="0">
            <a:noAutofit/>
          </a:bodyPr>
          <a:lstStyle/>
          <a:p>
            <a:pPr marL="0" marR="0" lvl="0" indent="0" algn="ctr" defTabSz="914400" rtl="0" eaLnBrk="1" fontAlgn="auto" latinLnBrk="0" hangingPunct="1">
              <a:lnSpc>
                <a:spcPts val="5400"/>
              </a:lnSpc>
              <a:spcBef>
                <a:spcPct val="0"/>
              </a:spcBef>
              <a:spcAft>
                <a:spcPts val="0"/>
              </a:spcAft>
              <a:buClrTx/>
              <a:buSzTx/>
              <a:buFontTx/>
              <a:buNone/>
              <a:tabLst/>
              <a:defRPr/>
            </a:pPr>
            <a:r>
              <a:rPr lang="en-US" sz="3200" dirty="0" smtClean="0">
                <a:latin typeface="Times New Roman" panose="02020603050405020304" pitchFamily="18" charset="0"/>
                <a:ea typeface="+mj-ea"/>
                <a:cs typeface="Times New Roman" panose="02020603050405020304" pitchFamily="18" charset="0"/>
              </a:rPr>
              <a:t>Long</a:t>
            </a:r>
            <a:r>
              <a:rPr kumimoji="0" lang="en-US" sz="3200" b="0" i="0" u="none" strike="noStrike" kern="1200" cap="none" spc="0" normalizeH="0" noProof="0" dirty="0" smtClean="0">
                <a:ln>
                  <a:noFill/>
                </a:ln>
                <a:effectLst/>
                <a:uLnTx/>
                <a:uFillTx/>
                <a:latin typeface="Times New Roman" panose="02020603050405020304" pitchFamily="18" charset="0"/>
                <a:ea typeface="+mj-ea"/>
                <a:cs typeface="Times New Roman" panose="02020603050405020304" pitchFamily="18" charset="0"/>
              </a:rPr>
              <a:t> I/O Wait</a:t>
            </a:r>
            <a:endParaRPr kumimoji="0" lang="en-US" sz="3200" b="0" i="0" u="none" strike="noStrike" kern="1200" cap="none" spc="0" normalizeH="0" baseline="0" noProof="0" dirty="0" smtClean="0">
              <a:ln>
                <a:noFill/>
              </a:ln>
              <a:effectLst/>
              <a:uLnTx/>
              <a:uFillTx/>
              <a:latin typeface="Times New Roman" panose="02020603050405020304" pitchFamily="18" charset="0"/>
              <a:ea typeface="+mj-ea"/>
              <a:cs typeface="Times New Roman" panose="02020603050405020304" pitchFamily="18" charset="0"/>
            </a:endParaRPr>
          </a:p>
        </p:txBody>
      </p:sp>
      <p:pic>
        <p:nvPicPr>
          <p:cNvPr id="7" name="Picture 6" descr="f5.pdf"/>
          <p:cNvPicPr>
            <a:picLocks noChangeAspect="1"/>
          </p:cNvPicPr>
          <p:nvPr/>
        </p:nvPicPr>
        <p:blipFill>
          <a:blip r:embed="rId3" cstate="print"/>
          <a:srcRect l="64706" t="20909" r="4706" b="33636"/>
          <a:stretch>
            <a:fillRect/>
          </a:stretch>
        </p:blipFill>
        <p:spPr>
          <a:xfrm>
            <a:off x="5029200" y="533400"/>
            <a:ext cx="3190806" cy="6136377"/>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191</a:t>
            </a:fld>
            <a:endParaRPr lang="en-US" dirty="0"/>
          </a:p>
        </p:txBody>
      </p:sp>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85390429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f6.pdf"/>
          <p:cNvPicPr>
            <a:picLocks noChangeAspect="1"/>
          </p:cNvPicPr>
          <p:nvPr/>
        </p:nvPicPr>
        <p:blipFill>
          <a:blip r:embed="rId3" cstate="print"/>
          <a:srcRect l="12727" t="10588" r="24545" b="24706"/>
          <a:stretch>
            <a:fillRect/>
          </a:stretch>
        </p:blipFill>
        <p:spPr>
          <a:xfrm>
            <a:off x="609600" y="685800"/>
            <a:ext cx="7371876" cy="5876087"/>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192</a:t>
            </a:fld>
            <a:endParaRPr lang="en-US" dirty="0"/>
          </a:p>
        </p:txBody>
      </p:sp>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01083005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7.pdf"/>
          <p:cNvPicPr>
            <a:picLocks noChangeAspect="1"/>
          </p:cNvPicPr>
          <p:nvPr/>
        </p:nvPicPr>
        <p:blipFill>
          <a:blip r:embed="rId3" cstate="print"/>
          <a:srcRect l="8182" t="21176" r="6364" b="20000"/>
          <a:stretch>
            <a:fillRect/>
          </a:stretch>
        </p:blipFill>
        <p:spPr>
          <a:xfrm>
            <a:off x="304800" y="1371600"/>
            <a:ext cx="8636173" cy="4593812"/>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193</a:t>
            </a:fld>
            <a:endParaRPr lang="en-US" dirty="0"/>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0186336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f8.pdf"/>
          <p:cNvPicPr>
            <a:picLocks noChangeAspect="1"/>
          </p:cNvPicPr>
          <p:nvPr/>
        </p:nvPicPr>
        <p:blipFill>
          <a:blip r:embed="rId3" cstate="print"/>
          <a:srcRect l="4706" t="7273" b="10909"/>
          <a:stretch>
            <a:fillRect/>
          </a:stretch>
        </p:blipFill>
        <p:spPr>
          <a:xfrm>
            <a:off x="2034538" y="761999"/>
            <a:ext cx="5243176" cy="5825807"/>
          </a:xfrm>
          <a:prstGeom prst="rect">
            <a:avLst/>
          </a:prstGeom>
        </p:spPr>
      </p:pic>
      <p:sp>
        <p:nvSpPr>
          <p:cNvPr id="3" name="TextBox 2"/>
          <p:cNvSpPr txBox="1"/>
          <p:nvPr/>
        </p:nvSpPr>
        <p:spPr>
          <a:xfrm>
            <a:off x="1306286" y="2080381"/>
            <a:ext cx="184666" cy="369332"/>
          </a:xfrm>
          <a:prstGeom prst="rect">
            <a:avLst/>
          </a:prstGeom>
          <a:noFill/>
        </p:spPr>
        <p:txBody>
          <a:bodyPr wrap="none" rtlCol="0">
            <a:spAutoFit/>
          </a:bodyPr>
          <a:lstStyle/>
          <a:p>
            <a:endParaRPr lang="en-US" dirty="0"/>
          </a:p>
        </p:txBody>
      </p:sp>
      <p:sp>
        <p:nvSpPr>
          <p:cNvPr id="2" name="Foliennummernplatzhalter 1"/>
          <p:cNvSpPr>
            <a:spLocks noGrp="1"/>
          </p:cNvSpPr>
          <p:nvPr>
            <p:ph type="sldNum" sz="quarter" idx="12"/>
          </p:nvPr>
        </p:nvSpPr>
        <p:spPr/>
        <p:txBody>
          <a:bodyPr/>
          <a:lstStyle/>
          <a:p>
            <a:fld id="{B6F15528-21DE-4FAA-801E-634DDDAF4B2B}" type="slidenum">
              <a:rPr lang="en-US" smtClean="0"/>
              <a:pPr/>
              <a:t>194</a:t>
            </a:fld>
            <a:endParaRPr lang="en-US" dirty="0"/>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742442647"/>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f9.pdf"/>
          <p:cNvPicPr>
            <a:picLocks noChangeAspect="1"/>
          </p:cNvPicPr>
          <p:nvPr/>
        </p:nvPicPr>
        <p:blipFill>
          <a:blip r:embed="rId3" cstate="print"/>
          <a:srcRect t="5455" b="7273"/>
          <a:stretch>
            <a:fillRect/>
          </a:stretch>
        </p:blipFill>
        <p:spPr>
          <a:xfrm>
            <a:off x="2133600" y="705519"/>
            <a:ext cx="5146964" cy="5812928"/>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195</a:t>
            </a:fld>
            <a:endParaRPr lang="en-US" dirty="0"/>
          </a:p>
        </p:txBody>
      </p:sp>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5588334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f10.pdf"/>
          <p:cNvPicPr>
            <a:picLocks noChangeAspect="1"/>
          </p:cNvPicPr>
          <p:nvPr/>
        </p:nvPicPr>
        <p:blipFill>
          <a:blip r:embed="rId3" cstate="print"/>
          <a:srcRect t="10909" b="10909"/>
          <a:stretch>
            <a:fillRect/>
          </a:stretch>
        </p:blipFill>
        <p:spPr>
          <a:xfrm>
            <a:off x="1752600" y="609600"/>
            <a:ext cx="5963485" cy="6033664"/>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196</a:t>
            </a:fld>
            <a:endParaRPr lang="en-US" dirty="0"/>
          </a:p>
        </p:txBody>
      </p:sp>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071930834"/>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11.pdf"/>
          <p:cNvPicPr>
            <a:picLocks noChangeAspect="1"/>
          </p:cNvPicPr>
          <p:nvPr/>
        </p:nvPicPr>
        <p:blipFill>
          <a:blip r:embed="rId3" cstate="print"/>
          <a:srcRect b="12727"/>
          <a:stretch>
            <a:fillRect/>
          </a:stretch>
        </p:blipFill>
        <p:spPr>
          <a:xfrm>
            <a:off x="1524000" y="0"/>
            <a:ext cx="5802320" cy="6553200"/>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197</a:t>
            </a:fld>
            <a:endParaRPr lang="en-US" dirty="0"/>
          </a:p>
        </p:txBody>
      </p:sp>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761094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3" y="456253"/>
            <a:ext cx="7824788" cy="1067748"/>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NZ" sz="3200" dirty="0">
                <a:solidFill>
                  <a:schemeClr val="tx1"/>
                </a:solidFill>
                <a:latin typeface="Times New Roman" panose="02020603050405020304" pitchFamily="18" charset="0"/>
                <a:cs typeface="Times New Roman" panose="02020603050405020304" pitchFamily="18" charset="0"/>
              </a:rPr>
              <a:t>Multiple Interrupts</a:t>
            </a:r>
          </a:p>
        </p:txBody>
      </p:sp>
      <p:graphicFrame>
        <p:nvGraphicFramePr>
          <p:cNvPr id="4" name="Content Placeholder 3"/>
          <p:cNvGraphicFramePr>
            <a:graphicFrameLocks noGrp="1"/>
          </p:cNvGraphicFramePr>
          <p:nvPr>
            <p:ph sz="half" idx="4294967295"/>
            <p:extLst>
              <p:ext uri="{D42A27DB-BD31-4B8C-83A1-F6EECF244321}">
                <p14:modId xmlns:p14="http://schemas.microsoft.com/office/powerpoint/2010/main" val="2896442187"/>
              </p:ext>
            </p:extLst>
          </p:nvPr>
        </p:nvGraphicFramePr>
        <p:xfrm>
          <a:off x="434474" y="2362200"/>
          <a:ext cx="8305800" cy="3733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1185333" y="1826381"/>
            <a:ext cx="184666" cy="369332"/>
          </a:xfrm>
          <a:prstGeom prst="rect">
            <a:avLst/>
          </a:prstGeom>
          <a:noFill/>
        </p:spPr>
        <p:txBody>
          <a:bodyPr wrap="none" rtlCol="0">
            <a:spAutoFit/>
          </a:bodyPr>
          <a:lstStyle/>
          <a:p>
            <a:r>
              <a:rPr lang="en-US" dirty="0" smtClean="0"/>
              <a:t>        </a:t>
            </a:r>
            <a:endParaRPr lang="en-US" dirty="0"/>
          </a:p>
        </p:txBody>
      </p:sp>
      <p:sp>
        <p:nvSpPr>
          <p:cNvPr id="3" name="Foliennummernplatzhalter 2"/>
          <p:cNvSpPr>
            <a:spLocks noGrp="1"/>
          </p:cNvSpPr>
          <p:nvPr>
            <p:ph type="sldNum" sz="quarter" idx="12"/>
          </p:nvPr>
        </p:nvSpPr>
        <p:spPr/>
        <p:txBody>
          <a:bodyPr/>
          <a:lstStyle/>
          <a:p>
            <a:fld id="{B6F15528-21DE-4FAA-801E-634DDDAF4B2B}" type="slidenum">
              <a:rPr lang="en-US" smtClean="0"/>
              <a:pPr/>
              <a:t>198</a:t>
            </a:fld>
            <a:endParaRPr lang="en-US" dirty="0"/>
          </a:p>
        </p:txBody>
      </p:sp>
      <p:pic>
        <p:nvPicPr>
          <p:cNvPr id="6" name="Grafik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5508641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12.pdf"/>
          <p:cNvPicPr>
            <a:picLocks noChangeAspect="1"/>
          </p:cNvPicPr>
          <p:nvPr/>
        </p:nvPicPr>
        <p:blipFill>
          <a:blip r:embed="rId3" cstate="print"/>
          <a:srcRect b="2727"/>
          <a:stretch>
            <a:fillRect/>
          </a:stretch>
        </p:blipFill>
        <p:spPr>
          <a:xfrm>
            <a:off x="2057400" y="372036"/>
            <a:ext cx="5011882" cy="6309058"/>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199</a:t>
            </a:fld>
            <a:endParaRPr lang="en-US" dirty="0"/>
          </a:p>
        </p:txBody>
      </p:sp>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284637079"/>
      </p:ext>
    </p:extLst>
  </p:cSld>
  <p:clrMapOvr>
    <a:masterClrMapping/>
  </p:clrMapOvr>
  <p:transition spd="slow">
    <p:push dir="u"/>
  </p:transition>
  <p:timing>
    <p:tnLst>
      <p:par>
        <p:cT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13.pdf"/>
          <p:cNvPicPr>
            <a:picLocks noChangeAspect="1"/>
          </p:cNvPicPr>
          <p:nvPr/>
        </p:nvPicPr>
        <p:blipFill>
          <a:blip r:embed="rId3" cstate="print"/>
          <a:srcRect l="12727" t="12941" r="12727" b="14118"/>
          <a:stretch>
            <a:fillRect/>
          </a:stretch>
        </p:blipFill>
        <p:spPr>
          <a:xfrm>
            <a:off x="914400" y="685800"/>
            <a:ext cx="7861023" cy="5943600"/>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200</a:t>
            </a:fld>
            <a:endParaRPr lang="en-US" dirty="0"/>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7658707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533400" y="457200"/>
            <a:ext cx="8229600" cy="838200"/>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r>
              <a:rPr lang="en-US" altLang="de-DE"/>
              <a:t>System calls</a:t>
            </a:r>
          </a:p>
        </p:txBody>
      </p:sp>
      <p:sp>
        <p:nvSpPr>
          <p:cNvPr id="72707" name="Rectangle 3"/>
          <p:cNvSpPr>
            <a:spLocks noGrp="1" noChangeArrowheads="1"/>
          </p:cNvSpPr>
          <p:nvPr>
            <p:ph type="body" idx="1"/>
          </p:nvPr>
        </p:nvSpPr>
        <p:spPr/>
        <p:txBody>
          <a:bodyPr/>
          <a:lstStyle/>
          <a:p>
            <a:pPr eaLnBrk="1" hangingPunct="1"/>
            <a:r>
              <a:rPr lang="en-US" altLang="de-DE" sz="2800" dirty="0"/>
              <a:t>Used to request a service from the OS</a:t>
            </a:r>
          </a:p>
          <a:p>
            <a:pPr lvl="1" eaLnBrk="1" hangingPunct="1"/>
            <a:r>
              <a:rPr lang="en-US" altLang="de-DE" sz="2600" dirty="0"/>
              <a:t>A collection of the system calls is the OS </a:t>
            </a:r>
            <a:r>
              <a:rPr lang="en-US" altLang="de-DE" sz="2600" i="1" dirty="0"/>
              <a:t>API</a:t>
            </a:r>
            <a:endParaRPr lang="en-US" altLang="de-DE" sz="2600" dirty="0"/>
          </a:p>
          <a:p>
            <a:pPr lvl="1" eaLnBrk="1" hangingPunct="1"/>
            <a:r>
              <a:rPr lang="en-US" altLang="de-DE" sz="2600" dirty="0"/>
              <a:t>Packaged as a library</a:t>
            </a:r>
          </a:p>
          <a:p>
            <a:pPr eaLnBrk="1" hangingPunct="1"/>
            <a:r>
              <a:rPr lang="en-US" altLang="de-DE" sz="2800" dirty="0"/>
              <a:t>Typical system calls</a:t>
            </a:r>
          </a:p>
          <a:p>
            <a:pPr lvl="1" eaLnBrk="1" hangingPunct="1"/>
            <a:r>
              <a:rPr lang="en-US" altLang="de-DE" sz="2600" dirty="0"/>
              <a:t>Open/read/write/close the file</a:t>
            </a:r>
          </a:p>
          <a:p>
            <a:pPr lvl="1" eaLnBrk="1" hangingPunct="1"/>
            <a:r>
              <a:rPr lang="en-US" altLang="de-DE" sz="2600" dirty="0"/>
              <a:t>Get the current time</a:t>
            </a:r>
          </a:p>
          <a:p>
            <a:pPr lvl="1" eaLnBrk="1" hangingPunct="1"/>
            <a:r>
              <a:rPr lang="en-US" altLang="de-DE" sz="2600" dirty="0"/>
              <a:t>Create a new process</a:t>
            </a:r>
          </a:p>
          <a:p>
            <a:pPr lvl="1" eaLnBrk="1" hangingPunct="1"/>
            <a:r>
              <a:rPr lang="en-US" altLang="de-DE" sz="2600" dirty="0"/>
              <a:t>Request more memory</a:t>
            </a:r>
          </a:p>
        </p:txBody>
      </p:sp>
      <p:sp>
        <p:nvSpPr>
          <p:cNvPr id="72708"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Times New Roman" panose="02020603050405020304" pitchFamily="18" charset="0"/>
                <a:cs typeface="Times New Roman (Hebrew)" pitchFamily="26" charset="0"/>
              </a:defRPr>
            </a:lvl1pPr>
            <a:lvl2pPr marL="557213" indent="-214313" eaLnBrk="0" hangingPunct="0">
              <a:defRPr sz="2100">
                <a:solidFill>
                  <a:schemeClr val="tx1"/>
                </a:solidFill>
                <a:latin typeface="Times New Roman" panose="02020603050405020304" pitchFamily="18" charset="0"/>
                <a:cs typeface="Times New Roman (Hebrew)" pitchFamily="26" charset="0"/>
              </a:defRPr>
            </a:lvl2pPr>
            <a:lvl3pPr marL="857250" indent="-171450" eaLnBrk="0" hangingPunct="0">
              <a:defRPr sz="2100">
                <a:solidFill>
                  <a:schemeClr val="tx1"/>
                </a:solidFill>
                <a:latin typeface="Times New Roman" panose="02020603050405020304" pitchFamily="18" charset="0"/>
                <a:cs typeface="Times New Roman (Hebrew)" pitchFamily="26" charset="0"/>
              </a:defRPr>
            </a:lvl3pPr>
            <a:lvl4pPr marL="1200150" indent="-171450" eaLnBrk="0" hangingPunct="0">
              <a:defRPr sz="2100">
                <a:solidFill>
                  <a:schemeClr val="tx1"/>
                </a:solidFill>
                <a:latin typeface="Times New Roman" panose="02020603050405020304" pitchFamily="18" charset="0"/>
                <a:cs typeface="Times New Roman (Hebrew)" pitchFamily="26" charset="0"/>
              </a:defRPr>
            </a:lvl4pPr>
            <a:lvl5pPr marL="1543050" indent="-171450" eaLnBrk="0" hangingPunct="0">
              <a:defRPr sz="2100">
                <a:solidFill>
                  <a:schemeClr val="tx1"/>
                </a:solidFill>
                <a:latin typeface="Times New Roman" panose="02020603050405020304" pitchFamily="18" charset="0"/>
                <a:cs typeface="Times New Roman (Hebrew)" pitchFamily="26" charset="0"/>
              </a:defRPr>
            </a:lvl5pPr>
            <a:lvl6pPr marL="18859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6pPr>
            <a:lvl7pPr marL="22288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7pPr>
            <a:lvl8pPr marL="25717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8pPr>
            <a:lvl9pPr marL="29146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9pPr>
          </a:lstStyle>
          <a:p>
            <a:pPr eaLnBrk="1" hangingPunct="1"/>
            <a:fld id="{3793B9B1-4594-4373-ABF4-EF502232DD1A}" type="slidenum">
              <a:rPr lang="en-US" altLang="de-DE" sz="1050"/>
              <a:pPr eaLnBrk="1" hangingPunct="1"/>
              <a:t>201</a:t>
            </a:fld>
            <a:endParaRPr lang="en-US" altLang="de-DE" sz="1050"/>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689511999"/>
      </p:ext>
    </p:extLst>
  </p:cSld>
  <p:clrMapOvr>
    <a:masterClrMapping/>
  </p:clrMapOvr>
  <p:timing>
    <p:tnLst>
      <p:par>
        <p:cTn id="1" dur="indefinite" restart="never" nodeType="tmRoot"/>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457200" y="457200"/>
            <a:ext cx="8229600" cy="838200"/>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r>
              <a:rPr lang="en-US" altLang="de-DE"/>
              <a:t>Handling system calls</a:t>
            </a:r>
          </a:p>
        </p:txBody>
      </p:sp>
      <p:sp>
        <p:nvSpPr>
          <p:cNvPr id="73731" name="Rectangle 3"/>
          <p:cNvSpPr>
            <a:spLocks noGrp="1" noChangeArrowheads="1"/>
          </p:cNvSpPr>
          <p:nvPr>
            <p:ph type="body" idx="1"/>
          </p:nvPr>
        </p:nvSpPr>
        <p:spPr>
          <a:xfrm>
            <a:off x="564844" y="1600200"/>
            <a:ext cx="7817155" cy="4876800"/>
          </a:xfrm>
        </p:spPr>
        <p:txBody>
          <a:bodyPr vert="horz">
            <a:normAutofit/>
          </a:bodyPr>
          <a:lstStyle/>
          <a:p>
            <a:r>
              <a:rPr lang="en-US" altLang="de-DE" sz="2800" dirty="0"/>
              <a:t>An application executes a special trap (</a:t>
            </a:r>
            <a:r>
              <a:rPr lang="en-US" altLang="de-DE" sz="2800" dirty="0" err="1"/>
              <a:t>syscall</a:t>
            </a:r>
            <a:r>
              <a:rPr lang="en-US" altLang="de-DE" sz="2800" dirty="0"/>
              <a:t>) instruction</a:t>
            </a:r>
          </a:p>
          <a:p>
            <a:pPr lvl="1"/>
            <a:r>
              <a:rPr lang="en-US" altLang="de-DE" sz="2600" dirty="0"/>
              <a:t>Causes the CPU to enter kernel mode and set PC to a special system entry point (gate routine)</a:t>
            </a:r>
          </a:p>
          <a:p>
            <a:r>
              <a:rPr lang="en-US" altLang="de-DE" sz="2800" dirty="0"/>
              <a:t>The gate routine address is typically stored in a predefined interrupt vector entry</a:t>
            </a:r>
          </a:p>
          <a:p>
            <a:pPr lvl="1"/>
            <a:r>
              <a:rPr lang="en-US" altLang="de-DE" sz="2600" dirty="0"/>
              <a:t>Intel architecture: </a:t>
            </a:r>
            <a:r>
              <a:rPr lang="en-US" altLang="de-DE" sz="2600" dirty="0" err="1"/>
              <a:t>int</a:t>
            </a:r>
            <a:r>
              <a:rPr lang="en-US" altLang="de-DE" sz="2600" dirty="0"/>
              <a:t>[80]</a:t>
            </a:r>
          </a:p>
          <a:p>
            <a:pPr lvl="1"/>
            <a:r>
              <a:rPr lang="en-US" altLang="de-DE" sz="2600" dirty="0"/>
              <a:t>A single entry serves all system calls (why?)</a:t>
            </a:r>
          </a:p>
        </p:txBody>
      </p:sp>
      <p:sp>
        <p:nvSpPr>
          <p:cNvPr id="73732"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Times New Roman" panose="02020603050405020304" pitchFamily="18" charset="0"/>
                <a:cs typeface="Times New Roman (Hebrew)" pitchFamily="26" charset="0"/>
              </a:defRPr>
            </a:lvl1pPr>
            <a:lvl2pPr marL="557213" indent="-214313" eaLnBrk="0" hangingPunct="0">
              <a:defRPr sz="2100">
                <a:solidFill>
                  <a:schemeClr val="tx1"/>
                </a:solidFill>
                <a:latin typeface="Times New Roman" panose="02020603050405020304" pitchFamily="18" charset="0"/>
                <a:cs typeface="Times New Roman (Hebrew)" pitchFamily="26" charset="0"/>
              </a:defRPr>
            </a:lvl2pPr>
            <a:lvl3pPr marL="857250" indent="-171450" eaLnBrk="0" hangingPunct="0">
              <a:defRPr sz="2100">
                <a:solidFill>
                  <a:schemeClr val="tx1"/>
                </a:solidFill>
                <a:latin typeface="Times New Roman" panose="02020603050405020304" pitchFamily="18" charset="0"/>
                <a:cs typeface="Times New Roman (Hebrew)" pitchFamily="26" charset="0"/>
              </a:defRPr>
            </a:lvl3pPr>
            <a:lvl4pPr marL="1200150" indent="-171450" eaLnBrk="0" hangingPunct="0">
              <a:defRPr sz="2100">
                <a:solidFill>
                  <a:schemeClr val="tx1"/>
                </a:solidFill>
                <a:latin typeface="Times New Roman" panose="02020603050405020304" pitchFamily="18" charset="0"/>
                <a:cs typeface="Times New Roman (Hebrew)" pitchFamily="26" charset="0"/>
              </a:defRPr>
            </a:lvl4pPr>
            <a:lvl5pPr marL="1543050" indent="-171450" eaLnBrk="0" hangingPunct="0">
              <a:defRPr sz="2100">
                <a:solidFill>
                  <a:schemeClr val="tx1"/>
                </a:solidFill>
                <a:latin typeface="Times New Roman" panose="02020603050405020304" pitchFamily="18" charset="0"/>
                <a:cs typeface="Times New Roman (Hebrew)" pitchFamily="26" charset="0"/>
              </a:defRPr>
            </a:lvl5pPr>
            <a:lvl6pPr marL="18859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6pPr>
            <a:lvl7pPr marL="22288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7pPr>
            <a:lvl8pPr marL="25717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8pPr>
            <a:lvl9pPr marL="29146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9pPr>
          </a:lstStyle>
          <a:p>
            <a:pPr eaLnBrk="1" hangingPunct="1"/>
            <a:fld id="{9D4C1E7C-F56F-4E66-80FA-30A09C6271E1}" type="slidenum">
              <a:rPr lang="en-US" altLang="de-DE" sz="1050"/>
              <a:pPr eaLnBrk="1" hangingPunct="1"/>
              <a:t>202</a:t>
            </a:fld>
            <a:endParaRPr lang="en-US" altLang="de-DE" sz="1050"/>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888861568"/>
      </p:ext>
    </p:extLst>
  </p:cSld>
  <p:clrMapOvr>
    <a:masterClrMapping/>
  </p:clrMapOvr>
  <p:timing>
    <p:tnLst>
      <p:par>
        <p:cTn id="1" dur="indefinite" restart="never" nodeType="tmRoot"/>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2590800" y="432198"/>
            <a:ext cx="4414838" cy="820340"/>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altLang="de-DE" sz="3200">
                <a:solidFill>
                  <a:schemeClr val="tx1"/>
                </a:solidFill>
                <a:latin typeface="Times New Roman" panose="02020603050405020304" pitchFamily="18" charset="0"/>
                <a:cs typeface="Times New Roman" panose="02020603050405020304" pitchFamily="18" charset="0"/>
              </a:rPr>
              <a:t>An example</a:t>
            </a:r>
          </a:p>
        </p:txBody>
      </p:sp>
      <p:sp>
        <p:nvSpPr>
          <p:cNvPr id="74755" name="Text Box 4"/>
          <p:cNvSpPr txBox="1">
            <a:spLocks noChangeArrowheads="1"/>
          </p:cNvSpPr>
          <p:nvPr/>
        </p:nvSpPr>
        <p:spPr bwMode="auto">
          <a:xfrm>
            <a:off x="1981201" y="1871662"/>
            <a:ext cx="4591050" cy="3231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a:solidFill>
                  <a:schemeClr val="tx1"/>
                </a:solidFill>
                <a:latin typeface="Times New Roman" panose="02020603050405020304" pitchFamily="18" charset="0"/>
                <a:cs typeface="Times New Roman (Hebrew)" pitchFamily="26" charset="0"/>
              </a:defRPr>
            </a:lvl1pPr>
            <a:lvl2pPr marL="742950" indent="-285750" eaLnBrk="0" hangingPunct="0">
              <a:defRPr sz="2800">
                <a:solidFill>
                  <a:schemeClr val="tx1"/>
                </a:solidFill>
                <a:latin typeface="Times New Roman" panose="02020603050405020304" pitchFamily="18" charset="0"/>
                <a:cs typeface="Times New Roman (Hebrew)" pitchFamily="26" charset="0"/>
              </a:defRPr>
            </a:lvl2pPr>
            <a:lvl3pPr marL="1143000" indent="-228600" eaLnBrk="0" hangingPunct="0">
              <a:defRPr sz="2800">
                <a:solidFill>
                  <a:schemeClr val="tx1"/>
                </a:solidFill>
                <a:latin typeface="Times New Roman" panose="02020603050405020304" pitchFamily="18" charset="0"/>
                <a:cs typeface="Times New Roman (Hebrew)" pitchFamily="26" charset="0"/>
              </a:defRPr>
            </a:lvl3pPr>
            <a:lvl4pPr marL="1600200" indent="-228600" eaLnBrk="0" hangingPunct="0">
              <a:defRPr sz="2800">
                <a:solidFill>
                  <a:schemeClr val="tx1"/>
                </a:solidFill>
                <a:latin typeface="Times New Roman" panose="02020603050405020304" pitchFamily="18" charset="0"/>
                <a:cs typeface="Times New Roman (Hebrew)" pitchFamily="26" charset="0"/>
              </a:defRPr>
            </a:lvl4pPr>
            <a:lvl5pPr marL="2057400" indent="-228600" eaLnBrk="0" hangingPunct="0">
              <a:defRPr sz="2800">
                <a:solidFill>
                  <a:schemeClr val="tx1"/>
                </a:solidFill>
                <a:latin typeface="Times New Roman" panose="02020603050405020304" pitchFamily="18" charset="0"/>
                <a:cs typeface="Times New Roman (Hebrew)" pitchFamily="26"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9pPr>
          </a:lstStyle>
          <a:p>
            <a:pPr eaLnBrk="1" hangingPunct="1"/>
            <a:r>
              <a:rPr lang="en-US" altLang="de-DE" sz="1200" b="1" dirty="0"/>
              <a:t>open(“/</a:t>
            </a:r>
            <a:r>
              <a:rPr lang="en-US" altLang="de-DE" sz="1200" b="1" dirty="0" err="1"/>
              <a:t>tmp</a:t>
            </a:r>
            <a:r>
              <a:rPr lang="en-US" altLang="de-DE" sz="1200" b="1" dirty="0"/>
              <a:t>/foo”):</a:t>
            </a:r>
          </a:p>
          <a:p>
            <a:pPr eaLnBrk="1" hangingPunct="1"/>
            <a:r>
              <a:rPr lang="en-US" altLang="de-DE" sz="1200" b="1" dirty="0"/>
              <a:t>    </a:t>
            </a:r>
            <a:endParaRPr lang="tr-TR" altLang="de-DE" sz="1200" b="1" dirty="0"/>
          </a:p>
          <a:p>
            <a:pPr eaLnBrk="1" hangingPunct="1"/>
            <a:r>
              <a:rPr lang="en-US" altLang="de-DE" sz="1200" b="1" dirty="0"/>
              <a:t>store the system call number and the parameters in a </a:t>
            </a:r>
          </a:p>
          <a:p>
            <a:pPr eaLnBrk="1" hangingPunct="1"/>
            <a:r>
              <a:rPr lang="en-US" altLang="de-DE" sz="1200" b="1" dirty="0"/>
              <a:t>    predefined kernel memory location;</a:t>
            </a:r>
          </a:p>
          <a:p>
            <a:pPr eaLnBrk="1" hangingPunct="1"/>
            <a:r>
              <a:rPr lang="en-US" altLang="de-DE" sz="1200" b="1" dirty="0"/>
              <a:t>    </a:t>
            </a:r>
            <a:r>
              <a:rPr lang="en-US" altLang="de-DE" sz="1200" b="1" i="1" dirty="0"/>
              <a:t>trap()</a:t>
            </a:r>
            <a:r>
              <a:rPr lang="en-US" altLang="de-DE" sz="1200" b="1" dirty="0"/>
              <a:t>;</a:t>
            </a:r>
          </a:p>
          <a:p>
            <a:pPr eaLnBrk="1" hangingPunct="1"/>
            <a:r>
              <a:rPr lang="en-US" altLang="de-DE" sz="1200" b="1" dirty="0"/>
              <a:t>    retrieve the response from a predefined kernel </a:t>
            </a:r>
          </a:p>
          <a:p>
            <a:pPr eaLnBrk="1" hangingPunct="1"/>
            <a:r>
              <a:rPr lang="en-US" altLang="de-DE" sz="1200" b="1" dirty="0"/>
              <a:t>    memory location;</a:t>
            </a:r>
          </a:p>
          <a:p>
            <a:pPr eaLnBrk="1" hangingPunct="1"/>
            <a:r>
              <a:rPr lang="en-US" altLang="de-DE" sz="1200" b="1" dirty="0"/>
              <a:t>    return the response to the calling application;</a:t>
            </a:r>
          </a:p>
          <a:p>
            <a:pPr eaLnBrk="1" hangingPunct="1"/>
            <a:endParaRPr lang="en-US" altLang="de-DE" sz="1200" b="1" dirty="0"/>
          </a:p>
          <a:p>
            <a:pPr eaLnBrk="1" hangingPunct="1"/>
            <a:r>
              <a:rPr lang="en-US" altLang="de-DE" sz="1200" b="1" i="1" dirty="0"/>
              <a:t>trap()</a:t>
            </a:r>
            <a:r>
              <a:rPr lang="en-US" altLang="de-DE" sz="1200" b="1" dirty="0"/>
              <a:t>:</a:t>
            </a:r>
          </a:p>
          <a:p>
            <a:pPr eaLnBrk="1" hangingPunct="1"/>
            <a:r>
              <a:rPr lang="en-US" altLang="de-DE" sz="1200" b="1" dirty="0"/>
              <a:t>jump &amp;</a:t>
            </a:r>
            <a:r>
              <a:rPr lang="en-US" altLang="de-DE" sz="1200" b="1" dirty="0" err="1"/>
              <a:t>int</a:t>
            </a:r>
            <a:r>
              <a:rPr lang="en-US" altLang="de-DE" sz="1200" b="1" dirty="0"/>
              <a:t>[80];  // transfer control to the gate routine</a:t>
            </a:r>
          </a:p>
          <a:p>
            <a:pPr eaLnBrk="1" hangingPunct="1"/>
            <a:endParaRPr lang="en-US" altLang="de-DE" sz="1200" b="1" dirty="0"/>
          </a:p>
          <a:p>
            <a:pPr eaLnBrk="1" hangingPunct="1"/>
            <a:r>
              <a:rPr lang="en-US" altLang="de-DE" sz="1200" b="1" dirty="0"/>
              <a:t>Gate routine:</a:t>
            </a:r>
          </a:p>
          <a:p>
            <a:pPr eaLnBrk="1" hangingPunct="1"/>
            <a:r>
              <a:rPr lang="en-US" altLang="de-DE" sz="1200" b="1" dirty="0"/>
              <a:t>	switch(</a:t>
            </a:r>
            <a:r>
              <a:rPr lang="en-US" altLang="de-DE" sz="1200" b="1" dirty="0" err="1"/>
              <a:t>sys_call_num</a:t>
            </a:r>
            <a:r>
              <a:rPr lang="en-US" altLang="de-DE" sz="1200" b="1" dirty="0"/>
              <a:t>) </a:t>
            </a:r>
            <a:endParaRPr lang="tr-TR" altLang="de-DE" sz="1200" b="1" dirty="0"/>
          </a:p>
          <a:p>
            <a:pPr eaLnBrk="1" hangingPunct="1"/>
            <a:r>
              <a:rPr lang="tr-TR" altLang="de-DE" sz="1200" b="1" dirty="0"/>
              <a:t>	</a:t>
            </a:r>
            <a:r>
              <a:rPr lang="en-US" altLang="de-DE" sz="1200" b="1" dirty="0"/>
              <a:t>{</a:t>
            </a:r>
          </a:p>
          <a:p>
            <a:pPr eaLnBrk="1" hangingPunct="1"/>
            <a:r>
              <a:rPr lang="en-US" altLang="de-DE" sz="1200" b="1" dirty="0"/>
              <a:t>	</a:t>
            </a:r>
            <a:r>
              <a:rPr lang="tr-TR" altLang="de-DE" sz="1200" b="1" dirty="0"/>
              <a:t>     </a:t>
            </a:r>
            <a:r>
              <a:rPr lang="en-US" altLang="de-DE" sz="1200" b="1" dirty="0"/>
              <a:t>case OPEN: …</a:t>
            </a:r>
          </a:p>
          <a:p>
            <a:pPr eaLnBrk="1" hangingPunct="1"/>
            <a:r>
              <a:rPr lang="en-US" altLang="de-DE" sz="1200" b="1" dirty="0"/>
              <a:t>	}</a:t>
            </a:r>
          </a:p>
        </p:txBody>
      </p:sp>
      <p:sp>
        <p:nvSpPr>
          <p:cNvPr id="74756" name="Text Box 5"/>
          <p:cNvSpPr txBox="1">
            <a:spLocks noChangeArrowheads="1"/>
          </p:cNvSpPr>
          <p:nvPr/>
        </p:nvSpPr>
        <p:spPr bwMode="auto">
          <a:xfrm>
            <a:off x="1001399" y="2309813"/>
            <a:ext cx="729687"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cs typeface="Times New Roman (Hebrew)" pitchFamily="26" charset="0"/>
              </a:defRPr>
            </a:lvl1pPr>
            <a:lvl2pPr marL="742950" indent="-285750" eaLnBrk="0" hangingPunct="0">
              <a:defRPr sz="2800">
                <a:solidFill>
                  <a:schemeClr val="tx1"/>
                </a:solidFill>
                <a:latin typeface="Times New Roman" panose="02020603050405020304" pitchFamily="18" charset="0"/>
                <a:cs typeface="Times New Roman (Hebrew)" pitchFamily="26" charset="0"/>
              </a:defRPr>
            </a:lvl2pPr>
            <a:lvl3pPr marL="1143000" indent="-228600" eaLnBrk="0" hangingPunct="0">
              <a:defRPr sz="2800">
                <a:solidFill>
                  <a:schemeClr val="tx1"/>
                </a:solidFill>
                <a:latin typeface="Times New Roman" panose="02020603050405020304" pitchFamily="18" charset="0"/>
                <a:cs typeface="Times New Roman (Hebrew)" pitchFamily="26" charset="0"/>
              </a:defRPr>
            </a:lvl3pPr>
            <a:lvl4pPr marL="1600200" indent="-228600" eaLnBrk="0" hangingPunct="0">
              <a:defRPr sz="2800">
                <a:solidFill>
                  <a:schemeClr val="tx1"/>
                </a:solidFill>
                <a:latin typeface="Times New Roman" panose="02020603050405020304" pitchFamily="18" charset="0"/>
                <a:cs typeface="Times New Roman (Hebrew)" pitchFamily="26" charset="0"/>
              </a:defRPr>
            </a:lvl4pPr>
            <a:lvl5pPr marL="2057400" indent="-228600" eaLnBrk="0" hangingPunct="0">
              <a:defRPr sz="2800">
                <a:solidFill>
                  <a:schemeClr val="tx1"/>
                </a:solidFill>
                <a:latin typeface="Times New Roman" panose="02020603050405020304" pitchFamily="18" charset="0"/>
                <a:cs typeface="Times New Roman (Hebrew)" pitchFamily="26"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9pPr>
          </a:lstStyle>
          <a:p>
            <a:pPr algn="ctr" rtl="1" eaLnBrk="1" hangingPunct="1"/>
            <a:r>
              <a:rPr lang="en-US" altLang="de-DE" sz="1500" dirty="0">
                <a:solidFill>
                  <a:srgbClr val="CC3300"/>
                </a:solidFill>
              </a:rPr>
              <a:t>USER:</a:t>
            </a:r>
          </a:p>
        </p:txBody>
      </p:sp>
      <p:sp>
        <p:nvSpPr>
          <p:cNvPr id="74757" name="Text Box 7"/>
          <p:cNvSpPr txBox="1">
            <a:spLocks noChangeArrowheads="1"/>
          </p:cNvSpPr>
          <p:nvPr/>
        </p:nvSpPr>
        <p:spPr bwMode="auto">
          <a:xfrm>
            <a:off x="914400" y="4054079"/>
            <a:ext cx="10668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a:solidFill>
                  <a:schemeClr val="tx1"/>
                </a:solidFill>
                <a:latin typeface="Times New Roman" panose="02020603050405020304" pitchFamily="18" charset="0"/>
                <a:cs typeface="Times New Roman (Hebrew)" pitchFamily="26" charset="0"/>
              </a:defRPr>
            </a:lvl1pPr>
            <a:lvl2pPr marL="742950" indent="-285750" eaLnBrk="0" hangingPunct="0">
              <a:defRPr sz="2800">
                <a:solidFill>
                  <a:schemeClr val="tx1"/>
                </a:solidFill>
                <a:latin typeface="Times New Roman" panose="02020603050405020304" pitchFamily="18" charset="0"/>
                <a:cs typeface="Times New Roman (Hebrew)" pitchFamily="26" charset="0"/>
              </a:defRPr>
            </a:lvl2pPr>
            <a:lvl3pPr marL="1143000" indent="-228600" eaLnBrk="0" hangingPunct="0">
              <a:defRPr sz="2800">
                <a:solidFill>
                  <a:schemeClr val="tx1"/>
                </a:solidFill>
                <a:latin typeface="Times New Roman" panose="02020603050405020304" pitchFamily="18" charset="0"/>
                <a:cs typeface="Times New Roman (Hebrew)" pitchFamily="26" charset="0"/>
              </a:defRPr>
            </a:lvl3pPr>
            <a:lvl4pPr marL="1600200" indent="-228600" eaLnBrk="0" hangingPunct="0">
              <a:defRPr sz="2800">
                <a:solidFill>
                  <a:schemeClr val="tx1"/>
                </a:solidFill>
                <a:latin typeface="Times New Roman" panose="02020603050405020304" pitchFamily="18" charset="0"/>
                <a:cs typeface="Times New Roman (Hebrew)" pitchFamily="26" charset="0"/>
              </a:defRPr>
            </a:lvl4pPr>
            <a:lvl5pPr marL="2057400" indent="-228600" eaLnBrk="0" hangingPunct="0">
              <a:defRPr sz="2800">
                <a:solidFill>
                  <a:schemeClr val="tx1"/>
                </a:solidFill>
                <a:latin typeface="Times New Roman" panose="02020603050405020304" pitchFamily="18" charset="0"/>
                <a:cs typeface="Times New Roman (Hebrew)" pitchFamily="26"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cs typeface="Times New Roman (Hebrew)" pitchFamily="26" charset="0"/>
              </a:defRPr>
            </a:lvl9pPr>
          </a:lstStyle>
          <a:p>
            <a:pPr algn="ctr" rtl="1" eaLnBrk="1" hangingPunct="1"/>
            <a:r>
              <a:rPr lang="en-US" altLang="de-DE" sz="1500">
                <a:solidFill>
                  <a:srgbClr val="CC3300"/>
                </a:solidFill>
              </a:rPr>
              <a:t>KERNEL</a:t>
            </a:r>
            <a:r>
              <a:rPr lang="tr-TR" altLang="de-DE" sz="1500">
                <a:solidFill>
                  <a:srgbClr val="CC3300"/>
                </a:solidFill>
              </a:rPr>
              <a:t>:</a:t>
            </a:r>
            <a:endParaRPr lang="en-US" altLang="de-DE" sz="1800">
              <a:solidFill>
                <a:srgbClr val="CC3300"/>
              </a:solidFill>
            </a:endParaRPr>
          </a:p>
        </p:txBody>
      </p:sp>
      <p:sp>
        <p:nvSpPr>
          <p:cNvPr id="74758"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Times New Roman" panose="02020603050405020304" pitchFamily="18" charset="0"/>
                <a:cs typeface="Times New Roman (Hebrew)" pitchFamily="26" charset="0"/>
              </a:defRPr>
            </a:lvl1pPr>
            <a:lvl2pPr marL="557213" indent="-214313" eaLnBrk="0" hangingPunct="0">
              <a:defRPr sz="2100">
                <a:solidFill>
                  <a:schemeClr val="tx1"/>
                </a:solidFill>
                <a:latin typeface="Times New Roman" panose="02020603050405020304" pitchFamily="18" charset="0"/>
                <a:cs typeface="Times New Roman (Hebrew)" pitchFamily="26" charset="0"/>
              </a:defRPr>
            </a:lvl2pPr>
            <a:lvl3pPr marL="857250" indent="-171450" eaLnBrk="0" hangingPunct="0">
              <a:defRPr sz="2100">
                <a:solidFill>
                  <a:schemeClr val="tx1"/>
                </a:solidFill>
                <a:latin typeface="Times New Roman" panose="02020603050405020304" pitchFamily="18" charset="0"/>
                <a:cs typeface="Times New Roman (Hebrew)" pitchFamily="26" charset="0"/>
              </a:defRPr>
            </a:lvl3pPr>
            <a:lvl4pPr marL="1200150" indent="-171450" eaLnBrk="0" hangingPunct="0">
              <a:defRPr sz="2100">
                <a:solidFill>
                  <a:schemeClr val="tx1"/>
                </a:solidFill>
                <a:latin typeface="Times New Roman" panose="02020603050405020304" pitchFamily="18" charset="0"/>
                <a:cs typeface="Times New Roman (Hebrew)" pitchFamily="26" charset="0"/>
              </a:defRPr>
            </a:lvl4pPr>
            <a:lvl5pPr marL="1543050" indent="-171450" eaLnBrk="0" hangingPunct="0">
              <a:defRPr sz="2100">
                <a:solidFill>
                  <a:schemeClr val="tx1"/>
                </a:solidFill>
                <a:latin typeface="Times New Roman" panose="02020603050405020304" pitchFamily="18" charset="0"/>
                <a:cs typeface="Times New Roman (Hebrew)" pitchFamily="26" charset="0"/>
              </a:defRPr>
            </a:lvl5pPr>
            <a:lvl6pPr marL="18859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6pPr>
            <a:lvl7pPr marL="22288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7pPr>
            <a:lvl8pPr marL="25717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8pPr>
            <a:lvl9pPr marL="29146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9pPr>
          </a:lstStyle>
          <a:p>
            <a:pPr eaLnBrk="1" hangingPunct="1"/>
            <a:fld id="{7450AD55-A210-442D-A776-EBA285397764}" type="slidenum">
              <a:rPr lang="en-US" altLang="de-DE" sz="1050"/>
              <a:pPr eaLnBrk="1" hangingPunct="1"/>
              <a:t>203</a:t>
            </a:fld>
            <a:endParaRPr lang="en-US" altLang="de-DE" sz="1050"/>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835313446"/>
      </p:ext>
    </p:extLst>
  </p:cSld>
  <p:clrMapOvr>
    <a:masterClrMapping/>
  </p:clrMapOvr>
  <p:timing>
    <p:tnLst>
      <p:par>
        <p:cTn id="1" dur="indefinite" restart="never" nodeType="tmRoot"/>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457200" y="457200"/>
            <a:ext cx="8229600" cy="838200"/>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r>
              <a:rPr lang="en-US" altLang="de-DE"/>
              <a:t>Other hardware support</a:t>
            </a:r>
          </a:p>
        </p:txBody>
      </p:sp>
      <p:sp>
        <p:nvSpPr>
          <p:cNvPr id="75779" name="Rectangle 3"/>
          <p:cNvSpPr>
            <a:spLocks noGrp="1" noChangeArrowheads="1"/>
          </p:cNvSpPr>
          <p:nvPr>
            <p:ph type="body" idx="1"/>
          </p:nvPr>
        </p:nvSpPr>
        <p:spPr/>
        <p:txBody>
          <a:bodyPr vert="horz">
            <a:normAutofit/>
          </a:bodyPr>
          <a:lstStyle/>
          <a:p>
            <a:r>
              <a:rPr lang="en-US" altLang="de-DE" sz="2800"/>
              <a:t>Memory management unit (MMU): 	</a:t>
            </a:r>
          </a:p>
          <a:p>
            <a:pPr lvl="1"/>
            <a:r>
              <a:rPr lang="en-US" altLang="de-DE" sz="2600"/>
              <a:t>Translating virtual address into a physical address</a:t>
            </a:r>
          </a:p>
          <a:p>
            <a:pPr lvl="1"/>
            <a:r>
              <a:rPr lang="en-US" altLang="de-DE" sz="2600"/>
              <a:t>Support for “used” (“reference”) bit for memory pages</a:t>
            </a:r>
          </a:p>
          <a:p>
            <a:r>
              <a:rPr lang="en-US" altLang="de-DE" sz="2800"/>
              <a:t>Direct memory access (DMA)</a:t>
            </a:r>
          </a:p>
          <a:p>
            <a:pPr lvl="1"/>
            <a:r>
              <a:rPr lang="en-US" altLang="de-DE" sz="2600"/>
              <a:t>Frees the CPU from handling I/O</a:t>
            </a:r>
          </a:p>
        </p:txBody>
      </p:sp>
      <p:sp>
        <p:nvSpPr>
          <p:cNvPr id="75780"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Times New Roman" panose="02020603050405020304" pitchFamily="18" charset="0"/>
                <a:cs typeface="Times New Roman (Hebrew)" pitchFamily="26" charset="0"/>
              </a:defRPr>
            </a:lvl1pPr>
            <a:lvl2pPr marL="557213" indent="-214313" eaLnBrk="0" hangingPunct="0">
              <a:defRPr sz="2100">
                <a:solidFill>
                  <a:schemeClr val="tx1"/>
                </a:solidFill>
                <a:latin typeface="Times New Roman" panose="02020603050405020304" pitchFamily="18" charset="0"/>
                <a:cs typeface="Times New Roman (Hebrew)" pitchFamily="26" charset="0"/>
              </a:defRPr>
            </a:lvl2pPr>
            <a:lvl3pPr marL="857250" indent="-171450" eaLnBrk="0" hangingPunct="0">
              <a:defRPr sz="2100">
                <a:solidFill>
                  <a:schemeClr val="tx1"/>
                </a:solidFill>
                <a:latin typeface="Times New Roman" panose="02020603050405020304" pitchFamily="18" charset="0"/>
                <a:cs typeface="Times New Roman (Hebrew)" pitchFamily="26" charset="0"/>
              </a:defRPr>
            </a:lvl3pPr>
            <a:lvl4pPr marL="1200150" indent="-171450" eaLnBrk="0" hangingPunct="0">
              <a:defRPr sz="2100">
                <a:solidFill>
                  <a:schemeClr val="tx1"/>
                </a:solidFill>
                <a:latin typeface="Times New Roman" panose="02020603050405020304" pitchFamily="18" charset="0"/>
                <a:cs typeface="Times New Roman (Hebrew)" pitchFamily="26" charset="0"/>
              </a:defRPr>
            </a:lvl4pPr>
            <a:lvl5pPr marL="1543050" indent="-171450" eaLnBrk="0" hangingPunct="0">
              <a:defRPr sz="2100">
                <a:solidFill>
                  <a:schemeClr val="tx1"/>
                </a:solidFill>
                <a:latin typeface="Times New Roman" panose="02020603050405020304" pitchFamily="18" charset="0"/>
                <a:cs typeface="Times New Roman (Hebrew)" pitchFamily="26" charset="0"/>
              </a:defRPr>
            </a:lvl5pPr>
            <a:lvl6pPr marL="18859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6pPr>
            <a:lvl7pPr marL="22288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7pPr>
            <a:lvl8pPr marL="25717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8pPr>
            <a:lvl9pPr marL="2914650" indent="-171450" eaLnBrk="0" fontAlgn="base" hangingPunct="0">
              <a:spcBef>
                <a:spcPct val="0"/>
              </a:spcBef>
              <a:spcAft>
                <a:spcPct val="0"/>
              </a:spcAft>
              <a:defRPr sz="2100">
                <a:solidFill>
                  <a:schemeClr val="tx1"/>
                </a:solidFill>
                <a:latin typeface="Times New Roman" panose="02020603050405020304" pitchFamily="18" charset="0"/>
                <a:cs typeface="Times New Roman (Hebrew)" pitchFamily="26" charset="0"/>
              </a:defRPr>
            </a:lvl9pPr>
          </a:lstStyle>
          <a:p>
            <a:pPr eaLnBrk="1" hangingPunct="1"/>
            <a:fld id="{CD055C0A-40D1-4254-94DA-428F401BA57D}" type="slidenum">
              <a:rPr lang="en-US" altLang="de-DE" sz="1050"/>
              <a:pPr eaLnBrk="1" hangingPunct="1"/>
              <a:t>204</a:t>
            </a:fld>
            <a:endParaRPr lang="en-US" altLang="de-DE" sz="1050"/>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503921744"/>
      </p:ext>
    </p:extLst>
  </p:cSld>
  <p:clrMapOvr>
    <a:masterClrMapping/>
  </p:clrMapOvr>
  <p:timing>
    <p:tnLst>
      <p:par>
        <p:cTn id="1" dur="indefinite" restart="never" nodeType="tmRoot"/>
      </p:par>
    </p:tn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ata:image/jpeg;base64,/9j/4AAQSkZJRgABAQAAAQABAAD/2wCEAAkGBxQSEhUUEhQWFRUUGBUUFBUXFBQXFBcYFBcXFhQUFBUYHCggGBolHBQUITEhJSkrLi4uFx8zODMsNygtLisBCgoKDgwOFxAQFywcHCQsLCwsLCwsLCwsLCwsLCwsLCwsLCwsLCwsLCwsLCwsLCwsLCw3LCwsLDcsLCssLCwrLP/AABEIAMIBAwMBIgACEQEDEQH/xAAcAAABBQEBAQAAAAAAAAAAAAACAAEDBAUGBwj/xAA+EAABAwIEAwYFAwMBBwUAAAABAAIRAyEEMUFRBRJhBiJxgZGhBxMUsfAywdFS4fFCFSNicqKy0kNTc4KS/8QAGAEBAQEBAQAAAAAAAAAAAAAAAAECAwT/xAAeEQEBAQACAwEBAQAAAAAAAAAAARECIRIxQQNhUf/aAAwDAQACEQMRAD8A8YhOGqRjFMykiq3In5FcFFF8hBQ5E4Yr/wBMiFBBQ+WnFMrQOGTiggz/AJacU1oHDovplRXwgM3W9hsPIWbSpXyXRcHbJE5Lcms1kcU4U7lK5BzYXueH4SKjIiZXk3afhhoYipTOhkeBuFOUSe2RTClbTTUm3WgaGV1huKPy0TaSvMoqUYdBniki+StP6VL6fZUZgopxQWn9NZMKCDO+Sn+StUYZOMOFcGQaSjcxa76Cp4imiKJCSOoFGgdOEwTygJIFNKeUEzaiSjCSqBpK9TAWGHKQPKwut9oG6MkdP5XPteTurdDCOOZhFaoc3dG1k5Kth6TW3zPVaHD63e3GyS7Ws6WWYEuAuNkI4f16eK1KYOuee1tEeJcCBpBvvH8rv4Ry8rrKp8Ok5xomOCjXoVpNtJGkXM+CaqDEx+rO/mp4w2qX0wDcu8DnOm0KxgnFhnOMx0Rh2156fm6EZxl16+auYbro+GdpflmHMkZZrkO1FI4vEPrZB0ADYCyvPve0npsgqEnRL2OebwA583srdPhsC5nyWoBFictkjczFlnxi6zfooUhw1slbqCDbwRNM5p4w1TNGw6IPl9FdcRl6eaCmzO/v9ksXVZtMaqSjh+YiPRG2ln+6OnTg3+6SJqvXIpkh4g7EKP6ppsSIXqmE4Jh+IYRvOzvNHKXZOBGoXm/ar4fYjCkupzUp9P1DxGqXjfief+s2pXZlKoYms1ZTyRY2UZcuetLb6gUReFC1spcqaJuYKWkzmyVRXcA7NCpPpuqX06tISqiAYcpKwElU1HxbhsN+Y3T9Q8dVkALrKwmk8btPtdcqFmrF7BsAE6lWwVBhMvBTLNdIMKxg3w4KsCpKboIUiunZVOWwPhlnbQKUsImbgZHKzj9rj1VXB4gR+mJAkAWdJm855K1aI6EC2ezb5Zar1S9OGYrcudv72mUmGLDx8SLWPqjaBBgwYIgztf3HuirZDcWA1iJnL8lBGXQO9I+3hHomYJGU/sjcYAzNjkRBMz+490hY5i0/hQR8hsDr4+qRZ4zpmjfUkxAJAzk76goA4gTMddFFRHxnon58h7RqlykXIiRnbW/lZSBstA5RMEk3ncz4BAIjO0nr9wo3GOqMicotkNfsipN387bII4kZXSaJifP/ACjg+O0ZFA9w8/GVATyBeBc/ZNSHuctUA3t0H8ouY3ymM/7oO7+HPEeWq6i4/rEgHQhd7WpB1iJXi3CcYaNRtQWc0g31jML2mnXDmtcMntDh53Wk/jyX4qdiw0fU0G//ACNA/wCoALyhzIN19Q9oGh9B4ORaR7L5nx9OHuBEQSIWOc+rx66REWULlM02UTwuTYFJQfBUaSDbBsmUGDqS2NlYC0ydoSThOqi/Q2XM1Ww4jYke66GibrG4tTiq7c3MdVL6X6bCHNXAqGGdBV1pWK3BtKOVGEQUVv8ACQXN1gZxJgeG8wr5JbGsXPnOe/4Fk8HdJ2/vlaVrtgcsGx8g2AIcbX1J6lenhenPlOwERfTwgGBcN2Kb5YFjYmcs5G/3UlWeUGJuBOU7W8vdV6pMyOaD6xlPU5LTImmDB0TtYAbxfb1THu9dTY6wS2Z8PwpqzhDiWwM2t0GY1M265qCF+M70UwSZgCOtgBmbwtrBdk+IVRagQDq/laPR1/ZV/h9h/mcQw+sPL3f/AFaTPqAvoAhY1ucdeJu7AcQaJ5GHWBUb6LF4jw3E4afqcO9oNueO7Jy7wtsvoQqjx6uGYas4gENpvdBAIs0nI5pq3i+faVRpg80HWf48U7Wm5C73sn2Cw+KwLH1Q5lV5eedjtA4hvdIiICav8J6gPcxQI05mOBHobq6zlcGW92bwLmT6KPnz5fIWPqvQ8L8JJI+diSRqGMv6uJ+y5P4icCo4HENp0C6Pltc7mdJkkj9lNMZdNw2F8pugpxNj4W26pw202Nh5SEwYSRl6fmiqJKcH9U+Izleq9huICrhg3WkeTrym4PrK8lvOdj/HRdf8POI8mJFMmG1GlvSTcX9vNWJXf44S3oF4L2/wHy8S50Q2p3h+6+garJBAiL2K81+JnC+ak50GWXGWevsrZssTcseQApPCZ4Tk2XndURTJymQWcFUh3itJYrStei+QCrEqVpTpNCS0iekbqhxxnfad238R/kK80qHjVPutd1IU+J9ZVMwVeaVRVuiVluJgiDkARArLUXuH1SHWOa6R1KRAv4xIiJMnMXnz6rk6LoIXVM71MHM53tY2bAFjn7Bdvz9Mcx08iCdzzT/qINj0z8UzaVtshJ70dfZAWESIgCx1m0i4Q1QbNGR9xAOWg/YrowH5wu2CC6Z00yB8TPkFBjT3XOkXmBHhl6lT8tsid7ZAXm9ie9HkFSxryGRJgxnpGUeql9DqvhMGtxjnvcGtp0XGXEAS5zBr0lelYrtzgWGDXa45d0Odl/yhcH8K+ztDEmtUr0xUFPkawOktBMky3UwG5r1jDYClSEU6bGDZrGtHsFh1jn6PbzAuMfO5f+dj2+5CftjxGm7huJfTe17TTLZa4O/XAGR6roq+GY8EPY1wOYc0EeYK83+JfZrDUMMa1Jhpuc9rS1jiKZmSSac8oyQu46zsLS5MBhxl/u2u/wD13v3W6uJ4U/iODo02GizFUmsaAabuWq0Ad1rg6zoytsrp7ZRZ2CxgPSjPuCmVZY6heHfFurPEHD+llNo9J/deljjmLq2oYJzZyfXe1jR4tEuPkvHe2nznY2r9QWGpzBriyeSzWgcusRHuiWo5sAcoA9Bl+bppGYmZy02MFSPMGb+X8dFFUNgZ6DyjTwstOZb3G9h6AR5KxgKjmkPaYIcAL53sB6ZKBzTlB6i2nj4IzIgZA7RO9joZCsHtGFxIq02VBA52h0dTn6GVh9puHio0yNNIv5KP4e4z5lB1ImDSMgGSYfafUe66DHUA8Q6ZvP31WpcrHKbHzbxbA/LqvbsTHhos2IMLu/iDgeWqHgGHSCYi64iuNVx58crfC7EDwgUrlEVhsle4e/MKipKL4IKI2gklTcICS0ymCLiAJonpB9CgarBbzMcCND0VK5xpVnDmyphWMMVhuLYKl59VEEQKy0kaV0XDalp2EWnynzhc2Ctzg5tG5HrK3+d7Z5emm4ACxANwRHpBHmi5LSbcoyME7ZeXpCJ7okC9hERnGf39UzLTM2EtO9xGel8l6HJWa4zOYBl3QbHa8+iqcSP6Qd5nx0Cvz37CQRESYyt6TrqqHEKJsRfLLrsPJZ5elj1v4N4flwb3/wBdV3o0NaPsV3hK+e+HdqsVh6AoUavIySRytHMC65HNnmqNTjGJeZdXqkz/AO5UPpdYdZyfSMrhfis8lmFpD/1K7QetuUf9y81wfa3GUj3MRU0s48w9HSr+L7Z1MTWwzsSABh6gcXMBHMOZpJ5STfuobHuNMQAiWVwztHhq7QaVZh6Ew7zabrTFVu49VGhBfPna1/Pj625rOHQQ6BPovbeI9psLh5+bWYCLcoPM6duUXXg1d5q16j23BqPdeJhzi4WVjPJI9pzNotrY79cpQC0iQARbT0nw9lPUcMtXSfwaZlV3iZ/fKdPutVzhP5TvfXe94/NEjAzmDYTY5TpkmMnKPyf5TNBJBiZEfsg6DsRxP5OJpz+l3+7fGrXWBPgYXq1RsetzMx065leH4RvMW3yIGuX5917NwnHivQp1bkub3p0cyz+YeU+dlUcT8QOG89JwvIBcPLIRvmvFqq+kuP0Q9s5AZ30z01/hfP8A2owXycQ9uhJI2gqfpOpU4XLYyBko3IgUzguLqFOEySC5SxMABOqkpldTHQhW8MVUCsYcwrErnsU2HuGxKfDG6scbpctUn+qD/KqUjdZpGmHbfdOGHbPXT1UbCjk7qOkOFr8BHM+DscrLIKtcPqQ4K8eql9OuJ5eUFxNrDbxOg/hDz3tcajICPv5IZHK25IIuCMuXMjqiaBBMZxF8vJepwQ1gD0yDhBtYd6MrwmIJNgRECQdotI3COO9PUwN46pPdbx00vqSD1jyUxUP0oDrQJMSYyI7w65xKcOLTHW9tY9kn8xIBMXub2k5+ER6J2t/mZg31+yiojQkGADncfuPP2UD8MwzEt6C4iJ8VbZrf/h1uNZ3TvBExpEkbbfdMGY7CPafIkQdN4Ql1UjN8eJg2Wmc5zvcjQ6fY+iakMtdc51i48gs+LWstmGeTfxzVqhh/lkSDPWwvEj3PqFZNOxIuObObakW6ShDQQPF3idR6JiAAm5GVp22BTEeem+/spD11zz6WPROwCe7M3vlb9s8uqCMgSTHKBcidM7blPTAJIsOu+Wf5qj5c5tE28722/hDVFrzvHj+k+kfgQKf9JEk5wTGcSPzVehfDnGhzalE5t5ajBsI5HC/SPQrguXu5ExmNxB89FpdlMf8AJxVOoP0uIa9v/C7unyuD6Kj1XE0w9rmECI2uYAXjHxP4bEVIyJFsomIJ1iPde2lkE/yMspy2j1XGdt+GCpRewNBieVoEESCZG97+a17ljnerr5/RuSr0y0kHMGD5Jmmy8zsBJOQmRThMkkg6JTUSonBExaZVu0bLscNiPRY7VvcdE0mn+k/dYAUvsjSp5Z+SkCgw5sFMstwQKkovggqJFCiutwTw8akjPfZTtYBYkkiSIgeRXO8Ox5Zlrmuhw3LyyIvM308l6uHKWOPLjlA+lyO7ueV+uqUSC2eQgCZi6T3X6j0sm+bPrP7SqgA2CZOYmRnB6Jw8vkTYeGmqGABN9h+6cP1Pgd+igTWzeTlN/E/3R1HgxNvfVE2oJtl66a+6N1ICMp3GucfsqIKsmP7Wyv8AdOGdcvDXK+6ThzX2sfACICkMQD62nJFQVHajKxytbYeqAgT0jK22fTdWa1JpA5Sb3IIA5ZOpGfsoaZAdeBYzOUxb3KzREPGZRNgugAaeeyXLkfWNLp6fdzyIuY3v+wuhp4BFr5cwvJvN9/BEx8zpnlmMjYbT+6QZreSLAD7+cIqN5LRp3jFpuLDeEAgWGuQvmbGPsiZScHSM/wDyyjf+6kpVJ5YgHroNJKu8ELecF3eIIcBbMDXcQHe1lR69Soc1GkTYhrQ7xAAJPgsji9GWm9zMgydbmN7lXeC8RDv9Q63tF72/Mlbx9CQciDlt576qS5SzY+au3fD/AJWKeYhr+81c6xep/FDhvNT5xM03EwRo6JE5k5novKiuf6TKvC9CchUhUaw2SSdMg6FrpUjFSoVFcaVplNiqfNReOk+l1zIXWYcSCNwVyr2wSNilSe1nDGyshU8Ibq9Tpl2QJ8Oiw6QgiYELUYKKdWMPWc3IqvCmpDZWIu08YRMqX/aJjIbSqACS3tZyNQ49pbBHe9soR08ZTjIkxlmJWSUYV8qeMaYxjTAHmUf1Q5bG8xt5+CykjunlTI1TixNj423R/WAOIaSQTtHkVkSnLreyeVPGNWviGBxg8wPr1Hqo6la4IFjmTG9vJZ7BPVEwp5GLTsWNLX8s5j1hOa5Ma6wJjrKqSMkic5U2mLTMSchuD6T/ACgqPJuLSbCcvyVC2pCIG9+n5KaYmbUtBJtMX3V7BYnli8jUf3Wa376qQW/OlpVlMd9wPiwJaADmBaQOXOST1K9BwGJFRt7ggR0t/j1XiXCsXyuBcdY9Im269C7PcYb3bz99zc7Fb9s+gdtuGDleC0HmBF7mCJNvGfC6+fcfQ+W9zP6SQvqfijPqKJj9TQPXr0Xz38QeHfLr84Fn9ALjMHrf2U598UnVcsw2QlJpuncFxdApJ0kF6i9XqD1ksKt0ai0y3KBXO8QZFRwyvPqt3A1JWb2hZFQHcD2S+k+qNA3WhTftZZtM3WiwLLcGBCdMiaoomhTMNroGhEtIIJxdIFJqocFOEgmBQGCk3qkCEt/sgQRzOaCUYN0DMRShBRBqBRCSYOg9URO/igJwI19NEh+dUACkn0QETbZO2yCExVFin/gfmq6Ps/xJzTEiBvpf3zXMMeALm9/7FWMNXjxmVZcqWPX+EY0xDiLxMGw8APEe65L4q8B+bRdVYJLSMumds7yUPBeJWufKRqP4GS6lmKbUplkgyOl5BF/NdGHzU9sf5TqxxSi1lV7Wfpa4geAOUqswrz1sySKEkDgqak9V5TtcrBsYKtBCm7QiWMcNJlZNGtClxmM5mcvVX4io1aOGdIWaCrFGtCy1F8IwFXbXG6lZWCCcSY9keRUAxI3S+pG/iqLBKcKqcU3dS08YwNORJiOion5so80MqJ2JaADM7hRfWtUFsJ1T+tCY48ILoT0zJiYn2us8Y8bITxEaBXRqef8AdO1yyDxPol/tU2sLJo2InJJsSsM8TcmPE3Kaa6CRv5JSIvoud+vfun+rfumjoHO1Cf5o0nLfX8hc47EO/qKYV3blXR0hMCTkcr7Qm+e0Ze65svO5Q8x6qaa63DcRDbyPCfuts9rWU2ZyYP6Tf1OW2S815k7nrU52M2SmxL+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Times New Roman" panose="02020603050405020304" pitchFamily="18" charset="0"/>
              <a:cs typeface="Times New Roman" panose="02020603050405020304" pitchFamily="18" charset="0"/>
            </a:endParaRPr>
          </a:p>
        </p:txBody>
      </p:sp>
      <p:sp>
        <p:nvSpPr>
          <p:cNvPr id="7" name="Title 1"/>
          <p:cNvSpPr txBox="1">
            <a:spLocks/>
          </p:cNvSpPr>
          <p:nvPr/>
        </p:nvSpPr>
        <p:spPr>
          <a:xfrm>
            <a:off x="460106" y="381000"/>
            <a:ext cx="7543800" cy="914400"/>
          </a:xfrm>
          <a:prstGeom prst="rect">
            <a:avLst/>
          </a:prstGeom>
        </p:spPr>
        <p:txBody>
          <a:bodyPr vert="horz" lIns="91440" tIns="45720" rIns="91440" bIns="45720" rtlCol="0" anchor="t" anchorCtr="0">
            <a:normAutofit/>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tr-TR" sz="2800" dirty="0">
                <a:solidFill>
                  <a:prstClr val="black">
                    <a:lumMod val="85000"/>
                    <a:lumOff val="15000"/>
                  </a:prstClr>
                </a:solidFill>
                <a:effectLst/>
                <a:latin typeface="Times New Roman" panose="02020603050405020304" pitchFamily="18" charset="0"/>
                <a:cs typeface="Times New Roman" panose="02020603050405020304" pitchFamily="18" charset="0"/>
              </a:rPr>
              <a:t>Next Lecture</a:t>
            </a:r>
            <a:endParaRPr lang="en-US" sz="2200" dirty="0">
              <a:solidFill>
                <a:prstClr val="black">
                  <a:lumMod val="85000"/>
                  <a:lumOff val="15000"/>
                </a:prstClr>
              </a:solidFill>
              <a:effectLst/>
              <a:latin typeface="Times New Roman" panose="02020603050405020304" pitchFamily="18" charset="0"/>
              <a:cs typeface="Times New Roman" panose="02020603050405020304" pitchFamily="18" charset="0"/>
            </a:endParaRPr>
          </a:p>
        </p:txBody>
      </p:sp>
      <p:sp>
        <p:nvSpPr>
          <p:cNvPr id="12" name="AutoShape 4" descr="data:image/jpeg;base64,/9j/4AAQSkZJRgABAQAAAQABAAD/2wCEAAkGBxQSEhUUEhQWFRUUGBUUFBUXFBQXFBcYFBcXFhQUFBUYHCggGBolHBQUITEhJSkrLi4uFx8zODMsNygtLisBCgoKDgwOFxAQFywcHCQsLCwsLCwsLCwsLCwsLCwsLCwsLCwsLCwsLCwsLCwsLCwsLCw3LCwsLDcsLCssLCwrLP/AABEIAMIBAwMBIgACEQEDEQH/xAAcAAABBQEBAQAAAAAAAAAAAAACAAEDBAUGBwj/xAA+EAABAwIEAwYFAwMBBwUAAAABAAIRAyEEMUFRBRJhBiJxgZGhBxMUsfAywdFS4fFCFSNicqKy0kNTc4KS/8QAGAEBAQEBAQAAAAAAAAAAAAAAAAECAwT/xAAeEQEBAQACAwEBAQAAAAAAAAAAARECIRIxQQNhUf/aAAwDAQACEQMRAD8A8YhOGqRjFMykiq3In5FcFFF8hBQ5E4Yr/wBMiFBBQ+WnFMrQOGTiggz/AJacU1oHDovplRXwgM3W9hsPIWbSpXyXRcHbJE5Lcms1kcU4U7lK5BzYXueH4SKjIiZXk3afhhoYipTOhkeBuFOUSe2RTClbTTUm3WgaGV1huKPy0TaSvMoqUYdBniki+StP6VL6fZUZgopxQWn9NZMKCDO+Sn+StUYZOMOFcGQaSjcxa76Cp4imiKJCSOoFGgdOEwTygJIFNKeUEzaiSjCSqBpK9TAWGHKQPKwut9oG6MkdP5XPteTurdDCOOZhFaoc3dG1k5Kth6TW3zPVaHD63e3GyS7Ws6WWYEuAuNkI4f16eK1KYOuee1tEeJcCBpBvvH8rv4Ry8rrKp8Ok5xomOCjXoVpNtJGkXM+CaqDEx+rO/mp4w2qX0wDcu8DnOm0KxgnFhnOMx0Rh2156fm6EZxl16+auYbro+GdpflmHMkZZrkO1FI4vEPrZB0ADYCyvPve0npsgqEnRL2OebwA583srdPhsC5nyWoBFictkjczFlnxi6zfooUhw1slbqCDbwRNM5p4w1TNGw6IPl9FdcRl6eaCmzO/v9ksXVZtMaqSjh+YiPRG2ln+6OnTg3+6SJqvXIpkh4g7EKP6ppsSIXqmE4Jh+IYRvOzvNHKXZOBGoXm/ar4fYjCkupzUp9P1DxGqXjfief+s2pXZlKoYms1ZTyRY2UZcuetLb6gUReFC1spcqaJuYKWkzmyVRXcA7NCpPpuqX06tISqiAYcpKwElU1HxbhsN+Y3T9Q8dVkALrKwmk8btPtdcqFmrF7BsAE6lWwVBhMvBTLNdIMKxg3w4KsCpKboIUiunZVOWwPhlnbQKUsImbgZHKzj9rj1VXB4gR+mJAkAWdJm855K1aI6EC2ezb5Zar1S9OGYrcudv72mUmGLDx8SLWPqjaBBgwYIgztf3HuirZDcWA1iJnL8lBGXQO9I+3hHomYJGU/sjcYAzNjkRBMz+490hY5i0/hQR8hsDr4+qRZ4zpmjfUkxAJAzk76goA4gTMddFFRHxnon58h7RqlykXIiRnbW/lZSBstA5RMEk3ncz4BAIjO0nr9wo3GOqMicotkNfsipN387bII4kZXSaJifP/ACjg+O0ZFA9w8/GVATyBeBc/ZNSHuctUA3t0H8ouY3ymM/7oO7+HPEeWq6i4/rEgHQhd7WpB1iJXi3CcYaNRtQWc0g31jML2mnXDmtcMntDh53Wk/jyX4qdiw0fU0G//ACNA/wCoALyhzIN19Q9oGh9B4ORaR7L5nx9OHuBEQSIWOc+rx66REWULlM02UTwuTYFJQfBUaSDbBsmUGDqS2NlYC0ydoSThOqi/Q2XM1Ww4jYke66GibrG4tTiq7c3MdVL6X6bCHNXAqGGdBV1pWK3BtKOVGEQUVv8ACQXN1gZxJgeG8wr5JbGsXPnOe/4Fk8HdJ2/vlaVrtgcsGx8g2AIcbX1J6lenhenPlOwERfTwgGBcN2Kb5YFjYmcs5G/3UlWeUGJuBOU7W8vdV6pMyOaD6xlPU5LTImmDB0TtYAbxfb1THu9dTY6wS2Z8PwpqzhDiWwM2t0GY1M265qCF+M70UwSZgCOtgBmbwtrBdk+IVRagQDq/laPR1/ZV/h9h/mcQw+sPL3f/AFaTPqAvoAhY1ucdeJu7AcQaJ5GHWBUb6LF4jw3E4afqcO9oNueO7Jy7wtsvoQqjx6uGYas4gENpvdBAIs0nI5pq3i+faVRpg80HWf48U7Wm5C73sn2Cw+KwLH1Q5lV5eedjtA4hvdIiICav8J6gPcxQI05mOBHobq6zlcGW92bwLmT6KPnz5fIWPqvQ8L8JJI+diSRqGMv6uJ+y5P4icCo4HENp0C6Pltc7mdJkkj9lNMZdNw2F8pugpxNj4W26pw202Nh5SEwYSRl6fmiqJKcH9U+Izleq9huICrhg3WkeTrym4PrK8lvOdj/HRdf8POI8mJFMmG1GlvSTcX9vNWJXf44S3oF4L2/wHy8S50Q2p3h+6+garJBAiL2K81+JnC+ak50GWXGWevsrZssTcseQApPCZ4Tk2XndURTJymQWcFUh3itJYrStei+QCrEqVpTpNCS0iekbqhxxnfad238R/kK80qHjVPutd1IU+J9ZVMwVeaVRVuiVluJgiDkARArLUXuH1SHWOa6R1KRAv4xIiJMnMXnz6rk6LoIXVM71MHM53tY2bAFjn7Bdvz9Mcx08iCdzzT/qINj0z8UzaVtshJ70dfZAWESIgCx1m0i4Q1QbNGR9xAOWg/YrowH5wu2CC6Z00yB8TPkFBjT3XOkXmBHhl6lT8tsid7ZAXm9ie9HkFSxryGRJgxnpGUeql9DqvhMGtxjnvcGtp0XGXEAS5zBr0lelYrtzgWGDXa45d0Odl/yhcH8K+ztDEmtUr0xUFPkawOktBMky3UwG5r1jDYClSEU6bGDZrGtHsFh1jn6PbzAuMfO5f+dj2+5CftjxGm7huJfTe17TTLZa4O/XAGR6roq+GY8EPY1wOYc0EeYK83+JfZrDUMMa1Jhpuc9rS1jiKZmSSac8oyQu46zsLS5MBhxl/u2u/wD13v3W6uJ4U/iODo02GizFUmsaAabuWq0Ad1rg6zoytsrp7ZRZ2CxgPSjPuCmVZY6heHfFurPEHD+llNo9J/deljjmLq2oYJzZyfXe1jR4tEuPkvHe2nznY2r9QWGpzBriyeSzWgcusRHuiWo5sAcoA9Bl+bppGYmZy02MFSPMGb+X8dFFUNgZ6DyjTwstOZb3G9h6AR5KxgKjmkPaYIcAL53sB6ZKBzTlB6i2nj4IzIgZA7RO9joZCsHtGFxIq02VBA52h0dTn6GVh9puHio0yNNIv5KP4e4z5lB1ImDSMgGSYfafUe66DHUA8Q6ZvP31WpcrHKbHzbxbA/LqvbsTHhos2IMLu/iDgeWqHgGHSCYi64iuNVx58crfC7EDwgUrlEVhsle4e/MKipKL4IKI2gklTcICS0ymCLiAJonpB9CgarBbzMcCND0VK5xpVnDmyphWMMVhuLYKl59VEEQKy0kaV0XDalp2EWnynzhc2Ctzg5tG5HrK3+d7Z5emm4ACxANwRHpBHmi5LSbcoyME7ZeXpCJ7okC9hERnGf39UzLTM2EtO9xGel8l6HJWa4zOYBl3QbHa8+iqcSP6Qd5nx0Cvz37CQRESYyt6TrqqHEKJsRfLLrsPJZ5elj1v4N4flwb3/wBdV3o0NaPsV3hK+e+HdqsVh6AoUavIySRytHMC65HNnmqNTjGJeZdXqkz/AO5UPpdYdZyfSMrhfis8lmFpD/1K7QetuUf9y81wfa3GUj3MRU0s48w9HSr+L7Z1MTWwzsSABh6gcXMBHMOZpJ5STfuobHuNMQAiWVwztHhq7QaVZh6Ew7zabrTFVu49VGhBfPna1/Pj625rOHQQ6BPovbeI9psLh5+bWYCLcoPM6duUXXg1d5q16j23BqPdeJhzi4WVjPJI9pzNotrY79cpQC0iQARbT0nw9lPUcMtXSfwaZlV3iZ/fKdPutVzhP5TvfXe94/NEjAzmDYTY5TpkmMnKPyf5TNBJBiZEfsg6DsRxP5OJpz+l3+7fGrXWBPgYXq1RsetzMx065leH4RvMW3yIGuX5917NwnHivQp1bkub3p0cyz+YeU+dlUcT8QOG89JwvIBcPLIRvmvFqq+kuP0Q9s5AZ30z01/hfP8A2owXycQ9uhJI2gqfpOpU4XLYyBko3IgUzguLqFOEySC5SxMABOqkpldTHQhW8MVUCsYcwrErnsU2HuGxKfDG6scbpctUn+qD/KqUjdZpGmHbfdOGHbPXT1UbCjk7qOkOFr8BHM+DscrLIKtcPqQ4K8eql9OuJ5eUFxNrDbxOg/hDz3tcajICPv5IZHK25IIuCMuXMjqiaBBMZxF8vJepwQ1gD0yDhBtYd6MrwmIJNgRECQdotI3COO9PUwN46pPdbx00vqSD1jyUxUP0oDrQJMSYyI7w65xKcOLTHW9tY9kn8xIBMXub2k5+ER6J2t/mZg31+yiojQkGADncfuPP2UD8MwzEt6C4iJ8VbZrf/h1uNZ3TvBExpEkbbfdMGY7CPafIkQdN4Ql1UjN8eJg2Wmc5zvcjQ6fY+iakMtdc51i48gs+LWstmGeTfxzVqhh/lkSDPWwvEj3PqFZNOxIuObObakW6ShDQQPF3idR6JiAAm5GVp22BTEeem+/spD11zz6WPROwCe7M3vlb9s8uqCMgSTHKBcidM7blPTAJIsOu+Wf5qj5c5tE28722/hDVFrzvHj+k+kfgQKf9JEk5wTGcSPzVehfDnGhzalE5t5ajBsI5HC/SPQrguXu5ExmNxB89FpdlMf8AJxVOoP0uIa9v/C7unyuD6Kj1XE0w9rmECI2uYAXjHxP4bEVIyJFsomIJ1iPde2lkE/yMspy2j1XGdt+GCpRewNBieVoEESCZG97+a17ljnerr5/RuSr0y0kHMGD5Jmmy8zsBJOQmRThMkkg6JTUSonBExaZVu0bLscNiPRY7VvcdE0mn+k/dYAUvsjSp5Z+SkCgw5sFMstwQKkovggqJFCiutwTw8akjPfZTtYBYkkiSIgeRXO8Ox5Zlrmuhw3LyyIvM308l6uHKWOPLjlA+lyO7ueV+uqUSC2eQgCZi6T3X6j0sm+bPrP7SqgA2CZOYmRnB6Jw8vkTYeGmqGABN9h+6cP1Pgd+igTWzeTlN/E/3R1HgxNvfVE2oJtl66a+6N1ICMp3GucfsqIKsmP7Wyv8AdOGdcvDXK+6ThzX2sfACICkMQD62nJFQVHajKxytbYeqAgT0jK22fTdWa1JpA5Sb3IIA5ZOpGfsoaZAdeBYzOUxb3KzREPGZRNgugAaeeyXLkfWNLp6fdzyIuY3v+wuhp4BFr5cwvJvN9/BEx8zpnlmMjYbT+6QZreSLAD7+cIqN5LRp3jFpuLDeEAgWGuQvmbGPsiZScHSM/wDyyjf+6kpVJ5YgHroNJKu8ELecF3eIIcBbMDXcQHe1lR69Soc1GkTYhrQ7xAAJPgsji9GWm9zMgydbmN7lXeC8RDv9Q63tF72/Mlbx9CQciDlt576qS5SzY+au3fD/AJWKeYhr+81c6xep/FDhvNT5xM03EwRo6JE5k5novKiuf6TKvC9CchUhUaw2SSdMg6FrpUjFSoVFcaVplNiqfNReOk+l1zIXWYcSCNwVyr2wSNilSe1nDGyshU8Ibq9Tpl2QJ8Oiw6QgiYELUYKKdWMPWc3IqvCmpDZWIu08YRMqX/aJjIbSqACS3tZyNQ49pbBHe9soR08ZTjIkxlmJWSUYV8qeMaYxjTAHmUf1Q5bG8xt5+CykjunlTI1TixNj423R/WAOIaSQTtHkVkSnLreyeVPGNWviGBxg8wPr1Hqo6la4IFjmTG9vJZ7BPVEwp5GLTsWNLX8s5j1hOa5Ma6wJjrKqSMkic5U2mLTMSchuD6T/ACgqPJuLSbCcvyVC2pCIG9+n5KaYmbUtBJtMX3V7BYnli8jUf3Wa376qQW/OlpVlMd9wPiwJaADmBaQOXOST1K9BwGJFRt7ggR0t/j1XiXCsXyuBcdY9Im269C7PcYb3bz99zc7Fb9s+gdtuGDleC0HmBF7mCJNvGfC6+fcfQ+W9zP6SQvqfijPqKJj9TQPXr0Xz38QeHfLr84Fn9ALjMHrf2U598UnVcsw2QlJpuncFxdApJ0kF6i9XqD1ksKt0ai0y3KBXO8QZFRwyvPqt3A1JWb2hZFQHcD2S+k+qNA3WhTftZZtM3WiwLLcGBCdMiaoomhTMNroGhEtIIJxdIFJqocFOEgmBQGCk3qkCEt/sgQRzOaCUYN0DMRShBRBqBRCSYOg9URO/igJwI19NEh+dUACkn0QETbZO2yCExVFin/gfmq6Ps/xJzTEiBvpf3zXMMeALm9/7FWMNXjxmVZcqWPX+EY0xDiLxMGw8APEe65L4q8B+bRdVYJLSMumds7yUPBeJWufKRqP4GS6lmKbUplkgyOl5BF/NdGHzU9sf5TqxxSi1lV7Wfpa4geAOUqswrz1sySKEkDgqak9V5TtcrBsYKtBCm7QiWMcNJlZNGtClxmM5mcvVX4io1aOGdIWaCrFGtCy1F8IwFXbXG6lZWCCcSY9keRUAxI3S+pG/iqLBKcKqcU3dS08YwNORJiOion5so80MqJ2JaADM7hRfWtUFsJ1T+tCY48ILoT0zJiYn2us8Y8bITxEaBXRqef8AdO1yyDxPol/tU2sLJo2InJJsSsM8TcmPE3Kaa6CRv5JSIvoud+vfun+rfumjoHO1Cf5o0nLfX8hc47EO/qKYV3blXR0hMCTkcr7Qm+e0Ze65svO5Q8x6qaa63DcRDbyPCfuts9rWU2ZyYP6Tf1OW2S815k7nrU52M2SmxL+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Times New Roman" panose="02020603050405020304" pitchFamily="18" charset="0"/>
              <a:cs typeface="Times New Roman" panose="02020603050405020304" pitchFamily="18" charset="0"/>
            </a:endParaRPr>
          </a:p>
        </p:txBody>
      </p:sp>
      <p:sp>
        <p:nvSpPr>
          <p:cNvPr id="8" name="Content Placeholder 2"/>
          <p:cNvSpPr>
            <a:spLocks noGrp="1"/>
          </p:cNvSpPr>
          <p:nvPr>
            <p:ph idx="1"/>
          </p:nvPr>
        </p:nvSpPr>
        <p:spPr>
          <a:xfrm>
            <a:off x="307975" y="2438400"/>
            <a:ext cx="8229600" cy="990600"/>
          </a:xfrm>
        </p:spPr>
        <p:txBody>
          <a:bodyPr anchor="t" anchorCtr="0">
            <a:noAutofit/>
          </a:bodyPr>
          <a:lstStyle/>
          <a:p>
            <a:pPr marL="0" indent="0" algn="ctr">
              <a:spcBef>
                <a:spcPts val="0"/>
              </a:spcBef>
              <a:spcAft>
                <a:spcPts val="600"/>
              </a:spcAft>
              <a:buNone/>
            </a:pPr>
            <a:r>
              <a:rPr lang="de-DE" sz="3200" dirty="0" err="1" smtClean="0">
                <a:effectLst/>
                <a:latin typeface="Times New Roman" panose="02020603050405020304" pitchFamily="18" charset="0"/>
                <a:cs typeface="Times New Roman" panose="02020603050405020304" pitchFamily="18" charset="0"/>
              </a:rPr>
              <a:t>Processes</a:t>
            </a:r>
            <a:r>
              <a:rPr lang="de-DE" sz="3200" dirty="0" smtClean="0">
                <a:effectLst/>
                <a:latin typeface="Times New Roman" panose="02020603050405020304" pitchFamily="18" charset="0"/>
                <a:cs typeface="Times New Roman" panose="02020603050405020304" pitchFamily="18" charset="0"/>
              </a:rPr>
              <a:t> &amp; Threads</a:t>
            </a:r>
            <a:endParaRPr lang="tr-TR" sz="2400" dirty="0">
              <a:effectLst/>
              <a:latin typeface="Times New Roman" panose="02020603050405020304" pitchFamily="18" charset="0"/>
              <a:cs typeface="Times New Roman" panose="02020603050405020304" pitchFamily="18" charset="0"/>
            </a:endParaRPr>
          </a:p>
          <a:p>
            <a:pPr marL="227013" indent="0">
              <a:spcBef>
                <a:spcPts val="0"/>
              </a:spcBef>
              <a:spcAft>
                <a:spcPts val="600"/>
              </a:spcAft>
              <a:buNone/>
            </a:pPr>
            <a:endParaRPr lang="en-AU" sz="2400" dirty="0">
              <a:effectLst/>
              <a:latin typeface="Times New Roman" panose="02020603050405020304" pitchFamily="18" charset="0"/>
              <a:cs typeface="Times New Roman" panose="02020603050405020304" pitchFamily="18" charset="0"/>
            </a:endParaRPr>
          </a:p>
          <a:p>
            <a:pPr>
              <a:spcAft>
                <a:spcPts val="600"/>
              </a:spcAft>
              <a:buFont typeface="Arial" panose="020B0604020202020204" pitchFamily="34" charset="0"/>
              <a:buChar char="•"/>
            </a:pPr>
            <a:endParaRPr lang="tr-TR" sz="3200" dirty="0">
              <a:effectLst/>
              <a:latin typeface="Times New Roman" panose="02020603050405020304" pitchFamily="18" charset="0"/>
              <a:cs typeface="Times New Roman" panose="02020603050405020304" pitchFamily="18" charset="0"/>
            </a:endParaRPr>
          </a:p>
          <a:p>
            <a:pPr>
              <a:spcAft>
                <a:spcPts val="600"/>
              </a:spcAft>
              <a:buFont typeface="Arial" panose="020B0604020202020204" pitchFamily="34" charset="0"/>
              <a:buChar char="•"/>
            </a:pPr>
            <a:endParaRPr lang="tr-TR" sz="3200" dirty="0">
              <a:effectLst/>
              <a:latin typeface="Times New Roman" panose="02020603050405020304" pitchFamily="18" charset="0"/>
              <a:cs typeface="Times New Roman" panose="02020603050405020304" pitchFamily="18" charset="0"/>
            </a:endParaRPr>
          </a:p>
          <a:p>
            <a:pPr>
              <a:spcAft>
                <a:spcPts val="600"/>
              </a:spcAft>
              <a:buFont typeface="Arial" panose="020B0604020202020204" pitchFamily="34" charset="0"/>
              <a:buChar char="•"/>
            </a:pPr>
            <a:endParaRPr lang="en-US" sz="3200" dirty="0">
              <a:effectLst/>
              <a:latin typeface="Times New Roman" panose="02020603050405020304" pitchFamily="18" charset="0"/>
              <a:cs typeface="Times New Roman" panose="02020603050405020304" pitchFamily="18" charset="0"/>
            </a:endParaRPr>
          </a:p>
          <a:p>
            <a:pPr>
              <a:spcAft>
                <a:spcPts val="600"/>
              </a:spcAft>
            </a:pPr>
            <a:endParaRPr lang="en-US" sz="3200" dirty="0">
              <a:effectLst/>
              <a:latin typeface="Times New Roman" panose="02020603050405020304" pitchFamily="18" charset="0"/>
              <a:cs typeface="Times New Roman" panose="02020603050405020304" pitchFamily="18" charset="0"/>
            </a:endParaRPr>
          </a:p>
          <a:p>
            <a:pPr>
              <a:spcAft>
                <a:spcPts val="600"/>
              </a:spcAft>
            </a:pPr>
            <a:endParaRPr lang="en-US" sz="3200" dirty="0">
              <a:effectLst/>
              <a:latin typeface="Times New Roman" panose="02020603050405020304" pitchFamily="18" charset="0"/>
              <a:cs typeface="Times New Roman" panose="02020603050405020304" pitchFamily="18" charset="0"/>
            </a:endParaRPr>
          </a:p>
          <a:p>
            <a:pPr>
              <a:spcAft>
                <a:spcPts val="600"/>
              </a:spcAft>
            </a:pPr>
            <a:endParaRPr lang="en-US" sz="3200" dirty="0">
              <a:effectLst/>
              <a:latin typeface="Times New Roman" panose="02020603050405020304" pitchFamily="18" charset="0"/>
              <a:cs typeface="Times New Roman" panose="02020603050405020304" pitchFamily="18" charset="0"/>
            </a:endParaRPr>
          </a:p>
        </p:txBody>
      </p:sp>
      <p:sp>
        <p:nvSpPr>
          <p:cNvPr id="3" name="Foliennummernplatzhalter 2"/>
          <p:cNvSpPr>
            <a:spLocks noGrp="1"/>
          </p:cNvSpPr>
          <p:nvPr>
            <p:ph type="sldNum" sz="quarter" idx="12"/>
          </p:nvPr>
        </p:nvSpPr>
        <p:spPr/>
        <p:txBody>
          <a:bodyPr/>
          <a:lstStyle/>
          <a:p>
            <a:fld id="{B6F15528-21DE-4FAA-801E-634DDDAF4B2B}" type="slidenum">
              <a:rPr lang="en-US" smtClean="0"/>
              <a:pPr/>
              <a:t>205</a:t>
            </a:fld>
            <a:endParaRPr lang="en-US" dirty="0"/>
          </a:p>
        </p:txBody>
      </p:sp>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968629215"/>
      </p:ext>
    </p:extLst>
  </p:cSld>
  <p:clrMapOvr>
    <a:masterClrMapping/>
  </p:clrMapOvr>
  <p:timing>
    <p:tnLst>
      <p:par>
        <p:cTn id="1" dur="indefinite" restart="never" nodeType="tmRoot"/>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References</a:t>
            </a:r>
            <a:endParaRPr lang="en-US" dirty="0"/>
          </a:p>
        </p:txBody>
      </p:sp>
      <p:sp>
        <p:nvSpPr>
          <p:cNvPr id="3" name="Content Placeholder 2"/>
          <p:cNvSpPr>
            <a:spLocks noGrp="1"/>
          </p:cNvSpPr>
          <p:nvPr>
            <p:ph idx="1"/>
          </p:nvPr>
        </p:nvSpPr>
        <p:spPr/>
        <p:txBody>
          <a:bodyPr/>
          <a:lstStyle/>
          <a:p>
            <a:pPr>
              <a:spcAft>
                <a:spcPts val="0"/>
              </a:spcAft>
            </a:pPr>
            <a:r>
              <a:rPr lang="en-US" sz="2800" dirty="0"/>
              <a:t>Andrew S. </a:t>
            </a:r>
            <a:r>
              <a:rPr lang="en-US" sz="2800" dirty="0" err="1"/>
              <a:t>Tanenbaum</a:t>
            </a:r>
            <a:r>
              <a:rPr lang="en-US" sz="2800" dirty="0"/>
              <a:t>, Herbert </a:t>
            </a:r>
            <a:r>
              <a:rPr lang="en-US" sz="2800" dirty="0" err="1"/>
              <a:t>Bos</a:t>
            </a:r>
            <a:r>
              <a:rPr lang="en-US" sz="2800" dirty="0"/>
              <a:t>, Modern Operating Systems </a:t>
            </a:r>
            <a:r>
              <a:rPr lang="en-US" sz="2800" dirty="0" smtClean="0"/>
              <a:t>4</a:t>
            </a:r>
            <a:r>
              <a:rPr lang="en-US" sz="2800" baseline="30000" dirty="0" smtClean="0"/>
              <a:t>th</a:t>
            </a:r>
            <a:r>
              <a:rPr lang="en-US" sz="2800" dirty="0" smtClean="0"/>
              <a:t> Global </a:t>
            </a:r>
            <a:r>
              <a:rPr lang="en-US" sz="2800" dirty="0"/>
              <a:t>Edition, Pearson, </a:t>
            </a:r>
            <a:r>
              <a:rPr lang="en-US" sz="2800" dirty="0" smtClean="0"/>
              <a:t>2015</a:t>
            </a:r>
          </a:p>
          <a:p>
            <a:pPr>
              <a:spcAft>
                <a:spcPts val="0"/>
              </a:spcAft>
            </a:pPr>
            <a:endParaRPr lang="en-US" sz="2800" dirty="0"/>
          </a:p>
          <a:p>
            <a:pPr>
              <a:spcAft>
                <a:spcPts val="0"/>
              </a:spcAft>
            </a:pPr>
            <a:r>
              <a:rPr lang="en-US" sz="2800" dirty="0" smtClean="0"/>
              <a:t>William </a:t>
            </a:r>
            <a:r>
              <a:rPr lang="en-US" sz="2800" dirty="0"/>
              <a:t>Stallings, Operating Systems: Internals and Design Principles, </a:t>
            </a:r>
            <a:r>
              <a:rPr lang="en-US" sz="2800" dirty="0" smtClean="0"/>
              <a:t>9</a:t>
            </a:r>
            <a:r>
              <a:rPr lang="en-US" sz="2800" baseline="30000" dirty="0" smtClean="0"/>
              <a:t>th</a:t>
            </a:r>
            <a:r>
              <a:rPr lang="en-US" sz="2800" dirty="0" smtClean="0"/>
              <a:t> Global </a:t>
            </a:r>
            <a:r>
              <a:rPr lang="en-US" sz="2800" dirty="0"/>
              <a:t>Edition, Pearson, </a:t>
            </a:r>
            <a:r>
              <a:rPr lang="en-US" sz="2800" dirty="0" smtClean="0"/>
              <a:t>2017</a:t>
            </a:r>
            <a:endParaRPr lang="en-US" sz="2800" dirty="0"/>
          </a:p>
        </p:txBody>
      </p:sp>
      <p:sp>
        <p:nvSpPr>
          <p:cNvPr id="5" name="Foliennummernplatzhalter 4"/>
          <p:cNvSpPr>
            <a:spLocks noGrp="1"/>
          </p:cNvSpPr>
          <p:nvPr>
            <p:ph type="sldNum" sz="quarter" idx="12"/>
          </p:nvPr>
        </p:nvSpPr>
        <p:spPr/>
        <p:txBody>
          <a:bodyPr/>
          <a:lstStyle/>
          <a:p>
            <a:fld id="{B6F15528-21DE-4FAA-801E-634DDDAF4B2B}" type="slidenum">
              <a:rPr lang="en-US" smtClean="0"/>
              <a:pPr/>
              <a:t>206</a:t>
            </a:fld>
            <a:endParaRPr lang="en-US"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77227313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0</TotalTime>
  <Words>36403</Words>
  <Application>Microsoft Office PowerPoint</Application>
  <PresentationFormat>Bildschirmpräsentation (4:3)</PresentationFormat>
  <Paragraphs>3445</Paragraphs>
  <Slides>206</Slides>
  <Notes>136</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206</vt:i4>
      </vt:variant>
    </vt:vector>
  </HeadingPairs>
  <TitlesOfParts>
    <vt:vector size="215" baseType="lpstr">
      <vt:lpstr>Arial</vt:lpstr>
      <vt:lpstr>Calibri</vt:lpstr>
      <vt:lpstr>Constantia</vt:lpstr>
      <vt:lpstr>Tahoma</vt:lpstr>
      <vt:lpstr>Times New Roman</vt:lpstr>
      <vt:lpstr>Times New Roman (Hebrew)</vt:lpstr>
      <vt:lpstr>Wingdings</vt:lpstr>
      <vt:lpstr>Wingdings 2</vt:lpstr>
      <vt:lpstr>Flow</vt:lpstr>
      <vt:lpstr>PowerPoint-Präsentation</vt:lpstr>
      <vt:lpstr>Topics covered</vt:lpstr>
      <vt:lpstr>What is Operating System?</vt:lpstr>
      <vt:lpstr>Introduction</vt:lpstr>
      <vt:lpstr>    Basic Elements</vt:lpstr>
      <vt:lpstr>Processor</vt:lpstr>
      <vt:lpstr>Main Memory</vt:lpstr>
      <vt:lpstr>I/O Modules</vt:lpstr>
      <vt:lpstr>           System Bus</vt:lpstr>
      <vt:lpstr>PowerPoint-Präsentation</vt:lpstr>
      <vt:lpstr>     Microprocessor</vt:lpstr>
      <vt:lpstr>Graphical Processing  Units (GPU’s)</vt:lpstr>
      <vt:lpstr>Digital Signal Processors (DSPs)</vt:lpstr>
      <vt:lpstr>System on a Chip (SoC)</vt:lpstr>
      <vt:lpstr>Instruction Execution</vt:lpstr>
      <vt:lpstr>How the CPU Executes Instructions?</vt:lpstr>
      <vt:lpstr>The Machine Cycle</vt:lpstr>
      <vt:lpstr>PowerPoint-Präsentation</vt:lpstr>
      <vt:lpstr>Instruction Fetch and Execute</vt:lpstr>
      <vt:lpstr>Instruction Time</vt:lpstr>
      <vt:lpstr>Instruction Register (IR)</vt:lpstr>
      <vt:lpstr>Execution Time</vt:lpstr>
      <vt:lpstr>PowerPoint-Präsentation</vt:lpstr>
      <vt:lpstr>PowerPoint-Präsentation</vt:lpstr>
      <vt:lpstr>What is an Operating System?</vt:lpstr>
      <vt:lpstr>The Operating System as an Extended Machine</vt:lpstr>
      <vt:lpstr>The Operating System as a Resource Manager</vt:lpstr>
      <vt:lpstr>Evolution of Operating Systems</vt:lpstr>
      <vt:lpstr>Evolution of Operating Systems</vt:lpstr>
      <vt:lpstr>History of Operating Systems (1)</vt:lpstr>
      <vt:lpstr>Serial Processing</vt:lpstr>
      <vt:lpstr>Simple Batch Systems</vt:lpstr>
      <vt:lpstr>History of Operating Systems (2)</vt:lpstr>
      <vt:lpstr>History of Operating Systems (3)</vt:lpstr>
      <vt:lpstr>History of Operating Systems (4)</vt:lpstr>
      <vt:lpstr>Uniprogramming</vt:lpstr>
      <vt:lpstr>Multiprogramming</vt:lpstr>
      <vt:lpstr>Multiprogramming</vt:lpstr>
      <vt:lpstr>Multiprogramming Example</vt:lpstr>
      <vt:lpstr>PowerPoint-Präsentation</vt:lpstr>
      <vt:lpstr>Time-Sharing Systems</vt:lpstr>
      <vt:lpstr>PowerPoint-Präsentation</vt:lpstr>
      <vt:lpstr>Compatible Time-Sharing System (CTSS)</vt:lpstr>
      <vt:lpstr>Major Achievements</vt:lpstr>
      <vt:lpstr>The Operating System Zoo</vt:lpstr>
      <vt:lpstr>Computer Hardware Review (1)</vt:lpstr>
      <vt:lpstr>Computer Hardware Review (2)</vt:lpstr>
      <vt:lpstr>Computer Hardware Review (3)</vt:lpstr>
      <vt:lpstr>Memory Hierarchy</vt:lpstr>
      <vt:lpstr>Memory Relationships</vt:lpstr>
      <vt:lpstr>The Memory Hierarchy</vt:lpstr>
      <vt:lpstr>Principle of Locality</vt:lpstr>
      <vt:lpstr>Cache Memory</vt:lpstr>
      <vt:lpstr>PowerPoint-Präsentation</vt:lpstr>
      <vt:lpstr>PowerPoint-Präsentation</vt:lpstr>
      <vt:lpstr>PowerPoint-Präsentation</vt:lpstr>
      <vt:lpstr>Cache Design</vt:lpstr>
      <vt:lpstr>Cache and Block Size</vt:lpstr>
      <vt:lpstr>Mapping Function</vt:lpstr>
      <vt:lpstr>Replacement Algorithm</vt:lpstr>
      <vt:lpstr>Write Policy</vt:lpstr>
      <vt:lpstr>PowerPoint-Präsentation</vt:lpstr>
      <vt:lpstr>Computer Hardware Review (4)</vt:lpstr>
      <vt:lpstr>I/O Techniques</vt:lpstr>
      <vt:lpstr>Programmed I/O</vt:lpstr>
      <vt:lpstr>Interrupt-Driven I/O</vt:lpstr>
      <vt:lpstr>Interrupt-Driven I/O Drawbacks</vt:lpstr>
      <vt:lpstr>Computer Hardware Review (5)</vt:lpstr>
      <vt:lpstr>Computer Hardware Review (6)</vt:lpstr>
      <vt:lpstr>Direct Memory Access  (DMA)</vt:lpstr>
      <vt:lpstr>Direct Memory Access</vt:lpstr>
      <vt:lpstr>Symmetric Multiprocessors  (SMP)</vt:lpstr>
      <vt:lpstr>SMP Advantages</vt:lpstr>
      <vt:lpstr>PowerPoint-Präsentation</vt:lpstr>
      <vt:lpstr>Multicore Computer</vt:lpstr>
      <vt:lpstr>PowerPoint-Präsentation</vt:lpstr>
      <vt:lpstr>Computer Hardware Review (7)</vt:lpstr>
      <vt:lpstr>Operating System Concepts (1): Processes</vt:lpstr>
      <vt:lpstr>Process</vt:lpstr>
      <vt:lpstr>Causes of Errors</vt:lpstr>
      <vt:lpstr>Components of  a Process</vt:lpstr>
      <vt:lpstr>Process Management</vt:lpstr>
      <vt:lpstr>Memory Management</vt:lpstr>
      <vt:lpstr>Virtual Memory</vt:lpstr>
      <vt:lpstr>Paging</vt:lpstr>
      <vt:lpstr>PowerPoint-Präsentation</vt:lpstr>
      <vt:lpstr>PowerPoint-Präsentation</vt:lpstr>
      <vt:lpstr>Information Protection and Security</vt:lpstr>
      <vt:lpstr>Scheduling and Resource Management</vt:lpstr>
      <vt:lpstr>PowerPoint-Präsentation</vt:lpstr>
      <vt:lpstr>Operating System Concepts (2): Deadlocks</vt:lpstr>
      <vt:lpstr>Operating System Concepts (3): Files</vt:lpstr>
      <vt:lpstr>Operating System Concepts (4)</vt:lpstr>
      <vt:lpstr>Operating System Concepts (5)</vt:lpstr>
      <vt:lpstr>Steps in Making a System Call </vt:lpstr>
      <vt:lpstr>Some System Calls For Process Management</vt:lpstr>
      <vt:lpstr>Some System Calls For File Management</vt:lpstr>
      <vt:lpstr>Some System Calls For Directory Management</vt:lpstr>
      <vt:lpstr>Some System Calls For Miscellaneous Tasks</vt:lpstr>
      <vt:lpstr>System Calls (1)</vt:lpstr>
      <vt:lpstr>System Calls (2)</vt:lpstr>
      <vt:lpstr>System Calls (3)</vt:lpstr>
      <vt:lpstr>System Calls (4)</vt:lpstr>
      <vt:lpstr>Operating System Structure (1): Monolithic System</vt:lpstr>
      <vt:lpstr>Operating System Structure (2): Layered System</vt:lpstr>
      <vt:lpstr>Operating System Structure (3): Virtual Machines</vt:lpstr>
      <vt:lpstr>Operating System Structure (4): Client-Server</vt:lpstr>
      <vt:lpstr>Operating System Structure (5): Client-Server (distributed)</vt:lpstr>
      <vt:lpstr>Different Architectural Approaches</vt:lpstr>
      <vt:lpstr>Microkernel Architecture</vt:lpstr>
      <vt:lpstr>Multithreading</vt:lpstr>
      <vt:lpstr>Symmetric  Multiprocessing (SMP)</vt:lpstr>
      <vt:lpstr>SMP Advantages</vt:lpstr>
      <vt:lpstr>OS Design</vt:lpstr>
      <vt:lpstr>Fault Tolerance</vt:lpstr>
      <vt:lpstr>Faults </vt:lpstr>
      <vt:lpstr>Fault Categories</vt:lpstr>
      <vt:lpstr>Methods of Redundancy</vt:lpstr>
      <vt:lpstr>Operating System  Mechanisms</vt:lpstr>
      <vt:lpstr>Symmetric Multiprocessor OS Considerations</vt:lpstr>
      <vt:lpstr>Multicore OS Considerations</vt:lpstr>
      <vt:lpstr>Grand Central Dispatch (GCD)</vt:lpstr>
      <vt:lpstr>Virtual Machine Approach</vt:lpstr>
      <vt:lpstr>PowerPoint-Präsentation</vt:lpstr>
      <vt:lpstr>Kernel-Mode Components of Windows</vt:lpstr>
      <vt:lpstr>Windows Executive</vt:lpstr>
      <vt:lpstr>Windows Executive</vt:lpstr>
      <vt:lpstr>User-Mode Processes</vt:lpstr>
      <vt:lpstr>Client/Server Model</vt:lpstr>
      <vt:lpstr>Threads and SMP</vt:lpstr>
      <vt:lpstr>Windows Objects</vt:lpstr>
      <vt:lpstr>PowerPoint-Präsentation</vt:lpstr>
      <vt:lpstr>Traditional UNIX Systems</vt:lpstr>
      <vt:lpstr>PowerPoint-Präsentation</vt:lpstr>
      <vt:lpstr>PowerPoint-Präsentation</vt:lpstr>
      <vt:lpstr>PowerPoint-Präsentation</vt:lpstr>
      <vt:lpstr>System V Release 4 (SVR4)</vt:lpstr>
      <vt:lpstr>BSD</vt:lpstr>
      <vt:lpstr>Solaris 11</vt:lpstr>
      <vt:lpstr>LINUX Overview</vt:lpstr>
      <vt:lpstr>Modular Structure</vt:lpstr>
      <vt:lpstr>PowerPoint-Präsentation</vt:lpstr>
      <vt:lpstr>PowerPoint-Präsentation</vt:lpstr>
      <vt:lpstr>Linux Signals</vt:lpstr>
      <vt:lpstr>PowerPoint-Präsentation</vt:lpstr>
      <vt:lpstr>PowerPoint-Präsentation</vt:lpstr>
      <vt:lpstr>Android Operating System</vt:lpstr>
      <vt:lpstr>PowerPoint-Präsentation</vt:lpstr>
      <vt:lpstr>Application Framework</vt:lpstr>
      <vt:lpstr>Application Framework  (cont.)</vt:lpstr>
      <vt:lpstr>System Libraries</vt:lpstr>
      <vt:lpstr>Android Runtime</vt:lpstr>
      <vt:lpstr>PowerPoint-Präsentation</vt:lpstr>
      <vt:lpstr>Advantages and Disadvantages of Using ART</vt:lpstr>
      <vt:lpstr>PowerPoint-Präsentation</vt:lpstr>
      <vt:lpstr>Activities </vt:lpstr>
      <vt:lpstr>Power Management</vt:lpstr>
      <vt:lpstr>What is Operating System? Continue</vt:lpstr>
      <vt:lpstr>The Operating System  controls the machine</vt:lpstr>
      <vt:lpstr>A better picture</vt:lpstr>
      <vt:lpstr>Operating System</vt:lpstr>
      <vt:lpstr>Operating System</vt:lpstr>
      <vt:lpstr>PowerPoint-Präsentation</vt:lpstr>
      <vt:lpstr>Operating System Services</vt:lpstr>
      <vt:lpstr>Key Interfaces</vt:lpstr>
      <vt:lpstr>The OS is a reactive program</vt:lpstr>
      <vt:lpstr>A typical scenario</vt:lpstr>
      <vt:lpstr>A typical scenario (cont.)</vt:lpstr>
      <vt:lpstr>A typical scenario (cont.)</vt:lpstr>
      <vt:lpstr>The running application state diagram</vt:lpstr>
      <vt:lpstr>The OS performs  Resource Management</vt:lpstr>
      <vt:lpstr>Operating System  as Resource Manager</vt:lpstr>
      <vt:lpstr>PowerPoint-Präsentation</vt:lpstr>
      <vt:lpstr>CPU management</vt:lpstr>
      <vt:lpstr>Memory management</vt:lpstr>
      <vt:lpstr>The OS supports abstractions</vt:lpstr>
      <vt:lpstr>Hardware support for OS</vt:lpstr>
      <vt:lpstr>CPU execution modes</vt:lpstr>
      <vt:lpstr>Kernel Mode</vt:lpstr>
      <vt:lpstr>Instructions available only in the Kernel mode</vt:lpstr>
      <vt:lpstr>Protecting Kernel mode</vt:lpstr>
      <vt:lpstr>Switching to the Kernel mode</vt:lpstr>
      <vt:lpstr>Interrupts</vt:lpstr>
      <vt:lpstr>Handling interrupts</vt:lpstr>
      <vt:lpstr>Handling Interrupts (cont.)</vt:lpstr>
      <vt:lpstr>Interrupt vector</vt:lpstr>
      <vt:lpstr>Interrupt types</vt:lpstr>
      <vt:lpstr>PowerPoint-Präsentation</vt:lpstr>
      <vt:lpstr>Flow of Control  Without Interrupts</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Multiple Interrupts</vt:lpstr>
      <vt:lpstr>PowerPoint-Präsentation</vt:lpstr>
      <vt:lpstr>PowerPoint-Präsentation</vt:lpstr>
      <vt:lpstr>System calls</vt:lpstr>
      <vt:lpstr>Handling system calls</vt:lpstr>
      <vt:lpstr>An example</vt:lpstr>
      <vt:lpstr>Other hardware support</vt:lpstr>
      <vt:lpstr>PowerPoint-Präsentation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Mohmaed</dc:creator>
  <cp:lastModifiedBy>Samsun</cp:lastModifiedBy>
  <cp:revision>511</cp:revision>
  <dcterms:created xsi:type="dcterms:W3CDTF">2006-08-16T00:00:00Z</dcterms:created>
  <dcterms:modified xsi:type="dcterms:W3CDTF">2018-02-19T09:00:30Z</dcterms:modified>
</cp:coreProperties>
</file>