
<file path=[Content_Types].xml><?xml version="1.0" encoding="utf-8"?>
<Types xmlns="http://schemas.openxmlformats.org/package/2006/content-types">
  <Override PartName="/ppt/slideMasters/slideMaster3.xml" ContentType="application/vnd.openxmlformats-officedocument.presentationml.slideMaster+xml"/>
  <Override PartName="/ppt/slides/slide47.xml" ContentType="application/vnd.openxmlformats-officedocument.presentationml.slide+xml"/>
  <Override PartName="/ppt/slides/slide58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8.xml" ContentType="application/vnd.openxmlformats-officedocument.presentationml.notesSlide+xml"/>
  <Override PartName="/ppt/diagrams/colors11.xml" ContentType="application/vnd.openxmlformats-officedocument.drawingml.diagramColors+xml"/>
  <Override PartName="/ppt/notesSlides/notesSlide49.xml" ContentType="application/vnd.openxmlformats-officedocument.presentationml.notesSlide+xml"/>
  <Override PartName="/ppt/slides/slide25.xml" ContentType="application/vnd.openxmlformats-officedocument.presentationml.slide+xml"/>
  <Override PartName="/ppt/slides/slide72.xml" ContentType="application/vnd.openxmlformats-officedocument.presentationml.slide+xml"/>
  <Override PartName="/ppt/slideLayouts/slideLayout2.xml" ContentType="application/vnd.openxmlformats-officedocument.presentationml.slideLayout+xml"/>
  <Override PartName="/ppt/slideLayouts/slideLayout35.xml" ContentType="application/vnd.openxmlformats-officedocument.presentationml.slideLayout+xml"/>
  <Override PartName="/ppt/notesSlides/notesSlide27.xml" ContentType="application/vnd.openxmlformats-officedocument.presentationml.notesSlide+xml"/>
  <Override PartName="/ppt/diagrams/layout9.xml" ContentType="application/vnd.openxmlformats-officedocument.drawingml.diagramLayout+xml"/>
  <Override PartName="/ppt/diagrams/data13.xml" ContentType="application/vnd.openxmlformats-officedocument.drawingml.diagramData+xml"/>
  <Override PartName="/ppt/notesSlides/notesSlide74.xml" ContentType="application/vnd.openxmlformats-officedocument.presentationml.notesSlide+xml"/>
  <Default Extension="xml" ContentType="application/xml"/>
  <Override PartName="/ppt/slides/slide14.xml" ContentType="application/vnd.openxmlformats-officedocument.presentationml.slide+xml"/>
  <Override PartName="/ppt/slides/slide50.xml" ContentType="application/vnd.openxmlformats-officedocument.presentationml.slide+xml"/>
  <Override PartName="/ppt/slides/slide61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3.xml" ContentType="application/vnd.openxmlformats-officedocument.presentationml.slideLayout+xml"/>
  <Override PartName="/ppt/slideLayouts/slideLayout24.xml" ContentType="application/vnd.openxmlformats-officedocument.presentationml.slideLayout+xml"/>
  <Override PartName="/ppt/notesSlides/notesSlide16.xml" ContentType="application/vnd.openxmlformats-officedocument.presentationml.notesSlide+xml"/>
  <Override PartName="/ppt/notesSlides/notesSlide63.xml" ContentType="application/vnd.openxmlformats-officedocument.presentationml.notesSlide+xml"/>
  <Override PartName="/ppt/diagrams/quickStyle17.xml" ContentType="application/vnd.openxmlformats-officedocument.drawingml.diagramStyle+xml"/>
  <Override PartName="/ppt/diagrams/drawing18.xml" ContentType="application/vnd.ms-office.drawingml.diagramDrawing+xml"/>
  <Override PartName="/ppt/tableStyles.xml" ContentType="application/vnd.openxmlformats-officedocument.presentationml.tableStyles+xml"/>
  <Override PartName="/ppt/notesSlides/notesSlide41.xml" ContentType="application/vnd.openxmlformats-officedocument.presentationml.notesSlide+xml"/>
  <Override PartName="/ppt/notesSlides/notesSlide52.xml" ContentType="application/vnd.openxmlformats-officedocument.presentationml.notesSlide+xml"/>
  <Override PartName="/ppt/diagrams/layout17.xml" ContentType="application/vnd.openxmlformats-officedocument.drawingml.diagramLayout+xml"/>
  <Override PartName="/ppt/notesSlides/notesSlide30.xml" ContentType="application/vnd.openxmlformats-officedocument.presentationml.notesSlide+xml"/>
  <Override PartName="/ppt/diagrams/layout1.xml" ContentType="application/vnd.openxmlformats-officedocument.drawingml.diagramLayout+xml"/>
  <Override PartName="/ppt/diagrams/data2.xml" ContentType="application/vnd.openxmlformats-officedocument.drawingml.diagramData+xml"/>
  <Override PartName="/ppt/notesSlides/notesSlide7.xml" ContentType="application/vnd.openxmlformats-officedocument.presentationml.notesSlide+xml"/>
  <Override PartName="/ppt/diagrams/quickStyle20.xml" ContentType="application/vnd.openxmlformats-officedocument.drawingml.diagramStyle+xml"/>
  <Override PartName="/ppt/diagrams/drawing21.xml" ContentType="application/vnd.ms-office.drawingml.diagramDrawing+xml"/>
  <Override PartName="/ppt/slides/slide77.xml" ContentType="application/vnd.openxmlformats-officedocument.presentationml.slide+xml"/>
  <Override PartName="/ppt/diagrams/colors4.xml" ContentType="application/vnd.openxmlformats-officedocument.drawingml.diagramColors+xml"/>
  <Override PartName="/ppt/diagrams/drawing10.xml" ContentType="application/vnd.ms-office.drawingml.diagramDrawing+xml"/>
  <Override PartName="/ppt/diagrams/colors16.xml" ContentType="application/vnd.openxmlformats-officedocument.drawingml.diagramColors+xml"/>
  <Override PartName="/ppt/diagrams/data18.xml" ContentType="application/vnd.openxmlformats-officedocument.drawingml.diagramData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66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Layouts/slideLayout29.xml" ContentType="application/vnd.openxmlformats-officedocument.presentationml.slideLayout+xml"/>
  <Override PartName="/ppt/diagrams/drawing3.xml" ContentType="application/vnd.ms-office.drawingml.diagramDrawing+xml"/>
  <Override PartName="/ppt/diagrams/layout20.xml" ContentType="application/vnd.openxmlformats-officedocument.drawingml.diagramLayout+xml"/>
  <Override PartName="/ppt/notesSlides/notesSlide68.xml" ContentType="application/vnd.openxmlformats-officedocument.presentationml.notesSlide+xml"/>
  <Override PartName="/ppt/slides/slide55.xml" ContentType="application/vnd.openxmlformats-officedocument.presentationml.slide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diagrams/quickStyle3.xml" ContentType="application/vnd.openxmlformats-officedocument.drawingml.diagramStyle+xml"/>
  <Override PartName="/ppt/notesSlides/notesSlide57.xml" ContentType="application/vnd.openxmlformats-officedocument.presentationml.notesSlide+xml"/>
  <Override PartName="/ppt/slides/slide33.xml" ContentType="application/vnd.openxmlformats-officedocument.presentationml.slide+xml"/>
  <Override PartName="/ppt/slides/slide44.xml" ContentType="application/vnd.openxmlformats-officedocument.presentationml.slide+xml"/>
  <Default Extension="emf" ContentType="image/x-emf"/>
  <Override PartName="/ppt/notesSlides/notesSlide46.xml" ContentType="application/vnd.openxmlformats-officedocument.presentationml.notesSlide+xml"/>
  <Override PartName="/ppt/diagrams/data21.xml" ContentType="application/vnd.openxmlformats-officedocument.drawingml.diagramData+xml"/>
  <Override PartName="/ppt/presentation.xml" ContentType="application/vnd.openxmlformats-officedocument.presentationml.presentation.main+xml"/>
  <Override PartName="/ppt/slides/slide22.xml" ContentType="application/vnd.openxmlformats-officedocument.presentationml.slide+xml"/>
  <Override PartName="/ppt/slideLayouts/slideLayout32.xml" ContentType="application/vnd.openxmlformats-officedocument.presentationml.slideLayout+xml"/>
  <Override PartName="/ppt/diagrams/layout6.xml" ContentType="application/vnd.openxmlformats-officedocument.drawingml.diagramLayout+xml"/>
  <Override PartName="/ppt/notesSlides/notesSlide24.xml" ContentType="application/vnd.openxmlformats-officedocument.presentationml.notesSlide+xml"/>
  <Override PartName="/ppt/diagrams/data10.xml" ContentType="application/vnd.openxmlformats-officedocument.drawingml.diagramData+xml"/>
  <Override PartName="/ppt/notesSlides/notesSlide35.xml" ContentType="application/vnd.openxmlformats-officedocument.presentationml.notesSlide+xml"/>
  <Override PartName="/ppt/notesSlides/notesSlide71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Layouts/slideLayout21.xml" ContentType="application/vnd.openxmlformats-officedocument.presentationml.slideLayout+xml"/>
  <Override PartName="/ppt/notesSlides/notesSlide13.xml" ContentType="application/vnd.openxmlformats-officedocument.presentationml.notesSlide+xml"/>
  <Override PartName="/ppt/diagrams/data7.xml" ContentType="application/vnd.openxmlformats-officedocument.drawingml.diagramData+xml"/>
  <Override PartName="/ppt/diagrams/colors9.xml" ContentType="application/vnd.openxmlformats-officedocument.drawingml.diagramColors+xml"/>
  <Override PartName="/ppt/diagrams/quickStyle14.xml" ContentType="application/vnd.openxmlformats-officedocument.drawingml.diagramStyle+xml"/>
  <Override PartName="/ppt/diagrams/drawing15.xml" ContentType="application/vnd.ms-office.drawingml.diagramDrawing+xml"/>
  <Override PartName="/ppt/notesSlides/notesSlide60.xml" ContentType="application/vnd.openxmlformats-officedocument.presentationml.notesSlide+xml"/>
  <Override PartName="/ppt/slideLayouts/slideLayout10.xml" ContentType="application/vnd.openxmlformats-officedocument.presentationml.slideLayout+xml"/>
  <Override PartName="/ppt/diagrams/drawing8.xml" ContentType="application/vnd.ms-office.drawingml.diagramDrawing+xml"/>
  <Override PartName="/ppt/diagrams/quickStyle8.xml" ContentType="application/vnd.openxmlformats-officedocument.drawingml.diagramStyle+xml"/>
  <Override PartName="/ppt/diagrams/layout14.xml" ContentType="application/vnd.openxmlformats-officedocument.drawingml.diagramLayout+xml"/>
  <Override PartName="/ppt/slides/slide49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38.xml" ContentType="application/vnd.openxmlformats-officedocument.presentationml.slide+xml"/>
  <Override PartName="/ppt/diagrams/colors1.xml" ContentType="application/vnd.openxmlformats-officedocument.drawingml.diagramColors+xml"/>
  <Override PartName="/ppt/diagrams/colors13.xml" ContentType="application/vnd.openxmlformats-officedocument.drawingml.diagramColors+xml"/>
  <Override PartName="/ppt/slides/slide27.xml" ContentType="application/vnd.openxmlformats-officedocument.presentationml.slide+xml"/>
  <Override PartName="/ppt/slides/slide7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37.xml" ContentType="application/vnd.openxmlformats-officedocument.presentationml.slideLayout+xml"/>
  <Override PartName="/ppt/notesSlides/notesSlide29.xml" ContentType="application/vnd.openxmlformats-officedocument.presentationml.notesSlide+xml"/>
  <Override PartName="/ppt/diagrams/data15.xml" ContentType="application/vnd.openxmlformats-officedocument.drawingml.diagramData+xml"/>
  <Override PartName="/ppt/notesSlides/notesSlide76.xml" ContentType="application/vnd.openxmlformats-officedocument.presentationml.notesSlid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52.xml" ContentType="application/vnd.openxmlformats-officedocument.presentationml.slide+xml"/>
  <Override PartName="/ppt/slides/slide63.xml" ContentType="application/vnd.openxmlformats-officedocument.presentationml.slide+xml"/>
  <Override PartName="/ppt/slideLayouts/slideLayout15.xml" ContentType="application/vnd.openxmlformats-officedocument.presentationml.slideLayout+xml"/>
  <Override PartName="/ppt/slideLayouts/slideLayout26.xml" ContentType="application/vnd.openxmlformats-officedocument.presentationml.slideLayout+xml"/>
  <Override PartName="/ppt/notesSlides/notesSlide18.xml" ContentType="application/vnd.openxmlformats-officedocument.presentationml.notesSlide+xml"/>
  <Override PartName="/ppt/diagrams/quickStyle19.xml" ContentType="application/vnd.openxmlformats-officedocument.drawingml.diagramStyle+xml"/>
  <Override PartName="/ppt/notesSlides/notesSlide65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3.xml" ContentType="application/vnd.openxmlformats-officedocument.presentationml.notesSlide+xml"/>
  <Override PartName="/ppt/notesSlides/notesSlide54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2.xml" ContentType="application/vnd.openxmlformats-officedocument.presentationml.notesSlide+xml"/>
  <Override PartName="/ppt/diagrams/layout19.xml" ContentType="application/vnd.openxmlformats-officedocument.drawingml.diagramLayout+xml"/>
  <Override PartName="/ppt/diagrams/layout3.xml" ContentType="application/vnd.openxmlformats-officedocument.drawingml.diagramLayout+xml"/>
  <Override PartName="/ppt/notesSlides/notesSlide9.xml" ContentType="application/vnd.openxmlformats-officedocument.presentationml.notesSlide+xml"/>
  <Override PartName="/ppt/diagrams/data4.xml" ContentType="application/vnd.openxmlformats-officedocument.drawingml.diagramData+xml"/>
  <Override PartName="/ppt/notesSlides/notesSlide21.xml" ContentType="application/vnd.openxmlformats-officedocument.presentationml.notesSlide+xml"/>
  <Override PartName="/ppt/notesSlides/notesSlide10.xml" ContentType="application/vnd.openxmlformats-officedocument.presentationml.notesSlide+xml"/>
  <Override PartName="/ppt/diagrams/colors6.xml" ContentType="application/vnd.openxmlformats-officedocument.drawingml.diagramColors+xml"/>
  <Override PartName="/ppt/diagrams/quickStyle9.xml" ContentType="application/vnd.openxmlformats-officedocument.drawingml.diagramStyle+xml"/>
  <Override PartName="/ppt/diagrams/quickStyle11.xml" ContentType="application/vnd.openxmlformats-officedocument.drawingml.diagramStyle+xml"/>
  <Override PartName="/ppt/diagrams/drawing12.xml" ContentType="application/vnd.ms-office.drawingml.diagramDrawing+xml"/>
  <Override PartName="/ppt/diagrams/colors18.xml" ContentType="application/vnd.openxmlformats-officedocument.drawingml.diagramColors+xml"/>
  <Override PartName="/ppt/slides/slide7.xml" ContentType="application/vnd.openxmlformats-officedocument.presentationml.slide+xml"/>
  <Override PartName="/ppt/slides/slide68.xml" ContentType="application/vnd.openxmlformats-officedocument.presentationml.slide+xml"/>
  <Override PartName="/ppt/slideLayouts/slideLayout9.xml" ContentType="application/vnd.openxmlformats-officedocument.presentationml.slideLayout+xml"/>
  <Override PartName="/ppt/notesSlides/notesSlide5.xml" ContentType="application/vnd.openxmlformats-officedocument.presentationml.notesSlide+xml"/>
  <Override PartName="/ppt/diagrams/drawing5.xml" ContentType="application/vnd.ms-office.drawingml.diagramDrawing+xml"/>
  <Override PartName="/ppt/diagrams/layout11.xml" ContentType="application/vnd.openxmlformats-officedocument.drawingml.diagramLayout+xml"/>
  <Override PartName="/ppt/diagrams/colors14.xml" ContentType="application/vnd.openxmlformats-officedocument.drawingml.diagramColors+xml"/>
  <Override PartName="/ppt/slideMasters/slideMaster2.xml" ContentType="application/vnd.openxmlformats-officedocument.presentationml.slideMaster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57.xml" ContentType="application/vnd.openxmlformats-officedocument.presentationml.slide+xml"/>
  <Override PartName="/ppt/slides/slide75.xml" ContentType="application/vnd.openxmlformats-officedocument.presentationml.slide+xml"/>
  <Override PartName="/ppt/slideLayouts/slideLayout38.xml" ContentType="application/vnd.openxmlformats-officedocument.presentationml.slideLayout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diagrams/colors2.xml" ContentType="application/vnd.openxmlformats-officedocument.drawingml.diagramColors+xml"/>
  <Override PartName="/ppt/diagrams/quickStyle5.xml" ContentType="application/vnd.openxmlformats-officedocument.drawingml.diagramStyle+xml"/>
  <Override PartName="/ppt/notesSlides/notesSlide59.xml" ContentType="application/vnd.openxmlformats-officedocument.presentationml.notesSlide+xml"/>
  <Override PartName="/ppt/diagrams/data16.xml" ContentType="application/vnd.openxmlformats-officedocument.drawingml.diagramData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46.xml" ContentType="application/vnd.openxmlformats-officedocument.presentationml.slide+xml"/>
  <Override PartName="/ppt/slides/slide64.xml" ContentType="application/vnd.openxmlformats-officedocument.presentationml.slide+xml"/>
  <Override PartName="/ppt/slideLayouts/slideLayout5.xml" ContentType="application/vnd.openxmlformats-officedocument.presentationml.slideLayout+xml"/>
  <Override PartName="/ppt/slideLayouts/slideLayout27.xml" ContentType="application/vnd.openxmlformats-officedocument.presentationml.slideLayout+xml"/>
  <Override PartName="/ppt/diagrams/drawing1.xml" ContentType="application/vnd.ms-office.drawingml.diagramDrawing+xml"/>
  <Override PartName="/ppt/notesSlides/notesSlide19.xml" ContentType="application/vnd.openxmlformats-officedocument.presentationml.notesSlide+xml"/>
  <Override PartName="/ppt/diagrams/colors10.xml" ContentType="application/vnd.openxmlformats-officedocument.drawingml.diagramColors+xml"/>
  <Override PartName="/ppt/notesSlides/notesSlide48.xml" ContentType="application/vnd.openxmlformats-officedocument.presentationml.notesSlide+xml"/>
  <Override PartName="/ppt/notesSlides/notesSlide66.xml" ContentType="application/vnd.openxmlformats-officedocument.presentationml.notesSlide+xml"/>
  <Override PartName="/ppt/diagrams/colors21.xml" ContentType="application/vnd.openxmlformats-officedocument.drawingml.diagramColors+xml"/>
  <Override PartName="/ppt/notesSlides/notesSlide77.xml" ContentType="application/vnd.openxmlformats-officedocument.presentationml.notesSlide+xml"/>
  <Override PartName="/ppt/slides/slide24.xml" ContentType="application/vnd.openxmlformats-officedocument.presentationml.slide+xml"/>
  <Override PartName="/ppt/slides/slide35.xml" ContentType="application/vnd.openxmlformats-officedocument.presentationml.slide+xml"/>
  <Override PartName="/ppt/slides/slide53.xml" ContentType="application/vnd.openxmlformats-officedocument.presentationml.slide+xml"/>
  <Override PartName="/ppt/slides/slide71.xml" ContentType="application/vnd.openxmlformats-officedocument.presentationml.slide+xml"/>
  <Default Extension="jpeg" ContentType="image/jpeg"/>
  <Override PartName="/ppt/slideLayouts/slideLayout16.xml" ContentType="application/vnd.openxmlformats-officedocument.presentationml.slideLayout+xml"/>
  <Override PartName="/ppt/slideLayouts/slideLayout34.xml" ContentType="application/vnd.openxmlformats-officedocument.presentationml.slideLayout+xml"/>
  <Override PartName="/ppt/diagrams/quickStyle1.xml" ContentType="application/vnd.openxmlformats-officedocument.drawingml.diagramStyle+xml"/>
  <Override PartName="/ppt/diagrams/layout8.xml" ContentType="application/vnd.openxmlformats-officedocument.drawingml.diagramLayout+xml"/>
  <Override PartName="/ppt/notesSlides/notesSlide37.xml" ContentType="application/vnd.openxmlformats-officedocument.presentationml.notesSlide+xml"/>
  <Override PartName="/ppt/diagrams/data12.xml" ContentType="application/vnd.openxmlformats-officedocument.drawingml.diagramData+xml"/>
  <Override PartName="/ppt/notesSlides/notesSlide55.xml" ContentType="application/vnd.openxmlformats-officedocument.presentationml.notesSlide+xml"/>
  <Override PartName="/ppt/slides/slide13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s/slide60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23.xml" ContentType="application/vnd.openxmlformats-officedocument.presentationml.slideLayout+xml"/>
  <Override PartName="/ppt/notesSlides/notesSlide15.xml" ContentType="application/vnd.openxmlformats-officedocument.presentationml.notesSlide+xml"/>
  <Override PartName="/ppt/notesSlides/notesSlide26.xml" ContentType="application/vnd.openxmlformats-officedocument.presentationml.notesSlide+xml"/>
  <Override PartName="/ppt/diagrams/data9.xml" ContentType="application/vnd.openxmlformats-officedocument.drawingml.diagramData+xml"/>
  <Override PartName="/ppt/notesSlides/notesSlide44.xml" ContentType="application/vnd.openxmlformats-officedocument.presentationml.notesSlide+xml"/>
  <Override PartName="/ppt/diagrams/quickStyle16.xml" ContentType="application/vnd.openxmlformats-officedocument.drawingml.diagramStyle+xml"/>
  <Override PartName="/ppt/notesSlides/notesSlide62.xml" ContentType="application/vnd.openxmlformats-officedocument.presentationml.notesSlide+xml"/>
  <Override PartName="/ppt/diagrams/drawing17.xml" ContentType="application/vnd.ms-office.drawingml.diagramDrawing+xml"/>
  <Override PartName="/ppt/notesSlides/notesSlide73.xml" ContentType="application/vnd.openxmlformats-officedocument.presentationml.notesSlide+xml"/>
  <Override PartName="/ppt/slides/slide20.xml" ContentType="application/vnd.openxmlformats-officedocument.presentationml.slide+xml"/>
  <Override PartName="/ppt/slideLayouts/slideLayout12.xml" ContentType="application/vnd.openxmlformats-officedocument.presentationml.slideLayout+xml"/>
  <Override PartName="/ppt/slideLayouts/slideLayout30.xml" ContentType="application/vnd.openxmlformats-officedocument.presentationml.slideLayout+xml"/>
  <Override PartName="/ppt/diagrams/layout4.xml" ContentType="application/vnd.openxmlformats-officedocument.drawingml.diagramLayout+xml"/>
  <Override PartName="/ppt/notesSlides/notesSlide2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11.xml" ContentType="application/vnd.openxmlformats-officedocument.presentationml.notesSlide+xml"/>
  <Override PartName="/ppt/diagrams/data5.xml" ContentType="application/vnd.openxmlformats-officedocument.drawingml.diagramData+xml"/>
  <Override PartName="/ppt/diagrams/colors7.xml" ContentType="application/vnd.openxmlformats-officedocument.drawingml.diagramColors+xml"/>
  <Override PartName="/ppt/notesSlides/notesSlide40.xml" ContentType="application/vnd.openxmlformats-officedocument.presentationml.notesSlide+xml"/>
  <Override PartName="/ppt/diagrams/quickStyle12.xml" ContentType="application/vnd.openxmlformats-officedocument.drawingml.diagramStyle+xml"/>
  <Override PartName="/ppt/diagrams/drawing13.xml" ContentType="application/vnd.ms-office.drawingml.diagramDrawing+xml"/>
  <Override PartName="/ppt/diagrams/layout16.xml" ContentType="application/vnd.openxmlformats-officedocument.drawingml.diagramLayout+xml"/>
  <Override PartName="/ppt/diagrams/colors19.xml" ContentType="application/vnd.openxmlformats-officedocument.drawingml.diagramColors+xml"/>
  <Override PartName="/ppt/notesSlides/notesSlide6.xml" ContentType="application/vnd.openxmlformats-officedocument.presentationml.notesSlide+xml"/>
  <Override PartName="/ppt/diagrams/drawing6.xml" ContentType="application/vnd.ms-office.drawingml.diagramDrawing+xml"/>
  <Override PartName="/ppt/diagrams/drawing20.xml" ContentType="application/vnd.ms-office.drawingml.diagramDrawing+xml"/>
  <Override PartName="/ppt/slides/slide8.xml" ContentType="application/vnd.openxmlformats-officedocument.presentationml.slide+xml"/>
  <Override PartName="/ppt/slides/slide69.xml" ContentType="application/vnd.openxmlformats-officedocument.presentationml.slide+xml"/>
  <Override PartName="/ppt/diagrams/data1.xml" ContentType="application/vnd.openxmlformats-officedocument.drawingml.diagramData+xml"/>
  <Override PartName="/ppt/diagrams/colors3.xml" ContentType="application/vnd.openxmlformats-officedocument.drawingml.diagramColors+xml"/>
  <Override PartName="/ppt/diagrams/quickStyle6.xml" ContentType="application/vnd.openxmlformats-officedocument.drawingml.diagramStyle+xml"/>
  <Override PartName="/ppt/diagrams/layout12.xml" ContentType="application/vnd.openxmlformats-officedocument.drawingml.diagramLayout+xml"/>
  <Override PartName="/ppt/diagrams/colors15.xml" ContentType="application/vnd.openxmlformats-officedocument.drawingml.diagramColors+xml"/>
  <Override PartName="/ppt/slides/slide29.xml" ContentType="application/vnd.openxmlformats-officedocument.presentationml.slide+xml"/>
  <Override PartName="/ppt/slides/slide76.xml" ContentType="application/vnd.openxmlformats-officedocument.presentationml.slide+xml"/>
  <Override PartName="/ppt/slideLayouts/slideLayout39.xml" ContentType="application/vnd.openxmlformats-officedocument.presentationml.slideLayout+xml"/>
  <Override PartName="/ppt/diagrams/drawing2.xml" ContentType="application/vnd.ms-office.drawingml.diagramDrawing+xml"/>
  <Override PartName="/ppt/diagrams/data17.xml" ContentType="application/vnd.openxmlformats-officedocument.drawingml.diagramData+xml"/>
  <Override PartName="/ppt/notesSlides/notesSlide78.xml" ContentType="application/vnd.openxmlformats-officedocument.presentationml.notesSlide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54.xml" ContentType="application/vnd.openxmlformats-officedocument.presentationml.slide+xml"/>
  <Override PartName="/ppt/slides/slide65.xml" ContentType="application/vnd.openxmlformats-officedocument.presentationml.slide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28.xml" ContentType="application/vnd.openxmlformats-officedocument.presentationml.slideLayout+xml"/>
  <Override PartName="/ppt/diagrams/quickStyle2.xml" ContentType="application/vnd.openxmlformats-officedocument.drawingml.diagramStyle+xml"/>
  <Override PartName="/ppt/notesSlides/notesSlide67.xml" ContentType="application/vnd.openxmlformats-officedocument.presentationml.notesSlide+xml"/>
  <Override PartName="/ppt/slides/slide43.xml" ContentType="application/vnd.openxmlformats-officedocument.presentationml.slide+xml"/>
  <Override PartName="/ppt/theme/theme1.xml" ContentType="application/vnd.openxmlformats-officedocument.theme+xml"/>
  <Override PartName="/ppt/notesSlides/notesSlide45.xml" ContentType="application/vnd.openxmlformats-officedocument.presentationml.notesSlide+xml"/>
  <Override PartName="/ppt/notesSlides/notesSlide56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4.xml" ContentType="application/vnd.openxmlformats-officedocument.presentationml.notesSlide+xml"/>
  <Override PartName="/ppt/diagrams/data20.xml" ContentType="application/vnd.openxmlformats-officedocument.drawingml.diagramData+xml"/>
  <Override PartName="/ppt/slides/slide10.xml" ContentType="application/vnd.openxmlformats-officedocument.presentationml.slide+xml"/>
  <Override PartName="/ppt/slides/slide21.xml" ContentType="application/vnd.openxmlformats-officedocument.presentationml.slide+xml"/>
  <Override PartName="/ppt/slideLayouts/slideLayout20.xml" ContentType="application/vnd.openxmlformats-officedocument.presentationml.slideLayout+xml"/>
  <Override PartName="/ppt/slideLayouts/slideLayout31.xml" ContentType="application/vnd.openxmlformats-officedocument.presentationml.slideLayout+xml"/>
  <Override PartName="/ppt/diagrams/layout5.xml" ContentType="application/vnd.openxmlformats-officedocument.drawingml.diagramLayout+xml"/>
  <Override PartName="/ppt/diagrams/data6.xml" ContentType="application/vnd.openxmlformats-officedocument.drawingml.diagramData+xml"/>
  <Override PartName="/ppt/notesSlides/notesSlide23.xml" ContentType="application/vnd.openxmlformats-officedocument.presentationml.notesSlide+xml"/>
  <Override PartName="/ppt/notesSlides/notesSlide70.xml" ContentType="application/vnd.openxmlformats-officedocument.presentationml.notesSlide+xml"/>
  <Override PartName="/ppt/notesSlides/notesSlide12.xml" ContentType="application/vnd.openxmlformats-officedocument.presentationml.notesSlide+xml"/>
  <Override PartName="/ppt/diagrams/colors8.xml" ContentType="application/vnd.openxmlformats-officedocument.drawingml.diagramColors+xml"/>
  <Override PartName="/ppt/diagrams/quickStyle13.xml" ContentType="application/vnd.openxmlformats-officedocument.drawingml.diagramStyle+xml"/>
  <Override PartName="/ppt/diagrams/drawing14.xml" ContentType="application/vnd.ms-office.drawingml.diagramDrawing+xml"/>
  <Override PartName="/ppt/diagrams/drawing7.xml" ContentType="application/vnd.ms-office.drawingml.diagramDrawing+xml"/>
  <Override PartName="/ppt/diagrams/layout13.xml" ContentType="application/vnd.openxmlformats-officedocument.drawingml.diagramLayout+xml"/>
  <Override PartName="/ppt/slides/slide9.xml" ContentType="application/vnd.openxmlformats-officedocument.presentationml.slide+xml"/>
  <Override PartName="/ppt/slides/slide59.xml" ContentType="application/vnd.openxmlformats-officedocument.presentationml.slide+xml"/>
  <Override PartName="/ppt/viewProps.xml" ContentType="application/vnd.openxmlformats-officedocument.presentationml.viewProps+xml"/>
  <Override PartName="/ppt/diagrams/quickStyle7.xml" ContentType="application/vnd.openxmlformats-officedocument.drawingml.diagramStyle+xml"/>
  <Override PartName="/ppt/slides/slide48.xml" ContentType="application/vnd.openxmlformats-officedocument.presentationml.slide+xml"/>
  <Override PartName="/ppt/notesSlides/notesSlide3.xml" ContentType="application/vnd.openxmlformats-officedocument.presentationml.notesSlide+xml"/>
  <Override PartName="/ppt/diagrams/colors12.xml" ContentType="application/vnd.openxmlformats-officedocument.drawingml.diagramColors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73.xml" ContentType="application/vnd.openxmlformats-officedocument.presentationml.slide+xml"/>
  <Override PartName="/ppt/presProps.xml" ContentType="application/vnd.openxmlformats-officedocument.presentationml.presProps+xml"/>
  <Override PartName="/ppt/slideLayouts/slideLayout36.xml" ContentType="application/vnd.openxmlformats-officedocument.presentationml.slideLayout+xml"/>
  <Override PartName="/ppt/notesSlides/notesSlide39.xml" ContentType="application/vnd.openxmlformats-officedocument.presentationml.notesSlide+xml"/>
  <Override PartName="/ppt/diagrams/data14.xml" ContentType="application/vnd.openxmlformats-officedocument.drawingml.diagramData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62.xml" ContentType="application/vnd.openxmlformats-officedocument.presentationml.slide+xml"/>
  <Override PartName="/ppt/slideLayouts/slideLayout3.xml" ContentType="application/vnd.openxmlformats-officedocument.presentationml.slideLayout+xml"/>
  <Override PartName="/ppt/slideLayouts/slideLayout25.xml" ContentType="application/vnd.openxmlformats-officedocument.presentationml.slideLayout+xml"/>
  <Override PartName="/ppt/notesSlides/notesSlide17.xml" ContentType="application/vnd.openxmlformats-officedocument.presentationml.notesSlide+xml"/>
  <Override PartName="/ppt/notesSlides/notesSlide28.xml" ContentType="application/vnd.openxmlformats-officedocument.presentationml.notesSlide+xml"/>
  <Override PartName="/ppt/diagrams/drawing19.xml" ContentType="application/vnd.ms-office.drawingml.diagramDrawing+xml"/>
  <Override PartName="/ppt/notesSlides/notesSlide64.xml" ContentType="application/vnd.openxmlformats-officedocument.presentationml.notesSlide+xml"/>
  <Override PartName="/ppt/notesSlides/notesSlide75.xml" ContentType="application/vnd.openxmlformats-officedocument.presentationml.notesSlide+xml"/>
  <Override PartName="/ppt/slides/slide51.xml" ContentType="application/vnd.openxmlformats-officedocument.presentationml.slide+xml"/>
  <Override PartName="/ppt/slideLayouts/slideLayout14.xml" ContentType="application/vnd.openxmlformats-officedocument.presentationml.slideLayout+xml"/>
  <Override PartName="/ppt/notesSlides/notesSlide53.xml" ContentType="application/vnd.openxmlformats-officedocument.presentationml.notesSlide+xml"/>
  <Override PartName="/ppt/diagrams/quickStyle18.xml" ContentType="application/vnd.openxmlformats-officedocument.drawingml.diagramStyle+xml"/>
  <Override PartName="/ppt/slides/slide40.xml" ContentType="application/vnd.openxmlformats-officedocument.presentationml.slide+xml"/>
  <Override PartName="/ppt/notesSlides/notesSlide42.xml" ContentType="application/vnd.openxmlformats-officedocument.presentationml.notesSlide+xml"/>
  <Override PartName="/ppt/diagrams/layout18.xml" ContentType="application/vnd.openxmlformats-officedocument.drawingml.diagramLayout+xml"/>
  <Override PartName="/ppt/diagrams/layout2.xml" ContentType="application/vnd.openxmlformats-officedocument.drawingml.diagramLayout+xml"/>
  <Override PartName="/ppt/notesSlides/notesSlide8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31.xml" ContentType="application/vnd.openxmlformats-officedocument.presentationml.notesSlide+xml"/>
  <Override PartName="/ppt/diagrams/data3.xml" ContentType="application/vnd.openxmlformats-officedocument.drawingml.diagramData+xml"/>
  <Override PartName="/ppt/diagrams/colors5.xml" ContentType="application/vnd.openxmlformats-officedocument.drawingml.diagramColors+xml"/>
  <Override PartName="/ppt/diagrams/quickStyle10.xml" ContentType="application/vnd.openxmlformats-officedocument.drawingml.diagramStyle+xml"/>
  <Override PartName="/ppt/diagrams/drawing11.xml" ContentType="application/vnd.ms-office.drawingml.diagramDrawing+xml"/>
  <Override PartName="/ppt/diagrams/colors17.xml" ContentType="application/vnd.openxmlformats-officedocument.drawingml.diagramColors+xml"/>
  <Override PartName="/ppt/diagrams/quickStyle21.xml" ContentType="application/vnd.openxmlformats-officedocument.drawingml.diagramStyle+xml"/>
  <Override PartName="/ppt/slides/slide78.xml" ContentType="application/vnd.openxmlformats-officedocument.presentationml.slide+xml"/>
  <Override PartName="/ppt/diagrams/drawing4.xml" ContentType="application/vnd.ms-office.drawingml.diagramDrawing+xml"/>
  <Override PartName="/ppt/diagrams/data19.xml" ContentType="application/vnd.openxmlformats-officedocument.drawingml.diagramData+xml"/>
  <Override PartName="/ppt/diagrams/layout21.xml" ContentType="application/vnd.openxmlformats-officedocument.drawingml.diagramLayout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s/slide56.xml" ContentType="application/vnd.openxmlformats-officedocument.presentationml.slide+xml"/>
  <Override PartName="/ppt/slides/slide67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diagrams/quickStyle4.xml" ContentType="application/vnd.openxmlformats-officedocument.drawingml.diagramStyle+xml"/>
  <Override PartName="/ppt/diagrams/layout10.xml" ContentType="application/vnd.openxmlformats-officedocument.drawingml.diagramLayout+xml"/>
  <Override PartName="/ppt/notesSlides/notesSlide69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5.xml" ContentType="application/vnd.openxmlformats-officedocument.presentationml.slide+xml"/>
  <Override PartName="/ppt/theme/theme3.xml" ContentType="application/vnd.openxmlformats-officedocument.theme+xml"/>
  <Override PartName="/ppt/notesSlides/notesSlide47.xml" ContentType="application/vnd.openxmlformats-officedocument.presentationml.notesSlide+xml"/>
  <Override PartName="/ppt/notesSlides/notesSlide58.xml" ContentType="application/vnd.openxmlformats-officedocument.presentationml.notesSlide+xml"/>
  <Override PartName="/ppt/diagrams/colors20.xml" ContentType="application/vnd.openxmlformats-officedocument.drawingml.diagramColors+xml"/>
  <Override PartName="/ppt/slides/slide34.xml" ContentType="application/vnd.openxmlformats-officedocument.presentationml.slide+xml"/>
  <Override PartName="/ppt/notesSlides/notesSlide36.xml" ContentType="application/vnd.openxmlformats-officedocument.presentationml.notesSlide+xml"/>
  <Override PartName="/ppt/diagrams/data11.xml" ContentType="application/vnd.openxmlformats-officedocument.drawingml.diagramData+xml"/>
  <Default Extension="rels" ContentType="application/vnd.openxmlformats-package.relationships+xml"/>
  <Override PartName="/ppt/slides/slide23.xml" ContentType="application/vnd.openxmlformats-officedocument.presentationml.slide+xml"/>
  <Override PartName="/ppt/slides/slide70.xml" ContentType="application/vnd.openxmlformats-officedocument.presentationml.slide+xml"/>
  <Override PartName="/ppt/slideLayouts/slideLayout22.xml" ContentType="application/vnd.openxmlformats-officedocument.presentationml.slideLayout+xml"/>
  <Override PartName="/ppt/slideLayouts/slideLayout33.xml" ContentType="application/vnd.openxmlformats-officedocument.presentationml.slideLayout+xml"/>
  <Override PartName="/ppt/notesSlides/notesSlide25.xml" ContentType="application/vnd.openxmlformats-officedocument.presentationml.notesSlide+xml"/>
  <Override PartName="/ppt/diagrams/layout7.xml" ContentType="application/vnd.openxmlformats-officedocument.drawingml.diagramLayout+xml"/>
  <Override PartName="/ppt/diagrams/data8.xml" ContentType="application/vnd.openxmlformats-officedocument.drawingml.diagramData+xml"/>
  <Override PartName="/ppt/notesSlides/notesSlide72.xml" ContentType="application/vnd.openxmlformats-officedocument.presentationml.notesSlide+xml"/>
  <Override PartName="/ppt/slides/slide12.xml" ContentType="application/vnd.openxmlformats-officedocument.presentationml.slide+xml"/>
  <Override PartName="/ppt/slideLayouts/slideLayout11.xml" ContentType="application/vnd.openxmlformats-officedocument.presentationml.slideLayout+xml"/>
  <Override PartName="/ppt/notesSlides/notesSlide14.xml" ContentType="application/vnd.openxmlformats-officedocument.presentationml.notesSlide+xml"/>
  <Override PartName="/ppt/diagrams/quickStyle15.xml" ContentType="application/vnd.openxmlformats-officedocument.drawingml.diagramStyle+xml"/>
  <Override PartName="/ppt/diagrams/drawing16.xml" ContentType="application/vnd.ms-office.drawingml.diagramDrawing+xml"/>
  <Override PartName="/ppt/notesSlides/notesSlide61.xml" ContentType="application/vnd.openxmlformats-officedocument.presentationml.notesSlide+xml"/>
  <Override PartName="/ppt/diagrams/drawing9.xml" ContentType="application/vnd.ms-office.drawingml.diagramDrawing+xml"/>
  <Override PartName="/ppt/notesSlides/notesSlide50.xml" ContentType="application/vnd.openxmlformats-officedocument.presentationml.notesSlide+xml"/>
  <Override PartName="/ppt/diagrams/layout15.xml" ContentType="application/vnd.openxmlformats-officedocument.drawingml.diagram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660" r:id="rId1"/>
    <p:sldMasterId id="2147483741" r:id="rId2"/>
    <p:sldMasterId id="2147483756" r:id="rId3"/>
  </p:sldMasterIdLst>
  <p:notesMasterIdLst>
    <p:notesMasterId r:id="rId82"/>
  </p:notesMasterIdLst>
  <p:sldIdLst>
    <p:sldId id="256" r:id="rId4"/>
    <p:sldId id="328" r:id="rId5"/>
    <p:sldId id="329" r:id="rId6"/>
    <p:sldId id="331" r:id="rId7"/>
    <p:sldId id="260" r:id="rId8"/>
    <p:sldId id="265" r:id="rId9"/>
    <p:sldId id="267" r:id="rId10"/>
    <p:sldId id="269" r:id="rId11"/>
    <p:sldId id="270" r:id="rId12"/>
    <p:sldId id="271" r:id="rId13"/>
    <p:sldId id="332" r:id="rId14"/>
    <p:sldId id="272" r:id="rId15"/>
    <p:sldId id="273" r:id="rId16"/>
    <p:sldId id="274" r:id="rId17"/>
    <p:sldId id="276" r:id="rId18"/>
    <p:sldId id="334" r:id="rId19"/>
    <p:sldId id="400" r:id="rId20"/>
    <p:sldId id="278" r:id="rId21"/>
    <p:sldId id="279" r:id="rId22"/>
    <p:sldId id="281" r:id="rId23"/>
    <p:sldId id="284" r:id="rId24"/>
    <p:sldId id="285" r:id="rId25"/>
    <p:sldId id="388" r:id="rId26"/>
    <p:sldId id="389" r:id="rId27"/>
    <p:sldId id="390" r:id="rId28"/>
    <p:sldId id="391" r:id="rId29"/>
    <p:sldId id="291" r:id="rId30"/>
    <p:sldId id="339" r:id="rId31"/>
    <p:sldId id="296" r:id="rId32"/>
    <p:sldId id="297" r:id="rId33"/>
    <p:sldId id="299" r:id="rId34"/>
    <p:sldId id="392" r:id="rId35"/>
    <p:sldId id="303" r:id="rId36"/>
    <p:sldId id="343" r:id="rId37"/>
    <p:sldId id="345" r:id="rId38"/>
    <p:sldId id="308" r:id="rId39"/>
    <p:sldId id="350" r:id="rId40"/>
    <p:sldId id="312" r:id="rId41"/>
    <p:sldId id="351" r:id="rId42"/>
    <p:sldId id="393" r:id="rId43"/>
    <p:sldId id="394" r:id="rId44"/>
    <p:sldId id="314" r:id="rId45"/>
    <p:sldId id="315" r:id="rId46"/>
    <p:sldId id="318" r:id="rId47"/>
    <p:sldId id="319" r:id="rId48"/>
    <p:sldId id="355" r:id="rId49"/>
    <p:sldId id="321" r:id="rId50"/>
    <p:sldId id="354" r:id="rId51"/>
    <p:sldId id="356" r:id="rId52"/>
    <p:sldId id="357" r:id="rId53"/>
    <p:sldId id="358" r:id="rId54"/>
    <p:sldId id="359" r:id="rId55"/>
    <p:sldId id="360" r:id="rId56"/>
    <p:sldId id="367" r:id="rId57"/>
    <p:sldId id="368" r:id="rId58"/>
    <p:sldId id="369" r:id="rId59"/>
    <p:sldId id="382" r:id="rId60"/>
    <p:sldId id="395" r:id="rId61"/>
    <p:sldId id="370" r:id="rId62"/>
    <p:sldId id="396" r:id="rId63"/>
    <p:sldId id="373" r:id="rId64"/>
    <p:sldId id="375" r:id="rId65"/>
    <p:sldId id="376" r:id="rId66"/>
    <p:sldId id="404" r:id="rId67"/>
    <p:sldId id="405" r:id="rId68"/>
    <p:sldId id="406" r:id="rId69"/>
    <p:sldId id="407" r:id="rId70"/>
    <p:sldId id="408" r:id="rId71"/>
    <p:sldId id="377" r:id="rId72"/>
    <p:sldId id="378" r:id="rId73"/>
    <p:sldId id="385" r:id="rId74"/>
    <p:sldId id="386" r:id="rId75"/>
    <p:sldId id="397" r:id="rId76"/>
    <p:sldId id="398" r:id="rId77"/>
    <p:sldId id="379" r:id="rId78"/>
    <p:sldId id="401" r:id="rId79"/>
    <p:sldId id="402" r:id="rId80"/>
    <p:sldId id="403" r:id="rId81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="" xmlns:p14="http://schemas.microsoft.com/office/powerpoint/2010/main">
          <a:srgbClr val="FF0000"/>
        </p14:laserClr>
      </p:ext>
      <p:ext uri="{2FDB2607-1784-4EEB-B798-7EB5836EED8A}">
        <p14:showMediaCtrls xmlns="" xmlns:p14="http://schemas.microsoft.com/office/powerpoint/2010/main" val="1"/>
      </p:ext>
    </p:extLst>
  </p:showPr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160"/>
    <p:restoredTop sz="86920" autoAdjust="0"/>
  </p:normalViewPr>
  <p:slideViewPr>
    <p:cSldViewPr>
      <p:cViewPr varScale="1">
        <p:scale>
          <a:sx n="63" d="100"/>
          <a:sy n="63" d="100"/>
        </p:scale>
        <p:origin x="-678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2718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slide" Target="slides/slide23.xml"/><Relationship Id="rId39" Type="http://schemas.openxmlformats.org/officeDocument/2006/relationships/slide" Target="slides/slide36.xml"/><Relationship Id="rId21" Type="http://schemas.openxmlformats.org/officeDocument/2006/relationships/slide" Target="slides/slide18.xml"/><Relationship Id="rId34" Type="http://schemas.openxmlformats.org/officeDocument/2006/relationships/slide" Target="slides/slide31.xml"/><Relationship Id="rId42" Type="http://schemas.openxmlformats.org/officeDocument/2006/relationships/slide" Target="slides/slide39.xml"/><Relationship Id="rId47" Type="http://schemas.openxmlformats.org/officeDocument/2006/relationships/slide" Target="slides/slide44.xml"/><Relationship Id="rId50" Type="http://schemas.openxmlformats.org/officeDocument/2006/relationships/slide" Target="slides/slide47.xml"/><Relationship Id="rId55" Type="http://schemas.openxmlformats.org/officeDocument/2006/relationships/slide" Target="slides/slide52.xml"/><Relationship Id="rId63" Type="http://schemas.openxmlformats.org/officeDocument/2006/relationships/slide" Target="slides/slide60.xml"/><Relationship Id="rId68" Type="http://schemas.openxmlformats.org/officeDocument/2006/relationships/slide" Target="slides/slide65.xml"/><Relationship Id="rId76" Type="http://schemas.openxmlformats.org/officeDocument/2006/relationships/slide" Target="slides/slide73.xml"/><Relationship Id="rId84" Type="http://schemas.openxmlformats.org/officeDocument/2006/relationships/viewProps" Target="viewProps.xml"/><Relationship Id="rId7" Type="http://schemas.openxmlformats.org/officeDocument/2006/relationships/slide" Target="slides/slide4.xml"/><Relationship Id="rId71" Type="http://schemas.openxmlformats.org/officeDocument/2006/relationships/slide" Target="slides/slide68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9" Type="http://schemas.openxmlformats.org/officeDocument/2006/relationships/slide" Target="slides/slide26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32" Type="http://schemas.openxmlformats.org/officeDocument/2006/relationships/slide" Target="slides/slide29.xml"/><Relationship Id="rId37" Type="http://schemas.openxmlformats.org/officeDocument/2006/relationships/slide" Target="slides/slide34.xml"/><Relationship Id="rId40" Type="http://schemas.openxmlformats.org/officeDocument/2006/relationships/slide" Target="slides/slide37.xml"/><Relationship Id="rId45" Type="http://schemas.openxmlformats.org/officeDocument/2006/relationships/slide" Target="slides/slide42.xml"/><Relationship Id="rId53" Type="http://schemas.openxmlformats.org/officeDocument/2006/relationships/slide" Target="slides/slide50.xml"/><Relationship Id="rId58" Type="http://schemas.openxmlformats.org/officeDocument/2006/relationships/slide" Target="slides/slide55.xml"/><Relationship Id="rId66" Type="http://schemas.openxmlformats.org/officeDocument/2006/relationships/slide" Target="slides/slide63.xml"/><Relationship Id="rId74" Type="http://schemas.openxmlformats.org/officeDocument/2006/relationships/slide" Target="slides/slide71.xml"/><Relationship Id="rId79" Type="http://schemas.openxmlformats.org/officeDocument/2006/relationships/slide" Target="slides/slide76.xml"/><Relationship Id="rId5" Type="http://schemas.openxmlformats.org/officeDocument/2006/relationships/slide" Target="slides/slide2.xml"/><Relationship Id="rId61" Type="http://schemas.openxmlformats.org/officeDocument/2006/relationships/slide" Target="slides/slide58.xml"/><Relationship Id="rId82" Type="http://schemas.openxmlformats.org/officeDocument/2006/relationships/notesMaster" Target="notesMasters/notesMaster1.xml"/><Relationship Id="rId19" Type="http://schemas.openxmlformats.org/officeDocument/2006/relationships/slide" Target="slides/slide16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slide" Target="slides/slide24.xml"/><Relationship Id="rId30" Type="http://schemas.openxmlformats.org/officeDocument/2006/relationships/slide" Target="slides/slide27.xml"/><Relationship Id="rId35" Type="http://schemas.openxmlformats.org/officeDocument/2006/relationships/slide" Target="slides/slide32.xml"/><Relationship Id="rId43" Type="http://schemas.openxmlformats.org/officeDocument/2006/relationships/slide" Target="slides/slide40.xml"/><Relationship Id="rId48" Type="http://schemas.openxmlformats.org/officeDocument/2006/relationships/slide" Target="slides/slide45.xml"/><Relationship Id="rId56" Type="http://schemas.openxmlformats.org/officeDocument/2006/relationships/slide" Target="slides/slide53.xml"/><Relationship Id="rId64" Type="http://schemas.openxmlformats.org/officeDocument/2006/relationships/slide" Target="slides/slide61.xml"/><Relationship Id="rId69" Type="http://schemas.openxmlformats.org/officeDocument/2006/relationships/slide" Target="slides/slide66.xml"/><Relationship Id="rId77" Type="http://schemas.openxmlformats.org/officeDocument/2006/relationships/slide" Target="slides/slide74.xml"/><Relationship Id="rId8" Type="http://schemas.openxmlformats.org/officeDocument/2006/relationships/slide" Target="slides/slide5.xml"/><Relationship Id="rId51" Type="http://schemas.openxmlformats.org/officeDocument/2006/relationships/slide" Target="slides/slide48.xml"/><Relationship Id="rId72" Type="http://schemas.openxmlformats.org/officeDocument/2006/relationships/slide" Target="slides/slide69.xml"/><Relationship Id="rId80" Type="http://schemas.openxmlformats.org/officeDocument/2006/relationships/slide" Target="slides/slide77.xml"/><Relationship Id="rId85" Type="http://schemas.openxmlformats.org/officeDocument/2006/relationships/theme" Target="theme/theme1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33" Type="http://schemas.openxmlformats.org/officeDocument/2006/relationships/slide" Target="slides/slide30.xml"/><Relationship Id="rId38" Type="http://schemas.openxmlformats.org/officeDocument/2006/relationships/slide" Target="slides/slide35.xml"/><Relationship Id="rId46" Type="http://schemas.openxmlformats.org/officeDocument/2006/relationships/slide" Target="slides/slide43.xml"/><Relationship Id="rId59" Type="http://schemas.openxmlformats.org/officeDocument/2006/relationships/slide" Target="slides/slide56.xml"/><Relationship Id="rId67" Type="http://schemas.openxmlformats.org/officeDocument/2006/relationships/slide" Target="slides/slide64.xml"/><Relationship Id="rId20" Type="http://schemas.openxmlformats.org/officeDocument/2006/relationships/slide" Target="slides/slide17.xml"/><Relationship Id="rId41" Type="http://schemas.openxmlformats.org/officeDocument/2006/relationships/slide" Target="slides/slide38.xml"/><Relationship Id="rId54" Type="http://schemas.openxmlformats.org/officeDocument/2006/relationships/slide" Target="slides/slide51.xml"/><Relationship Id="rId62" Type="http://schemas.openxmlformats.org/officeDocument/2006/relationships/slide" Target="slides/slide59.xml"/><Relationship Id="rId70" Type="http://schemas.openxmlformats.org/officeDocument/2006/relationships/slide" Target="slides/slide67.xml"/><Relationship Id="rId75" Type="http://schemas.openxmlformats.org/officeDocument/2006/relationships/slide" Target="slides/slide72.xml"/><Relationship Id="rId83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slide" Target="slides/slide25.xml"/><Relationship Id="rId36" Type="http://schemas.openxmlformats.org/officeDocument/2006/relationships/slide" Target="slides/slide33.xml"/><Relationship Id="rId49" Type="http://schemas.openxmlformats.org/officeDocument/2006/relationships/slide" Target="slides/slide46.xml"/><Relationship Id="rId57" Type="http://schemas.openxmlformats.org/officeDocument/2006/relationships/slide" Target="slides/slide54.xml"/><Relationship Id="rId10" Type="http://schemas.openxmlformats.org/officeDocument/2006/relationships/slide" Target="slides/slide7.xml"/><Relationship Id="rId31" Type="http://schemas.openxmlformats.org/officeDocument/2006/relationships/slide" Target="slides/slide28.xml"/><Relationship Id="rId44" Type="http://schemas.openxmlformats.org/officeDocument/2006/relationships/slide" Target="slides/slide41.xml"/><Relationship Id="rId52" Type="http://schemas.openxmlformats.org/officeDocument/2006/relationships/slide" Target="slides/slide49.xml"/><Relationship Id="rId60" Type="http://schemas.openxmlformats.org/officeDocument/2006/relationships/slide" Target="slides/slide57.xml"/><Relationship Id="rId65" Type="http://schemas.openxmlformats.org/officeDocument/2006/relationships/slide" Target="slides/slide62.xml"/><Relationship Id="rId73" Type="http://schemas.openxmlformats.org/officeDocument/2006/relationships/slide" Target="slides/slide70.xml"/><Relationship Id="rId78" Type="http://schemas.openxmlformats.org/officeDocument/2006/relationships/slide" Target="slides/slide75.xml"/><Relationship Id="rId81" Type="http://schemas.openxmlformats.org/officeDocument/2006/relationships/slide" Target="slides/slide78.xml"/><Relationship Id="rId86" Type="http://schemas.openxmlformats.org/officeDocument/2006/relationships/tableStyles" Target="tableStyle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0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7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8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9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0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97FEA972-A51C-BF45-B842-E56EB1213C92}" type="doc">
      <dgm:prSet loTypeId="urn:microsoft.com/office/officeart/2005/8/layout/vList2" loCatId="list" qsTypeId="urn:microsoft.com/office/officeart/2005/8/quickstyle/simple4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4DEEA1B9-9637-3D49-ABF5-A48D230746B2}">
      <dgm:prSet phldrT="[Text]"/>
      <dgm:spPr>
        <a:solidFill>
          <a:schemeClr val="accent1">
            <a:lumMod val="75000"/>
          </a:schemeClr>
        </a:solidFill>
        <a:effectLst/>
      </dgm:spPr>
      <dgm:t>
        <a:bodyPr/>
        <a:lstStyle/>
        <a:p>
          <a:r>
            <a:rPr lang="en-NZ" dirty="0" smtClean="0"/>
            <a:t>    Long-term existence</a:t>
          </a:r>
          <a:endParaRPr lang="en-US" dirty="0"/>
        </a:p>
      </dgm:t>
    </dgm:pt>
    <dgm:pt modelId="{488E4C58-C93E-284B-BA8A-E9AA17E716B4}" type="parTrans" cxnId="{F7AF230D-9332-6841-A68E-71B819C402B2}">
      <dgm:prSet/>
      <dgm:spPr/>
      <dgm:t>
        <a:bodyPr/>
        <a:lstStyle/>
        <a:p>
          <a:endParaRPr lang="en-US"/>
        </a:p>
      </dgm:t>
    </dgm:pt>
    <dgm:pt modelId="{EAD54A57-1BC2-F043-993D-27BC488DD222}" type="sibTrans" cxnId="{F7AF230D-9332-6841-A68E-71B819C402B2}">
      <dgm:prSet/>
      <dgm:spPr/>
      <dgm:t>
        <a:bodyPr/>
        <a:lstStyle/>
        <a:p>
          <a:endParaRPr lang="en-US"/>
        </a:p>
      </dgm:t>
    </dgm:pt>
    <dgm:pt modelId="{8E79D495-3D88-E74A-91D1-E2F2D8AA6E17}">
      <dgm:prSet/>
      <dgm:spPr/>
      <dgm:t>
        <a:bodyPr/>
        <a:lstStyle/>
        <a:p>
          <a:r>
            <a:rPr lang="en-NZ" dirty="0" smtClean="0"/>
            <a:t>Files are stored on disk or other secondary storage and do not disappear when a user logs off</a:t>
          </a:r>
        </a:p>
      </dgm:t>
    </dgm:pt>
    <dgm:pt modelId="{0DD7851C-7D03-754B-82BD-B58AD439BDC7}" type="parTrans" cxnId="{5E27C1E3-4D81-EF42-B1FF-D534A6386FF5}">
      <dgm:prSet/>
      <dgm:spPr/>
      <dgm:t>
        <a:bodyPr/>
        <a:lstStyle/>
        <a:p>
          <a:endParaRPr lang="en-US"/>
        </a:p>
      </dgm:t>
    </dgm:pt>
    <dgm:pt modelId="{636E3878-DF1E-7D4A-AC05-10BEDDF0C19C}" type="sibTrans" cxnId="{5E27C1E3-4D81-EF42-B1FF-D534A6386FF5}">
      <dgm:prSet/>
      <dgm:spPr/>
      <dgm:t>
        <a:bodyPr/>
        <a:lstStyle/>
        <a:p>
          <a:endParaRPr lang="en-US"/>
        </a:p>
      </dgm:t>
    </dgm:pt>
    <dgm:pt modelId="{00F78651-C5A9-6842-A845-76A43805E11C}">
      <dgm:prSet/>
      <dgm:spPr>
        <a:solidFill>
          <a:schemeClr val="accent1">
            <a:lumMod val="75000"/>
          </a:schemeClr>
        </a:solidFill>
        <a:effectLst/>
      </dgm:spPr>
      <dgm:t>
        <a:bodyPr/>
        <a:lstStyle/>
        <a:p>
          <a:r>
            <a:rPr lang="en-NZ" dirty="0" smtClean="0"/>
            <a:t>     Sharable between processes</a:t>
          </a:r>
        </a:p>
      </dgm:t>
    </dgm:pt>
    <dgm:pt modelId="{EDBF70D2-70DC-9944-8430-3D9EE54FA975}" type="parTrans" cxnId="{6FB10149-E97D-E341-9D21-FA2C9BC49C0F}">
      <dgm:prSet/>
      <dgm:spPr/>
      <dgm:t>
        <a:bodyPr/>
        <a:lstStyle/>
        <a:p>
          <a:endParaRPr lang="en-US"/>
        </a:p>
      </dgm:t>
    </dgm:pt>
    <dgm:pt modelId="{2DF538B0-A375-2B47-A8F2-38725EDD0E5D}" type="sibTrans" cxnId="{6FB10149-E97D-E341-9D21-FA2C9BC49C0F}">
      <dgm:prSet/>
      <dgm:spPr/>
      <dgm:t>
        <a:bodyPr/>
        <a:lstStyle/>
        <a:p>
          <a:endParaRPr lang="en-US"/>
        </a:p>
      </dgm:t>
    </dgm:pt>
    <dgm:pt modelId="{2361C007-B111-2F43-8BF7-913321A46C6D}">
      <dgm:prSet/>
      <dgm:spPr/>
      <dgm:t>
        <a:bodyPr/>
        <a:lstStyle/>
        <a:p>
          <a:r>
            <a:rPr lang="en-NZ" dirty="0" smtClean="0"/>
            <a:t>Files have names and can have associated access permissions that permit controlled sharing</a:t>
          </a:r>
        </a:p>
      </dgm:t>
    </dgm:pt>
    <dgm:pt modelId="{B562DB77-CE15-CB45-9BD4-D3638BAD0962}" type="parTrans" cxnId="{548C9BAB-3338-9D4F-8ED9-6E2BBF33660E}">
      <dgm:prSet/>
      <dgm:spPr/>
      <dgm:t>
        <a:bodyPr/>
        <a:lstStyle/>
        <a:p>
          <a:endParaRPr lang="en-US"/>
        </a:p>
      </dgm:t>
    </dgm:pt>
    <dgm:pt modelId="{C1195BCE-E648-F843-9C66-209BD475D22E}" type="sibTrans" cxnId="{548C9BAB-3338-9D4F-8ED9-6E2BBF33660E}">
      <dgm:prSet/>
      <dgm:spPr/>
      <dgm:t>
        <a:bodyPr/>
        <a:lstStyle/>
        <a:p>
          <a:endParaRPr lang="en-US"/>
        </a:p>
      </dgm:t>
    </dgm:pt>
    <dgm:pt modelId="{2336E8A6-58BB-3846-86B5-5CF5C416B1EB}">
      <dgm:prSet/>
      <dgm:spPr>
        <a:solidFill>
          <a:schemeClr val="accent1">
            <a:lumMod val="75000"/>
          </a:schemeClr>
        </a:solidFill>
        <a:effectLst/>
      </dgm:spPr>
      <dgm:t>
        <a:bodyPr/>
        <a:lstStyle/>
        <a:p>
          <a:r>
            <a:rPr lang="en-NZ" dirty="0" smtClean="0"/>
            <a:t>     Structure</a:t>
          </a:r>
        </a:p>
      </dgm:t>
    </dgm:pt>
    <dgm:pt modelId="{DF244C4C-04AB-9847-8C04-3D675EEA980A}" type="parTrans" cxnId="{363EEF55-BE3D-6641-B88A-1C1FE4A6F9B3}">
      <dgm:prSet/>
      <dgm:spPr/>
      <dgm:t>
        <a:bodyPr/>
        <a:lstStyle/>
        <a:p>
          <a:endParaRPr lang="en-US"/>
        </a:p>
      </dgm:t>
    </dgm:pt>
    <dgm:pt modelId="{8B5075D3-E641-D84E-9643-893E95F02555}" type="sibTrans" cxnId="{363EEF55-BE3D-6641-B88A-1C1FE4A6F9B3}">
      <dgm:prSet/>
      <dgm:spPr/>
      <dgm:t>
        <a:bodyPr/>
        <a:lstStyle/>
        <a:p>
          <a:endParaRPr lang="en-US"/>
        </a:p>
      </dgm:t>
    </dgm:pt>
    <dgm:pt modelId="{F37DC94B-2338-A54C-A3EC-68973F5CF91C}">
      <dgm:prSet/>
      <dgm:spPr/>
      <dgm:t>
        <a:bodyPr/>
        <a:lstStyle/>
        <a:p>
          <a:r>
            <a:rPr lang="en-NZ" dirty="0" smtClean="0"/>
            <a:t>Files can be organized into hierarchical or more complex structure to reflect the relationships among files</a:t>
          </a:r>
        </a:p>
      </dgm:t>
    </dgm:pt>
    <dgm:pt modelId="{F8B03249-26C5-4C44-80FE-9C8A47913EDE}" type="parTrans" cxnId="{4CAA66A8-6B66-C342-86E3-5B834C840579}">
      <dgm:prSet/>
      <dgm:spPr/>
      <dgm:t>
        <a:bodyPr/>
        <a:lstStyle/>
        <a:p>
          <a:endParaRPr lang="en-US"/>
        </a:p>
      </dgm:t>
    </dgm:pt>
    <dgm:pt modelId="{BE5AFC68-A6E5-D542-BDE7-A0D486A45666}" type="sibTrans" cxnId="{4CAA66A8-6B66-C342-86E3-5B834C840579}">
      <dgm:prSet/>
      <dgm:spPr/>
      <dgm:t>
        <a:bodyPr/>
        <a:lstStyle/>
        <a:p>
          <a:endParaRPr lang="en-US"/>
        </a:p>
      </dgm:t>
    </dgm:pt>
    <dgm:pt modelId="{9EFC9269-2831-D641-A77A-59FF6102DF9C}" type="pres">
      <dgm:prSet presAssocID="{97FEA972-A51C-BF45-B842-E56EB1213C92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92493CA8-BCEE-104B-8960-85FB30FD9CF4}" type="pres">
      <dgm:prSet presAssocID="{4DEEA1B9-9637-3D49-ABF5-A48D230746B2}" presName="parentText" presStyleLbl="node1" presStyleIdx="0" presStyleCnt="3" custScaleX="43158" custScaleY="135299" custLinFactNeighborX="-26316" custLinFactNeighborY="7835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681C056-890B-4D43-8B61-7CB15A69B1E2}" type="pres">
      <dgm:prSet presAssocID="{4DEEA1B9-9637-3D49-ABF5-A48D230746B2}" presName="childText" presStyleLbl="revTx" presStyleIdx="0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0906443-942C-5545-9BAC-609427B0FF41}" type="pres">
      <dgm:prSet presAssocID="{00F78651-C5A9-6842-A845-76A43805E11C}" presName="parentText" presStyleLbl="node1" presStyleIdx="1" presStyleCnt="3" custScaleX="45264" custScaleY="148784" custLinFactNeighborX="-26315" custLinFactNeighborY="678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C99B2A6-9BFE-474E-9F23-62E7498A1213}" type="pres">
      <dgm:prSet presAssocID="{00F78651-C5A9-6842-A845-76A43805E11C}" presName="childText" presStyleLbl="revTx" presStyleIdx="1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8DF84C2-68D6-DD44-A821-EC4240583B12}" type="pres">
      <dgm:prSet presAssocID="{2336E8A6-58BB-3846-86B5-5CF5C416B1EB}" presName="parentText" presStyleLbl="node1" presStyleIdx="2" presStyleCnt="3" custScaleX="45263" custScaleY="145267" custLinFactNeighborX="-26316" custLinFactNeighborY="-4765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5F6C3FB-14F4-1443-A997-8CACD5C977E6}" type="pres">
      <dgm:prSet presAssocID="{2336E8A6-58BB-3846-86B5-5CF5C416B1EB}" presName="childText" presStyleLbl="revTx" presStyleIdx="2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548C9BAB-3338-9D4F-8ED9-6E2BBF33660E}" srcId="{00F78651-C5A9-6842-A845-76A43805E11C}" destId="{2361C007-B111-2F43-8BF7-913321A46C6D}" srcOrd="0" destOrd="0" parTransId="{B562DB77-CE15-CB45-9BD4-D3638BAD0962}" sibTransId="{C1195BCE-E648-F843-9C66-209BD475D22E}"/>
    <dgm:cxn modelId="{E6276E50-0FC6-3E42-A3C6-5AA9BC6124A9}" type="presOf" srcId="{2336E8A6-58BB-3846-86B5-5CF5C416B1EB}" destId="{18DF84C2-68D6-DD44-A821-EC4240583B12}" srcOrd="0" destOrd="0" presId="urn:microsoft.com/office/officeart/2005/8/layout/vList2"/>
    <dgm:cxn modelId="{7DC9269C-F9FC-BB46-98FC-468A19116F20}" type="presOf" srcId="{4DEEA1B9-9637-3D49-ABF5-A48D230746B2}" destId="{92493CA8-BCEE-104B-8960-85FB30FD9CF4}" srcOrd="0" destOrd="0" presId="urn:microsoft.com/office/officeart/2005/8/layout/vList2"/>
    <dgm:cxn modelId="{88C1C0E5-EA6D-014C-9B73-64EFC6C6DBB2}" type="presOf" srcId="{97FEA972-A51C-BF45-B842-E56EB1213C92}" destId="{9EFC9269-2831-D641-A77A-59FF6102DF9C}" srcOrd="0" destOrd="0" presId="urn:microsoft.com/office/officeart/2005/8/layout/vList2"/>
    <dgm:cxn modelId="{849FE9B3-D5EE-244E-9029-6DFC5213EE64}" type="presOf" srcId="{8E79D495-3D88-E74A-91D1-E2F2D8AA6E17}" destId="{6681C056-890B-4D43-8B61-7CB15A69B1E2}" srcOrd="0" destOrd="0" presId="urn:microsoft.com/office/officeart/2005/8/layout/vList2"/>
    <dgm:cxn modelId="{4CAA66A8-6B66-C342-86E3-5B834C840579}" srcId="{2336E8A6-58BB-3846-86B5-5CF5C416B1EB}" destId="{F37DC94B-2338-A54C-A3EC-68973F5CF91C}" srcOrd="0" destOrd="0" parTransId="{F8B03249-26C5-4C44-80FE-9C8A47913EDE}" sibTransId="{BE5AFC68-A6E5-D542-BDE7-A0D486A45666}"/>
    <dgm:cxn modelId="{F78EB701-3F98-024D-93E8-62AFC023D0B9}" type="presOf" srcId="{00F78651-C5A9-6842-A845-76A43805E11C}" destId="{D0906443-942C-5545-9BAC-609427B0FF41}" srcOrd="0" destOrd="0" presId="urn:microsoft.com/office/officeart/2005/8/layout/vList2"/>
    <dgm:cxn modelId="{363EEF55-BE3D-6641-B88A-1C1FE4A6F9B3}" srcId="{97FEA972-A51C-BF45-B842-E56EB1213C92}" destId="{2336E8A6-58BB-3846-86B5-5CF5C416B1EB}" srcOrd="2" destOrd="0" parTransId="{DF244C4C-04AB-9847-8C04-3D675EEA980A}" sibTransId="{8B5075D3-E641-D84E-9643-893E95F02555}"/>
    <dgm:cxn modelId="{F7AF230D-9332-6841-A68E-71B819C402B2}" srcId="{97FEA972-A51C-BF45-B842-E56EB1213C92}" destId="{4DEEA1B9-9637-3D49-ABF5-A48D230746B2}" srcOrd="0" destOrd="0" parTransId="{488E4C58-C93E-284B-BA8A-E9AA17E716B4}" sibTransId="{EAD54A57-1BC2-F043-993D-27BC488DD222}"/>
    <dgm:cxn modelId="{5E27C1E3-4D81-EF42-B1FF-D534A6386FF5}" srcId="{4DEEA1B9-9637-3D49-ABF5-A48D230746B2}" destId="{8E79D495-3D88-E74A-91D1-E2F2D8AA6E17}" srcOrd="0" destOrd="0" parTransId="{0DD7851C-7D03-754B-82BD-B58AD439BDC7}" sibTransId="{636E3878-DF1E-7D4A-AC05-10BEDDF0C19C}"/>
    <dgm:cxn modelId="{6FB10149-E97D-E341-9D21-FA2C9BC49C0F}" srcId="{97FEA972-A51C-BF45-B842-E56EB1213C92}" destId="{00F78651-C5A9-6842-A845-76A43805E11C}" srcOrd="1" destOrd="0" parTransId="{EDBF70D2-70DC-9944-8430-3D9EE54FA975}" sibTransId="{2DF538B0-A375-2B47-A8F2-38725EDD0E5D}"/>
    <dgm:cxn modelId="{1EF37114-69A8-774B-BCBA-926781F25D3B}" type="presOf" srcId="{2361C007-B111-2F43-8BF7-913321A46C6D}" destId="{FC99B2A6-9BFE-474E-9F23-62E7498A1213}" srcOrd="0" destOrd="0" presId="urn:microsoft.com/office/officeart/2005/8/layout/vList2"/>
    <dgm:cxn modelId="{3BA9E6C4-5BC6-DC4D-9A62-8C34D7976977}" type="presOf" srcId="{F37DC94B-2338-A54C-A3EC-68973F5CF91C}" destId="{C5F6C3FB-14F4-1443-A997-8CACD5C977E6}" srcOrd="0" destOrd="0" presId="urn:microsoft.com/office/officeart/2005/8/layout/vList2"/>
    <dgm:cxn modelId="{62E7D52F-B56A-6E48-8BA2-3BC7FF5C159D}" type="presParOf" srcId="{9EFC9269-2831-D641-A77A-59FF6102DF9C}" destId="{92493CA8-BCEE-104B-8960-85FB30FD9CF4}" srcOrd="0" destOrd="0" presId="urn:microsoft.com/office/officeart/2005/8/layout/vList2"/>
    <dgm:cxn modelId="{A4B10F82-F736-3849-9F57-6B44253A0BD3}" type="presParOf" srcId="{9EFC9269-2831-D641-A77A-59FF6102DF9C}" destId="{6681C056-890B-4D43-8B61-7CB15A69B1E2}" srcOrd="1" destOrd="0" presId="urn:microsoft.com/office/officeart/2005/8/layout/vList2"/>
    <dgm:cxn modelId="{5703FE0B-8306-2A4A-8688-FC35A5400954}" type="presParOf" srcId="{9EFC9269-2831-D641-A77A-59FF6102DF9C}" destId="{D0906443-942C-5545-9BAC-609427B0FF41}" srcOrd="2" destOrd="0" presId="urn:microsoft.com/office/officeart/2005/8/layout/vList2"/>
    <dgm:cxn modelId="{3E18A16D-B420-EA43-BA73-E7E83BD6A8A3}" type="presParOf" srcId="{9EFC9269-2831-D641-A77A-59FF6102DF9C}" destId="{FC99B2A6-9BFE-474E-9F23-62E7498A1213}" srcOrd="3" destOrd="0" presId="urn:microsoft.com/office/officeart/2005/8/layout/vList2"/>
    <dgm:cxn modelId="{AE523D65-5D77-B44C-9131-175C8C8F9584}" type="presParOf" srcId="{9EFC9269-2831-D641-A77A-59FF6102DF9C}" destId="{18DF84C2-68D6-DD44-A821-EC4240583B12}" srcOrd="4" destOrd="0" presId="urn:microsoft.com/office/officeart/2005/8/layout/vList2"/>
    <dgm:cxn modelId="{D126BD8E-A16F-D148-9F24-8D2E700C9058}" type="presParOf" srcId="{9EFC9269-2831-D641-A77A-59FF6102DF9C}" destId="{C5F6C3FB-14F4-1443-A997-8CACD5C977E6}" srcOrd="5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0E3A283D-6D23-8040-A95B-211BFD251B82}" type="doc">
      <dgm:prSet loTypeId="urn:microsoft.com/office/officeart/2005/8/layout/hierarchy1" loCatId="hierarchy" qsTypeId="urn:microsoft.com/office/officeart/2005/8/quickstyle/simple4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E07818AD-8B81-5546-ADB1-7F24BC16CFFC}">
      <dgm:prSet custT="1"/>
      <dgm:spPr/>
      <dgm:t>
        <a:bodyPr/>
        <a:lstStyle/>
        <a:p>
          <a:pPr rtl="0"/>
          <a:r>
            <a:rPr lang="en-US" sz="2800" dirty="0" smtClean="0"/>
            <a:t>Four terms are commonly used when discussing files:</a:t>
          </a:r>
        </a:p>
      </dgm:t>
    </dgm:pt>
    <dgm:pt modelId="{E6C7C4A7-B880-AF4A-80DA-3FB3900D6263}" type="parTrans" cxnId="{248F6DDF-CA71-0C4C-A7B8-68DBE321A5C9}">
      <dgm:prSet/>
      <dgm:spPr/>
      <dgm:t>
        <a:bodyPr/>
        <a:lstStyle/>
        <a:p>
          <a:endParaRPr lang="en-US"/>
        </a:p>
      </dgm:t>
    </dgm:pt>
    <dgm:pt modelId="{32725903-370C-4E4F-9034-6CE35C48BF5E}" type="sibTrans" cxnId="{248F6DDF-CA71-0C4C-A7B8-68DBE321A5C9}">
      <dgm:prSet/>
      <dgm:spPr/>
      <dgm:t>
        <a:bodyPr/>
        <a:lstStyle/>
        <a:p>
          <a:endParaRPr lang="en-US"/>
        </a:p>
      </dgm:t>
    </dgm:pt>
    <dgm:pt modelId="{468EAADB-8364-DC42-9542-06ADEC9F5739}">
      <dgm:prSet custT="1"/>
      <dgm:spPr/>
      <dgm:t>
        <a:bodyPr/>
        <a:lstStyle/>
        <a:p>
          <a:pPr rtl="0"/>
          <a:r>
            <a:rPr lang="en-US" sz="2800" dirty="0" smtClean="0"/>
            <a:t>Field</a:t>
          </a:r>
          <a:endParaRPr lang="en-US" sz="2800" dirty="0"/>
        </a:p>
      </dgm:t>
    </dgm:pt>
    <dgm:pt modelId="{6F92C9EF-3BD7-2946-83CF-375D814F6937}" type="parTrans" cxnId="{1BB65DBC-1854-1142-8C68-73316F955722}">
      <dgm:prSet/>
      <dgm:spPr/>
      <dgm:t>
        <a:bodyPr/>
        <a:lstStyle/>
        <a:p>
          <a:endParaRPr lang="en-US" dirty="0"/>
        </a:p>
      </dgm:t>
    </dgm:pt>
    <dgm:pt modelId="{6FA9D3E0-6159-7949-8702-0946F3D95749}" type="sibTrans" cxnId="{1BB65DBC-1854-1142-8C68-73316F955722}">
      <dgm:prSet/>
      <dgm:spPr/>
      <dgm:t>
        <a:bodyPr/>
        <a:lstStyle/>
        <a:p>
          <a:endParaRPr lang="en-US"/>
        </a:p>
      </dgm:t>
    </dgm:pt>
    <dgm:pt modelId="{3FD5B1E6-9DFE-1D44-AE51-AC80C582B774}">
      <dgm:prSet custT="1"/>
      <dgm:spPr/>
      <dgm:t>
        <a:bodyPr/>
        <a:lstStyle/>
        <a:p>
          <a:pPr rtl="0"/>
          <a:r>
            <a:rPr lang="en-US" sz="2800" dirty="0" smtClean="0"/>
            <a:t>Record</a:t>
          </a:r>
        </a:p>
      </dgm:t>
    </dgm:pt>
    <dgm:pt modelId="{B21D3589-ED31-434C-BC65-AA358609875C}" type="parTrans" cxnId="{87EEECC2-6D65-A342-8CC7-59A6409EDFBD}">
      <dgm:prSet/>
      <dgm:spPr/>
      <dgm:t>
        <a:bodyPr/>
        <a:lstStyle/>
        <a:p>
          <a:endParaRPr lang="en-US" dirty="0"/>
        </a:p>
      </dgm:t>
    </dgm:pt>
    <dgm:pt modelId="{5C353675-6394-8F45-AF3D-C3E991430D51}" type="sibTrans" cxnId="{87EEECC2-6D65-A342-8CC7-59A6409EDFBD}">
      <dgm:prSet/>
      <dgm:spPr/>
      <dgm:t>
        <a:bodyPr/>
        <a:lstStyle/>
        <a:p>
          <a:endParaRPr lang="en-US"/>
        </a:p>
      </dgm:t>
    </dgm:pt>
    <dgm:pt modelId="{93A8EBB6-429A-8645-A714-32B00293291F}">
      <dgm:prSet custT="1"/>
      <dgm:spPr/>
      <dgm:t>
        <a:bodyPr/>
        <a:lstStyle/>
        <a:p>
          <a:pPr rtl="0"/>
          <a:r>
            <a:rPr lang="en-US" sz="2800" dirty="0" smtClean="0"/>
            <a:t>File</a:t>
          </a:r>
        </a:p>
      </dgm:t>
    </dgm:pt>
    <dgm:pt modelId="{4A6D80FA-CDDC-2043-A951-1553B74E447B}" type="parTrans" cxnId="{5A389053-CE66-1B4F-8D1F-A7928F04B62A}">
      <dgm:prSet/>
      <dgm:spPr/>
      <dgm:t>
        <a:bodyPr/>
        <a:lstStyle/>
        <a:p>
          <a:endParaRPr lang="en-US" dirty="0"/>
        </a:p>
      </dgm:t>
    </dgm:pt>
    <dgm:pt modelId="{8F40DE2F-2A56-1245-9478-F7DC9B0695BC}" type="sibTrans" cxnId="{5A389053-CE66-1B4F-8D1F-A7928F04B62A}">
      <dgm:prSet/>
      <dgm:spPr/>
      <dgm:t>
        <a:bodyPr/>
        <a:lstStyle/>
        <a:p>
          <a:endParaRPr lang="en-US"/>
        </a:p>
      </dgm:t>
    </dgm:pt>
    <dgm:pt modelId="{D1C8462E-C5A3-9E4A-8B3C-09F4951B4995}">
      <dgm:prSet custT="1"/>
      <dgm:spPr/>
      <dgm:t>
        <a:bodyPr/>
        <a:lstStyle/>
        <a:p>
          <a:pPr rtl="0"/>
          <a:r>
            <a:rPr lang="en-NZ" sz="2800" dirty="0" smtClean="0"/>
            <a:t>Database</a:t>
          </a:r>
        </a:p>
      </dgm:t>
    </dgm:pt>
    <dgm:pt modelId="{A87DA8A3-932D-B349-803D-11E98ED00AC1}" type="parTrans" cxnId="{E5D98FFE-700D-B44B-95F7-169642217197}">
      <dgm:prSet/>
      <dgm:spPr/>
      <dgm:t>
        <a:bodyPr/>
        <a:lstStyle/>
        <a:p>
          <a:endParaRPr lang="en-US" dirty="0"/>
        </a:p>
      </dgm:t>
    </dgm:pt>
    <dgm:pt modelId="{514CE7E4-A44F-EE40-91A3-49CA2C3B60FB}" type="sibTrans" cxnId="{E5D98FFE-700D-B44B-95F7-169642217197}">
      <dgm:prSet/>
      <dgm:spPr/>
      <dgm:t>
        <a:bodyPr/>
        <a:lstStyle/>
        <a:p>
          <a:endParaRPr lang="en-US"/>
        </a:p>
      </dgm:t>
    </dgm:pt>
    <dgm:pt modelId="{C7ECC243-90C3-034B-9140-31F202999C11}" type="pres">
      <dgm:prSet presAssocID="{0E3A283D-6D23-8040-A95B-211BFD251B82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en-US"/>
        </a:p>
      </dgm:t>
    </dgm:pt>
    <dgm:pt modelId="{723722C5-2C23-6146-B256-53F340132300}" type="pres">
      <dgm:prSet presAssocID="{E07818AD-8B81-5546-ADB1-7F24BC16CFFC}" presName="hierRoot1" presStyleCnt="0"/>
      <dgm:spPr/>
    </dgm:pt>
    <dgm:pt modelId="{92227720-2BC5-8A4C-BA76-038DB412A71B}" type="pres">
      <dgm:prSet presAssocID="{E07818AD-8B81-5546-ADB1-7F24BC16CFFC}" presName="composite" presStyleCnt="0"/>
      <dgm:spPr/>
    </dgm:pt>
    <dgm:pt modelId="{6A66E666-AECB-E845-A4C7-B3694BB66F70}" type="pres">
      <dgm:prSet presAssocID="{E07818AD-8B81-5546-ADB1-7F24BC16CFFC}" presName="background" presStyleLbl="node0" presStyleIdx="0" presStyleCnt="1"/>
      <dgm:spPr>
        <a:effectLst/>
      </dgm:spPr>
      <dgm:t>
        <a:bodyPr/>
        <a:lstStyle/>
        <a:p>
          <a:endParaRPr lang="en-US"/>
        </a:p>
      </dgm:t>
    </dgm:pt>
    <dgm:pt modelId="{135254D4-18FE-5C49-9367-0B38361C2432}" type="pres">
      <dgm:prSet presAssocID="{E07818AD-8B81-5546-ADB1-7F24BC16CFFC}" presName="text" presStyleLbl="fgAcc0" presStyleIdx="0" presStyleCnt="1" custScaleX="232524" custScaleY="157715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C79524BF-9AAE-6341-BDBD-2829611E2735}" type="pres">
      <dgm:prSet presAssocID="{E07818AD-8B81-5546-ADB1-7F24BC16CFFC}" presName="hierChild2" presStyleCnt="0"/>
      <dgm:spPr/>
    </dgm:pt>
    <dgm:pt modelId="{4426E0D2-BCF4-864E-A32F-C65AB56756C4}" type="pres">
      <dgm:prSet presAssocID="{6F92C9EF-3BD7-2946-83CF-375D814F6937}" presName="Name10" presStyleLbl="parChTrans1D2" presStyleIdx="0" presStyleCnt="4"/>
      <dgm:spPr/>
      <dgm:t>
        <a:bodyPr/>
        <a:lstStyle/>
        <a:p>
          <a:endParaRPr lang="en-US"/>
        </a:p>
      </dgm:t>
    </dgm:pt>
    <dgm:pt modelId="{F12C9E40-57A9-CC41-82F0-50E1E3B4F1B0}" type="pres">
      <dgm:prSet presAssocID="{468EAADB-8364-DC42-9542-06ADEC9F5739}" presName="hierRoot2" presStyleCnt="0"/>
      <dgm:spPr/>
    </dgm:pt>
    <dgm:pt modelId="{EFC024EB-E98F-2143-8485-39C37DEAC4A8}" type="pres">
      <dgm:prSet presAssocID="{468EAADB-8364-DC42-9542-06ADEC9F5739}" presName="composite2" presStyleCnt="0"/>
      <dgm:spPr/>
    </dgm:pt>
    <dgm:pt modelId="{348ECF5B-3EE2-1E45-9D6B-57C40CF89F67}" type="pres">
      <dgm:prSet presAssocID="{468EAADB-8364-DC42-9542-06ADEC9F5739}" presName="background2" presStyleLbl="node2" presStyleIdx="0" presStyleCnt="4"/>
      <dgm:spPr/>
    </dgm:pt>
    <dgm:pt modelId="{CBC2EF49-3A00-B740-B24E-2601F997E19D}" type="pres">
      <dgm:prSet presAssocID="{468EAADB-8364-DC42-9542-06ADEC9F5739}" presName="text2" presStyleLbl="fgAcc2" presStyleIdx="0" presStyleCnt="4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B702D11F-B5F2-FB47-86C6-57360925E7FB}" type="pres">
      <dgm:prSet presAssocID="{468EAADB-8364-DC42-9542-06ADEC9F5739}" presName="hierChild3" presStyleCnt="0"/>
      <dgm:spPr/>
    </dgm:pt>
    <dgm:pt modelId="{1F3DF3BB-DDBD-3046-873A-A4511443B9F5}" type="pres">
      <dgm:prSet presAssocID="{B21D3589-ED31-434C-BC65-AA358609875C}" presName="Name10" presStyleLbl="parChTrans1D2" presStyleIdx="1" presStyleCnt="4"/>
      <dgm:spPr/>
      <dgm:t>
        <a:bodyPr/>
        <a:lstStyle/>
        <a:p>
          <a:endParaRPr lang="en-US"/>
        </a:p>
      </dgm:t>
    </dgm:pt>
    <dgm:pt modelId="{5108CB57-F98F-4D4D-BAB8-DCADC29AD4DE}" type="pres">
      <dgm:prSet presAssocID="{3FD5B1E6-9DFE-1D44-AE51-AC80C582B774}" presName="hierRoot2" presStyleCnt="0"/>
      <dgm:spPr/>
    </dgm:pt>
    <dgm:pt modelId="{B04DB3E4-CE43-E246-9DD9-5C389578CEE9}" type="pres">
      <dgm:prSet presAssocID="{3FD5B1E6-9DFE-1D44-AE51-AC80C582B774}" presName="composite2" presStyleCnt="0"/>
      <dgm:spPr/>
    </dgm:pt>
    <dgm:pt modelId="{C708EC25-0655-F348-B3C6-7735C9375F08}" type="pres">
      <dgm:prSet presAssocID="{3FD5B1E6-9DFE-1D44-AE51-AC80C582B774}" presName="background2" presStyleLbl="node2" presStyleIdx="1" presStyleCnt="4"/>
      <dgm:spPr/>
    </dgm:pt>
    <dgm:pt modelId="{B36054F3-B357-7945-A195-AF2F6D08F54A}" type="pres">
      <dgm:prSet presAssocID="{3FD5B1E6-9DFE-1D44-AE51-AC80C582B774}" presName="text2" presStyleLbl="fgAcc2" presStyleIdx="1" presStyleCnt="4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F2DCF1FE-5E46-5144-B6A1-D5B7377185F9}" type="pres">
      <dgm:prSet presAssocID="{3FD5B1E6-9DFE-1D44-AE51-AC80C582B774}" presName="hierChild3" presStyleCnt="0"/>
      <dgm:spPr/>
    </dgm:pt>
    <dgm:pt modelId="{40B5A5E9-2C43-C040-8884-DEE5B3A4A1AE}" type="pres">
      <dgm:prSet presAssocID="{4A6D80FA-CDDC-2043-A951-1553B74E447B}" presName="Name10" presStyleLbl="parChTrans1D2" presStyleIdx="2" presStyleCnt="4"/>
      <dgm:spPr/>
      <dgm:t>
        <a:bodyPr/>
        <a:lstStyle/>
        <a:p>
          <a:endParaRPr lang="en-US"/>
        </a:p>
      </dgm:t>
    </dgm:pt>
    <dgm:pt modelId="{45AC472C-AEE3-664F-906C-09012B5B1CF8}" type="pres">
      <dgm:prSet presAssocID="{93A8EBB6-429A-8645-A714-32B00293291F}" presName="hierRoot2" presStyleCnt="0"/>
      <dgm:spPr/>
    </dgm:pt>
    <dgm:pt modelId="{41E5E0A5-F2CD-2849-8ED7-8E7FFB03876B}" type="pres">
      <dgm:prSet presAssocID="{93A8EBB6-429A-8645-A714-32B00293291F}" presName="composite2" presStyleCnt="0"/>
      <dgm:spPr/>
    </dgm:pt>
    <dgm:pt modelId="{2041D32A-7C58-944B-AE48-E1F459C70BE2}" type="pres">
      <dgm:prSet presAssocID="{93A8EBB6-429A-8645-A714-32B00293291F}" presName="background2" presStyleLbl="node2" presStyleIdx="2" presStyleCnt="4"/>
      <dgm:spPr/>
    </dgm:pt>
    <dgm:pt modelId="{25B7CDE5-8D8B-9945-A882-7FB6F18333ED}" type="pres">
      <dgm:prSet presAssocID="{93A8EBB6-429A-8645-A714-32B00293291F}" presName="text2" presStyleLbl="fgAcc2" presStyleIdx="2" presStyleCnt="4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896BB9C9-ADDB-E744-897C-2B484FD84DC8}" type="pres">
      <dgm:prSet presAssocID="{93A8EBB6-429A-8645-A714-32B00293291F}" presName="hierChild3" presStyleCnt="0"/>
      <dgm:spPr/>
    </dgm:pt>
    <dgm:pt modelId="{8FF2F759-86E2-4147-9527-AB31EC631D82}" type="pres">
      <dgm:prSet presAssocID="{A87DA8A3-932D-B349-803D-11E98ED00AC1}" presName="Name10" presStyleLbl="parChTrans1D2" presStyleIdx="3" presStyleCnt="4"/>
      <dgm:spPr/>
      <dgm:t>
        <a:bodyPr/>
        <a:lstStyle/>
        <a:p>
          <a:endParaRPr lang="en-US"/>
        </a:p>
      </dgm:t>
    </dgm:pt>
    <dgm:pt modelId="{EDA1CCE7-63E5-8244-A138-F6F21248BA31}" type="pres">
      <dgm:prSet presAssocID="{D1C8462E-C5A3-9E4A-8B3C-09F4951B4995}" presName="hierRoot2" presStyleCnt="0"/>
      <dgm:spPr/>
    </dgm:pt>
    <dgm:pt modelId="{7EC2BF97-23E7-5C41-BF96-FBA21E93DA8E}" type="pres">
      <dgm:prSet presAssocID="{D1C8462E-C5A3-9E4A-8B3C-09F4951B4995}" presName="composite2" presStyleCnt="0"/>
      <dgm:spPr/>
    </dgm:pt>
    <dgm:pt modelId="{3B00128F-3F47-A948-95B9-868745CF4B7C}" type="pres">
      <dgm:prSet presAssocID="{D1C8462E-C5A3-9E4A-8B3C-09F4951B4995}" presName="background2" presStyleLbl="node2" presStyleIdx="3" presStyleCnt="4"/>
      <dgm:spPr/>
    </dgm:pt>
    <dgm:pt modelId="{7EA8391C-CA03-074D-861E-E07A7C6092A6}" type="pres">
      <dgm:prSet presAssocID="{D1C8462E-C5A3-9E4A-8B3C-09F4951B4995}" presName="text2" presStyleLbl="fgAcc2" presStyleIdx="3" presStyleCnt="4" custScaleX="109474" custScaleY="104512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B79BB63F-4EE6-B84E-8741-268DE224A2DE}" type="pres">
      <dgm:prSet presAssocID="{D1C8462E-C5A3-9E4A-8B3C-09F4951B4995}" presName="hierChild3" presStyleCnt="0"/>
      <dgm:spPr/>
    </dgm:pt>
  </dgm:ptLst>
  <dgm:cxnLst>
    <dgm:cxn modelId="{121AB325-44AE-D449-A220-7D8E4793CBA6}" type="presOf" srcId="{0E3A283D-6D23-8040-A95B-211BFD251B82}" destId="{C7ECC243-90C3-034B-9140-31F202999C11}" srcOrd="0" destOrd="0" presId="urn:microsoft.com/office/officeart/2005/8/layout/hierarchy1"/>
    <dgm:cxn modelId="{5A389053-CE66-1B4F-8D1F-A7928F04B62A}" srcId="{E07818AD-8B81-5546-ADB1-7F24BC16CFFC}" destId="{93A8EBB6-429A-8645-A714-32B00293291F}" srcOrd="2" destOrd="0" parTransId="{4A6D80FA-CDDC-2043-A951-1553B74E447B}" sibTransId="{8F40DE2F-2A56-1245-9478-F7DC9B0695BC}"/>
    <dgm:cxn modelId="{8A732C32-4E88-974B-9C5D-F114991FDBAC}" type="presOf" srcId="{3FD5B1E6-9DFE-1D44-AE51-AC80C582B774}" destId="{B36054F3-B357-7945-A195-AF2F6D08F54A}" srcOrd="0" destOrd="0" presId="urn:microsoft.com/office/officeart/2005/8/layout/hierarchy1"/>
    <dgm:cxn modelId="{746AEBFA-FD43-364B-A618-F47F43DEC0FE}" type="presOf" srcId="{B21D3589-ED31-434C-BC65-AA358609875C}" destId="{1F3DF3BB-DDBD-3046-873A-A4511443B9F5}" srcOrd="0" destOrd="0" presId="urn:microsoft.com/office/officeart/2005/8/layout/hierarchy1"/>
    <dgm:cxn modelId="{71AFAF5E-72F7-BF4C-9BC2-329B2A7D4F5B}" type="presOf" srcId="{93A8EBB6-429A-8645-A714-32B00293291F}" destId="{25B7CDE5-8D8B-9945-A882-7FB6F18333ED}" srcOrd="0" destOrd="0" presId="urn:microsoft.com/office/officeart/2005/8/layout/hierarchy1"/>
    <dgm:cxn modelId="{8F238A22-389C-F346-88EB-ABEDE679F40A}" type="presOf" srcId="{A87DA8A3-932D-B349-803D-11E98ED00AC1}" destId="{8FF2F759-86E2-4147-9527-AB31EC631D82}" srcOrd="0" destOrd="0" presId="urn:microsoft.com/office/officeart/2005/8/layout/hierarchy1"/>
    <dgm:cxn modelId="{A619070A-57C5-9E41-912B-A9E4ED2CC939}" type="presOf" srcId="{6F92C9EF-3BD7-2946-83CF-375D814F6937}" destId="{4426E0D2-BCF4-864E-A32F-C65AB56756C4}" srcOrd="0" destOrd="0" presId="urn:microsoft.com/office/officeart/2005/8/layout/hierarchy1"/>
    <dgm:cxn modelId="{EA08D211-020D-CF46-8A38-2EBC95E14C4A}" type="presOf" srcId="{468EAADB-8364-DC42-9542-06ADEC9F5739}" destId="{CBC2EF49-3A00-B740-B24E-2601F997E19D}" srcOrd="0" destOrd="0" presId="urn:microsoft.com/office/officeart/2005/8/layout/hierarchy1"/>
    <dgm:cxn modelId="{248F6DDF-CA71-0C4C-A7B8-68DBE321A5C9}" srcId="{0E3A283D-6D23-8040-A95B-211BFD251B82}" destId="{E07818AD-8B81-5546-ADB1-7F24BC16CFFC}" srcOrd="0" destOrd="0" parTransId="{E6C7C4A7-B880-AF4A-80DA-3FB3900D6263}" sibTransId="{32725903-370C-4E4F-9034-6CE35C48BF5E}"/>
    <dgm:cxn modelId="{1BB65DBC-1854-1142-8C68-73316F955722}" srcId="{E07818AD-8B81-5546-ADB1-7F24BC16CFFC}" destId="{468EAADB-8364-DC42-9542-06ADEC9F5739}" srcOrd="0" destOrd="0" parTransId="{6F92C9EF-3BD7-2946-83CF-375D814F6937}" sibTransId="{6FA9D3E0-6159-7949-8702-0946F3D95749}"/>
    <dgm:cxn modelId="{18A2BA44-6345-3F45-AB1A-F8F19661006A}" type="presOf" srcId="{D1C8462E-C5A3-9E4A-8B3C-09F4951B4995}" destId="{7EA8391C-CA03-074D-861E-E07A7C6092A6}" srcOrd="0" destOrd="0" presId="urn:microsoft.com/office/officeart/2005/8/layout/hierarchy1"/>
    <dgm:cxn modelId="{E5D98FFE-700D-B44B-95F7-169642217197}" srcId="{E07818AD-8B81-5546-ADB1-7F24BC16CFFC}" destId="{D1C8462E-C5A3-9E4A-8B3C-09F4951B4995}" srcOrd="3" destOrd="0" parTransId="{A87DA8A3-932D-B349-803D-11E98ED00AC1}" sibTransId="{514CE7E4-A44F-EE40-91A3-49CA2C3B60FB}"/>
    <dgm:cxn modelId="{BF5AD845-9E03-F248-9E24-96A613FBF558}" type="presOf" srcId="{4A6D80FA-CDDC-2043-A951-1553B74E447B}" destId="{40B5A5E9-2C43-C040-8884-DEE5B3A4A1AE}" srcOrd="0" destOrd="0" presId="urn:microsoft.com/office/officeart/2005/8/layout/hierarchy1"/>
    <dgm:cxn modelId="{32EF3FD0-0091-5648-B616-6ECE80F6A709}" type="presOf" srcId="{E07818AD-8B81-5546-ADB1-7F24BC16CFFC}" destId="{135254D4-18FE-5C49-9367-0B38361C2432}" srcOrd="0" destOrd="0" presId="urn:microsoft.com/office/officeart/2005/8/layout/hierarchy1"/>
    <dgm:cxn modelId="{87EEECC2-6D65-A342-8CC7-59A6409EDFBD}" srcId="{E07818AD-8B81-5546-ADB1-7F24BC16CFFC}" destId="{3FD5B1E6-9DFE-1D44-AE51-AC80C582B774}" srcOrd="1" destOrd="0" parTransId="{B21D3589-ED31-434C-BC65-AA358609875C}" sibTransId="{5C353675-6394-8F45-AF3D-C3E991430D51}"/>
    <dgm:cxn modelId="{12553001-8120-7E4E-83AB-F012CFECA464}" type="presParOf" srcId="{C7ECC243-90C3-034B-9140-31F202999C11}" destId="{723722C5-2C23-6146-B256-53F340132300}" srcOrd="0" destOrd="0" presId="urn:microsoft.com/office/officeart/2005/8/layout/hierarchy1"/>
    <dgm:cxn modelId="{94DC45D2-F80A-874C-B83D-F412AFB55935}" type="presParOf" srcId="{723722C5-2C23-6146-B256-53F340132300}" destId="{92227720-2BC5-8A4C-BA76-038DB412A71B}" srcOrd="0" destOrd="0" presId="urn:microsoft.com/office/officeart/2005/8/layout/hierarchy1"/>
    <dgm:cxn modelId="{BA51F328-5191-6D42-9591-BD587FD97244}" type="presParOf" srcId="{92227720-2BC5-8A4C-BA76-038DB412A71B}" destId="{6A66E666-AECB-E845-A4C7-B3694BB66F70}" srcOrd="0" destOrd="0" presId="urn:microsoft.com/office/officeart/2005/8/layout/hierarchy1"/>
    <dgm:cxn modelId="{E0B8C5EE-6A35-3A44-B2B6-076B013A172C}" type="presParOf" srcId="{92227720-2BC5-8A4C-BA76-038DB412A71B}" destId="{135254D4-18FE-5C49-9367-0B38361C2432}" srcOrd="1" destOrd="0" presId="urn:microsoft.com/office/officeart/2005/8/layout/hierarchy1"/>
    <dgm:cxn modelId="{A28A544A-FBB8-E64F-89AA-5BD0496A44E2}" type="presParOf" srcId="{723722C5-2C23-6146-B256-53F340132300}" destId="{C79524BF-9AAE-6341-BDBD-2829611E2735}" srcOrd="1" destOrd="0" presId="urn:microsoft.com/office/officeart/2005/8/layout/hierarchy1"/>
    <dgm:cxn modelId="{D4F8CA50-BE2B-A043-B94F-4D73F9205FB0}" type="presParOf" srcId="{C79524BF-9AAE-6341-BDBD-2829611E2735}" destId="{4426E0D2-BCF4-864E-A32F-C65AB56756C4}" srcOrd="0" destOrd="0" presId="urn:microsoft.com/office/officeart/2005/8/layout/hierarchy1"/>
    <dgm:cxn modelId="{3777640C-46F3-E14A-BBF6-110C46A7CA23}" type="presParOf" srcId="{C79524BF-9AAE-6341-BDBD-2829611E2735}" destId="{F12C9E40-57A9-CC41-82F0-50E1E3B4F1B0}" srcOrd="1" destOrd="0" presId="urn:microsoft.com/office/officeart/2005/8/layout/hierarchy1"/>
    <dgm:cxn modelId="{12CBB899-AD2D-3E4B-B4B3-2D9556D6D3EE}" type="presParOf" srcId="{F12C9E40-57A9-CC41-82F0-50E1E3B4F1B0}" destId="{EFC024EB-E98F-2143-8485-39C37DEAC4A8}" srcOrd="0" destOrd="0" presId="urn:microsoft.com/office/officeart/2005/8/layout/hierarchy1"/>
    <dgm:cxn modelId="{ACFC02D1-3685-C843-89FD-9F78C206BA10}" type="presParOf" srcId="{EFC024EB-E98F-2143-8485-39C37DEAC4A8}" destId="{348ECF5B-3EE2-1E45-9D6B-57C40CF89F67}" srcOrd="0" destOrd="0" presId="urn:microsoft.com/office/officeart/2005/8/layout/hierarchy1"/>
    <dgm:cxn modelId="{96EC88DE-F603-0240-A437-1E6710BAD56B}" type="presParOf" srcId="{EFC024EB-E98F-2143-8485-39C37DEAC4A8}" destId="{CBC2EF49-3A00-B740-B24E-2601F997E19D}" srcOrd="1" destOrd="0" presId="urn:microsoft.com/office/officeart/2005/8/layout/hierarchy1"/>
    <dgm:cxn modelId="{D82E0EB8-FBDD-EC4E-A678-2E1F5EA08743}" type="presParOf" srcId="{F12C9E40-57A9-CC41-82F0-50E1E3B4F1B0}" destId="{B702D11F-B5F2-FB47-86C6-57360925E7FB}" srcOrd="1" destOrd="0" presId="urn:microsoft.com/office/officeart/2005/8/layout/hierarchy1"/>
    <dgm:cxn modelId="{229FC6DE-778A-9B4F-ACCC-06E9389EB892}" type="presParOf" srcId="{C79524BF-9AAE-6341-BDBD-2829611E2735}" destId="{1F3DF3BB-DDBD-3046-873A-A4511443B9F5}" srcOrd="2" destOrd="0" presId="urn:microsoft.com/office/officeart/2005/8/layout/hierarchy1"/>
    <dgm:cxn modelId="{79543B1F-5D5E-F84F-A2D7-43D574CAD0C1}" type="presParOf" srcId="{C79524BF-9AAE-6341-BDBD-2829611E2735}" destId="{5108CB57-F98F-4D4D-BAB8-DCADC29AD4DE}" srcOrd="3" destOrd="0" presId="urn:microsoft.com/office/officeart/2005/8/layout/hierarchy1"/>
    <dgm:cxn modelId="{2D683651-8698-184F-9F5F-4D03C0FD6877}" type="presParOf" srcId="{5108CB57-F98F-4D4D-BAB8-DCADC29AD4DE}" destId="{B04DB3E4-CE43-E246-9DD9-5C389578CEE9}" srcOrd="0" destOrd="0" presId="urn:microsoft.com/office/officeart/2005/8/layout/hierarchy1"/>
    <dgm:cxn modelId="{A0801C38-A353-454E-BCC3-BAECCFD24DD0}" type="presParOf" srcId="{B04DB3E4-CE43-E246-9DD9-5C389578CEE9}" destId="{C708EC25-0655-F348-B3C6-7735C9375F08}" srcOrd="0" destOrd="0" presId="urn:microsoft.com/office/officeart/2005/8/layout/hierarchy1"/>
    <dgm:cxn modelId="{0094F492-DAAF-074E-9449-7E2A3F920567}" type="presParOf" srcId="{B04DB3E4-CE43-E246-9DD9-5C389578CEE9}" destId="{B36054F3-B357-7945-A195-AF2F6D08F54A}" srcOrd="1" destOrd="0" presId="urn:microsoft.com/office/officeart/2005/8/layout/hierarchy1"/>
    <dgm:cxn modelId="{9BFC20ED-A220-E244-AD7B-04663B71A77F}" type="presParOf" srcId="{5108CB57-F98F-4D4D-BAB8-DCADC29AD4DE}" destId="{F2DCF1FE-5E46-5144-B6A1-D5B7377185F9}" srcOrd="1" destOrd="0" presId="urn:microsoft.com/office/officeart/2005/8/layout/hierarchy1"/>
    <dgm:cxn modelId="{0890613A-4469-9B45-9E11-9EEB10482841}" type="presParOf" srcId="{C79524BF-9AAE-6341-BDBD-2829611E2735}" destId="{40B5A5E9-2C43-C040-8884-DEE5B3A4A1AE}" srcOrd="4" destOrd="0" presId="urn:microsoft.com/office/officeart/2005/8/layout/hierarchy1"/>
    <dgm:cxn modelId="{716E521B-FF9D-7548-8EF5-3517CC8CEF47}" type="presParOf" srcId="{C79524BF-9AAE-6341-BDBD-2829611E2735}" destId="{45AC472C-AEE3-664F-906C-09012B5B1CF8}" srcOrd="5" destOrd="0" presId="urn:microsoft.com/office/officeart/2005/8/layout/hierarchy1"/>
    <dgm:cxn modelId="{6D9854E8-82E0-774B-9FE1-2B0FA6415516}" type="presParOf" srcId="{45AC472C-AEE3-664F-906C-09012B5B1CF8}" destId="{41E5E0A5-F2CD-2849-8ED7-8E7FFB03876B}" srcOrd="0" destOrd="0" presId="urn:microsoft.com/office/officeart/2005/8/layout/hierarchy1"/>
    <dgm:cxn modelId="{899150C6-C3B2-CA41-B281-A0B0E04A0D02}" type="presParOf" srcId="{41E5E0A5-F2CD-2849-8ED7-8E7FFB03876B}" destId="{2041D32A-7C58-944B-AE48-E1F459C70BE2}" srcOrd="0" destOrd="0" presId="urn:microsoft.com/office/officeart/2005/8/layout/hierarchy1"/>
    <dgm:cxn modelId="{18229FC6-C5D5-2C4E-81FF-AD3E4571D220}" type="presParOf" srcId="{41E5E0A5-F2CD-2849-8ED7-8E7FFB03876B}" destId="{25B7CDE5-8D8B-9945-A882-7FB6F18333ED}" srcOrd="1" destOrd="0" presId="urn:microsoft.com/office/officeart/2005/8/layout/hierarchy1"/>
    <dgm:cxn modelId="{3D087EDD-40A2-6A45-8BDF-6E541D9BC0C5}" type="presParOf" srcId="{45AC472C-AEE3-664F-906C-09012B5B1CF8}" destId="{896BB9C9-ADDB-E744-897C-2B484FD84DC8}" srcOrd="1" destOrd="0" presId="urn:microsoft.com/office/officeart/2005/8/layout/hierarchy1"/>
    <dgm:cxn modelId="{9035E4E7-087A-7548-BEE3-4C850E672ECF}" type="presParOf" srcId="{C79524BF-9AAE-6341-BDBD-2829611E2735}" destId="{8FF2F759-86E2-4147-9527-AB31EC631D82}" srcOrd="6" destOrd="0" presId="urn:microsoft.com/office/officeart/2005/8/layout/hierarchy1"/>
    <dgm:cxn modelId="{9915AA5D-EB95-6D41-B71F-A4AAEAEF45A4}" type="presParOf" srcId="{C79524BF-9AAE-6341-BDBD-2829611E2735}" destId="{EDA1CCE7-63E5-8244-A138-F6F21248BA31}" srcOrd="7" destOrd="0" presId="urn:microsoft.com/office/officeart/2005/8/layout/hierarchy1"/>
    <dgm:cxn modelId="{366D39DB-1CE1-4D42-A4AD-F25AA17F74A7}" type="presParOf" srcId="{EDA1CCE7-63E5-8244-A138-F6F21248BA31}" destId="{7EC2BF97-23E7-5C41-BF96-FBA21E93DA8E}" srcOrd="0" destOrd="0" presId="urn:microsoft.com/office/officeart/2005/8/layout/hierarchy1"/>
    <dgm:cxn modelId="{C00DFFF6-2BE1-F345-9086-EC3030D4B7AA}" type="presParOf" srcId="{7EC2BF97-23E7-5C41-BF96-FBA21E93DA8E}" destId="{3B00128F-3F47-A948-95B9-868745CF4B7C}" srcOrd="0" destOrd="0" presId="urn:microsoft.com/office/officeart/2005/8/layout/hierarchy1"/>
    <dgm:cxn modelId="{8F6EE238-6C10-984B-8ABB-DECE6F14EB9A}" type="presParOf" srcId="{7EC2BF97-23E7-5C41-BF96-FBA21E93DA8E}" destId="{7EA8391C-CA03-074D-861E-E07A7C6092A6}" srcOrd="1" destOrd="0" presId="urn:microsoft.com/office/officeart/2005/8/layout/hierarchy1"/>
    <dgm:cxn modelId="{9B3C20DB-B35B-C348-AECD-91AE7F1B2DDA}" type="presParOf" srcId="{EDA1CCE7-63E5-8244-A138-F6F21248BA31}" destId="{B79BB63F-4EE6-B84E-8741-268DE224A2DE}" srcOrd="1" destOrd="0" presId="urn:microsoft.com/office/officeart/2005/8/layout/hierarchy1"/>
  </dgm:cxnLst>
  <dgm:bg/>
  <dgm:whole/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528A1370-4477-5F4D-8A3C-7F0C7A7487AB}" type="doc">
      <dgm:prSet loTypeId="urn:microsoft.com/office/officeart/2005/8/layout/chevron2" loCatId="process" qsTypeId="urn:microsoft.com/office/officeart/2005/8/quickstyle/simple4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D159A90C-D82A-4049-B4D3-F7B8ABEE82ED}">
      <dgm:prSet phldrT="[Text]"/>
      <dgm:spPr/>
      <dgm:t>
        <a:bodyPr/>
        <a:lstStyle/>
        <a:p>
          <a:r>
            <a:rPr lang="en-US" dirty="0" smtClean="0"/>
            <a:t>1</a:t>
          </a:r>
          <a:endParaRPr lang="en-US" dirty="0"/>
        </a:p>
      </dgm:t>
    </dgm:pt>
    <dgm:pt modelId="{65C7B26F-97CD-604A-A146-0FB1CBC0C2A2}" type="parTrans" cxnId="{94D212E7-D38A-E147-BFBE-E504D4CBD3B5}">
      <dgm:prSet/>
      <dgm:spPr/>
      <dgm:t>
        <a:bodyPr/>
        <a:lstStyle/>
        <a:p>
          <a:endParaRPr lang="en-US"/>
        </a:p>
      </dgm:t>
    </dgm:pt>
    <dgm:pt modelId="{A21824C8-A1D8-B247-8D2E-1CABBDBDF49E}" type="sibTrans" cxnId="{94D212E7-D38A-E147-BFBE-E504D4CBD3B5}">
      <dgm:prSet/>
      <dgm:spPr/>
      <dgm:t>
        <a:bodyPr/>
        <a:lstStyle/>
        <a:p>
          <a:endParaRPr lang="en-US"/>
        </a:p>
      </dgm:t>
    </dgm:pt>
    <dgm:pt modelId="{7015AF6A-5F2C-2D41-9BBB-5AB1B91445F6}">
      <dgm:prSet phldrT="[Text]"/>
      <dgm:spPr/>
      <dgm:t>
        <a:bodyPr/>
        <a:lstStyle/>
        <a:p>
          <a:r>
            <a:rPr lang="en-US" dirty="0" smtClean="0">
              <a:solidFill>
                <a:schemeClr val="tx1">
                  <a:lumMod val="85000"/>
                  <a:lumOff val="15000"/>
                </a:schemeClr>
              </a:solidFill>
              <a:latin typeface="+mn-lt"/>
            </a:rPr>
            <a:t>Should be able to create, delete, read, write and modify files</a:t>
          </a:r>
          <a:endParaRPr lang="en-US" dirty="0"/>
        </a:p>
      </dgm:t>
    </dgm:pt>
    <dgm:pt modelId="{190E8533-2809-304D-BD7F-45D1E976FE17}" type="parTrans" cxnId="{A5F78FE1-02B1-B842-AA53-9245ABB9F16D}">
      <dgm:prSet/>
      <dgm:spPr/>
      <dgm:t>
        <a:bodyPr/>
        <a:lstStyle/>
        <a:p>
          <a:endParaRPr lang="en-US"/>
        </a:p>
      </dgm:t>
    </dgm:pt>
    <dgm:pt modelId="{DBBEA3FF-FCE6-6845-B07B-1079C194FD65}" type="sibTrans" cxnId="{A5F78FE1-02B1-B842-AA53-9245ABB9F16D}">
      <dgm:prSet/>
      <dgm:spPr/>
      <dgm:t>
        <a:bodyPr/>
        <a:lstStyle/>
        <a:p>
          <a:endParaRPr lang="en-US"/>
        </a:p>
      </dgm:t>
    </dgm:pt>
    <dgm:pt modelId="{55385DFE-27B3-F14A-A01B-97FCFA9229C4}">
      <dgm:prSet phldrT="[Text]"/>
      <dgm:spPr/>
      <dgm:t>
        <a:bodyPr/>
        <a:lstStyle/>
        <a:p>
          <a:r>
            <a:rPr lang="en-US" dirty="0" smtClean="0"/>
            <a:t>2</a:t>
          </a:r>
          <a:endParaRPr lang="en-US" dirty="0"/>
        </a:p>
      </dgm:t>
    </dgm:pt>
    <dgm:pt modelId="{0B7BEF49-6749-664C-A3A9-4AF5D98E0400}" type="parTrans" cxnId="{63B15BAF-4F49-BC42-9487-28B3DD90D816}">
      <dgm:prSet/>
      <dgm:spPr/>
      <dgm:t>
        <a:bodyPr/>
        <a:lstStyle/>
        <a:p>
          <a:endParaRPr lang="en-US"/>
        </a:p>
      </dgm:t>
    </dgm:pt>
    <dgm:pt modelId="{756C6C76-0415-A045-8949-FA19DE571AE9}" type="sibTrans" cxnId="{63B15BAF-4F49-BC42-9487-28B3DD90D816}">
      <dgm:prSet/>
      <dgm:spPr/>
      <dgm:t>
        <a:bodyPr/>
        <a:lstStyle/>
        <a:p>
          <a:endParaRPr lang="en-US"/>
        </a:p>
      </dgm:t>
    </dgm:pt>
    <dgm:pt modelId="{0A8F612D-D183-5C40-8B53-53090D3C881E}">
      <dgm:prSet phldrT="[Text]"/>
      <dgm:spPr/>
      <dgm:t>
        <a:bodyPr/>
        <a:lstStyle/>
        <a:p>
          <a:r>
            <a:rPr lang="en-US" dirty="0" smtClean="0">
              <a:solidFill>
                <a:schemeClr val="tx1">
                  <a:lumMod val="85000"/>
                  <a:lumOff val="15000"/>
                </a:schemeClr>
              </a:solidFill>
              <a:latin typeface="+mn-lt"/>
            </a:rPr>
            <a:t>May have controlled access to other users’ files</a:t>
          </a:r>
          <a:endParaRPr lang="en-US" dirty="0"/>
        </a:p>
      </dgm:t>
    </dgm:pt>
    <dgm:pt modelId="{C43EF51C-DBC2-9048-832E-2B0812DEA5A3}" type="parTrans" cxnId="{977AEA11-BFAD-E044-844F-8742E098BA69}">
      <dgm:prSet/>
      <dgm:spPr/>
      <dgm:t>
        <a:bodyPr/>
        <a:lstStyle/>
        <a:p>
          <a:endParaRPr lang="en-US"/>
        </a:p>
      </dgm:t>
    </dgm:pt>
    <dgm:pt modelId="{E584750C-7DBC-FF43-B0BF-1DC5A7346923}" type="sibTrans" cxnId="{977AEA11-BFAD-E044-844F-8742E098BA69}">
      <dgm:prSet/>
      <dgm:spPr/>
      <dgm:t>
        <a:bodyPr/>
        <a:lstStyle/>
        <a:p>
          <a:endParaRPr lang="en-US"/>
        </a:p>
      </dgm:t>
    </dgm:pt>
    <dgm:pt modelId="{04CD413A-06E9-BD4D-9CEA-43B44BA1F8FC}">
      <dgm:prSet phldrT="[Text]"/>
      <dgm:spPr/>
      <dgm:t>
        <a:bodyPr/>
        <a:lstStyle/>
        <a:p>
          <a:r>
            <a:rPr lang="en-US" dirty="0" smtClean="0"/>
            <a:t>3</a:t>
          </a:r>
          <a:endParaRPr lang="en-US" dirty="0"/>
        </a:p>
      </dgm:t>
    </dgm:pt>
    <dgm:pt modelId="{4959807D-0313-F14D-B3EB-9298F22F9C3F}" type="parTrans" cxnId="{1057A771-0FAF-EB44-BDB4-1A96FCF2E655}">
      <dgm:prSet/>
      <dgm:spPr/>
      <dgm:t>
        <a:bodyPr/>
        <a:lstStyle/>
        <a:p>
          <a:endParaRPr lang="en-US"/>
        </a:p>
      </dgm:t>
    </dgm:pt>
    <dgm:pt modelId="{3B950B70-CD4B-674C-940A-251280244533}" type="sibTrans" cxnId="{1057A771-0FAF-EB44-BDB4-1A96FCF2E655}">
      <dgm:prSet/>
      <dgm:spPr/>
      <dgm:t>
        <a:bodyPr/>
        <a:lstStyle/>
        <a:p>
          <a:endParaRPr lang="en-US"/>
        </a:p>
      </dgm:t>
    </dgm:pt>
    <dgm:pt modelId="{EAE90DAF-D496-A442-8DF0-97B109A49E27}">
      <dgm:prSet phldrT="[Text]"/>
      <dgm:spPr/>
      <dgm:t>
        <a:bodyPr/>
        <a:lstStyle/>
        <a:p>
          <a:r>
            <a:rPr lang="en-US" dirty="0" smtClean="0">
              <a:solidFill>
                <a:schemeClr val="tx1">
                  <a:lumMod val="85000"/>
                  <a:lumOff val="15000"/>
                </a:schemeClr>
              </a:solidFill>
              <a:latin typeface="+mn-lt"/>
            </a:rPr>
            <a:t>May control what type of accesses are allowed to the users’ files</a:t>
          </a:r>
          <a:endParaRPr lang="en-US" dirty="0"/>
        </a:p>
      </dgm:t>
    </dgm:pt>
    <dgm:pt modelId="{95B0BC7A-BCEC-CC4D-8ECD-7DE48BE12BDA}" type="parTrans" cxnId="{6869E31C-3DDA-B643-B7CE-1E879A12EB1B}">
      <dgm:prSet/>
      <dgm:spPr/>
      <dgm:t>
        <a:bodyPr/>
        <a:lstStyle/>
        <a:p>
          <a:endParaRPr lang="en-US"/>
        </a:p>
      </dgm:t>
    </dgm:pt>
    <dgm:pt modelId="{D8FBE8F0-BC82-A541-8AF5-AB8BB1F17500}" type="sibTrans" cxnId="{6869E31C-3DDA-B643-B7CE-1E879A12EB1B}">
      <dgm:prSet/>
      <dgm:spPr/>
      <dgm:t>
        <a:bodyPr/>
        <a:lstStyle/>
        <a:p>
          <a:endParaRPr lang="en-US"/>
        </a:p>
      </dgm:t>
    </dgm:pt>
    <dgm:pt modelId="{928C5B02-2570-6C4C-AD92-F9AB9C058662}">
      <dgm:prSet phldrT="[Text]"/>
      <dgm:spPr/>
      <dgm:t>
        <a:bodyPr/>
        <a:lstStyle/>
        <a:p>
          <a:r>
            <a:rPr lang="en-US" dirty="0" smtClean="0"/>
            <a:t>4</a:t>
          </a:r>
          <a:endParaRPr lang="en-US" dirty="0"/>
        </a:p>
      </dgm:t>
    </dgm:pt>
    <dgm:pt modelId="{F865896E-0C73-8640-BEC3-5FA22C76C464}" type="parTrans" cxnId="{EAFBE860-27E6-0547-A573-57CBF354D648}">
      <dgm:prSet/>
      <dgm:spPr/>
      <dgm:t>
        <a:bodyPr/>
        <a:lstStyle/>
        <a:p>
          <a:endParaRPr lang="en-US"/>
        </a:p>
      </dgm:t>
    </dgm:pt>
    <dgm:pt modelId="{2360ABD3-0A42-B04E-9678-6ECF14E05A73}" type="sibTrans" cxnId="{EAFBE860-27E6-0547-A573-57CBF354D648}">
      <dgm:prSet/>
      <dgm:spPr/>
      <dgm:t>
        <a:bodyPr/>
        <a:lstStyle/>
        <a:p>
          <a:endParaRPr lang="en-US"/>
        </a:p>
      </dgm:t>
    </dgm:pt>
    <dgm:pt modelId="{9277D39B-F3D0-104D-BD88-86072990F61B}">
      <dgm:prSet phldrT="[Text]"/>
      <dgm:spPr/>
      <dgm:t>
        <a:bodyPr/>
        <a:lstStyle/>
        <a:p>
          <a:r>
            <a:rPr lang="en-US" dirty="0" smtClean="0"/>
            <a:t>5</a:t>
          </a:r>
          <a:endParaRPr lang="en-US" dirty="0"/>
        </a:p>
      </dgm:t>
    </dgm:pt>
    <dgm:pt modelId="{8F951BF6-C369-FA49-A47C-9D9C34D270BC}" type="parTrans" cxnId="{C7D21F5D-FF8B-2043-A6CC-6F6FAD750EBB}">
      <dgm:prSet/>
      <dgm:spPr/>
      <dgm:t>
        <a:bodyPr/>
        <a:lstStyle/>
        <a:p>
          <a:endParaRPr lang="en-US"/>
        </a:p>
      </dgm:t>
    </dgm:pt>
    <dgm:pt modelId="{0FED68C8-32FB-2E45-8759-38A9D36F0D35}" type="sibTrans" cxnId="{C7D21F5D-FF8B-2043-A6CC-6F6FAD750EBB}">
      <dgm:prSet/>
      <dgm:spPr/>
      <dgm:t>
        <a:bodyPr/>
        <a:lstStyle/>
        <a:p>
          <a:endParaRPr lang="en-US"/>
        </a:p>
      </dgm:t>
    </dgm:pt>
    <dgm:pt modelId="{C832070E-F45E-7E4C-9748-067891BD092D}">
      <dgm:prSet phldrT="[Text]"/>
      <dgm:spPr/>
      <dgm:t>
        <a:bodyPr/>
        <a:lstStyle/>
        <a:p>
          <a:r>
            <a:rPr lang="en-US" dirty="0" smtClean="0"/>
            <a:t>6</a:t>
          </a:r>
          <a:endParaRPr lang="en-US" dirty="0"/>
        </a:p>
      </dgm:t>
    </dgm:pt>
    <dgm:pt modelId="{333D2CD1-1B36-1742-94A2-E4B4944A17A7}" type="parTrans" cxnId="{80E43327-5F53-424C-BE1F-4876A6458EDF}">
      <dgm:prSet/>
      <dgm:spPr/>
      <dgm:t>
        <a:bodyPr/>
        <a:lstStyle/>
        <a:p>
          <a:endParaRPr lang="en-US"/>
        </a:p>
      </dgm:t>
    </dgm:pt>
    <dgm:pt modelId="{5506379D-2E83-DF4B-BE51-39FFF1F4565E}" type="sibTrans" cxnId="{80E43327-5F53-424C-BE1F-4876A6458EDF}">
      <dgm:prSet/>
      <dgm:spPr/>
      <dgm:t>
        <a:bodyPr/>
        <a:lstStyle/>
        <a:p>
          <a:endParaRPr lang="en-US"/>
        </a:p>
      </dgm:t>
    </dgm:pt>
    <dgm:pt modelId="{CBEA9541-F664-B043-B762-AD716A1271E1}">
      <dgm:prSet phldrT="[Text]"/>
      <dgm:spPr/>
      <dgm:t>
        <a:bodyPr/>
        <a:lstStyle/>
        <a:p>
          <a:r>
            <a:rPr lang="en-US" dirty="0" smtClean="0">
              <a:solidFill>
                <a:schemeClr val="tx1">
                  <a:lumMod val="85000"/>
                  <a:lumOff val="15000"/>
                </a:schemeClr>
              </a:solidFill>
              <a:latin typeface="+mn-lt"/>
            </a:rPr>
            <a:t>Should be able to move data between files</a:t>
          </a:r>
          <a:endParaRPr lang="en-US" dirty="0"/>
        </a:p>
      </dgm:t>
    </dgm:pt>
    <dgm:pt modelId="{18FAE800-F4B7-2644-9CF2-76022E971D1D}" type="parTrans" cxnId="{95D9A41B-E317-E242-AE0D-8F9DD97EF396}">
      <dgm:prSet/>
      <dgm:spPr/>
      <dgm:t>
        <a:bodyPr/>
        <a:lstStyle/>
        <a:p>
          <a:endParaRPr lang="en-US"/>
        </a:p>
      </dgm:t>
    </dgm:pt>
    <dgm:pt modelId="{CD14EE67-41A1-E94E-8FF8-9E24293DFF8F}" type="sibTrans" cxnId="{95D9A41B-E317-E242-AE0D-8F9DD97EF396}">
      <dgm:prSet/>
      <dgm:spPr/>
      <dgm:t>
        <a:bodyPr/>
        <a:lstStyle/>
        <a:p>
          <a:endParaRPr lang="en-US"/>
        </a:p>
      </dgm:t>
    </dgm:pt>
    <dgm:pt modelId="{4436C6DC-8306-0345-BE37-5E597C7FACF5}">
      <dgm:prSet phldrT="[Text]"/>
      <dgm:spPr/>
      <dgm:t>
        <a:bodyPr/>
        <a:lstStyle/>
        <a:p>
          <a:r>
            <a:rPr lang="en-US" dirty="0" smtClean="0">
              <a:solidFill>
                <a:schemeClr val="tx1">
                  <a:lumMod val="85000"/>
                  <a:lumOff val="15000"/>
                </a:schemeClr>
              </a:solidFill>
              <a:latin typeface="+mn-lt"/>
            </a:rPr>
            <a:t>Should be able to back up and recover files in case of damage</a:t>
          </a:r>
          <a:endParaRPr lang="en-US" dirty="0"/>
        </a:p>
      </dgm:t>
    </dgm:pt>
    <dgm:pt modelId="{081BE378-582C-2D4F-B078-201497D5557E}" type="parTrans" cxnId="{4AD76837-7E42-E142-8CC0-99CF7E16C5B8}">
      <dgm:prSet/>
      <dgm:spPr/>
      <dgm:t>
        <a:bodyPr/>
        <a:lstStyle/>
        <a:p>
          <a:endParaRPr lang="en-US"/>
        </a:p>
      </dgm:t>
    </dgm:pt>
    <dgm:pt modelId="{D5DE0C0D-0297-C344-88CA-7717C5C6F4EE}" type="sibTrans" cxnId="{4AD76837-7E42-E142-8CC0-99CF7E16C5B8}">
      <dgm:prSet/>
      <dgm:spPr/>
      <dgm:t>
        <a:bodyPr/>
        <a:lstStyle/>
        <a:p>
          <a:endParaRPr lang="en-US"/>
        </a:p>
      </dgm:t>
    </dgm:pt>
    <dgm:pt modelId="{0D98C5E9-5C30-E741-969A-85CA4BA3B0D2}">
      <dgm:prSet phldrT="[Text]"/>
      <dgm:spPr/>
      <dgm:t>
        <a:bodyPr/>
        <a:lstStyle/>
        <a:p>
          <a:r>
            <a:rPr lang="en-US" dirty="0" smtClean="0">
              <a:solidFill>
                <a:schemeClr val="tx1">
                  <a:lumMod val="85000"/>
                  <a:lumOff val="15000"/>
                </a:schemeClr>
              </a:solidFill>
              <a:latin typeface="+mn-lt"/>
            </a:rPr>
            <a:t>Should be able to access his or her files by name rather than by numeric identifier</a:t>
          </a:r>
          <a:endParaRPr lang="en-US" dirty="0"/>
        </a:p>
      </dgm:t>
    </dgm:pt>
    <dgm:pt modelId="{8A1933AB-FDDC-A74E-8E0C-8A654F4159C0}" type="parTrans" cxnId="{436579A9-1605-B949-A805-C8769C593591}">
      <dgm:prSet/>
      <dgm:spPr/>
      <dgm:t>
        <a:bodyPr/>
        <a:lstStyle/>
        <a:p>
          <a:endParaRPr lang="en-US"/>
        </a:p>
      </dgm:t>
    </dgm:pt>
    <dgm:pt modelId="{9AAD7FC7-6BDF-8040-BB92-09E1E5C7AA96}" type="sibTrans" cxnId="{436579A9-1605-B949-A805-C8769C593591}">
      <dgm:prSet/>
      <dgm:spPr/>
      <dgm:t>
        <a:bodyPr/>
        <a:lstStyle/>
        <a:p>
          <a:endParaRPr lang="en-US"/>
        </a:p>
      </dgm:t>
    </dgm:pt>
    <dgm:pt modelId="{D54D0E1B-9280-4341-9E7F-3B42F2E5505B}" type="pres">
      <dgm:prSet presAssocID="{528A1370-4477-5F4D-8A3C-7F0C7A7487AB}" presName="linearFlow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5E34B78D-3BA7-EF47-80FA-55A96C0D0B8E}" type="pres">
      <dgm:prSet presAssocID="{D159A90C-D82A-4049-B4D3-F7B8ABEE82ED}" presName="composite" presStyleCnt="0"/>
      <dgm:spPr/>
    </dgm:pt>
    <dgm:pt modelId="{E584AB35-CD05-3C4C-A203-46DBF2C27204}" type="pres">
      <dgm:prSet presAssocID="{D159A90C-D82A-4049-B4D3-F7B8ABEE82ED}" presName="parentText" presStyleLbl="alignNode1" presStyleIdx="0" presStyleCnt="6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D67446E-50C7-5B46-9159-88C1591D2DE1}" type="pres">
      <dgm:prSet presAssocID="{D159A90C-D82A-4049-B4D3-F7B8ABEE82ED}" presName="descendantText" presStyleLbl="alignAcc1" presStyleIdx="0" presStyleCnt="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275DBB0-2628-9541-9F20-2B8D98DA74A2}" type="pres">
      <dgm:prSet presAssocID="{A21824C8-A1D8-B247-8D2E-1CABBDBDF49E}" presName="sp" presStyleCnt="0"/>
      <dgm:spPr/>
    </dgm:pt>
    <dgm:pt modelId="{137E644B-1D7C-EE45-A894-B05BE75BDFD0}" type="pres">
      <dgm:prSet presAssocID="{55385DFE-27B3-F14A-A01B-97FCFA9229C4}" presName="composite" presStyleCnt="0"/>
      <dgm:spPr/>
    </dgm:pt>
    <dgm:pt modelId="{606F8FF1-C684-354A-86A6-58A072021C7D}" type="pres">
      <dgm:prSet presAssocID="{55385DFE-27B3-F14A-A01B-97FCFA9229C4}" presName="parentText" presStyleLbl="alignNode1" presStyleIdx="1" presStyleCnt="6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F9E0808-9F4A-AF4B-ADC1-6D3471EDF53D}" type="pres">
      <dgm:prSet presAssocID="{55385DFE-27B3-F14A-A01B-97FCFA9229C4}" presName="descendantText" presStyleLbl="alignAcc1" presStyleIdx="1" presStyleCnt="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D7B2452-49F8-2D42-BAE6-48220CCDF934}" type="pres">
      <dgm:prSet presAssocID="{756C6C76-0415-A045-8949-FA19DE571AE9}" presName="sp" presStyleCnt="0"/>
      <dgm:spPr/>
    </dgm:pt>
    <dgm:pt modelId="{3A90E36E-247B-334B-A296-391CCE42D1CD}" type="pres">
      <dgm:prSet presAssocID="{04CD413A-06E9-BD4D-9CEA-43B44BA1F8FC}" presName="composite" presStyleCnt="0"/>
      <dgm:spPr/>
    </dgm:pt>
    <dgm:pt modelId="{57A4CBB7-3207-2142-9B3E-466CC9C5CABD}" type="pres">
      <dgm:prSet presAssocID="{04CD413A-06E9-BD4D-9CEA-43B44BA1F8FC}" presName="parentText" presStyleLbl="alignNode1" presStyleIdx="2" presStyleCnt="6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39DD340-C988-3549-BA63-5C1E0F7A6E3D}" type="pres">
      <dgm:prSet presAssocID="{04CD413A-06E9-BD4D-9CEA-43B44BA1F8FC}" presName="descendantText" presStyleLbl="alignAcc1" presStyleIdx="2" presStyleCnt="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B7DEB22-8A6C-C84A-B331-1295A846B764}" type="pres">
      <dgm:prSet presAssocID="{3B950B70-CD4B-674C-940A-251280244533}" presName="sp" presStyleCnt="0"/>
      <dgm:spPr/>
    </dgm:pt>
    <dgm:pt modelId="{AB96646C-7943-E64A-AF88-35E6A46AA1DF}" type="pres">
      <dgm:prSet presAssocID="{928C5B02-2570-6C4C-AD92-F9AB9C058662}" presName="composite" presStyleCnt="0"/>
      <dgm:spPr/>
    </dgm:pt>
    <dgm:pt modelId="{05E81EFF-5960-F642-83E5-CFFE5C0D3B1F}" type="pres">
      <dgm:prSet presAssocID="{928C5B02-2570-6C4C-AD92-F9AB9C058662}" presName="parentText" presStyleLbl="alignNode1" presStyleIdx="3" presStyleCnt="6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8E13495-B58E-C142-9176-62103E2DD2F8}" type="pres">
      <dgm:prSet presAssocID="{928C5B02-2570-6C4C-AD92-F9AB9C058662}" presName="descendantText" presStyleLbl="alignAcc1" presStyleIdx="3" presStyleCnt="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1F3F54E-54DA-AE41-88C7-0012E7AA3887}" type="pres">
      <dgm:prSet presAssocID="{2360ABD3-0A42-B04E-9678-6ECF14E05A73}" presName="sp" presStyleCnt="0"/>
      <dgm:spPr/>
    </dgm:pt>
    <dgm:pt modelId="{8B9A2D59-DB14-AB41-8FA5-18DDB944B8FF}" type="pres">
      <dgm:prSet presAssocID="{9277D39B-F3D0-104D-BD88-86072990F61B}" presName="composite" presStyleCnt="0"/>
      <dgm:spPr/>
    </dgm:pt>
    <dgm:pt modelId="{09BD881A-14B4-FF4A-BD3A-0798D1888686}" type="pres">
      <dgm:prSet presAssocID="{9277D39B-F3D0-104D-BD88-86072990F61B}" presName="parentText" presStyleLbl="alignNode1" presStyleIdx="4" presStyleCnt="6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F2EDF67-C025-904B-ABD9-288D572B022A}" type="pres">
      <dgm:prSet presAssocID="{9277D39B-F3D0-104D-BD88-86072990F61B}" presName="descendantText" presStyleLbl="alignAcc1" presStyleIdx="4" presStyleCnt="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C1F0545-E08A-C440-83CB-C78221020440}" type="pres">
      <dgm:prSet presAssocID="{0FED68C8-32FB-2E45-8759-38A9D36F0D35}" presName="sp" presStyleCnt="0"/>
      <dgm:spPr/>
    </dgm:pt>
    <dgm:pt modelId="{0A85036C-1AA1-F942-8050-96637C10C4F1}" type="pres">
      <dgm:prSet presAssocID="{C832070E-F45E-7E4C-9748-067891BD092D}" presName="composite" presStyleCnt="0"/>
      <dgm:spPr/>
    </dgm:pt>
    <dgm:pt modelId="{AEA43BFA-489E-AD4C-B54A-E473A9E57613}" type="pres">
      <dgm:prSet presAssocID="{C832070E-F45E-7E4C-9748-067891BD092D}" presName="parentText" presStyleLbl="alignNode1" presStyleIdx="5" presStyleCnt="6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63CBAD8-CD14-D549-A471-B74818AAA481}" type="pres">
      <dgm:prSet presAssocID="{C832070E-F45E-7E4C-9748-067891BD092D}" presName="descendantText" presStyleLbl="alignAcc1" presStyleIdx="5" presStyleCnt="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3E43878D-C5EA-B345-8592-F23DEB65CC41}" type="presOf" srcId="{04CD413A-06E9-BD4D-9CEA-43B44BA1F8FC}" destId="{57A4CBB7-3207-2142-9B3E-466CC9C5CABD}" srcOrd="0" destOrd="0" presId="urn:microsoft.com/office/officeart/2005/8/layout/chevron2"/>
    <dgm:cxn modelId="{312FF342-EA1E-9040-8FD7-5382189CC18B}" type="presOf" srcId="{EAE90DAF-D496-A442-8DF0-97B109A49E27}" destId="{D39DD340-C988-3549-BA63-5C1E0F7A6E3D}" srcOrd="0" destOrd="0" presId="urn:microsoft.com/office/officeart/2005/8/layout/chevron2"/>
    <dgm:cxn modelId="{A202F909-C74C-0E43-9A64-B8AEEC8DB7BE}" type="presOf" srcId="{4436C6DC-8306-0345-BE37-5E597C7FACF5}" destId="{6F2EDF67-C025-904B-ABD9-288D572B022A}" srcOrd="0" destOrd="0" presId="urn:microsoft.com/office/officeart/2005/8/layout/chevron2"/>
    <dgm:cxn modelId="{415F8BCE-9BC8-E548-9701-880CA32496F6}" type="presOf" srcId="{55385DFE-27B3-F14A-A01B-97FCFA9229C4}" destId="{606F8FF1-C684-354A-86A6-58A072021C7D}" srcOrd="0" destOrd="0" presId="urn:microsoft.com/office/officeart/2005/8/layout/chevron2"/>
    <dgm:cxn modelId="{BE364B3B-B3B0-5444-BBD8-6BB035562E94}" type="presOf" srcId="{0A8F612D-D183-5C40-8B53-53090D3C881E}" destId="{2F9E0808-9F4A-AF4B-ADC1-6D3471EDF53D}" srcOrd="0" destOrd="0" presId="urn:microsoft.com/office/officeart/2005/8/layout/chevron2"/>
    <dgm:cxn modelId="{977AEA11-BFAD-E044-844F-8742E098BA69}" srcId="{55385DFE-27B3-F14A-A01B-97FCFA9229C4}" destId="{0A8F612D-D183-5C40-8B53-53090D3C881E}" srcOrd="0" destOrd="0" parTransId="{C43EF51C-DBC2-9048-832E-2B0812DEA5A3}" sibTransId="{E584750C-7DBC-FF43-B0BF-1DC5A7346923}"/>
    <dgm:cxn modelId="{436579A9-1605-B949-A805-C8769C593591}" srcId="{C832070E-F45E-7E4C-9748-067891BD092D}" destId="{0D98C5E9-5C30-E741-969A-85CA4BA3B0D2}" srcOrd="0" destOrd="0" parTransId="{8A1933AB-FDDC-A74E-8E0C-8A654F4159C0}" sibTransId="{9AAD7FC7-6BDF-8040-BB92-09E1E5C7AA96}"/>
    <dgm:cxn modelId="{63B15BAF-4F49-BC42-9487-28B3DD90D816}" srcId="{528A1370-4477-5F4D-8A3C-7F0C7A7487AB}" destId="{55385DFE-27B3-F14A-A01B-97FCFA9229C4}" srcOrd="1" destOrd="0" parTransId="{0B7BEF49-6749-664C-A3A9-4AF5D98E0400}" sibTransId="{756C6C76-0415-A045-8949-FA19DE571AE9}"/>
    <dgm:cxn modelId="{94D212E7-D38A-E147-BFBE-E504D4CBD3B5}" srcId="{528A1370-4477-5F4D-8A3C-7F0C7A7487AB}" destId="{D159A90C-D82A-4049-B4D3-F7B8ABEE82ED}" srcOrd="0" destOrd="0" parTransId="{65C7B26F-97CD-604A-A146-0FB1CBC0C2A2}" sibTransId="{A21824C8-A1D8-B247-8D2E-1CABBDBDF49E}"/>
    <dgm:cxn modelId="{07929AC9-E058-914D-BED2-47693A61406E}" type="presOf" srcId="{7015AF6A-5F2C-2D41-9BBB-5AB1B91445F6}" destId="{9D67446E-50C7-5B46-9159-88C1591D2DE1}" srcOrd="0" destOrd="0" presId="urn:microsoft.com/office/officeart/2005/8/layout/chevron2"/>
    <dgm:cxn modelId="{95D9A41B-E317-E242-AE0D-8F9DD97EF396}" srcId="{928C5B02-2570-6C4C-AD92-F9AB9C058662}" destId="{CBEA9541-F664-B043-B762-AD716A1271E1}" srcOrd="0" destOrd="0" parTransId="{18FAE800-F4B7-2644-9CF2-76022E971D1D}" sibTransId="{CD14EE67-41A1-E94E-8FF8-9E24293DFF8F}"/>
    <dgm:cxn modelId="{C7D585CB-48FD-A240-9547-290AC9B6B86A}" type="presOf" srcId="{0D98C5E9-5C30-E741-969A-85CA4BA3B0D2}" destId="{363CBAD8-CD14-D549-A471-B74818AAA481}" srcOrd="0" destOrd="0" presId="urn:microsoft.com/office/officeart/2005/8/layout/chevron2"/>
    <dgm:cxn modelId="{80E43327-5F53-424C-BE1F-4876A6458EDF}" srcId="{528A1370-4477-5F4D-8A3C-7F0C7A7487AB}" destId="{C832070E-F45E-7E4C-9748-067891BD092D}" srcOrd="5" destOrd="0" parTransId="{333D2CD1-1B36-1742-94A2-E4B4944A17A7}" sibTransId="{5506379D-2E83-DF4B-BE51-39FFF1F4565E}"/>
    <dgm:cxn modelId="{13226F4A-700E-FC43-9F79-C65ED9D9FECE}" type="presOf" srcId="{CBEA9541-F664-B043-B762-AD716A1271E1}" destId="{08E13495-B58E-C142-9176-62103E2DD2F8}" srcOrd="0" destOrd="0" presId="urn:microsoft.com/office/officeart/2005/8/layout/chevron2"/>
    <dgm:cxn modelId="{795848E7-A8CE-1C42-847F-7122485AD833}" type="presOf" srcId="{528A1370-4477-5F4D-8A3C-7F0C7A7487AB}" destId="{D54D0E1B-9280-4341-9E7F-3B42F2E5505B}" srcOrd="0" destOrd="0" presId="urn:microsoft.com/office/officeart/2005/8/layout/chevron2"/>
    <dgm:cxn modelId="{4AD76837-7E42-E142-8CC0-99CF7E16C5B8}" srcId="{9277D39B-F3D0-104D-BD88-86072990F61B}" destId="{4436C6DC-8306-0345-BE37-5E597C7FACF5}" srcOrd="0" destOrd="0" parTransId="{081BE378-582C-2D4F-B078-201497D5557E}" sibTransId="{D5DE0C0D-0297-C344-88CA-7717C5C6F4EE}"/>
    <dgm:cxn modelId="{A5F78FE1-02B1-B842-AA53-9245ABB9F16D}" srcId="{D159A90C-D82A-4049-B4D3-F7B8ABEE82ED}" destId="{7015AF6A-5F2C-2D41-9BBB-5AB1B91445F6}" srcOrd="0" destOrd="0" parTransId="{190E8533-2809-304D-BD7F-45D1E976FE17}" sibTransId="{DBBEA3FF-FCE6-6845-B07B-1079C194FD65}"/>
    <dgm:cxn modelId="{EAFBE860-27E6-0547-A573-57CBF354D648}" srcId="{528A1370-4477-5F4D-8A3C-7F0C7A7487AB}" destId="{928C5B02-2570-6C4C-AD92-F9AB9C058662}" srcOrd="3" destOrd="0" parTransId="{F865896E-0C73-8640-BEC3-5FA22C76C464}" sibTransId="{2360ABD3-0A42-B04E-9678-6ECF14E05A73}"/>
    <dgm:cxn modelId="{47C018A8-DFA9-2A4B-9538-44A55C85B9E7}" type="presOf" srcId="{D159A90C-D82A-4049-B4D3-F7B8ABEE82ED}" destId="{E584AB35-CD05-3C4C-A203-46DBF2C27204}" srcOrd="0" destOrd="0" presId="urn:microsoft.com/office/officeart/2005/8/layout/chevron2"/>
    <dgm:cxn modelId="{814C7E4F-59E2-4743-B915-BDBC4A231196}" type="presOf" srcId="{9277D39B-F3D0-104D-BD88-86072990F61B}" destId="{09BD881A-14B4-FF4A-BD3A-0798D1888686}" srcOrd="0" destOrd="0" presId="urn:microsoft.com/office/officeart/2005/8/layout/chevron2"/>
    <dgm:cxn modelId="{1057A771-0FAF-EB44-BDB4-1A96FCF2E655}" srcId="{528A1370-4477-5F4D-8A3C-7F0C7A7487AB}" destId="{04CD413A-06E9-BD4D-9CEA-43B44BA1F8FC}" srcOrd="2" destOrd="0" parTransId="{4959807D-0313-F14D-B3EB-9298F22F9C3F}" sibTransId="{3B950B70-CD4B-674C-940A-251280244533}"/>
    <dgm:cxn modelId="{C7D21F5D-FF8B-2043-A6CC-6F6FAD750EBB}" srcId="{528A1370-4477-5F4D-8A3C-7F0C7A7487AB}" destId="{9277D39B-F3D0-104D-BD88-86072990F61B}" srcOrd="4" destOrd="0" parTransId="{8F951BF6-C369-FA49-A47C-9D9C34D270BC}" sibTransId="{0FED68C8-32FB-2E45-8759-38A9D36F0D35}"/>
    <dgm:cxn modelId="{24C94ADC-7360-D548-9EFF-2BF150E0344E}" type="presOf" srcId="{928C5B02-2570-6C4C-AD92-F9AB9C058662}" destId="{05E81EFF-5960-F642-83E5-CFFE5C0D3B1F}" srcOrd="0" destOrd="0" presId="urn:microsoft.com/office/officeart/2005/8/layout/chevron2"/>
    <dgm:cxn modelId="{F95CA771-61FB-F74E-9383-AABFC9467B06}" type="presOf" srcId="{C832070E-F45E-7E4C-9748-067891BD092D}" destId="{AEA43BFA-489E-AD4C-B54A-E473A9E57613}" srcOrd="0" destOrd="0" presId="urn:microsoft.com/office/officeart/2005/8/layout/chevron2"/>
    <dgm:cxn modelId="{6869E31C-3DDA-B643-B7CE-1E879A12EB1B}" srcId="{04CD413A-06E9-BD4D-9CEA-43B44BA1F8FC}" destId="{EAE90DAF-D496-A442-8DF0-97B109A49E27}" srcOrd="0" destOrd="0" parTransId="{95B0BC7A-BCEC-CC4D-8ECD-7DE48BE12BDA}" sibTransId="{D8FBE8F0-BC82-A541-8AF5-AB8BB1F17500}"/>
    <dgm:cxn modelId="{FDE833D5-62DE-C949-9018-7C58CAE839BC}" type="presParOf" srcId="{D54D0E1B-9280-4341-9E7F-3B42F2E5505B}" destId="{5E34B78D-3BA7-EF47-80FA-55A96C0D0B8E}" srcOrd="0" destOrd="0" presId="urn:microsoft.com/office/officeart/2005/8/layout/chevron2"/>
    <dgm:cxn modelId="{2F567FEA-0EBE-8E4D-89EF-AD1417800E4F}" type="presParOf" srcId="{5E34B78D-3BA7-EF47-80FA-55A96C0D0B8E}" destId="{E584AB35-CD05-3C4C-A203-46DBF2C27204}" srcOrd="0" destOrd="0" presId="urn:microsoft.com/office/officeart/2005/8/layout/chevron2"/>
    <dgm:cxn modelId="{0C6D4F77-E7C3-4247-88F4-76A001A71A0A}" type="presParOf" srcId="{5E34B78D-3BA7-EF47-80FA-55A96C0D0B8E}" destId="{9D67446E-50C7-5B46-9159-88C1591D2DE1}" srcOrd="1" destOrd="0" presId="urn:microsoft.com/office/officeart/2005/8/layout/chevron2"/>
    <dgm:cxn modelId="{92BCCF13-6B59-EF47-994A-1D4D030AE7AF}" type="presParOf" srcId="{D54D0E1B-9280-4341-9E7F-3B42F2E5505B}" destId="{8275DBB0-2628-9541-9F20-2B8D98DA74A2}" srcOrd="1" destOrd="0" presId="urn:microsoft.com/office/officeart/2005/8/layout/chevron2"/>
    <dgm:cxn modelId="{A4B91D47-DB5F-AE4B-ADAE-0BED167B6997}" type="presParOf" srcId="{D54D0E1B-9280-4341-9E7F-3B42F2E5505B}" destId="{137E644B-1D7C-EE45-A894-B05BE75BDFD0}" srcOrd="2" destOrd="0" presId="urn:microsoft.com/office/officeart/2005/8/layout/chevron2"/>
    <dgm:cxn modelId="{EC2A886A-F915-0B4A-A81F-471AD35E6991}" type="presParOf" srcId="{137E644B-1D7C-EE45-A894-B05BE75BDFD0}" destId="{606F8FF1-C684-354A-86A6-58A072021C7D}" srcOrd="0" destOrd="0" presId="urn:microsoft.com/office/officeart/2005/8/layout/chevron2"/>
    <dgm:cxn modelId="{78B46202-F791-3B49-8D80-2CE29E3F9D92}" type="presParOf" srcId="{137E644B-1D7C-EE45-A894-B05BE75BDFD0}" destId="{2F9E0808-9F4A-AF4B-ADC1-6D3471EDF53D}" srcOrd="1" destOrd="0" presId="urn:microsoft.com/office/officeart/2005/8/layout/chevron2"/>
    <dgm:cxn modelId="{32A25F49-1288-3F43-80BA-BE29B38DF96A}" type="presParOf" srcId="{D54D0E1B-9280-4341-9E7F-3B42F2E5505B}" destId="{5D7B2452-49F8-2D42-BAE6-48220CCDF934}" srcOrd="3" destOrd="0" presId="urn:microsoft.com/office/officeart/2005/8/layout/chevron2"/>
    <dgm:cxn modelId="{CD046E22-9F43-6844-8980-1F9D4869FDF8}" type="presParOf" srcId="{D54D0E1B-9280-4341-9E7F-3B42F2E5505B}" destId="{3A90E36E-247B-334B-A296-391CCE42D1CD}" srcOrd="4" destOrd="0" presId="urn:microsoft.com/office/officeart/2005/8/layout/chevron2"/>
    <dgm:cxn modelId="{6737ED0E-4D14-E44B-85FA-BA70969C4091}" type="presParOf" srcId="{3A90E36E-247B-334B-A296-391CCE42D1CD}" destId="{57A4CBB7-3207-2142-9B3E-466CC9C5CABD}" srcOrd="0" destOrd="0" presId="urn:microsoft.com/office/officeart/2005/8/layout/chevron2"/>
    <dgm:cxn modelId="{02F4A9DE-E6A4-364D-A98E-0C2208C61C96}" type="presParOf" srcId="{3A90E36E-247B-334B-A296-391CCE42D1CD}" destId="{D39DD340-C988-3549-BA63-5C1E0F7A6E3D}" srcOrd="1" destOrd="0" presId="urn:microsoft.com/office/officeart/2005/8/layout/chevron2"/>
    <dgm:cxn modelId="{332746C6-F139-8D4F-A6CC-F2205CE49E19}" type="presParOf" srcId="{D54D0E1B-9280-4341-9E7F-3B42F2E5505B}" destId="{CB7DEB22-8A6C-C84A-B331-1295A846B764}" srcOrd="5" destOrd="0" presId="urn:microsoft.com/office/officeart/2005/8/layout/chevron2"/>
    <dgm:cxn modelId="{68128AB1-F213-B640-B9E7-4FDCDFA11158}" type="presParOf" srcId="{D54D0E1B-9280-4341-9E7F-3B42F2E5505B}" destId="{AB96646C-7943-E64A-AF88-35E6A46AA1DF}" srcOrd="6" destOrd="0" presId="urn:microsoft.com/office/officeart/2005/8/layout/chevron2"/>
    <dgm:cxn modelId="{F4410472-0D54-8649-8246-37B1CED877BF}" type="presParOf" srcId="{AB96646C-7943-E64A-AF88-35E6A46AA1DF}" destId="{05E81EFF-5960-F642-83E5-CFFE5C0D3B1F}" srcOrd="0" destOrd="0" presId="urn:microsoft.com/office/officeart/2005/8/layout/chevron2"/>
    <dgm:cxn modelId="{620A2E29-F49B-2F46-852B-62438AE4CF5B}" type="presParOf" srcId="{AB96646C-7943-E64A-AF88-35E6A46AA1DF}" destId="{08E13495-B58E-C142-9176-62103E2DD2F8}" srcOrd="1" destOrd="0" presId="urn:microsoft.com/office/officeart/2005/8/layout/chevron2"/>
    <dgm:cxn modelId="{4E37D69D-9194-9544-B095-AC264F34BEA4}" type="presParOf" srcId="{D54D0E1B-9280-4341-9E7F-3B42F2E5505B}" destId="{01F3F54E-54DA-AE41-88C7-0012E7AA3887}" srcOrd="7" destOrd="0" presId="urn:microsoft.com/office/officeart/2005/8/layout/chevron2"/>
    <dgm:cxn modelId="{339C778A-E47B-3441-9199-BB9B3B3F1162}" type="presParOf" srcId="{D54D0E1B-9280-4341-9E7F-3B42F2E5505B}" destId="{8B9A2D59-DB14-AB41-8FA5-18DDB944B8FF}" srcOrd="8" destOrd="0" presId="urn:microsoft.com/office/officeart/2005/8/layout/chevron2"/>
    <dgm:cxn modelId="{4F80109B-0CDE-BF40-9695-236D8BF42CC1}" type="presParOf" srcId="{8B9A2D59-DB14-AB41-8FA5-18DDB944B8FF}" destId="{09BD881A-14B4-FF4A-BD3A-0798D1888686}" srcOrd="0" destOrd="0" presId="urn:microsoft.com/office/officeart/2005/8/layout/chevron2"/>
    <dgm:cxn modelId="{59D5F7FA-7C6E-7F41-86BE-90009B2D6B77}" type="presParOf" srcId="{8B9A2D59-DB14-AB41-8FA5-18DDB944B8FF}" destId="{6F2EDF67-C025-904B-ABD9-288D572B022A}" srcOrd="1" destOrd="0" presId="urn:microsoft.com/office/officeart/2005/8/layout/chevron2"/>
    <dgm:cxn modelId="{6344B0F7-2329-F747-BD0E-8C63875F719C}" type="presParOf" srcId="{D54D0E1B-9280-4341-9E7F-3B42F2E5505B}" destId="{0C1F0545-E08A-C440-83CB-C78221020440}" srcOrd="9" destOrd="0" presId="urn:microsoft.com/office/officeart/2005/8/layout/chevron2"/>
    <dgm:cxn modelId="{C2E087CC-8326-8E4B-B332-1D627272FAD6}" type="presParOf" srcId="{D54D0E1B-9280-4341-9E7F-3B42F2E5505B}" destId="{0A85036C-1AA1-F942-8050-96637C10C4F1}" srcOrd="10" destOrd="0" presId="urn:microsoft.com/office/officeart/2005/8/layout/chevron2"/>
    <dgm:cxn modelId="{5FDF5835-D2E6-E54E-B3A8-E6D041B39050}" type="presParOf" srcId="{0A85036C-1AA1-F942-8050-96637C10C4F1}" destId="{AEA43BFA-489E-AD4C-B54A-E473A9E57613}" srcOrd="0" destOrd="0" presId="urn:microsoft.com/office/officeart/2005/8/layout/chevron2"/>
    <dgm:cxn modelId="{B56340E4-1686-8346-9E1E-FF10041F4E21}" type="presParOf" srcId="{0A85036C-1AA1-F942-8050-96637C10C4F1}" destId="{363CBAD8-CD14-D549-A471-B74818AAA481}" srcOrd="1" destOrd="0" presId="urn:microsoft.com/office/officeart/2005/8/layout/chevron2"/>
  </dgm:cxnLst>
  <dgm:bg/>
  <dgm:whole/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9343E396-FF23-BC48-B1F6-E6B7391E9EB2}" type="doc">
      <dgm:prSet loTypeId="urn:microsoft.com/office/officeart/2005/8/layout/hProcess4" loCatId="process" qsTypeId="urn:microsoft.com/office/officeart/2005/8/quickstyle/simple4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B11E2EA7-D4DC-1B40-BC36-2BAD5AB17DC7}">
      <dgm:prSet custT="1"/>
      <dgm:spPr/>
      <dgm:t>
        <a:bodyPr/>
        <a:lstStyle/>
        <a:p>
          <a:pPr rtl="0"/>
          <a:r>
            <a:rPr lang="en-US" sz="2400" dirty="0" smtClean="0"/>
            <a:t>Enables users and applications to access records</a:t>
          </a:r>
          <a:endParaRPr lang="en-US" sz="2400" dirty="0"/>
        </a:p>
      </dgm:t>
    </dgm:pt>
    <dgm:pt modelId="{68C7E5B7-B56C-0C49-9E13-DEA2E666FE2D}" type="parTrans" cxnId="{184FA74C-B097-574D-9FFC-EB6EA826A9B2}">
      <dgm:prSet/>
      <dgm:spPr/>
      <dgm:t>
        <a:bodyPr/>
        <a:lstStyle/>
        <a:p>
          <a:endParaRPr lang="en-US"/>
        </a:p>
      </dgm:t>
    </dgm:pt>
    <dgm:pt modelId="{F597B14A-FF19-E147-85B7-2CA5872B9FA3}" type="sibTrans" cxnId="{184FA74C-B097-574D-9FFC-EB6EA826A9B2}">
      <dgm:prSet/>
      <dgm:spPr>
        <a:solidFill>
          <a:schemeClr val="accent6"/>
        </a:solidFill>
      </dgm:spPr>
      <dgm:t>
        <a:bodyPr/>
        <a:lstStyle/>
        <a:p>
          <a:endParaRPr lang="en-US"/>
        </a:p>
      </dgm:t>
    </dgm:pt>
    <dgm:pt modelId="{B6439CBF-59AF-A14A-95BE-E98C064DB87C}">
      <dgm:prSet custT="1"/>
      <dgm:spPr/>
      <dgm:t>
        <a:bodyPr/>
        <a:lstStyle/>
        <a:p>
          <a:pPr rtl="0"/>
          <a:r>
            <a:rPr lang="en-US" sz="2400" dirty="0" smtClean="0"/>
            <a:t>Provides general-purpose record I/O capability</a:t>
          </a:r>
          <a:endParaRPr lang="en-US" sz="2400" dirty="0"/>
        </a:p>
      </dgm:t>
    </dgm:pt>
    <dgm:pt modelId="{0AA8C597-8DAD-1C41-A6E3-4E1F550B68E1}" type="parTrans" cxnId="{B2222016-0F72-3E49-B1BA-A5DF3B212DEB}">
      <dgm:prSet/>
      <dgm:spPr/>
      <dgm:t>
        <a:bodyPr/>
        <a:lstStyle/>
        <a:p>
          <a:endParaRPr lang="en-US"/>
        </a:p>
      </dgm:t>
    </dgm:pt>
    <dgm:pt modelId="{B281BD54-C49B-CA4E-98D2-98519E109CCB}" type="sibTrans" cxnId="{B2222016-0F72-3E49-B1BA-A5DF3B212DEB}">
      <dgm:prSet/>
      <dgm:spPr>
        <a:solidFill>
          <a:schemeClr val="accent6"/>
        </a:solidFill>
      </dgm:spPr>
      <dgm:t>
        <a:bodyPr/>
        <a:lstStyle/>
        <a:p>
          <a:endParaRPr lang="en-US"/>
        </a:p>
      </dgm:t>
    </dgm:pt>
    <dgm:pt modelId="{BD76CF16-BBF8-BC48-90BB-58DFF4E7F8D5}">
      <dgm:prSet custT="1"/>
      <dgm:spPr/>
      <dgm:t>
        <a:bodyPr/>
        <a:lstStyle/>
        <a:p>
          <a:pPr rtl="0"/>
          <a:r>
            <a:rPr lang="en-US" sz="2400" dirty="0" smtClean="0"/>
            <a:t>Maintains basic data about file</a:t>
          </a:r>
          <a:endParaRPr lang="en-US" sz="2400" dirty="0"/>
        </a:p>
      </dgm:t>
    </dgm:pt>
    <dgm:pt modelId="{D404C853-53D4-8B4B-A5C6-ED90E598F61A}" type="parTrans" cxnId="{AEFC2D1B-47E9-6B48-9FCA-B3E05F57A636}">
      <dgm:prSet/>
      <dgm:spPr/>
      <dgm:t>
        <a:bodyPr/>
        <a:lstStyle/>
        <a:p>
          <a:endParaRPr lang="en-US"/>
        </a:p>
      </dgm:t>
    </dgm:pt>
    <dgm:pt modelId="{C9C77C93-02AB-FC42-9D73-823C2DA13C35}" type="sibTrans" cxnId="{AEFC2D1B-47E9-6B48-9FCA-B3E05F57A636}">
      <dgm:prSet/>
      <dgm:spPr/>
      <dgm:t>
        <a:bodyPr/>
        <a:lstStyle/>
        <a:p>
          <a:endParaRPr lang="en-US"/>
        </a:p>
      </dgm:t>
    </dgm:pt>
    <dgm:pt modelId="{42DCEF5F-F4C6-9A4A-BF69-3CD4E55D9CE0}" type="pres">
      <dgm:prSet presAssocID="{9343E396-FF23-BC48-B1F6-E6B7391E9EB2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1AFD38FB-9FFC-4143-B6C0-B69503BD2F19}" type="pres">
      <dgm:prSet presAssocID="{9343E396-FF23-BC48-B1F6-E6B7391E9EB2}" presName="tSp" presStyleCnt="0"/>
      <dgm:spPr/>
    </dgm:pt>
    <dgm:pt modelId="{11B710E6-866F-FF41-92D7-39B697908AFF}" type="pres">
      <dgm:prSet presAssocID="{9343E396-FF23-BC48-B1F6-E6B7391E9EB2}" presName="bSp" presStyleCnt="0"/>
      <dgm:spPr/>
    </dgm:pt>
    <dgm:pt modelId="{615F7462-37B8-5340-9AE0-F360C4A8C889}" type="pres">
      <dgm:prSet presAssocID="{9343E396-FF23-BC48-B1F6-E6B7391E9EB2}" presName="process" presStyleCnt="0"/>
      <dgm:spPr/>
    </dgm:pt>
    <dgm:pt modelId="{1BE3A569-07DD-F547-9A71-0C1080B54B14}" type="pres">
      <dgm:prSet presAssocID="{B11E2EA7-D4DC-1B40-BC36-2BAD5AB17DC7}" presName="composite1" presStyleCnt="0"/>
      <dgm:spPr/>
    </dgm:pt>
    <dgm:pt modelId="{DF35A8BB-8E50-AB4D-AB0C-2835E6ABAD57}" type="pres">
      <dgm:prSet presAssocID="{B11E2EA7-D4DC-1B40-BC36-2BAD5AB17DC7}" presName="dummyNode1" presStyleLbl="node1" presStyleIdx="0" presStyleCnt="3"/>
      <dgm:spPr/>
    </dgm:pt>
    <dgm:pt modelId="{85BD1594-7DC3-CF47-8B20-50D7A96FA30D}" type="pres">
      <dgm:prSet presAssocID="{B11E2EA7-D4DC-1B40-BC36-2BAD5AB17DC7}" presName="childNode1" presStyleLbl="bgAcc1" presStyleIdx="0" presStyleCnt="3">
        <dgm:presLayoutVars>
          <dgm:bulletEnabled val="1"/>
        </dgm:presLayoutVars>
      </dgm:prSet>
      <dgm:spPr>
        <a:solidFill>
          <a:schemeClr val="accent2"/>
        </a:solidFill>
      </dgm:spPr>
      <dgm:t>
        <a:bodyPr/>
        <a:lstStyle/>
        <a:p>
          <a:endParaRPr lang="en-US"/>
        </a:p>
      </dgm:t>
    </dgm:pt>
    <dgm:pt modelId="{C95B78C1-965D-2E44-9CF9-BBD5BB0E4265}" type="pres">
      <dgm:prSet presAssocID="{B11E2EA7-D4DC-1B40-BC36-2BAD5AB17DC7}" presName="childNode1tx" presStyleLbl="bgAcc1" presStyleIdx="0" presStyleCnt="3">
        <dgm:presLayoutVars>
          <dgm:bulletEnabled val="1"/>
        </dgm:presLayoutVars>
      </dgm:prSet>
      <dgm:spPr/>
    </dgm:pt>
    <dgm:pt modelId="{37B8DF54-7117-7D42-BD86-40EE86E9F022}" type="pres">
      <dgm:prSet presAssocID="{B11E2EA7-D4DC-1B40-BC36-2BAD5AB17DC7}" presName="parentNode1" presStyleLbl="node1" presStyleIdx="0" presStyleCnt="3" custScaleX="113030" custScaleY="236927" custLinFactNeighborX="1239" custLinFactNeighborY="-33509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585FC54-D22E-C240-9A31-049D250070DB}" type="pres">
      <dgm:prSet presAssocID="{B11E2EA7-D4DC-1B40-BC36-2BAD5AB17DC7}" presName="connSite1" presStyleCnt="0"/>
      <dgm:spPr/>
    </dgm:pt>
    <dgm:pt modelId="{5952BED1-3013-3049-BBC2-29FB9B7C8CC5}" type="pres">
      <dgm:prSet presAssocID="{F597B14A-FF19-E147-85B7-2CA5872B9FA3}" presName="Name9" presStyleLbl="sibTrans2D1" presStyleIdx="0" presStyleCnt="2" custLinFactNeighborX="36865" custLinFactNeighborY="-14216"/>
      <dgm:spPr/>
      <dgm:t>
        <a:bodyPr/>
        <a:lstStyle/>
        <a:p>
          <a:endParaRPr lang="en-US"/>
        </a:p>
      </dgm:t>
    </dgm:pt>
    <dgm:pt modelId="{6D05B68A-42AE-8E46-9E68-BBE191858E09}" type="pres">
      <dgm:prSet presAssocID="{B6439CBF-59AF-A14A-95BE-E98C064DB87C}" presName="composite2" presStyleCnt="0"/>
      <dgm:spPr/>
    </dgm:pt>
    <dgm:pt modelId="{8757749B-0CBA-7A44-94F1-2A41E27AC70E}" type="pres">
      <dgm:prSet presAssocID="{B6439CBF-59AF-A14A-95BE-E98C064DB87C}" presName="dummyNode2" presStyleLbl="node1" presStyleIdx="0" presStyleCnt="3"/>
      <dgm:spPr/>
    </dgm:pt>
    <dgm:pt modelId="{522B1566-396B-CE49-BFB8-1F43996D809F}" type="pres">
      <dgm:prSet presAssocID="{B6439CBF-59AF-A14A-95BE-E98C064DB87C}" presName="childNode2" presStyleLbl="bgAcc1" presStyleIdx="1" presStyleCnt="3">
        <dgm:presLayoutVars>
          <dgm:bulletEnabled val="1"/>
        </dgm:presLayoutVars>
      </dgm:prSet>
      <dgm:spPr>
        <a:solidFill>
          <a:schemeClr val="accent2"/>
        </a:solidFill>
      </dgm:spPr>
      <dgm:t>
        <a:bodyPr/>
        <a:lstStyle/>
        <a:p>
          <a:endParaRPr lang="en-US"/>
        </a:p>
      </dgm:t>
    </dgm:pt>
    <dgm:pt modelId="{0494AD61-2344-BB44-83F8-FCB1E5FFC9E6}" type="pres">
      <dgm:prSet presAssocID="{B6439CBF-59AF-A14A-95BE-E98C064DB87C}" presName="childNode2tx" presStyleLbl="bgAcc1" presStyleIdx="1" presStyleCnt="3">
        <dgm:presLayoutVars>
          <dgm:bulletEnabled val="1"/>
        </dgm:presLayoutVars>
      </dgm:prSet>
      <dgm:spPr/>
    </dgm:pt>
    <dgm:pt modelId="{BEF0F7C0-72CA-CA49-8AEB-9F26B7D51F62}" type="pres">
      <dgm:prSet presAssocID="{B6439CBF-59AF-A14A-95BE-E98C064DB87C}" presName="parentNode2" presStyleLbl="node1" presStyleIdx="1" presStyleCnt="3" custScaleX="112432" custScaleY="257162" custLinFactNeighborX="-568" custLinFactNeighborY="24349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F62EEAB-A05A-C14F-A7D8-F05FD76CEAE7}" type="pres">
      <dgm:prSet presAssocID="{B6439CBF-59AF-A14A-95BE-E98C064DB87C}" presName="connSite2" presStyleCnt="0"/>
      <dgm:spPr/>
    </dgm:pt>
    <dgm:pt modelId="{BE9B5020-C21D-3545-8485-E5315A16C6A0}" type="pres">
      <dgm:prSet presAssocID="{B281BD54-C49B-CA4E-98D2-98519E109CCB}" presName="Name18" presStyleLbl="sibTrans2D1" presStyleIdx="1" presStyleCnt="2" custLinFactNeighborX="25719" custLinFactNeighborY="15229"/>
      <dgm:spPr/>
      <dgm:t>
        <a:bodyPr/>
        <a:lstStyle/>
        <a:p>
          <a:endParaRPr lang="en-US"/>
        </a:p>
      </dgm:t>
    </dgm:pt>
    <dgm:pt modelId="{CA464544-3491-2D4E-9239-C358C0FC5426}" type="pres">
      <dgm:prSet presAssocID="{BD76CF16-BBF8-BC48-90BB-58DFF4E7F8D5}" presName="composite1" presStyleCnt="0"/>
      <dgm:spPr/>
    </dgm:pt>
    <dgm:pt modelId="{6F3A6DA2-6169-AA41-A79C-8EADF38A6A4B}" type="pres">
      <dgm:prSet presAssocID="{BD76CF16-BBF8-BC48-90BB-58DFF4E7F8D5}" presName="dummyNode1" presStyleLbl="node1" presStyleIdx="1" presStyleCnt="3"/>
      <dgm:spPr/>
    </dgm:pt>
    <dgm:pt modelId="{FEFDA9C5-6B29-C645-ACA7-A69C27910FF0}" type="pres">
      <dgm:prSet presAssocID="{BD76CF16-BBF8-BC48-90BB-58DFF4E7F8D5}" presName="childNode1" presStyleLbl="bgAcc1" presStyleIdx="2" presStyleCnt="3">
        <dgm:presLayoutVars>
          <dgm:bulletEnabled val="1"/>
        </dgm:presLayoutVars>
      </dgm:prSet>
      <dgm:spPr>
        <a:solidFill>
          <a:schemeClr val="accent2"/>
        </a:solidFill>
      </dgm:spPr>
      <dgm:t>
        <a:bodyPr/>
        <a:lstStyle/>
        <a:p>
          <a:endParaRPr lang="en-US"/>
        </a:p>
      </dgm:t>
    </dgm:pt>
    <dgm:pt modelId="{7F5739F3-CD28-944A-89B3-B897626B9E94}" type="pres">
      <dgm:prSet presAssocID="{BD76CF16-BBF8-BC48-90BB-58DFF4E7F8D5}" presName="childNode1tx" presStyleLbl="bgAcc1" presStyleIdx="2" presStyleCnt="3">
        <dgm:presLayoutVars>
          <dgm:bulletEnabled val="1"/>
        </dgm:presLayoutVars>
      </dgm:prSet>
      <dgm:spPr/>
    </dgm:pt>
    <dgm:pt modelId="{73491CF4-FCEE-194C-8668-F3CD85DE306A}" type="pres">
      <dgm:prSet presAssocID="{BD76CF16-BBF8-BC48-90BB-58DFF4E7F8D5}" presName="parentNode1" presStyleLbl="node1" presStyleIdx="2" presStyleCnt="3" custScaleX="100219" custScaleY="299225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E8B0DCC-66E7-1440-9430-C2FDA2E1D01C}" type="pres">
      <dgm:prSet presAssocID="{BD76CF16-BBF8-BC48-90BB-58DFF4E7F8D5}" presName="connSite1" presStyleCnt="0"/>
      <dgm:spPr/>
    </dgm:pt>
  </dgm:ptLst>
  <dgm:cxnLst>
    <dgm:cxn modelId="{7FCB0749-A515-5044-840C-8A4EBA63DC4A}" type="presOf" srcId="{B11E2EA7-D4DC-1B40-BC36-2BAD5AB17DC7}" destId="{37B8DF54-7117-7D42-BD86-40EE86E9F022}" srcOrd="0" destOrd="0" presId="urn:microsoft.com/office/officeart/2005/8/layout/hProcess4"/>
    <dgm:cxn modelId="{AEFC2D1B-47E9-6B48-9FCA-B3E05F57A636}" srcId="{9343E396-FF23-BC48-B1F6-E6B7391E9EB2}" destId="{BD76CF16-BBF8-BC48-90BB-58DFF4E7F8D5}" srcOrd="2" destOrd="0" parTransId="{D404C853-53D4-8B4B-A5C6-ED90E598F61A}" sibTransId="{C9C77C93-02AB-FC42-9D73-823C2DA13C35}"/>
    <dgm:cxn modelId="{ADA4D0FA-9288-8647-8AF4-353549B60215}" type="presOf" srcId="{9343E396-FF23-BC48-B1F6-E6B7391E9EB2}" destId="{42DCEF5F-F4C6-9A4A-BF69-3CD4E55D9CE0}" srcOrd="0" destOrd="0" presId="urn:microsoft.com/office/officeart/2005/8/layout/hProcess4"/>
    <dgm:cxn modelId="{184FA74C-B097-574D-9FFC-EB6EA826A9B2}" srcId="{9343E396-FF23-BC48-B1F6-E6B7391E9EB2}" destId="{B11E2EA7-D4DC-1B40-BC36-2BAD5AB17DC7}" srcOrd="0" destOrd="0" parTransId="{68C7E5B7-B56C-0C49-9E13-DEA2E666FE2D}" sibTransId="{F597B14A-FF19-E147-85B7-2CA5872B9FA3}"/>
    <dgm:cxn modelId="{B2222016-0F72-3E49-B1BA-A5DF3B212DEB}" srcId="{9343E396-FF23-BC48-B1F6-E6B7391E9EB2}" destId="{B6439CBF-59AF-A14A-95BE-E98C064DB87C}" srcOrd="1" destOrd="0" parTransId="{0AA8C597-8DAD-1C41-A6E3-4E1F550B68E1}" sibTransId="{B281BD54-C49B-CA4E-98D2-98519E109CCB}"/>
    <dgm:cxn modelId="{D646ACBD-A093-8743-955B-C2503DAEF395}" type="presOf" srcId="{F597B14A-FF19-E147-85B7-2CA5872B9FA3}" destId="{5952BED1-3013-3049-BBC2-29FB9B7C8CC5}" srcOrd="0" destOrd="0" presId="urn:microsoft.com/office/officeart/2005/8/layout/hProcess4"/>
    <dgm:cxn modelId="{CA6A9A50-6871-6941-AA58-64FDB5A92620}" type="presOf" srcId="{B6439CBF-59AF-A14A-95BE-E98C064DB87C}" destId="{BEF0F7C0-72CA-CA49-8AEB-9F26B7D51F62}" srcOrd="0" destOrd="0" presId="urn:microsoft.com/office/officeart/2005/8/layout/hProcess4"/>
    <dgm:cxn modelId="{2904518C-32D8-DB48-9C55-DA0CAA94854E}" type="presOf" srcId="{BD76CF16-BBF8-BC48-90BB-58DFF4E7F8D5}" destId="{73491CF4-FCEE-194C-8668-F3CD85DE306A}" srcOrd="0" destOrd="0" presId="urn:microsoft.com/office/officeart/2005/8/layout/hProcess4"/>
    <dgm:cxn modelId="{BF1878E6-19B3-254F-9F5B-B4BC1256CE94}" type="presOf" srcId="{B281BD54-C49B-CA4E-98D2-98519E109CCB}" destId="{BE9B5020-C21D-3545-8485-E5315A16C6A0}" srcOrd="0" destOrd="0" presId="urn:microsoft.com/office/officeart/2005/8/layout/hProcess4"/>
    <dgm:cxn modelId="{26F04EF7-A2C5-D94E-805F-A52E3CCA1262}" type="presParOf" srcId="{42DCEF5F-F4C6-9A4A-BF69-3CD4E55D9CE0}" destId="{1AFD38FB-9FFC-4143-B6C0-B69503BD2F19}" srcOrd="0" destOrd="0" presId="urn:microsoft.com/office/officeart/2005/8/layout/hProcess4"/>
    <dgm:cxn modelId="{F1F16A9D-70F1-9941-9693-A5EE0996A239}" type="presParOf" srcId="{42DCEF5F-F4C6-9A4A-BF69-3CD4E55D9CE0}" destId="{11B710E6-866F-FF41-92D7-39B697908AFF}" srcOrd="1" destOrd="0" presId="urn:microsoft.com/office/officeart/2005/8/layout/hProcess4"/>
    <dgm:cxn modelId="{72387DFE-FEF8-B446-BE61-B4E28A3BD57B}" type="presParOf" srcId="{42DCEF5F-F4C6-9A4A-BF69-3CD4E55D9CE0}" destId="{615F7462-37B8-5340-9AE0-F360C4A8C889}" srcOrd="2" destOrd="0" presId="urn:microsoft.com/office/officeart/2005/8/layout/hProcess4"/>
    <dgm:cxn modelId="{28634C3E-D4BF-3A4F-B011-8605DCE8D286}" type="presParOf" srcId="{615F7462-37B8-5340-9AE0-F360C4A8C889}" destId="{1BE3A569-07DD-F547-9A71-0C1080B54B14}" srcOrd="0" destOrd="0" presId="urn:microsoft.com/office/officeart/2005/8/layout/hProcess4"/>
    <dgm:cxn modelId="{F57770F9-8DFA-D341-A85C-84F0A708C3A2}" type="presParOf" srcId="{1BE3A569-07DD-F547-9A71-0C1080B54B14}" destId="{DF35A8BB-8E50-AB4D-AB0C-2835E6ABAD57}" srcOrd="0" destOrd="0" presId="urn:microsoft.com/office/officeart/2005/8/layout/hProcess4"/>
    <dgm:cxn modelId="{583651CF-7D5D-B94B-853E-6EF77DA8C341}" type="presParOf" srcId="{1BE3A569-07DD-F547-9A71-0C1080B54B14}" destId="{85BD1594-7DC3-CF47-8B20-50D7A96FA30D}" srcOrd="1" destOrd="0" presId="urn:microsoft.com/office/officeart/2005/8/layout/hProcess4"/>
    <dgm:cxn modelId="{5D3EB72C-FCE9-8642-B4D2-12EF228D2902}" type="presParOf" srcId="{1BE3A569-07DD-F547-9A71-0C1080B54B14}" destId="{C95B78C1-965D-2E44-9CF9-BBD5BB0E4265}" srcOrd="2" destOrd="0" presId="urn:microsoft.com/office/officeart/2005/8/layout/hProcess4"/>
    <dgm:cxn modelId="{37C2D27E-00DA-0A41-AA24-04CD860DBF78}" type="presParOf" srcId="{1BE3A569-07DD-F547-9A71-0C1080B54B14}" destId="{37B8DF54-7117-7D42-BD86-40EE86E9F022}" srcOrd="3" destOrd="0" presId="urn:microsoft.com/office/officeart/2005/8/layout/hProcess4"/>
    <dgm:cxn modelId="{D17CF512-7534-C94E-A39C-419B974388A2}" type="presParOf" srcId="{1BE3A569-07DD-F547-9A71-0C1080B54B14}" destId="{7585FC54-D22E-C240-9A31-049D250070DB}" srcOrd="4" destOrd="0" presId="urn:microsoft.com/office/officeart/2005/8/layout/hProcess4"/>
    <dgm:cxn modelId="{AB5DDF51-8230-E540-B992-A42FB7DB63F6}" type="presParOf" srcId="{615F7462-37B8-5340-9AE0-F360C4A8C889}" destId="{5952BED1-3013-3049-BBC2-29FB9B7C8CC5}" srcOrd="1" destOrd="0" presId="urn:microsoft.com/office/officeart/2005/8/layout/hProcess4"/>
    <dgm:cxn modelId="{445B5920-90C8-DF4B-846B-C6E85925A98A}" type="presParOf" srcId="{615F7462-37B8-5340-9AE0-F360C4A8C889}" destId="{6D05B68A-42AE-8E46-9E68-BBE191858E09}" srcOrd="2" destOrd="0" presId="urn:microsoft.com/office/officeart/2005/8/layout/hProcess4"/>
    <dgm:cxn modelId="{C072B34F-BE5F-2A43-A000-827FD65F98E0}" type="presParOf" srcId="{6D05B68A-42AE-8E46-9E68-BBE191858E09}" destId="{8757749B-0CBA-7A44-94F1-2A41E27AC70E}" srcOrd="0" destOrd="0" presId="urn:microsoft.com/office/officeart/2005/8/layout/hProcess4"/>
    <dgm:cxn modelId="{0D481250-9302-9046-8358-C9415EB7B16B}" type="presParOf" srcId="{6D05B68A-42AE-8E46-9E68-BBE191858E09}" destId="{522B1566-396B-CE49-BFB8-1F43996D809F}" srcOrd="1" destOrd="0" presId="urn:microsoft.com/office/officeart/2005/8/layout/hProcess4"/>
    <dgm:cxn modelId="{503316EE-83CF-F94B-967D-E3881856ADA5}" type="presParOf" srcId="{6D05B68A-42AE-8E46-9E68-BBE191858E09}" destId="{0494AD61-2344-BB44-83F8-FCB1E5FFC9E6}" srcOrd="2" destOrd="0" presId="urn:microsoft.com/office/officeart/2005/8/layout/hProcess4"/>
    <dgm:cxn modelId="{4F6CAEBA-4F01-6E4B-AD91-3183F7DD3F98}" type="presParOf" srcId="{6D05B68A-42AE-8E46-9E68-BBE191858E09}" destId="{BEF0F7C0-72CA-CA49-8AEB-9F26B7D51F62}" srcOrd="3" destOrd="0" presId="urn:microsoft.com/office/officeart/2005/8/layout/hProcess4"/>
    <dgm:cxn modelId="{89AF8FE8-9690-4F42-9C86-93E842207139}" type="presParOf" srcId="{6D05B68A-42AE-8E46-9E68-BBE191858E09}" destId="{7F62EEAB-A05A-C14F-A7D8-F05FD76CEAE7}" srcOrd="4" destOrd="0" presId="urn:microsoft.com/office/officeart/2005/8/layout/hProcess4"/>
    <dgm:cxn modelId="{344752A9-18CA-C246-926D-8136E3966A75}" type="presParOf" srcId="{615F7462-37B8-5340-9AE0-F360C4A8C889}" destId="{BE9B5020-C21D-3545-8485-E5315A16C6A0}" srcOrd="3" destOrd="0" presId="urn:microsoft.com/office/officeart/2005/8/layout/hProcess4"/>
    <dgm:cxn modelId="{881A1034-5B05-2141-92F6-943D5BF6FCC8}" type="presParOf" srcId="{615F7462-37B8-5340-9AE0-F360C4A8C889}" destId="{CA464544-3491-2D4E-9239-C358C0FC5426}" srcOrd="4" destOrd="0" presId="urn:microsoft.com/office/officeart/2005/8/layout/hProcess4"/>
    <dgm:cxn modelId="{574A853A-8C2E-BC4C-954F-C3E2662B6D3F}" type="presParOf" srcId="{CA464544-3491-2D4E-9239-C358C0FC5426}" destId="{6F3A6DA2-6169-AA41-A79C-8EADF38A6A4B}" srcOrd="0" destOrd="0" presId="urn:microsoft.com/office/officeart/2005/8/layout/hProcess4"/>
    <dgm:cxn modelId="{D1F03622-65C2-2046-B1E8-BB5EE8374446}" type="presParOf" srcId="{CA464544-3491-2D4E-9239-C358C0FC5426}" destId="{FEFDA9C5-6B29-C645-ACA7-A69C27910FF0}" srcOrd="1" destOrd="0" presId="urn:microsoft.com/office/officeart/2005/8/layout/hProcess4"/>
    <dgm:cxn modelId="{9986EF6D-7400-4E42-98CC-A479CC61CD02}" type="presParOf" srcId="{CA464544-3491-2D4E-9239-C358C0FC5426}" destId="{7F5739F3-CD28-944A-89B3-B897626B9E94}" srcOrd="2" destOrd="0" presId="urn:microsoft.com/office/officeart/2005/8/layout/hProcess4"/>
    <dgm:cxn modelId="{61B3B1D6-CD94-EE4C-BE0F-6749EC608A68}" type="presParOf" srcId="{CA464544-3491-2D4E-9239-C358C0FC5426}" destId="{73491CF4-FCEE-194C-8668-F3CD85DE306A}" srcOrd="3" destOrd="0" presId="urn:microsoft.com/office/officeart/2005/8/layout/hProcess4"/>
    <dgm:cxn modelId="{1E12E465-1F3F-3C43-BE73-CA8A3F3A8760}" type="presParOf" srcId="{CA464544-3491-2D4E-9239-C358C0FC5426}" destId="{5E8B0DCC-66E7-1440-9430-C2FDA2E1D01C}" srcOrd="4" destOrd="0" presId="urn:microsoft.com/office/officeart/2005/8/layout/hProcess4"/>
  </dgm:cxnLst>
  <dgm:bg/>
  <dgm:whole/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57B62CA6-9BCF-2749-AAB3-C623A53520EE}" type="doc">
      <dgm:prSet loTypeId="urn:microsoft.com/office/officeart/2005/8/layout/radial5" loCatId="relationship" qsTypeId="urn:microsoft.com/office/officeart/2005/8/quickstyle/simple4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3A7F664B-6A3D-1944-AD75-0018C2F3CED3}">
      <dgm:prSet custT="1"/>
      <dgm:spPr>
        <a:effectLst>
          <a:softEdge rad="76200"/>
        </a:effectLst>
      </dgm:spPr>
      <dgm:t>
        <a:bodyPr/>
        <a:lstStyle/>
        <a:p>
          <a:pPr rtl="0"/>
          <a:r>
            <a:rPr lang="en-US" sz="1600" dirty="0" smtClean="0"/>
            <a:t>Five of the common file organizations are:</a:t>
          </a:r>
          <a:endParaRPr lang="en-US" sz="1600" dirty="0"/>
        </a:p>
      </dgm:t>
    </dgm:pt>
    <dgm:pt modelId="{4FC6B099-6830-BC46-8B8E-E9D427C09997}" type="parTrans" cxnId="{C122D778-1321-2A48-8B19-20EA05EFAA0B}">
      <dgm:prSet/>
      <dgm:spPr/>
      <dgm:t>
        <a:bodyPr/>
        <a:lstStyle/>
        <a:p>
          <a:endParaRPr lang="en-US"/>
        </a:p>
      </dgm:t>
    </dgm:pt>
    <dgm:pt modelId="{DB6578ED-3F87-F448-BF98-FD87E9F04FA5}" type="sibTrans" cxnId="{C122D778-1321-2A48-8B19-20EA05EFAA0B}">
      <dgm:prSet/>
      <dgm:spPr/>
      <dgm:t>
        <a:bodyPr/>
        <a:lstStyle/>
        <a:p>
          <a:endParaRPr lang="en-US"/>
        </a:p>
      </dgm:t>
    </dgm:pt>
    <dgm:pt modelId="{6EAE51F9-8BFC-CE48-AFC8-E7FF531FF5F2}">
      <dgm:prSet custT="1"/>
      <dgm:spPr>
        <a:effectLst>
          <a:softEdge rad="76200"/>
        </a:effectLst>
      </dgm:spPr>
      <dgm:t>
        <a:bodyPr/>
        <a:lstStyle/>
        <a:p>
          <a:pPr rtl="0"/>
          <a:r>
            <a:rPr lang="en-US" sz="1600" dirty="0" smtClean="0"/>
            <a:t>The pile</a:t>
          </a:r>
          <a:endParaRPr lang="en-US" sz="1600" dirty="0"/>
        </a:p>
      </dgm:t>
    </dgm:pt>
    <dgm:pt modelId="{86FBFEB4-C36B-9344-9206-D0ACC7AD7609}" type="parTrans" cxnId="{90BE89EF-EA65-E14D-A791-67E54AA70FDD}">
      <dgm:prSet/>
      <dgm:spPr>
        <a:solidFill>
          <a:schemeClr val="accent6"/>
        </a:solidFill>
        <a:effectLst>
          <a:glow rad="101600">
            <a:schemeClr val="accent2">
              <a:alpha val="75000"/>
            </a:schemeClr>
          </a:glow>
        </a:effectLst>
      </dgm:spPr>
      <dgm:t>
        <a:bodyPr/>
        <a:lstStyle/>
        <a:p>
          <a:endParaRPr lang="en-US"/>
        </a:p>
      </dgm:t>
    </dgm:pt>
    <dgm:pt modelId="{DCD1A1E0-9779-6647-BE05-268DC8E59025}" type="sibTrans" cxnId="{90BE89EF-EA65-E14D-A791-67E54AA70FDD}">
      <dgm:prSet/>
      <dgm:spPr/>
      <dgm:t>
        <a:bodyPr/>
        <a:lstStyle/>
        <a:p>
          <a:endParaRPr lang="en-US"/>
        </a:p>
      </dgm:t>
    </dgm:pt>
    <dgm:pt modelId="{689156DB-18C0-494F-B0EF-FC5CEFAA7D0F}">
      <dgm:prSet custT="1"/>
      <dgm:spPr>
        <a:effectLst>
          <a:softEdge rad="76200"/>
        </a:effectLst>
      </dgm:spPr>
      <dgm:t>
        <a:bodyPr/>
        <a:lstStyle/>
        <a:p>
          <a:pPr rtl="0"/>
          <a:r>
            <a:rPr lang="en-NZ" sz="1600" dirty="0" smtClean="0"/>
            <a:t>The sequential file</a:t>
          </a:r>
          <a:endParaRPr lang="en-NZ" sz="1600" dirty="0"/>
        </a:p>
      </dgm:t>
    </dgm:pt>
    <dgm:pt modelId="{2CADB271-22AF-D84A-BEFC-DD2372D00FAF}" type="parTrans" cxnId="{72D2C291-A8FE-1949-A69D-10C34C353110}">
      <dgm:prSet/>
      <dgm:spPr>
        <a:solidFill>
          <a:schemeClr val="accent6"/>
        </a:solidFill>
        <a:effectLst>
          <a:glow rad="101600">
            <a:schemeClr val="accent2">
              <a:alpha val="75000"/>
            </a:schemeClr>
          </a:glow>
        </a:effectLst>
      </dgm:spPr>
      <dgm:t>
        <a:bodyPr/>
        <a:lstStyle/>
        <a:p>
          <a:endParaRPr lang="en-US"/>
        </a:p>
      </dgm:t>
    </dgm:pt>
    <dgm:pt modelId="{79FD0155-0BBD-EC42-9B94-B95F09274196}" type="sibTrans" cxnId="{72D2C291-A8FE-1949-A69D-10C34C353110}">
      <dgm:prSet/>
      <dgm:spPr/>
      <dgm:t>
        <a:bodyPr/>
        <a:lstStyle/>
        <a:p>
          <a:endParaRPr lang="en-US"/>
        </a:p>
      </dgm:t>
    </dgm:pt>
    <dgm:pt modelId="{B4F4F5A1-ABD9-F34F-B6A8-41847D6F22C1}">
      <dgm:prSet custT="1"/>
      <dgm:spPr>
        <a:effectLst>
          <a:softEdge rad="76200"/>
        </a:effectLst>
      </dgm:spPr>
      <dgm:t>
        <a:bodyPr/>
        <a:lstStyle/>
        <a:p>
          <a:pPr rtl="0"/>
          <a:r>
            <a:rPr lang="en-NZ" sz="1600" dirty="0" smtClean="0"/>
            <a:t>The indexed sequential file</a:t>
          </a:r>
          <a:endParaRPr lang="en-NZ" sz="1600" dirty="0"/>
        </a:p>
      </dgm:t>
    </dgm:pt>
    <dgm:pt modelId="{E7F84950-2BEA-EE49-8B09-ED99D557F75D}" type="parTrans" cxnId="{B5B5CF5B-92E5-5A4A-9FDB-B619CB15A7A5}">
      <dgm:prSet/>
      <dgm:spPr>
        <a:solidFill>
          <a:schemeClr val="accent6"/>
        </a:solidFill>
        <a:effectLst>
          <a:glow rad="101600">
            <a:schemeClr val="accent2">
              <a:alpha val="75000"/>
            </a:schemeClr>
          </a:glow>
        </a:effectLst>
      </dgm:spPr>
      <dgm:t>
        <a:bodyPr/>
        <a:lstStyle/>
        <a:p>
          <a:endParaRPr lang="en-US"/>
        </a:p>
      </dgm:t>
    </dgm:pt>
    <dgm:pt modelId="{363BE0D9-F7BB-F948-9FB8-42A969343FEC}" type="sibTrans" cxnId="{B5B5CF5B-92E5-5A4A-9FDB-B619CB15A7A5}">
      <dgm:prSet/>
      <dgm:spPr/>
      <dgm:t>
        <a:bodyPr/>
        <a:lstStyle/>
        <a:p>
          <a:endParaRPr lang="en-US"/>
        </a:p>
      </dgm:t>
    </dgm:pt>
    <dgm:pt modelId="{DD08F506-D5B4-7F40-BA36-77BDBCF78377}">
      <dgm:prSet custT="1"/>
      <dgm:spPr>
        <a:effectLst>
          <a:softEdge rad="76200"/>
        </a:effectLst>
      </dgm:spPr>
      <dgm:t>
        <a:bodyPr/>
        <a:lstStyle/>
        <a:p>
          <a:pPr rtl="0"/>
          <a:r>
            <a:rPr lang="en-NZ" sz="1600" dirty="0" smtClean="0"/>
            <a:t>The indexed file</a:t>
          </a:r>
          <a:endParaRPr lang="en-NZ" sz="1600" dirty="0"/>
        </a:p>
      </dgm:t>
    </dgm:pt>
    <dgm:pt modelId="{76E35102-3F51-8248-B809-9F128F88F885}" type="parTrans" cxnId="{ECC5F9A3-E065-8B43-A883-B939F4DD8532}">
      <dgm:prSet/>
      <dgm:spPr>
        <a:solidFill>
          <a:schemeClr val="accent6"/>
        </a:solidFill>
        <a:effectLst>
          <a:glow rad="101600">
            <a:schemeClr val="accent2">
              <a:alpha val="75000"/>
            </a:schemeClr>
          </a:glow>
        </a:effectLst>
      </dgm:spPr>
      <dgm:t>
        <a:bodyPr/>
        <a:lstStyle/>
        <a:p>
          <a:endParaRPr lang="en-US"/>
        </a:p>
      </dgm:t>
    </dgm:pt>
    <dgm:pt modelId="{2E106C92-6641-E844-B0F0-7CDD42B3201A}" type="sibTrans" cxnId="{ECC5F9A3-E065-8B43-A883-B939F4DD8532}">
      <dgm:prSet/>
      <dgm:spPr/>
      <dgm:t>
        <a:bodyPr/>
        <a:lstStyle/>
        <a:p>
          <a:endParaRPr lang="en-US"/>
        </a:p>
      </dgm:t>
    </dgm:pt>
    <dgm:pt modelId="{B92D1787-C86F-174F-9C0F-A7E334B1C7BC}">
      <dgm:prSet custT="1"/>
      <dgm:spPr>
        <a:effectLst>
          <a:softEdge rad="76200"/>
        </a:effectLst>
      </dgm:spPr>
      <dgm:t>
        <a:bodyPr/>
        <a:lstStyle/>
        <a:p>
          <a:pPr rtl="0"/>
          <a:r>
            <a:rPr lang="en-US" sz="1600" dirty="0" smtClean="0"/>
            <a:t>The direct, or hashed, file</a:t>
          </a:r>
          <a:endParaRPr lang="en-US" sz="1600" dirty="0"/>
        </a:p>
      </dgm:t>
    </dgm:pt>
    <dgm:pt modelId="{1886B3AD-45B0-F043-808D-7AC6150F2DB1}" type="parTrans" cxnId="{1145C0DF-BF19-F944-8D2F-57AB6F28E624}">
      <dgm:prSet/>
      <dgm:spPr>
        <a:solidFill>
          <a:schemeClr val="accent6"/>
        </a:solidFill>
        <a:effectLst>
          <a:glow rad="101600">
            <a:schemeClr val="accent2">
              <a:alpha val="75000"/>
            </a:schemeClr>
          </a:glow>
        </a:effectLst>
      </dgm:spPr>
      <dgm:t>
        <a:bodyPr/>
        <a:lstStyle/>
        <a:p>
          <a:endParaRPr lang="en-US"/>
        </a:p>
      </dgm:t>
    </dgm:pt>
    <dgm:pt modelId="{4259DD5D-16E9-1849-B523-60B586280406}" type="sibTrans" cxnId="{1145C0DF-BF19-F944-8D2F-57AB6F28E624}">
      <dgm:prSet/>
      <dgm:spPr/>
      <dgm:t>
        <a:bodyPr/>
        <a:lstStyle/>
        <a:p>
          <a:endParaRPr lang="en-US"/>
        </a:p>
      </dgm:t>
    </dgm:pt>
    <dgm:pt modelId="{C6CC78E9-50FC-C54E-AFED-75D9E17A54A2}" type="pres">
      <dgm:prSet presAssocID="{57B62CA6-9BCF-2749-AAB3-C623A53520EE}" presName="Name0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CB2226F2-B4F3-A143-8044-D2FFCD16BACF}" type="pres">
      <dgm:prSet presAssocID="{3A7F664B-6A3D-1944-AD75-0018C2F3CED3}" presName="centerShape" presStyleLbl="node0" presStyleIdx="0" presStyleCnt="1" custScaleX="180942" custScaleY="165398" custLinFactNeighborX="298" custLinFactNeighborY="20378"/>
      <dgm:spPr/>
      <dgm:t>
        <a:bodyPr/>
        <a:lstStyle/>
        <a:p>
          <a:endParaRPr lang="en-US"/>
        </a:p>
      </dgm:t>
    </dgm:pt>
    <dgm:pt modelId="{0C4FE177-856E-1F40-8992-61CB4810C4D5}" type="pres">
      <dgm:prSet presAssocID="{86FBFEB4-C36B-9344-9206-D0ACC7AD7609}" presName="parTrans" presStyleLbl="sibTrans2D1" presStyleIdx="0" presStyleCnt="5"/>
      <dgm:spPr/>
      <dgm:t>
        <a:bodyPr/>
        <a:lstStyle/>
        <a:p>
          <a:endParaRPr lang="en-US"/>
        </a:p>
      </dgm:t>
    </dgm:pt>
    <dgm:pt modelId="{92ED011D-C4B0-6A4C-9F45-9FE6883B837C}" type="pres">
      <dgm:prSet presAssocID="{86FBFEB4-C36B-9344-9206-D0ACC7AD7609}" presName="connectorText" presStyleLbl="sibTrans2D1" presStyleIdx="0" presStyleCnt="5"/>
      <dgm:spPr/>
      <dgm:t>
        <a:bodyPr/>
        <a:lstStyle/>
        <a:p>
          <a:endParaRPr lang="en-US"/>
        </a:p>
      </dgm:t>
    </dgm:pt>
    <dgm:pt modelId="{B1E5EA25-BF3A-5E44-AF68-530FB20B127C}" type="pres">
      <dgm:prSet presAssocID="{6EAE51F9-8BFC-CE48-AFC8-E7FF531FF5F2}" presName="node" presStyleLbl="node1" presStyleIdx="0" presStyleCnt="5" custRadScaleRad="90987" custRadScaleInc="-745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D68DA6B-1F80-5044-908B-918741E80A82}" type="pres">
      <dgm:prSet presAssocID="{2CADB271-22AF-D84A-BEFC-DD2372D00FAF}" presName="parTrans" presStyleLbl="sibTrans2D1" presStyleIdx="1" presStyleCnt="5"/>
      <dgm:spPr/>
      <dgm:t>
        <a:bodyPr/>
        <a:lstStyle/>
        <a:p>
          <a:endParaRPr lang="en-US"/>
        </a:p>
      </dgm:t>
    </dgm:pt>
    <dgm:pt modelId="{4888FBEA-C24C-964D-A6D5-F7E3954A3E0D}" type="pres">
      <dgm:prSet presAssocID="{2CADB271-22AF-D84A-BEFC-DD2372D00FAF}" presName="connectorText" presStyleLbl="sibTrans2D1" presStyleIdx="1" presStyleCnt="5"/>
      <dgm:spPr/>
      <dgm:t>
        <a:bodyPr/>
        <a:lstStyle/>
        <a:p>
          <a:endParaRPr lang="en-US"/>
        </a:p>
      </dgm:t>
    </dgm:pt>
    <dgm:pt modelId="{8C968693-8919-F244-80D5-6A12496F8285}" type="pres">
      <dgm:prSet presAssocID="{689156DB-18C0-494F-B0EF-FC5CEFAA7D0F}" presName="node" presStyleLbl="node1" presStyleIdx="1" presStyleCnt="5" custScaleX="112132" custScaleY="111715" custRadScaleRad="131484" custRadScaleInc="-2498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61F4EAF-959C-944A-90B8-5C6A4813F205}" type="pres">
      <dgm:prSet presAssocID="{E7F84950-2BEA-EE49-8B09-ED99D557F75D}" presName="parTrans" presStyleLbl="sibTrans2D1" presStyleIdx="2" presStyleCnt="5"/>
      <dgm:spPr/>
      <dgm:t>
        <a:bodyPr/>
        <a:lstStyle/>
        <a:p>
          <a:endParaRPr lang="en-US"/>
        </a:p>
      </dgm:t>
    </dgm:pt>
    <dgm:pt modelId="{DDD92059-CB2F-A04B-BB30-321C5BB82EBD}" type="pres">
      <dgm:prSet presAssocID="{E7F84950-2BEA-EE49-8B09-ED99D557F75D}" presName="connectorText" presStyleLbl="sibTrans2D1" presStyleIdx="2" presStyleCnt="5"/>
      <dgm:spPr/>
      <dgm:t>
        <a:bodyPr/>
        <a:lstStyle/>
        <a:p>
          <a:endParaRPr lang="en-US"/>
        </a:p>
      </dgm:t>
    </dgm:pt>
    <dgm:pt modelId="{3047A34E-EB48-474C-8698-321CC52A9EDF}" type="pres">
      <dgm:prSet presAssocID="{B4F4F5A1-ABD9-F34F-B6A8-41847D6F22C1}" presName="node" presStyleLbl="node1" presStyleIdx="2" presStyleCnt="5" custScaleX="119957" custScaleY="115377" custRadScaleRad="155421" custRadScaleInc="-7332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D94A210-1942-7D49-8A48-87C78CFB0E33}" type="pres">
      <dgm:prSet presAssocID="{76E35102-3F51-8248-B809-9F128F88F885}" presName="parTrans" presStyleLbl="sibTrans2D1" presStyleIdx="3" presStyleCnt="5"/>
      <dgm:spPr/>
      <dgm:t>
        <a:bodyPr/>
        <a:lstStyle/>
        <a:p>
          <a:endParaRPr lang="en-US"/>
        </a:p>
      </dgm:t>
    </dgm:pt>
    <dgm:pt modelId="{BA3FEA0B-B7F8-F34C-906A-683E1BBCDF0C}" type="pres">
      <dgm:prSet presAssocID="{76E35102-3F51-8248-B809-9F128F88F885}" presName="connectorText" presStyleLbl="sibTrans2D1" presStyleIdx="3" presStyleCnt="5"/>
      <dgm:spPr/>
      <dgm:t>
        <a:bodyPr/>
        <a:lstStyle/>
        <a:p>
          <a:endParaRPr lang="en-US"/>
        </a:p>
      </dgm:t>
    </dgm:pt>
    <dgm:pt modelId="{8CF4C973-14CA-3543-B9B4-9D064D52E167}" type="pres">
      <dgm:prSet presAssocID="{DD08F506-D5B4-7F40-BA36-77BDBCF78377}" presName="node" presStyleLbl="node1" presStyleIdx="3" presStyleCnt="5" custRadScaleRad="157077" custRadScaleInc="6782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7C13A29-FD28-2846-95A3-486EE2CFEFD5}" type="pres">
      <dgm:prSet presAssocID="{1886B3AD-45B0-F043-808D-7AC6150F2DB1}" presName="parTrans" presStyleLbl="sibTrans2D1" presStyleIdx="4" presStyleCnt="5"/>
      <dgm:spPr/>
      <dgm:t>
        <a:bodyPr/>
        <a:lstStyle/>
        <a:p>
          <a:endParaRPr lang="en-US"/>
        </a:p>
      </dgm:t>
    </dgm:pt>
    <dgm:pt modelId="{C2938807-7A83-D946-BF4D-8117DCB7AD52}" type="pres">
      <dgm:prSet presAssocID="{1886B3AD-45B0-F043-808D-7AC6150F2DB1}" presName="connectorText" presStyleLbl="sibTrans2D1" presStyleIdx="4" presStyleCnt="5"/>
      <dgm:spPr/>
      <dgm:t>
        <a:bodyPr/>
        <a:lstStyle/>
        <a:p>
          <a:endParaRPr lang="en-US"/>
        </a:p>
      </dgm:t>
    </dgm:pt>
    <dgm:pt modelId="{A4271AD1-DFDF-6B47-A6F3-4EF7823B5FEA}" type="pres">
      <dgm:prSet presAssocID="{B92D1787-C86F-174F-9C0F-A7E334B1C7BC}" presName="node" presStyleLbl="node1" presStyleIdx="4" presStyleCnt="5" custScaleX="122686" custScaleY="112023" custRadScaleRad="133036" custRadScaleInc="-830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13E3574C-025F-034F-AE38-A4F1AC9956DF}" type="presOf" srcId="{76E35102-3F51-8248-B809-9F128F88F885}" destId="{5D94A210-1942-7D49-8A48-87C78CFB0E33}" srcOrd="0" destOrd="0" presId="urn:microsoft.com/office/officeart/2005/8/layout/radial5"/>
    <dgm:cxn modelId="{1145C0DF-BF19-F944-8D2F-57AB6F28E624}" srcId="{3A7F664B-6A3D-1944-AD75-0018C2F3CED3}" destId="{B92D1787-C86F-174F-9C0F-A7E334B1C7BC}" srcOrd="4" destOrd="0" parTransId="{1886B3AD-45B0-F043-808D-7AC6150F2DB1}" sibTransId="{4259DD5D-16E9-1849-B523-60B586280406}"/>
    <dgm:cxn modelId="{06148024-73DE-D940-A430-9B477BABF03E}" type="presOf" srcId="{E7F84950-2BEA-EE49-8B09-ED99D557F75D}" destId="{DDD92059-CB2F-A04B-BB30-321C5BB82EBD}" srcOrd="1" destOrd="0" presId="urn:microsoft.com/office/officeart/2005/8/layout/radial5"/>
    <dgm:cxn modelId="{A60F81DD-7185-F646-A899-013D8F66E03B}" type="presOf" srcId="{B92D1787-C86F-174F-9C0F-A7E334B1C7BC}" destId="{A4271AD1-DFDF-6B47-A6F3-4EF7823B5FEA}" srcOrd="0" destOrd="0" presId="urn:microsoft.com/office/officeart/2005/8/layout/radial5"/>
    <dgm:cxn modelId="{ECC5F9A3-E065-8B43-A883-B939F4DD8532}" srcId="{3A7F664B-6A3D-1944-AD75-0018C2F3CED3}" destId="{DD08F506-D5B4-7F40-BA36-77BDBCF78377}" srcOrd="3" destOrd="0" parTransId="{76E35102-3F51-8248-B809-9F128F88F885}" sibTransId="{2E106C92-6641-E844-B0F0-7CDD42B3201A}"/>
    <dgm:cxn modelId="{14F5019B-D3A1-3844-B5E5-6448F09874CF}" type="presOf" srcId="{2CADB271-22AF-D84A-BEFC-DD2372D00FAF}" destId="{4888FBEA-C24C-964D-A6D5-F7E3954A3E0D}" srcOrd="1" destOrd="0" presId="urn:microsoft.com/office/officeart/2005/8/layout/radial5"/>
    <dgm:cxn modelId="{1E10E42C-7403-BD49-AFB1-65AE72900EFF}" type="presOf" srcId="{6EAE51F9-8BFC-CE48-AFC8-E7FF531FF5F2}" destId="{B1E5EA25-BF3A-5E44-AF68-530FB20B127C}" srcOrd="0" destOrd="0" presId="urn:microsoft.com/office/officeart/2005/8/layout/radial5"/>
    <dgm:cxn modelId="{102D3BA8-9D66-014E-837D-801E77D020E6}" type="presOf" srcId="{2CADB271-22AF-D84A-BEFC-DD2372D00FAF}" destId="{DD68DA6B-1F80-5044-908B-918741E80A82}" srcOrd="0" destOrd="0" presId="urn:microsoft.com/office/officeart/2005/8/layout/radial5"/>
    <dgm:cxn modelId="{70AC6C26-E923-2342-9F2B-4F01C388942E}" type="presOf" srcId="{86FBFEB4-C36B-9344-9206-D0ACC7AD7609}" destId="{92ED011D-C4B0-6A4C-9F45-9FE6883B837C}" srcOrd="1" destOrd="0" presId="urn:microsoft.com/office/officeart/2005/8/layout/radial5"/>
    <dgm:cxn modelId="{2CE98140-D0B2-7F47-A490-12E78A78CAB5}" type="presOf" srcId="{689156DB-18C0-494F-B0EF-FC5CEFAA7D0F}" destId="{8C968693-8919-F244-80D5-6A12496F8285}" srcOrd="0" destOrd="0" presId="urn:microsoft.com/office/officeart/2005/8/layout/radial5"/>
    <dgm:cxn modelId="{96A52C9D-39F4-A949-84DD-64AFEF9D7A63}" type="presOf" srcId="{76E35102-3F51-8248-B809-9F128F88F885}" destId="{BA3FEA0B-B7F8-F34C-906A-683E1BBCDF0C}" srcOrd="1" destOrd="0" presId="urn:microsoft.com/office/officeart/2005/8/layout/radial5"/>
    <dgm:cxn modelId="{72D2C291-A8FE-1949-A69D-10C34C353110}" srcId="{3A7F664B-6A3D-1944-AD75-0018C2F3CED3}" destId="{689156DB-18C0-494F-B0EF-FC5CEFAA7D0F}" srcOrd="1" destOrd="0" parTransId="{2CADB271-22AF-D84A-BEFC-DD2372D00FAF}" sibTransId="{79FD0155-0BBD-EC42-9B94-B95F09274196}"/>
    <dgm:cxn modelId="{20589FE8-2F01-E544-829F-CCC8DDAB70FC}" type="presOf" srcId="{B4F4F5A1-ABD9-F34F-B6A8-41847D6F22C1}" destId="{3047A34E-EB48-474C-8698-321CC52A9EDF}" srcOrd="0" destOrd="0" presId="urn:microsoft.com/office/officeart/2005/8/layout/radial5"/>
    <dgm:cxn modelId="{C122D778-1321-2A48-8B19-20EA05EFAA0B}" srcId="{57B62CA6-9BCF-2749-AAB3-C623A53520EE}" destId="{3A7F664B-6A3D-1944-AD75-0018C2F3CED3}" srcOrd="0" destOrd="0" parTransId="{4FC6B099-6830-BC46-8B8E-E9D427C09997}" sibTransId="{DB6578ED-3F87-F448-BF98-FD87E9F04FA5}"/>
    <dgm:cxn modelId="{50940A00-28BA-E949-800A-4A2E83765E9D}" type="presOf" srcId="{86FBFEB4-C36B-9344-9206-D0ACC7AD7609}" destId="{0C4FE177-856E-1F40-8992-61CB4810C4D5}" srcOrd="0" destOrd="0" presId="urn:microsoft.com/office/officeart/2005/8/layout/radial5"/>
    <dgm:cxn modelId="{A30725CA-6AC6-1F42-91EE-642A47B3F978}" type="presOf" srcId="{3A7F664B-6A3D-1944-AD75-0018C2F3CED3}" destId="{CB2226F2-B4F3-A143-8044-D2FFCD16BACF}" srcOrd="0" destOrd="0" presId="urn:microsoft.com/office/officeart/2005/8/layout/radial5"/>
    <dgm:cxn modelId="{DFAD2C4F-B7E5-AC41-B591-14BC242E374A}" type="presOf" srcId="{57B62CA6-9BCF-2749-AAB3-C623A53520EE}" destId="{C6CC78E9-50FC-C54E-AFED-75D9E17A54A2}" srcOrd="0" destOrd="0" presId="urn:microsoft.com/office/officeart/2005/8/layout/radial5"/>
    <dgm:cxn modelId="{DB722E25-84B8-694E-B09A-C177D72E8528}" type="presOf" srcId="{E7F84950-2BEA-EE49-8B09-ED99D557F75D}" destId="{361F4EAF-959C-944A-90B8-5C6A4813F205}" srcOrd="0" destOrd="0" presId="urn:microsoft.com/office/officeart/2005/8/layout/radial5"/>
    <dgm:cxn modelId="{614153A4-57C2-024A-87CD-E29B6BE00CC1}" type="presOf" srcId="{DD08F506-D5B4-7F40-BA36-77BDBCF78377}" destId="{8CF4C973-14CA-3543-B9B4-9D064D52E167}" srcOrd="0" destOrd="0" presId="urn:microsoft.com/office/officeart/2005/8/layout/radial5"/>
    <dgm:cxn modelId="{CAD4C8A3-9E83-B747-BAEB-43594674B29D}" type="presOf" srcId="{1886B3AD-45B0-F043-808D-7AC6150F2DB1}" destId="{F7C13A29-FD28-2846-95A3-486EE2CFEFD5}" srcOrd="0" destOrd="0" presId="urn:microsoft.com/office/officeart/2005/8/layout/radial5"/>
    <dgm:cxn modelId="{761E2F2D-CDF7-CF46-9E82-D75F5022D520}" type="presOf" srcId="{1886B3AD-45B0-F043-808D-7AC6150F2DB1}" destId="{C2938807-7A83-D946-BF4D-8117DCB7AD52}" srcOrd="1" destOrd="0" presId="urn:microsoft.com/office/officeart/2005/8/layout/radial5"/>
    <dgm:cxn modelId="{B5B5CF5B-92E5-5A4A-9FDB-B619CB15A7A5}" srcId="{3A7F664B-6A3D-1944-AD75-0018C2F3CED3}" destId="{B4F4F5A1-ABD9-F34F-B6A8-41847D6F22C1}" srcOrd="2" destOrd="0" parTransId="{E7F84950-2BEA-EE49-8B09-ED99D557F75D}" sibTransId="{363BE0D9-F7BB-F948-9FB8-42A969343FEC}"/>
    <dgm:cxn modelId="{90BE89EF-EA65-E14D-A791-67E54AA70FDD}" srcId="{3A7F664B-6A3D-1944-AD75-0018C2F3CED3}" destId="{6EAE51F9-8BFC-CE48-AFC8-E7FF531FF5F2}" srcOrd="0" destOrd="0" parTransId="{86FBFEB4-C36B-9344-9206-D0ACC7AD7609}" sibTransId="{DCD1A1E0-9779-6647-BE05-268DC8E59025}"/>
    <dgm:cxn modelId="{22A95270-D97B-2249-B56C-375982184143}" type="presParOf" srcId="{C6CC78E9-50FC-C54E-AFED-75D9E17A54A2}" destId="{CB2226F2-B4F3-A143-8044-D2FFCD16BACF}" srcOrd="0" destOrd="0" presId="urn:microsoft.com/office/officeart/2005/8/layout/radial5"/>
    <dgm:cxn modelId="{628D7D80-EF11-1449-8492-13D5E76C712B}" type="presParOf" srcId="{C6CC78E9-50FC-C54E-AFED-75D9E17A54A2}" destId="{0C4FE177-856E-1F40-8992-61CB4810C4D5}" srcOrd="1" destOrd="0" presId="urn:microsoft.com/office/officeart/2005/8/layout/radial5"/>
    <dgm:cxn modelId="{0C8896FB-D2A8-CA4D-A11F-29004C48594E}" type="presParOf" srcId="{0C4FE177-856E-1F40-8992-61CB4810C4D5}" destId="{92ED011D-C4B0-6A4C-9F45-9FE6883B837C}" srcOrd="0" destOrd="0" presId="urn:microsoft.com/office/officeart/2005/8/layout/radial5"/>
    <dgm:cxn modelId="{AFE299AC-C0CC-DC40-9EC6-D90D851E6A08}" type="presParOf" srcId="{C6CC78E9-50FC-C54E-AFED-75D9E17A54A2}" destId="{B1E5EA25-BF3A-5E44-AF68-530FB20B127C}" srcOrd="2" destOrd="0" presId="urn:microsoft.com/office/officeart/2005/8/layout/radial5"/>
    <dgm:cxn modelId="{1B4A9C4C-DC78-1E4E-BE0B-3CEFD9096FED}" type="presParOf" srcId="{C6CC78E9-50FC-C54E-AFED-75D9E17A54A2}" destId="{DD68DA6B-1F80-5044-908B-918741E80A82}" srcOrd="3" destOrd="0" presId="urn:microsoft.com/office/officeart/2005/8/layout/radial5"/>
    <dgm:cxn modelId="{46AF8F28-8FB8-4D4C-8A14-869E333C0469}" type="presParOf" srcId="{DD68DA6B-1F80-5044-908B-918741E80A82}" destId="{4888FBEA-C24C-964D-A6D5-F7E3954A3E0D}" srcOrd="0" destOrd="0" presId="urn:microsoft.com/office/officeart/2005/8/layout/radial5"/>
    <dgm:cxn modelId="{71106CA7-1728-0A42-923D-336027C80C52}" type="presParOf" srcId="{C6CC78E9-50FC-C54E-AFED-75D9E17A54A2}" destId="{8C968693-8919-F244-80D5-6A12496F8285}" srcOrd="4" destOrd="0" presId="urn:microsoft.com/office/officeart/2005/8/layout/radial5"/>
    <dgm:cxn modelId="{C588AEB9-DFD6-4540-9E37-AFF959802282}" type="presParOf" srcId="{C6CC78E9-50FC-C54E-AFED-75D9E17A54A2}" destId="{361F4EAF-959C-944A-90B8-5C6A4813F205}" srcOrd="5" destOrd="0" presId="urn:microsoft.com/office/officeart/2005/8/layout/radial5"/>
    <dgm:cxn modelId="{88109562-F81D-244E-AC46-02DA84BFB337}" type="presParOf" srcId="{361F4EAF-959C-944A-90B8-5C6A4813F205}" destId="{DDD92059-CB2F-A04B-BB30-321C5BB82EBD}" srcOrd="0" destOrd="0" presId="urn:microsoft.com/office/officeart/2005/8/layout/radial5"/>
    <dgm:cxn modelId="{8532D044-8722-FA42-AA8D-1E0048582A8A}" type="presParOf" srcId="{C6CC78E9-50FC-C54E-AFED-75D9E17A54A2}" destId="{3047A34E-EB48-474C-8698-321CC52A9EDF}" srcOrd="6" destOrd="0" presId="urn:microsoft.com/office/officeart/2005/8/layout/radial5"/>
    <dgm:cxn modelId="{CCB6E08F-0417-8847-B4D5-4DE2091F8B93}" type="presParOf" srcId="{C6CC78E9-50FC-C54E-AFED-75D9E17A54A2}" destId="{5D94A210-1942-7D49-8A48-87C78CFB0E33}" srcOrd="7" destOrd="0" presId="urn:microsoft.com/office/officeart/2005/8/layout/radial5"/>
    <dgm:cxn modelId="{72098CCB-E184-7742-AADF-D34C883E6CB1}" type="presParOf" srcId="{5D94A210-1942-7D49-8A48-87C78CFB0E33}" destId="{BA3FEA0B-B7F8-F34C-906A-683E1BBCDF0C}" srcOrd="0" destOrd="0" presId="urn:microsoft.com/office/officeart/2005/8/layout/radial5"/>
    <dgm:cxn modelId="{5D8D2940-7F29-894C-897E-6F3028501BE2}" type="presParOf" srcId="{C6CC78E9-50FC-C54E-AFED-75D9E17A54A2}" destId="{8CF4C973-14CA-3543-B9B4-9D064D52E167}" srcOrd="8" destOrd="0" presId="urn:microsoft.com/office/officeart/2005/8/layout/radial5"/>
    <dgm:cxn modelId="{4D7AF11F-C702-D44E-8891-4C30DA1F9954}" type="presParOf" srcId="{C6CC78E9-50FC-C54E-AFED-75D9E17A54A2}" destId="{F7C13A29-FD28-2846-95A3-486EE2CFEFD5}" srcOrd="9" destOrd="0" presId="urn:microsoft.com/office/officeart/2005/8/layout/radial5"/>
    <dgm:cxn modelId="{7B390239-A143-3546-823D-2618E26B941A}" type="presParOf" srcId="{F7C13A29-FD28-2846-95A3-486EE2CFEFD5}" destId="{C2938807-7A83-D946-BF4D-8117DCB7AD52}" srcOrd="0" destOrd="0" presId="urn:microsoft.com/office/officeart/2005/8/layout/radial5"/>
    <dgm:cxn modelId="{D7417057-7657-2741-9E5C-B697FC66D35D}" type="presParOf" srcId="{C6CC78E9-50FC-C54E-AFED-75D9E17A54A2}" destId="{A4271AD1-DFDF-6B47-A6F3-4EF7823B5FEA}" srcOrd="10" destOrd="0" presId="urn:microsoft.com/office/officeart/2005/8/layout/radial5"/>
  </dgm:cxnLst>
  <dgm:bg/>
  <dgm:whole/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9774214E-EC57-514A-A15F-CB4D8A29FC3E}" type="doc">
      <dgm:prSet loTypeId="urn:microsoft.com/office/officeart/2005/8/layout/hList1" loCatId="list" qsTypeId="urn:microsoft.com/office/officeart/2005/8/quickstyle/simple4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5BF214E7-89FC-E449-A620-C9D32C369CAE}">
      <dgm:prSet phldrT="[Text]"/>
      <dgm:spPr>
        <a:solidFill>
          <a:schemeClr val="accent2"/>
        </a:solidFill>
        <a:effectLst>
          <a:softEdge rad="38100"/>
        </a:effectLst>
      </dgm:spPr>
      <dgm:t>
        <a:bodyPr/>
        <a:lstStyle/>
        <a:p>
          <a:r>
            <a:rPr lang="en-NZ" dirty="0" smtClean="0">
              <a:solidFill>
                <a:schemeClr val="tx1"/>
              </a:solidFill>
            </a:rPr>
            <a:t>Examples are: </a:t>
          </a:r>
          <a:endParaRPr lang="en-US" dirty="0">
            <a:solidFill>
              <a:schemeClr val="tx1"/>
            </a:solidFill>
          </a:endParaRPr>
        </a:p>
      </dgm:t>
    </dgm:pt>
    <dgm:pt modelId="{79DC378E-5226-2F46-A0A6-68BF4F1D4D6F}" type="parTrans" cxnId="{8EB0713A-CDD8-5B4E-936A-042989487A77}">
      <dgm:prSet/>
      <dgm:spPr/>
      <dgm:t>
        <a:bodyPr/>
        <a:lstStyle/>
        <a:p>
          <a:endParaRPr lang="en-US"/>
        </a:p>
      </dgm:t>
    </dgm:pt>
    <dgm:pt modelId="{13B86B2D-A26F-1A47-A6AD-E261D7D66079}" type="sibTrans" cxnId="{8EB0713A-CDD8-5B4E-936A-042989487A77}">
      <dgm:prSet/>
      <dgm:spPr/>
      <dgm:t>
        <a:bodyPr/>
        <a:lstStyle/>
        <a:p>
          <a:endParaRPr lang="en-US"/>
        </a:p>
      </dgm:t>
    </dgm:pt>
    <dgm:pt modelId="{18EAE557-6812-2C4A-8731-F418FD0E12DA}">
      <dgm:prSet/>
      <dgm:spPr>
        <a:solidFill>
          <a:schemeClr val="bg1"/>
        </a:solidFill>
        <a:ln>
          <a:solidFill>
            <a:schemeClr val="accent1"/>
          </a:solidFill>
        </a:ln>
        <a:effectLst>
          <a:softEdge rad="38100"/>
        </a:effectLst>
      </dgm:spPr>
      <dgm:t>
        <a:bodyPr/>
        <a:lstStyle/>
        <a:p>
          <a:r>
            <a:rPr lang="en-NZ" dirty="0" smtClean="0"/>
            <a:t>Directories </a:t>
          </a:r>
        </a:p>
      </dgm:t>
    </dgm:pt>
    <dgm:pt modelId="{08CA1944-E7A4-D844-9823-22FD515EEE6B}" type="parTrans" cxnId="{AFE88686-7F40-4C4C-A12C-DDE81B6BC0EA}">
      <dgm:prSet/>
      <dgm:spPr/>
      <dgm:t>
        <a:bodyPr/>
        <a:lstStyle/>
        <a:p>
          <a:endParaRPr lang="en-US"/>
        </a:p>
      </dgm:t>
    </dgm:pt>
    <dgm:pt modelId="{216F524F-C1B4-4743-8EA0-EC1430DC7C32}" type="sibTrans" cxnId="{AFE88686-7F40-4C4C-A12C-DDE81B6BC0EA}">
      <dgm:prSet/>
      <dgm:spPr/>
      <dgm:t>
        <a:bodyPr/>
        <a:lstStyle/>
        <a:p>
          <a:endParaRPr lang="en-US"/>
        </a:p>
      </dgm:t>
    </dgm:pt>
    <dgm:pt modelId="{BED540BD-E851-3343-B693-F126F9BBBA29}">
      <dgm:prSet/>
      <dgm:spPr>
        <a:solidFill>
          <a:schemeClr val="bg1"/>
        </a:solidFill>
        <a:ln>
          <a:solidFill>
            <a:schemeClr val="accent1"/>
          </a:solidFill>
        </a:ln>
        <a:effectLst>
          <a:softEdge rad="38100"/>
        </a:effectLst>
      </dgm:spPr>
      <dgm:t>
        <a:bodyPr/>
        <a:lstStyle/>
        <a:p>
          <a:r>
            <a:rPr lang="en-NZ" dirty="0" smtClean="0"/>
            <a:t>Pricing tables</a:t>
          </a:r>
        </a:p>
      </dgm:t>
    </dgm:pt>
    <dgm:pt modelId="{CC4B4DE9-3CFD-6543-B75F-1D21B15D8B6E}" type="parTrans" cxnId="{BF6CDAE1-004B-A04A-969C-5DF8E8857EEA}">
      <dgm:prSet/>
      <dgm:spPr/>
      <dgm:t>
        <a:bodyPr/>
        <a:lstStyle/>
        <a:p>
          <a:endParaRPr lang="en-US"/>
        </a:p>
      </dgm:t>
    </dgm:pt>
    <dgm:pt modelId="{6DED9BE5-C4AE-5348-AFD8-5ACFDFC9BE77}" type="sibTrans" cxnId="{BF6CDAE1-004B-A04A-969C-5DF8E8857EEA}">
      <dgm:prSet/>
      <dgm:spPr/>
      <dgm:t>
        <a:bodyPr/>
        <a:lstStyle/>
        <a:p>
          <a:endParaRPr lang="en-US"/>
        </a:p>
      </dgm:t>
    </dgm:pt>
    <dgm:pt modelId="{7C37DDFD-1AAA-6649-B7BF-15FA1804E282}">
      <dgm:prSet/>
      <dgm:spPr>
        <a:solidFill>
          <a:schemeClr val="bg1"/>
        </a:solidFill>
        <a:ln>
          <a:solidFill>
            <a:schemeClr val="accent1"/>
          </a:solidFill>
        </a:ln>
        <a:effectLst>
          <a:softEdge rad="38100"/>
        </a:effectLst>
      </dgm:spPr>
      <dgm:t>
        <a:bodyPr/>
        <a:lstStyle/>
        <a:p>
          <a:r>
            <a:rPr lang="en-NZ" dirty="0" smtClean="0"/>
            <a:t>Schedules</a:t>
          </a:r>
        </a:p>
      </dgm:t>
    </dgm:pt>
    <dgm:pt modelId="{920A949F-2987-5244-9843-EC0480BBE806}" type="parTrans" cxnId="{ECEDFA31-1C8B-C149-98DD-C367205A9024}">
      <dgm:prSet/>
      <dgm:spPr/>
      <dgm:t>
        <a:bodyPr/>
        <a:lstStyle/>
        <a:p>
          <a:endParaRPr lang="en-US"/>
        </a:p>
      </dgm:t>
    </dgm:pt>
    <dgm:pt modelId="{E5A7617D-3CD4-604F-A98A-25F97B3883D8}" type="sibTrans" cxnId="{ECEDFA31-1C8B-C149-98DD-C367205A9024}">
      <dgm:prSet/>
      <dgm:spPr/>
      <dgm:t>
        <a:bodyPr/>
        <a:lstStyle/>
        <a:p>
          <a:endParaRPr lang="en-US"/>
        </a:p>
      </dgm:t>
    </dgm:pt>
    <dgm:pt modelId="{22DDCD93-254C-A844-99BF-5AB58A6FB0D0}">
      <dgm:prSet/>
      <dgm:spPr>
        <a:solidFill>
          <a:schemeClr val="bg1"/>
        </a:solidFill>
        <a:ln>
          <a:solidFill>
            <a:schemeClr val="accent1"/>
          </a:solidFill>
        </a:ln>
        <a:effectLst>
          <a:softEdge rad="38100"/>
        </a:effectLst>
      </dgm:spPr>
      <dgm:t>
        <a:bodyPr/>
        <a:lstStyle/>
        <a:p>
          <a:r>
            <a:rPr lang="en-NZ" dirty="0" smtClean="0"/>
            <a:t>Name lists</a:t>
          </a:r>
          <a:endParaRPr lang="en-US" dirty="0" smtClean="0"/>
        </a:p>
      </dgm:t>
    </dgm:pt>
    <dgm:pt modelId="{C1FDA4A4-A459-D64F-A2F6-22AFC1B80932}" type="parTrans" cxnId="{A52B8828-33AB-D44A-9E31-B0E9F7A71589}">
      <dgm:prSet/>
      <dgm:spPr/>
      <dgm:t>
        <a:bodyPr/>
        <a:lstStyle/>
        <a:p>
          <a:endParaRPr lang="en-US"/>
        </a:p>
      </dgm:t>
    </dgm:pt>
    <dgm:pt modelId="{7586A6DA-FE77-574B-84B4-06C51159DC36}" type="sibTrans" cxnId="{A52B8828-33AB-D44A-9E31-B0E9F7A71589}">
      <dgm:prSet/>
      <dgm:spPr/>
      <dgm:t>
        <a:bodyPr/>
        <a:lstStyle/>
        <a:p>
          <a:endParaRPr lang="en-US"/>
        </a:p>
      </dgm:t>
    </dgm:pt>
    <dgm:pt modelId="{BAB460A9-2774-5243-8B3D-EF0CF9D1FEC0}" type="pres">
      <dgm:prSet presAssocID="{9774214E-EC57-514A-A15F-CB4D8A29FC3E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D6D744FA-7A1D-C444-8444-F261D4BC7DBF}" type="pres">
      <dgm:prSet presAssocID="{5BF214E7-89FC-E449-A620-C9D32C369CAE}" presName="composite" presStyleCnt="0"/>
      <dgm:spPr/>
    </dgm:pt>
    <dgm:pt modelId="{715EC265-9F5A-754A-B7D3-F4C8BC448496}" type="pres">
      <dgm:prSet presAssocID="{5BF214E7-89FC-E449-A620-C9D32C369CAE}" presName="parTx" presStyleLbl="alignNode1" presStyleIdx="0" presStyleCnt="1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B72E17C-F20C-F549-8A12-11F6063C1203}" type="pres">
      <dgm:prSet presAssocID="{5BF214E7-89FC-E449-A620-C9D32C369CAE}" presName="desTx" presStyleLbl="alignAccFollowNode1" presStyleIdx="0" presStyleCnt="1" custLinFactNeighborX="-2703" custLinFactNeighborY="20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A52B8828-33AB-D44A-9E31-B0E9F7A71589}" srcId="{5BF214E7-89FC-E449-A620-C9D32C369CAE}" destId="{22DDCD93-254C-A844-99BF-5AB58A6FB0D0}" srcOrd="3" destOrd="0" parTransId="{C1FDA4A4-A459-D64F-A2F6-22AFC1B80932}" sibTransId="{7586A6DA-FE77-574B-84B4-06C51159DC36}"/>
    <dgm:cxn modelId="{293CE9D3-78EE-AB4B-B4A6-50C36470C274}" type="presOf" srcId="{18EAE557-6812-2C4A-8731-F418FD0E12DA}" destId="{BB72E17C-F20C-F549-8A12-11F6063C1203}" srcOrd="0" destOrd="0" presId="urn:microsoft.com/office/officeart/2005/8/layout/hList1"/>
    <dgm:cxn modelId="{9AE612BB-8ADB-6F46-BACD-D15D65514BFD}" type="presOf" srcId="{BED540BD-E851-3343-B693-F126F9BBBA29}" destId="{BB72E17C-F20C-F549-8A12-11F6063C1203}" srcOrd="0" destOrd="1" presId="urn:microsoft.com/office/officeart/2005/8/layout/hList1"/>
    <dgm:cxn modelId="{95A79EDB-84C0-E241-816C-F1F98D60CF24}" type="presOf" srcId="{5BF214E7-89FC-E449-A620-C9D32C369CAE}" destId="{715EC265-9F5A-754A-B7D3-F4C8BC448496}" srcOrd="0" destOrd="0" presId="urn:microsoft.com/office/officeart/2005/8/layout/hList1"/>
    <dgm:cxn modelId="{FCE637C2-5D3D-E243-B50B-4835AC56704A}" type="presOf" srcId="{22DDCD93-254C-A844-99BF-5AB58A6FB0D0}" destId="{BB72E17C-F20C-F549-8A12-11F6063C1203}" srcOrd="0" destOrd="3" presId="urn:microsoft.com/office/officeart/2005/8/layout/hList1"/>
    <dgm:cxn modelId="{AFE88686-7F40-4C4C-A12C-DDE81B6BC0EA}" srcId="{5BF214E7-89FC-E449-A620-C9D32C369CAE}" destId="{18EAE557-6812-2C4A-8731-F418FD0E12DA}" srcOrd="0" destOrd="0" parTransId="{08CA1944-E7A4-D844-9823-22FD515EEE6B}" sibTransId="{216F524F-C1B4-4743-8EA0-EC1430DC7C32}"/>
    <dgm:cxn modelId="{ECEDFA31-1C8B-C149-98DD-C367205A9024}" srcId="{5BF214E7-89FC-E449-A620-C9D32C369CAE}" destId="{7C37DDFD-1AAA-6649-B7BF-15FA1804E282}" srcOrd="2" destOrd="0" parTransId="{920A949F-2987-5244-9843-EC0480BBE806}" sibTransId="{E5A7617D-3CD4-604F-A98A-25F97B3883D8}"/>
    <dgm:cxn modelId="{55F1B3A5-A17C-B942-B2B5-CA0E59B2EE08}" type="presOf" srcId="{9774214E-EC57-514A-A15F-CB4D8A29FC3E}" destId="{BAB460A9-2774-5243-8B3D-EF0CF9D1FEC0}" srcOrd="0" destOrd="0" presId="urn:microsoft.com/office/officeart/2005/8/layout/hList1"/>
    <dgm:cxn modelId="{CD8DE728-7E8F-D04D-9F00-F7649D200B94}" type="presOf" srcId="{7C37DDFD-1AAA-6649-B7BF-15FA1804E282}" destId="{BB72E17C-F20C-F549-8A12-11F6063C1203}" srcOrd="0" destOrd="2" presId="urn:microsoft.com/office/officeart/2005/8/layout/hList1"/>
    <dgm:cxn modelId="{BF6CDAE1-004B-A04A-969C-5DF8E8857EEA}" srcId="{5BF214E7-89FC-E449-A620-C9D32C369CAE}" destId="{BED540BD-E851-3343-B693-F126F9BBBA29}" srcOrd="1" destOrd="0" parTransId="{CC4B4DE9-3CFD-6543-B75F-1D21B15D8B6E}" sibTransId="{6DED9BE5-C4AE-5348-AFD8-5ACFDFC9BE77}"/>
    <dgm:cxn modelId="{8EB0713A-CDD8-5B4E-936A-042989487A77}" srcId="{9774214E-EC57-514A-A15F-CB4D8A29FC3E}" destId="{5BF214E7-89FC-E449-A620-C9D32C369CAE}" srcOrd="0" destOrd="0" parTransId="{79DC378E-5226-2F46-A0A6-68BF4F1D4D6F}" sibTransId="{13B86B2D-A26F-1A47-A6AD-E261D7D66079}"/>
    <dgm:cxn modelId="{CB9F0CEB-28D5-E14D-AEC2-C5D822170799}" type="presParOf" srcId="{BAB460A9-2774-5243-8B3D-EF0CF9D1FEC0}" destId="{D6D744FA-7A1D-C444-8444-F261D4BC7DBF}" srcOrd="0" destOrd="0" presId="urn:microsoft.com/office/officeart/2005/8/layout/hList1"/>
    <dgm:cxn modelId="{27BDBF7A-8E29-DB47-B40F-E215068FDB6D}" type="presParOf" srcId="{D6D744FA-7A1D-C444-8444-F261D4BC7DBF}" destId="{715EC265-9F5A-754A-B7D3-F4C8BC448496}" srcOrd="0" destOrd="0" presId="urn:microsoft.com/office/officeart/2005/8/layout/hList1"/>
    <dgm:cxn modelId="{8414E183-E2A7-BF49-82E5-DD0FA91ABBCB}" type="presParOf" srcId="{D6D744FA-7A1D-C444-8444-F261D4BC7DBF}" destId="{BB72E17C-F20C-F549-8A12-11F6063C1203}" srcOrd="1" destOrd="0" presId="urn:microsoft.com/office/officeart/2005/8/layout/hList1"/>
  </dgm:cxnLst>
  <dgm:bg/>
  <dgm:whole/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2534974D-AFE8-1844-A402-D5B05B849315}" type="doc">
      <dgm:prSet loTypeId="urn:microsoft.com/office/officeart/2005/8/layout/chevron1" loCatId="process" qsTypeId="urn:microsoft.com/office/officeart/2005/8/quickstyle/simple4" qsCatId="simple" csTypeId="urn:microsoft.com/office/officeart/2005/8/colors/accent1_2" csCatId="accent1" phldr="1"/>
      <dgm:spPr/>
    </dgm:pt>
    <dgm:pt modelId="{B52968C9-AEAF-4E4C-AA1C-2DC657A2B3D0}">
      <dgm:prSet phldrT="[Text]"/>
      <dgm:spPr/>
      <dgm:t>
        <a:bodyPr/>
        <a:lstStyle/>
        <a:p>
          <a:r>
            <a:rPr lang="en-NZ" dirty="0" smtClean="0"/>
            <a:t>Search</a:t>
          </a:r>
          <a:endParaRPr lang="en-US" dirty="0"/>
        </a:p>
      </dgm:t>
    </dgm:pt>
    <dgm:pt modelId="{CE7EE588-93C5-B040-9BB4-F13B85441D37}" type="parTrans" cxnId="{2DCDEF29-1110-5B4A-8F5E-049EEA60CE49}">
      <dgm:prSet/>
      <dgm:spPr/>
      <dgm:t>
        <a:bodyPr/>
        <a:lstStyle/>
        <a:p>
          <a:endParaRPr lang="en-US"/>
        </a:p>
      </dgm:t>
    </dgm:pt>
    <dgm:pt modelId="{474CC80F-8B83-A84B-96CB-C89A28218C1A}" type="sibTrans" cxnId="{2DCDEF29-1110-5B4A-8F5E-049EEA60CE49}">
      <dgm:prSet/>
      <dgm:spPr/>
      <dgm:t>
        <a:bodyPr/>
        <a:lstStyle/>
        <a:p>
          <a:endParaRPr lang="en-US"/>
        </a:p>
      </dgm:t>
    </dgm:pt>
    <dgm:pt modelId="{AD18459B-4532-A345-B11E-249B324F746B}">
      <dgm:prSet/>
      <dgm:spPr/>
      <dgm:t>
        <a:bodyPr/>
        <a:lstStyle/>
        <a:p>
          <a:r>
            <a:rPr lang="en-NZ" smtClean="0"/>
            <a:t>Create files</a:t>
          </a:r>
          <a:endParaRPr lang="en-NZ" dirty="0" smtClean="0"/>
        </a:p>
      </dgm:t>
    </dgm:pt>
    <dgm:pt modelId="{3D5C1B55-84A9-814F-83C9-244D6AE7C72F}" type="parTrans" cxnId="{F605CBE2-88E2-CE44-B13C-FB67605BB91B}">
      <dgm:prSet/>
      <dgm:spPr/>
      <dgm:t>
        <a:bodyPr/>
        <a:lstStyle/>
        <a:p>
          <a:endParaRPr lang="en-US"/>
        </a:p>
      </dgm:t>
    </dgm:pt>
    <dgm:pt modelId="{E208305A-61F2-5B40-9F9F-182B3F643C94}" type="sibTrans" cxnId="{F605CBE2-88E2-CE44-B13C-FB67605BB91B}">
      <dgm:prSet/>
      <dgm:spPr/>
      <dgm:t>
        <a:bodyPr/>
        <a:lstStyle/>
        <a:p>
          <a:endParaRPr lang="en-US"/>
        </a:p>
      </dgm:t>
    </dgm:pt>
    <dgm:pt modelId="{B9653BE5-A59B-274F-8953-64C4902F2E3A}">
      <dgm:prSet/>
      <dgm:spPr/>
      <dgm:t>
        <a:bodyPr/>
        <a:lstStyle/>
        <a:p>
          <a:r>
            <a:rPr lang="en-NZ" smtClean="0"/>
            <a:t>Delete files</a:t>
          </a:r>
          <a:endParaRPr lang="en-NZ" dirty="0" smtClean="0"/>
        </a:p>
      </dgm:t>
    </dgm:pt>
    <dgm:pt modelId="{4D9BE09E-E718-4E44-AC13-DE8355F75BA6}" type="parTrans" cxnId="{FC8BE9E8-0DEC-B942-8D60-816108CFE5A1}">
      <dgm:prSet/>
      <dgm:spPr/>
      <dgm:t>
        <a:bodyPr/>
        <a:lstStyle/>
        <a:p>
          <a:endParaRPr lang="en-US"/>
        </a:p>
      </dgm:t>
    </dgm:pt>
    <dgm:pt modelId="{B936E034-4F03-B84D-8312-BD18B0075748}" type="sibTrans" cxnId="{FC8BE9E8-0DEC-B942-8D60-816108CFE5A1}">
      <dgm:prSet/>
      <dgm:spPr/>
      <dgm:t>
        <a:bodyPr/>
        <a:lstStyle/>
        <a:p>
          <a:endParaRPr lang="en-US"/>
        </a:p>
      </dgm:t>
    </dgm:pt>
    <dgm:pt modelId="{24E34E05-1341-974B-8095-4C02F48B38C4}">
      <dgm:prSet/>
      <dgm:spPr/>
      <dgm:t>
        <a:bodyPr/>
        <a:lstStyle/>
        <a:p>
          <a:r>
            <a:rPr lang="en-NZ" smtClean="0"/>
            <a:t>List directory</a:t>
          </a:r>
          <a:endParaRPr lang="en-NZ" dirty="0" smtClean="0"/>
        </a:p>
      </dgm:t>
    </dgm:pt>
    <dgm:pt modelId="{2DBFC34A-03DA-E948-B40E-16FAC00A6DD6}" type="parTrans" cxnId="{5AD972C6-79B7-1747-9122-A1AED91CDAED}">
      <dgm:prSet/>
      <dgm:spPr/>
      <dgm:t>
        <a:bodyPr/>
        <a:lstStyle/>
        <a:p>
          <a:endParaRPr lang="en-US"/>
        </a:p>
      </dgm:t>
    </dgm:pt>
    <dgm:pt modelId="{8EB23DD0-60B3-FB47-ADA6-7674ABDBBEA6}" type="sibTrans" cxnId="{5AD972C6-79B7-1747-9122-A1AED91CDAED}">
      <dgm:prSet/>
      <dgm:spPr/>
      <dgm:t>
        <a:bodyPr/>
        <a:lstStyle/>
        <a:p>
          <a:endParaRPr lang="en-US"/>
        </a:p>
      </dgm:t>
    </dgm:pt>
    <dgm:pt modelId="{DADB38E5-B574-E744-A826-3966454B75EE}">
      <dgm:prSet/>
      <dgm:spPr/>
      <dgm:t>
        <a:bodyPr/>
        <a:lstStyle/>
        <a:p>
          <a:r>
            <a:rPr lang="en-NZ" smtClean="0"/>
            <a:t>Update directory</a:t>
          </a:r>
          <a:endParaRPr lang="en-NZ" dirty="0"/>
        </a:p>
      </dgm:t>
    </dgm:pt>
    <dgm:pt modelId="{3A123BBE-5078-824F-8FC4-759DC30407A2}" type="parTrans" cxnId="{97A770F6-78A0-E741-847D-41A026993AF4}">
      <dgm:prSet/>
      <dgm:spPr/>
      <dgm:t>
        <a:bodyPr/>
        <a:lstStyle/>
        <a:p>
          <a:endParaRPr lang="en-US"/>
        </a:p>
      </dgm:t>
    </dgm:pt>
    <dgm:pt modelId="{3401F76A-83AD-E244-A4DF-2C7CFCC21469}" type="sibTrans" cxnId="{97A770F6-78A0-E741-847D-41A026993AF4}">
      <dgm:prSet/>
      <dgm:spPr/>
      <dgm:t>
        <a:bodyPr/>
        <a:lstStyle/>
        <a:p>
          <a:endParaRPr lang="en-US"/>
        </a:p>
      </dgm:t>
    </dgm:pt>
    <dgm:pt modelId="{308CCA7D-773D-CE43-8815-C3755BE391A9}" type="pres">
      <dgm:prSet presAssocID="{2534974D-AFE8-1844-A402-D5B05B849315}" presName="Name0" presStyleCnt="0">
        <dgm:presLayoutVars>
          <dgm:dir/>
          <dgm:animLvl val="lvl"/>
          <dgm:resizeHandles val="exact"/>
        </dgm:presLayoutVars>
      </dgm:prSet>
      <dgm:spPr/>
    </dgm:pt>
    <dgm:pt modelId="{2A17D098-156B-2546-91B5-EB717F87B6F0}" type="pres">
      <dgm:prSet presAssocID="{B52968C9-AEAF-4E4C-AA1C-2DC657A2B3D0}" presName="parTxOnly" presStyleLbl="node1" presStyleIdx="0" presStyleCnt="5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0084772-E1C5-E94E-8D6C-DA6F1628B758}" type="pres">
      <dgm:prSet presAssocID="{474CC80F-8B83-A84B-96CB-C89A28218C1A}" presName="parTxOnlySpace" presStyleCnt="0"/>
      <dgm:spPr/>
    </dgm:pt>
    <dgm:pt modelId="{E08C861E-7205-6948-8F3C-9B4FC2C0BE0D}" type="pres">
      <dgm:prSet presAssocID="{AD18459B-4532-A345-B11E-249B324F746B}" presName="parTxOnly" presStyleLbl="node1" presStyleIdx="1" presStyleCnt="5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0EEC17B-7237-D042-85BE-A23B7D8FEB43}" type="pres">
      <dgm:prSet presAssocID="{E208305A-61F2-5B40-9F9F-182B3F643C94}" presName="parTxOnlySpace" presStyleCnt="0"/>
      <dgm:spPr/>
    </dgm:pt>
    <dgm:pt modelId="{27817D0E-CF0E-284C-AE79-D01208B9CCAC}" type="pres">
      <dgm:prSet presAssocID="{B9653BE5-A59B-274F-8953-64C4902F2E3A}" presName="parTxOnly" presStyleLbl="node1" presStyleIdx="2" presStyleCnt="5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AF0503E-FC28-7046-AB84-0D9B6F65D347}" type="pres">
      <dgm:prSet presAssocID="{B936E034-4F03-B84D-8312-BD18B0075748}" presName="parTxOnlySpace" presStyleCnt="0"/>
      <dgm:spPr/>
    </dgm:pt>
    <dgm:pt modelId="{7C0D7984-AA89-B54D-8DB3-5B6201C4C76B}" type="pres">
      <dgm:prSet presAssocID="{24E34E05-1341-974B-8095-4C02F48B38C4}" presName="parTxOnly" presStyleLbl="node1" presStyleIdx="3" presStyleCnt="5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B0388FC-3751-E64C-8AC4-8B59D72C8663}" type="pres">
      <dgm:prSet presAssocID="{8EB23DD0-60B3-FB47-ADA6-7674ABDBBEA6}" presName="parTxOnlySpace" presStyleCnt="0"/>
      <dgm:spPr/>
    </dgm:pt>
    <dgm:pt modelId="{BF68B8FE-85CE-ED42-9F2E-9A2A3F0B4517}" type="pres">
      <dgm:prSet presAssocID="{DADB38E5-B574-E744-A826-3966454B75EE}" presName="parTxOnly" presStyleLbl="node1" presStyleIdx="4" presStyleCnt="5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3D702933-4A74-E44B-8AC7-FDE0E240E3EE}" type="presOf" srcId="{2534974D-AFE8-1844-A402-D5B05B849315}" destId="{308CCA7D-773D-CE43-8815-C3755BE391A9}" srcOrd="0" destOrd="0" presId="urn:microsoft.com/office/officeart/2005/8/layout/chevron1"/>
    <dgm:cxn modelId="{2DCDEF29-1110-5B4A-8F5E-049EEA60CE49}" srcId="{2534974D-AFE8-1844-A402-D5B05B849315}" destId="{B52968C9-AEAF-4E4C-AA1C-2DC657A2B3D0}" srcOrd="0" destOrd="0" parTransId="{CE7EE588-93C5-B040-9BB4-F13B85441D37}" sibTransId="{474CC80F-8B83-A84B-96CB-C89A28218C1A}"/>
    <dgm:cxn modelId="{5AD972C6-79B7-1747-9122-A1AED91CDAED}" srcId="{2534974D-AFE8-1844-A402-D5B05B849315}" destId="{24E34E05-1341-974B-8095-4C02F48B38C4}" srcOrd="3" destOrd="0" parTransId="{2DBFC34A-03DA-E948-B40E-16FAC00A6DD6}" sibTransId="{8EB23DD0-60B3-FB47-ADA6-7674ABDBBEA6}"/>
    <dgm:cxn modelId="{F605CBE2-88E2-CE44-B13C-FB67605BB91B}" srcId="{2534974D-AFE8-1844-A402-D5B05B849315}" destId="{AD18459B-4532-A345-B11E-249B324F746B}" srcOrd="1" destOrd="0" parTransId="{3D5C1B55-84A9-814F-83C9-244D6AE7C72F}" sibTransId="{E208305A-61F2-5B40-9F9F-182B3F643C94}"/>
    <dgm:cxn modelId="{EA95F618-001E-A94E-B8C2-D347C414432E}" type="presOf" srcId="{24E34E05-1341-974B-8095-4C02F48B38C4}" destId="{7C0D7984-AA89-B54D-8DB3-5B6201C4C76B}" srcOrd="0" destOrd="0" presId="urn:microsoft.com/office/officeart/2005/8/layout/chevron1"/>
    <dgm:cxn modelId="{7A9A54B5-4C9D-994E-AA26-90D6F5926E9A}" type="presOf" srcId="{B9653BE5-A59B-274F-8953-64C4902F2E3A}" destId="{27817D0E-CF0E-284C-AE79-D01208B9CCAC}" srcOrd="0" destOrd="0" presId="urn:microsoft.com/office/officeart/2005/8/layout/chevron1"/>
    <dgm:cxn modelId="{1654D991-9C7D-6E46-9A8E-02993F4DA7C6}" type="presOf" srcId="{B52968C9-AEAF-4E4C-AA1C-2DC657A2B3D0}" destId="{2A17D098-156B-2546-91B5-EB717F87B6F0}" srcOrd="0" destOrd="0" presId="urn:microsoft.com/office/officeart/2005/8/layout/chevron1"/>
    <dgm:cxn modelId="{A6A51D90-A93F-BF40-B5AE-31DB181A93FB}" type="presOf" srcId="{AD18459B-4532-A345-B11E-249B324F746B}" destId="{E08C861E-7205-6948-8F3C-9B4FC2C0BE0D}" srcOrd="0" destOrd="0" presId="urn:microsoft.com/office/officeart/2005/8/layout/chevron1"/>
    <dgm:cxn modelId="{FC8BE9E8-0DEC-B942-8D60-816108CFE5A1}" srcId="{2534974D-AFE8-1844-A402-D5B05B849315}" destId="{B9653BE5-A59B-274F-8953-64C4902F2E3A}" srcOrd="2" destOrd="0" parTransId="{4D9BE09E-E718-4E44-AC13-DE8355F75BA6}" sibTransId="{B936E034-4F03-B84D-8312-BD18B0075748}"/>
    <dgm:cxn modelId="{FEC41EE9-9D3A-1644-AA1C-FF100369EB46}" type="presOf" srcId="{DADB38E5-B574-E744-A826-3966454B75EE}" destId="{BF68B8FE-85CE-ED42-9F2E-9A2A3F0B4517}" srcOrd="0" destOrd="0" presId="urn:microsoft.com/office/officeart/2005/8/layout/chevron1"/>
    <dgm:cxn modelId="{97A770F6-78A0-E741-847D-41A026993AF4}" srcId="{2534974D-AFE8-1844-A402-D5B05B849315}" destId="{DADB38E5-B574-E744-A826-3966454B75EE}" srcOrd="4" destOrd="0" parTransId="{3A123BBE-5078-824F-8FC4-759DC30407A2}" sibTransId="{3401F76A-83AD-E244-A4DF-2C7CFCC21469}"/>
    <dgm:cxn modelId="{65FF0BF2-7D35-F94B-BAAF-F57CECDE3987}" type="presParOf" srcId="{308CCA7D-773D-CE43-8815-C3755BE391A9}" destId="{2A17D098-156B-2546-91B5-EB717F87B6F0}" srcOrd="0" destOrd="0" presId="urn:microsoft.com/office/officeart/2005/8/layout/chevron1"/>
    <dgm:cxn modelId="{744DFD9A-01D2-3D4D-A925-8D137E281ABB}" type="presParOf" srcId="{308CCA7D-773D-CE43-8815-C3755BE391A9}" destId="{A0084772-E1C5-E94E-8D6C-DA6F1628B758}" srcOrd="1" destOrd="0" presId="urn:microsoft.com/office/officeart/2005/8/layout/chevron1"/>
    <dgm:cxn modelId="{10F41844-0001-6143-AD94-E1128ED54024}" type="presParOf" srcId="{308CCA7D-773D-CE43-8815-C3755BE391A9}" destId="{E08C861E-7205-6948-8F3C-9B4FC2C0BE0D}" srcOrd="2" destOrd="0" presId="urn:microsoft.com/office/officeart/2005/8/layout/chevron1"/>
    <dgm:cxn modelId="{B984A5A5-6297-CF45-9936-5D6AF748712C}" type="presParOf" srcId="{308CCA7D-773D-CE43-8815-C3755BE391A9}" destId="{E0EEC17B-7237-D042-85BE-A23B7D8FEB43}" srcOrd="3" destOrd="0" presId="urn:microsoft.com/office/officeart/2005/8/layout/chevron1"/>
    <dgm:cxn modelId="{B91B8E7A-89CE-894A-8AAA-7B0289C1E834}" type="presParOf" srcId="{308CCA7D-773D-CE43-8815-C3755BE391A9}" destId="{27817D0E-CF0E-284C-AE79-D01208B9CCAC}" srcOrd="4" destOrd="0" presId="urn:microsoft.com/office/officeart/2005/8/layout/chevron1"/>
    <dgm:cxn modelId="{17467EAA-72C1-E042-BF17-23B6C2AA5A0B}" type="presParOf" srcId="{308CCA7D-773D-CE43-8815-C3755BE391A9}" destId="{8AF0503E-FC28-7046-AB84-0D9B6F65D347}" srcOrd="5" destOrd="0" presId="urn:microsoft.com/office/officeart/2005/8/layout/chevron1"/>
    <dgm:cxn modelId="{63985C97-693E-3C44-89E7-8AFC091D8C3C}" type="presParOf" srcId="{308CCA7D-773D-CE43-8815-C3755BE391A9}" destId="{7C0D7984-AA89-B54D-8DB3-5B6201C4C76B}" srcOrd="6" destOrd="0" presId="urn:microsoft.com/office/officeart/2005/8/layout/chevron1"/>
    <dgm:cxn modelId="{53E8D7E7-76BB-C34B-9BA2-F77A1126626E}" type="presParOf" srcId="{308CCA7D-773D-CE43-8815-C3755BE391A9}" destId="{AB0388FC-3751-E64C-8AC4-8B59D72C8663}" srcOrd="7" destOrd="0" presId="urn:microsoft.com/office/officeart/2005/8/layout/chevron1"/>
    <dgm:cxn modelId="{21F81215-6204-2A49-8579-F4EDDBBF830C}" type="presParOf" srcId="{308CCA7D-773D-CE43-8815-C3755BE391A9}" destId="{BF68B8FE-85CE-ED42-9F2E-9A2A3F0B4517}" srcOrd="8" destOrd="0" presId="urn:microsoft.com/office/officeart/2005/8/layout/chevron1"/>
  </dgm:cxnLst>
  <dgm:bg/>
  <dgm:whole/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A357FBD8-7AD6-3640-A08E-2F9B1D0B22E0}" type="doc">
      <dgm:prSet loTypeId="urn:microsoft.com/office/officeart/2005/8/layout/default#3" loCatId="list" qsTypeId="urn:microsoft.com/office/officeart/2005/8/quickstyle/simple4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DD37A716-53E9-BA43-B313-CDB4D44F3D26}">
      <dgm:prSet/>
      <dgm:spPr>
        <a:solidFill>
          <a:schemeClr val="accent1">
            <a:lumMod val="75000"/>
          </a:schemeClr>
        </a:solidFill>
        <a:effectLst>
          <a:glow rad="101600">
            <a:schemeClr val="bg1">
              <a:alpha val="75000"/>
            </a:schemeClr>
          </a:glow>
        </a:effectLst>
      </dgm:spPr>
      <dgm:t>
        <a:bodyPr/>
        <a:lstStyle/>
        <a:p>
          <a:pPr rtl="0"/>
          <a:r>
            <a:rPr lang="en-US" dirty="0" smtClean="0"/>
            <a:t>There is one directory for each user and a master directory</a:t>
          </a:r>
          <a:endParaRPr lang="en-US" dirty="0"/>
        </a:p>
      </dgm:t>
    </dgm:pt>
    <dgm:pt modelId="{AE594E02-C301-D04B-B3AA-8C72CE8045A9}" type="parTrans" cxnId="{945C9568-5BBA-8441-A589-E7623482D860}">
      <dgm:prSet/>
      <dgm:spPr/>
      <dgm:t>
        <a:bodyPr/>
        <a:lstStyle/>
        <a:p>
          <a:endParaRPr lang="en-US"/>
        </a:p>
      </dgm:t>
    </dgm:pt>
    <dgm:pt modelId="{6D13DB92-A65B-C54D-86C6-516082C17D55}" type="sibTrans" cxnId="{945C9568-5BBA-8441-A589-E7623482D860}">
      <dgm:prSet/>
      <dgm:spPr/>
      <dgm:t>
        <a:bodyPr/>
        <a:lstStyle/>
        <a:p>
          <a:endParaRPr lang="en-US"/>
        </a:p>
      </dgm:t>
    </dgm:pt>
    <dgm:pt modelId="{56498B70-B926-4749-94EE-B72E70776EC1}">
      <dgm:prSet/>
      <dgm:spPr>
        <a:solidFill>
          <a:schemeClr val="accent1">
            <a:lumMod val="75000"/>
          </a:schemeClr>
        </a:solidFill>
        <a:effectLst>
          <a:glow rad="101600">
            <a:schemeClr val="bg1">
              <a:alpha val="75000"/>
            </a:schemeClr>
          </a:glow>
        </a:effectLst>
      </dgm:spPr>
      <dgm:t>
        <a:bodyPr/>
        <a:lstStyle/>
        <a:p>
          <a:pPr rtl="0"/>
          <a:r>
            <a:rPr lang="en-US" dirty="0" smtClean="0"/>
            <a:t>Master directory has an entry for each user directory providing address and access control information</a:t>
          </a:r>
          <a:endParaRPr lang="en-US" dirty="0"/>
        </a:p>
      </dgm:t>
    </dgm:pt>
    <dgm:pt modelId="{BEBE7E3B-7658-3E4D-BF09-44FE602224A4}" type="parTrans" cxnId="{138A48A9-FE0A-294C-B542-CCBB073D69A0}">
      <dgm:prSet/>
      <dgm:spPr/>
      <dgm:t>
        <a:bodyPr/>
        <a:lstStyle/>
        <a:p>
          <a:endParaRPr lang="en-US"/>
        </a:p>
      </dgm:t>
    </dgm:pt>
    <dgm:pt modelId="{2C097CEE-9BD9-4344-AAB2-BC5AD91B2B81}" type="sibTrans" cxnId="{138A48A9-FE0A-294C-B542-CCBB073D69A0}">
      <dgm:prSet/>
      <dgm:spPr/>
      <dgm:t>
        <a:bodyPr/>
        <a:lstStyle/>
        <a:p>
          <a:endParaRPr lang="en-US"/>
        </a:p>
      </dgm:t>
    </dgm:pt>
    <dgm:pt modelId="{2A4B0696-A084-DF45-BE08-988756916F50}">
      <dgm:prSet/>
      <dgm:spPr>
        <a:solidFill>
          <a:schemeClr val="accent1">
            <a:lumMod val="75000"/>
          </a:schemeClr>
        </a:solidFill>
        <a:effectLst>
          <a:glow rad="101600">
            <a:schemeClr val="bg1">
              <a:alpha val="75000"/>
            </a:schemeClr>
          </a:glow>
        </a:effectLst>
      </dgm:spPr>
      <dgm:t>
        <a:bodyPr/>
        <a:lstStyle/>
        <a:p>
          <a:pPr rtl="0"/>
          <a:r>
            <a:rPr lang="en-US" dirty="0" smtClean="0"/>
            <a:t>Each user directory is a simple list of the files of that user</a:t>
          </a:r>
          <a:endParaRPr lang="en-US" dirty="0"/>
        </a:p>
      </dgm:t>
    </dgm:pt>
    <dgm:pt modelId="{701651E6-DD66-B848-9451-75A897A1B7F1}" type="parTrans" cxnId="{535AD113-9C47-3343-99F9-2EC950266E5E}">
      <dgm:prSet/>
      <dgm:spPr/>
      <dgm:t>
        <a:bodyPr/>
        <a:lstStyle/>
        <a:p>
          <a:endParaRPr lang="en-US"/>
        </a:p>
      </dgm:t>
    </dgm:pt>
    <dgm:pt modelId="{4C4C8BAA-AA4C-C246-87FC-E591DE45613A}" type="sibTrans" cxnId="{535AD113-9C47-3343-99F9-2EC950266E5E}">
      <dgm:prSet/>
      <dgm:spPr/>
      <dgm:t>
        <a:bodyPr/>
        <a:lstStyle/>
        <a:p>
          <a:endParaRPr lang="en-US"/>
        </a:p>
      </dgm:t>
    </dgm:pt>
    <dgm:pt modelId="{DAF51005-760B-2344-979E-A0F06E7DAA00}">
      <dgm:prSet/>
      <dgm:spPr>
        <a:solidFill>
          <a:schemeClr val="accent1">
            <a:lumMod val="75000"/>
          </a:schemeClr>
        </a:solidFill>
        <a:effectLst>
          <a:glow rad="101600">
            <a:schemeClr val="bg1">
              <a:alpha val="75000"/>
            </a:schemeClr>
          </a:glow>
        </a:effectLst>
      </dgm:spPr>
      <dgm:t>
        <a:bodyPr/>
        <a:lstStyle/>
        <a:p>
          <a:pPr rtl="0"/>
          <a:r>
            <a:rPr lang="en-US" dirty="0" smtClean="0"/>
            <a:t>Names must be unique only within the collection of files of a single user</a:t>
          </a:r>
          <a:endParaRPr lang="en-US" dirty="0"/>
        </a:p>
      </dgm:t>
    </dgm:pt>
    <dgm:pt modelId="{517BF611-92DD-314B-964F-A761EE5AA185}" type="parTrans" cxnId="{008A714B-AE29-4242-B45B-F24D9CE61D87}">
      <dgm:prSet/>
      <dgm:spPr/>
      <dgm:t>
        <a:bodyPr/>
        <a:lstStyle/>
        <a:p>
          <a:endParaRPr lang="en-US"/>
        </a:p>
      </dgm:t>
    </dgm:pt>
    <dgm:pt modelId="{13A74080-7C58-3C48-B6A6-74499B2CC351}" type="sibTrans" cxnId="{008A714B-AE29-4242-B45B-F24D9CE61D87}">
      <dgm:prSet/>
      <dgm:spPr/>
      <dgm:t>
        <a:bodyPr/>
        <a:lstStyle/>
        <a:p>
          <a:endParaRPr lang="en-US"/>
        </a:p>
      </dgm:t>
    </dgm:pt>
    <dgm:pt modelId="{9210A02D-AC13-0F43-BF53-D4173E88780B}">
      <dgm:prSet/>
      <dgm:spPr>
        <a:solidFill>
          <a:schemeClr val="accent1">
            <a:lumMod val="75000"/>
          </a:schemeClr>
        </a:solidFill>
        <a:effectLst>
          <a:glow rad="101600">
            <a:schemeClr val="bg1">
              <a:alpha val="75000"/>
            </a:schemeClr>
          </a:glow>
        </a:effectLst>
      </dgm:spPr>
      <dgm:t>
        <a:bodyPr/>
        <a:lstStyle/>
        <a:p>
          <a:pPr rtl="0"/>
          <a:r>
            <a:rPr lang="en-US" dirty="0" smtClean="0"/>
            <a:t>File system can easily enforce access restriction on directories</a:t>
          </a:r>
          <a:endParaRPr lang="en-US" dirty="0"/>
        </a:p>
      </dgm:t>
    </dgm:pt>
    <dgm:pt modelId="{47DA9486-ED2A-7848-BB6E-F8F7CAFA4615}" type="parTrans" cxnId="{90AEA8C5-AFE1-CA44-9CDF-ECC7A708A319}">
      <dgm:prSet/>
      <dgm:spPr/>
      <dgm:t>
        <a:bodyPr/>
        <a:lstStyle/>
        <a:p>
          <a:endParaRPr lang="en-US"/>
        </a:p>
      </dgm:t>
    </dgm:pt>
    <dgm:pt modelId="{69C97101-2679-714F-A216-AE7C041CC1C0}" type="sibTrans" cxnId="{90AEA8C5-AFE1-CA44-9CDF-ECC7A708A319}">
      <dgm:prSet/>
      <dgm:spPr/>
      <dgm:t>
        <a:bodyPr/>
        <a:lstStyle/>
        <a:p>
          <a:endParaRPr lang="en-US"/>
        </a:p>
      </dgm:t>
    </dgm:pt>
    <dgm:pt modelId="{4E440162-5B46-3E4D-88C4-7A6106B8BEE4}" type="pres">
      <dgm:prSet presAssocID="{A357FBD8-7AD6-3640-A08E-2F9B1D0B22E0}" presName="diagram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36443FC5-090B-B543-8611-EE951C8F08E9}" type="pres">
      <dgm:prSet presAssocID="{DD37A716-53E9-BA43-B313-CDB4D44F3D26}" presName="node" presStyleLbl="node1" presStyleIdx="0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D5D1BAD-8EFA-474F-B8FF-C87C7C7EBC66}" type="pres">
      <dgm:prSet presAssocID="{6D13DB92-A65B-C54D-86C6-516082C17D55}" presName="sibTrans" presStyleCnt="0"/>
      <dgm:spPr/>
    </dgm:pt>
    <dgm:pt modelId="{D2009372-7FCF-2543-BC6A-D20BE6F4C6BE}" type="pres">
      <dgm:prSet presAssocID="{56498B70-B926-4749-94EE-B72E70776EC1}" presName="node" presStyleLbl="node1" presStyleIdx="1" presStyleCnt="5" custScaleX="107070" custScaleY="115868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C793A05-D12B-8440-A8C4-F84B893B73C7}" type="pres">
      <dgm:prSet presAssocID="{2C097CEE-9BD9-4344-AAB2-BC5AD91B2B81}" presName="sibTrans" presStyleCnt="0"/>
      <dgm:spPr/>
    </dgm:pt>
    <dgm:pt modelId="{A9AA0A05-8E0D-2A46-8909-9026CAD0B5F2}" type="pres">
      <dgm:prSet presAssocID="{2A4B0696-A084-DF45-BE08-988756916F50}" presName="node" presStyleLbl="node1" presStyleIdx="2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5E75B51-42F2-B147-9F3F-D5816B66819E}" type="pres">
      <dgm:prSet presAssocID="{4C4C8BAA-AA4C-C246-87FC-E591DE45613A}" presName="sibTrans" presStyleCnt="0"/>
      <dgm:spPr/>
    </dgm:pt>
    <dgm:pt modelId="{20514470-1319-CE43-ABFF-BE557BBE4A3F}" type="pres">
      <dgm:prSet presAssocID="{DAF51005-760B-2344-979E-A0F06E7DAA00}" presName="node" presStyleLbl="node1" presStyleIdx="3" presStyleCnt="5" custScaleX="111091" custScaleY="10636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44404E5-5AC6-9940-BDC1-AE96FB176EA3}" type="pres">
      <dgm:prSet presAssocID="{13A74080-7C58-3C48-B6A6-74499B2CC351}" presName="sibTrans" presStyleCnt="0"/>
      <dgm:spPr/>
    </dgm:pt>
    <dgm:pt modelId="{D7110041-A58E-6F4D-ABB7-018EBBAAEF1A}" type="pres">
      <dgm:prSet presAssocID="{9210A02D-AC13-0F43-BF53-D4173E88780B}" presName="node" presStyleLbl="node1" presStyleIdx="4" presStyleCnt="5" custScaleX="111636" custScaleY="10636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0B3D098B-8806-5448-8303-14696CAD828F}" type="presOf" srcId="{2A4B0696-A084-DF45-BE08-988756916F50}" destId="{A9AA0A05-8E0D-2A46-8909-9026CAD0B5F2}" srcOrd="0" destOrd="0" presId="urn:microsoft.com/office/officeart/2005/8/layout/default#3"/>
    <dgm:cxn modelId="{008A714B-AE29-4242-B45B-F24D9CE61D87}" srcId="{A357FBD8-7AD6-3640-A08E-2F9B1D0B22E0}" destId="{DAF51005-760B-2344-979E-A0F06E7DAA00}" srcOrd="3" destOrd="0" parTransId="{517BF611-92DD-314B-964F-A761EE5AA185}" sibTransId="{13A74080-7C58-3C48-B6A6-74499B2CC351}"/>
    <dgm:cxn modelId="{138A48A9-FE0A-294C-B542-CCBB073D69A0}" srcId="{A357FBD8-7AD6-3640-A08E-2F9B1D0B22E0}" destId="{56498B70-B926-4749-94EE-B72E70776EC1}" srcOrd="1" destOrd="0" parTransId="{BEBE7E3B-7658-3E4D-BF09-44FE602224A4}" sibTransId="{2C097CEE-9BD9-4344-AAB2-BC5AD91B2B81}"/>
    <dgm:cxn modelId="{2392CBF3-017E-934E-B2EC-D623FF6DB42B}" type="presOf" srcId="{DAF51005-760B-2344-979E-A0F06E7DAA00}" destId="{20514470-1319-CE43-ABFF-BE557BBE4A3F}" srcOrd="0" destOrd="0" presId="urn:microsoft.com/office/officeart/2005/8/layout/default#3"/>
    <dgm:cxn modelId="{F0B41C67-1EEF-4B4D-AB7A-B797A3AB9EEE}" type="presOf" srcId="{DD37A716-53E9-BA43-B313-CDB4D44F3D26}" destId="{36443FC5-090B-B543-8611-EE951C8F08E9}" srcOrd="0" destOrd="0" presId="urn:microsoft.com/office/officeart/2005/8/layout/default#3"/>
    <dgm:cxn modelId="{9D3F550A-4BD3-9B44-925A-FA4B30C03ADB}" type="presOf" srcId="{56498B70-B926-4749-94EE-B72E70776EC1}" destId="{D2009372-7FCF-2543-BC6A-D20BE6F4C6BE}" srcOrd="0" destOrd="0" presId="urn:microsoft.com/office/officeart/2005/8/layout/default#3"/>
    <dgm:cxn modelId="{90AEA8C5-AFE1-CA44-9CDF-ECC7A708A319}" srcId="{A357FBD8-7AD6-3640-A08E-2F9B1D0B22E0}" destId="{9210A02D-AC13-0F43-BF53-D4173E88780B}" srcOrd="4" destOrd="0" parTransId="{47DA9486-ED2A-7848-BB6E-F8F7CAFA4615}" sibTransId="{69C97101-2679-714F-A216-AE7C041CC1C0}"/>
    <dgm:cxn modelId="{98A7A75E-D1D1-5E4C-B02A-0DBA9B878CF7}" type="presOf" srcId="{A357FBD8-7AD6-3640-A08E-2F9B1D0B22E0}" destId="{4E440162-5B46-3E4D-88C4-7A6106B8BEE4}" srcOrd="0" destOrd="0" presId="urn:microsoft.com/office/officeart/2005/8/layout/default#3"/>
    <dgm:cxn modelId="{945C9568-5BBA-8441-A589-E7623482D860}" srcId="{A357FBD8-7AD6-3640-A08E-2F9B1D0B22E0}" destId="{DD37A716-53E9-BA43-B313-CDB4D44F3D26}" srcOrd="0" destOrd="0" parTransId="{AE594E02-C301-D04B-B3AA-8C72CE8045A9}" sibTransId="{6D13DB92-A65B-C54D-86C6-516082C17D55}"/>
    <dgm:cxn modelId="{C2A9F417-AE57-E742-8893-30D08ED0AAF7}" type="presOf" srcId="{9210A02D-AC13-0F43-BF53-D4173E88780B}" destId="{D7110041-A58E-6F4D-ABB7-018EBBAAEF1A}" srcOrd="0" destOrd="0" presId="urn:microsoft.com/office/officeart/2005/8/layout/default#3"/>
    <dgm:cxn modelId="{535AD113-9C47-3343-99F9-2EC950266E5E}" srcId="{A357FBD8-7AD6-3640-A08E-2F9B1D0B22E0}" destId="{2A4B0696-A084-DF45-BE08-988756916F50}" srcOrd="2" destOrd="0" parTransId="{701651E6-DD66-B848-9451-75A897A1B7F1}" sibTransId="{4C4C8BAA-AA4C-C246-87FC-E591DE45613A}"/>
    <dgm:cxn modelId="{8BB81D8A-412D-224E-B1C2-2F5E91590971}" type="presParOf" srcId="{4E440162-5B46-3E4D-88C4-7A6106B8BEE4}" destId="{36443FC5-090B-B543-8611-EE951C8F08E9}" srcOrd="0" destOrd="0" presId="urn:microsoft.com/office/officeart/2005/8/layout/default#3"/>
    <dgm:cxn modelId="{0C50CC0B-6172-814C-9F65-01E566CEA839}" type="presParOf" srcId="{4E440162-5B46-3E4D-88C4-7A6106B8BEE4}" destId="{6D5D1BAD-8EFA-474F-B8FF-C87C7C7EBC66}" srcOrd="1" destOrd="0" presId="urn:microsoft.com/office/officeart/2005/8/layout/default#3"/>
    <dgm:cxn modelId="{18AE535A-6BEC-FE43-8E50-B7B73296EE06}" type="presParOf" srcId="{4E440162-5B46-3E4D-88C4-7A6106B8BEE4}" destId="{D2009372-7FCF-2543-BC6A-D20BE6F4C6BE}" srcOrd="2" destOrd="0" presId="urn:microsoft.com/office/officeart/2005/8/layout/default#3"/>
    <dgm:cxn modelId="{D4294BF7-B408-FC4A-A9D1-37CEC2FF29F0}" type="presParOf" srcId="{4E440162-5B46-3E4D-88C4-7A6106B8BEE4}" destId="{8C793A05-D12B-8440-A8C4-F84B893B73C7}" srcOrd="3" destOrd="0" presId="urn:microsoft.com/office/officeart/2005/8/layout/default#3"/>
    <dgm:cxn modelId="{20A0C5E9-2484-E048-B023-61147C8AF36B}" type="presParOf" srcId="{4E440162-5B46-3E4D-88C4-7A6106B8BEE4}" destId="{A9AA0A05-8E0D-2A46-8909-9026CAD0B5F2}" srcOrd="4" destOrd="0" presId="urn:microsoft.com/office/officeart/2005/8/layout/default#3"/>
    <dgm:cxn modelId="{B9669175-46D9-9843-91D4-F9B25E4DF874}" type="presParOf" srcId="{4E440162-5B46-3E4D-88C4-7A6106B8BEE4}" destId="{55E75B51-42F2-B147-9F3F-D5816B66819E}" srcOrd="5" destOrd="0" presId="urn:microsoft.com/office/officeart/2005/8/layout/default#3"/>
    <dgm:cxn modelId="{E4BC77AA-9339-6D48-B1E6-354B49397ABC}" type="presParOf" srcId="{4E440162-5B46-3E4D-88C4-7A6106B8BEE4}" destId="{20514470-1319-CE43-ABFF-BE557BBE4A3F}" srcOrd="6" destOrd="0" presId="urn:microsoft.com/office/officeart/2005/8/layout/default#3"/>
    <dgm:cxn modelId="{181C3A59-E8AF-5B4E-83EB-1C97AC935614}" type="presParOf" srcId="{4E440162-5B46-3E4D-88C4-7A6106B8BEE4}" destId="{444404E5-5AC6-9940-BDC1-AE96FB176EA3}" srcOrd="7" destOrd="0" presId="urn:microsoft.com/office/officeart/2005/8/layout/default#3"/>
    <dgm:cxn modelId="{D64F5CAF-0277-434D-87F5-C56F74F81E53}" type="presParOf" srcId="{4E440162-5B46-3E4D-88C4-7A6106B8BEE4}" destId="{D7110041-A58E-6F4D-ABB7-018EBBAAEF1A}" srcOrd="8" destOrd="0" presId="urn:microsoft.com/office/officeart/2005/8/layout/default#3"/>
  </dgm:cxnLst>
  <dgm:bg/>
  <dgm:whole/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7D8D8486-3EB8-1844-A83F-1B65E5AAEF92}" type="doc">
      <dgm:prSet loTypeId="urn:microsoft.com/office/officeart/2005/8/layout/hierarchy1" loCatId="hierarchy" qsTypeId="urn:microsoft.com/office/officeart/2005/8/quickstyle/simple4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AFE521DF-9232-4B45-85EF-6C0D498D3962}">
      <dgm:prSet/>
      <dgm:spPr/>
      <dgm:t>
        <a:bodyPr/>
        <a:lstStyle/>
        <a:p>
          <a:pPr rtl="0"/>
          <a:r>
            <a:rPr lang="en-US" dirty="0" smtClean="0"/>
            <a:t>Two issues arise when allowing files to be shared among a number of users:</a:t>
          </a:r>
          <a:endParaRPr lang="en-US" dirty="0"/>
        </a:p>
      </dgm:t>
    </dgm:pt>
    <dgm:pt modelId="{75AD38B5-2872-5F48-8C24-9B41334C34F0}" type="parTrans" cxnId="{1B189275-1B5E-194F-989F-45E0CE472E6D}">
      <dgm:prSet/>
      <dgm:spPr/>
      <dgm:t>
        <a:bodyPr/>
        <a:lstStyle/>
        <a:p>
          <a:endParaRPr lang="en-US"/>
        </a:p>
      </dgm:t>
    </dgm:pt>
    <dgm:pt modelId="{33D61C5C-AA12-B04E-B9C9-60D9AB9DD9ED}" type="sibTrans" cxnId="{1B189275-1B5E-194F-989F-45E0CE472E6D}">
      <dgm:prSet/>
      <dgm:spPr/>
      <dgm:t>
        <a:bodyPr/>
        <a:lstStyle/>
        <a:p>
          <a:endParaRPr lang="en-US"/>
        </a:p>
      </dgm:t>
    </dgm:pt>
    <dgm:pt modelId="{E724B505-F8CD-1A48-87BE-82E57734541A}">
      <dgm:prSet custT="1"/>
      <dgm:spPr/>
      <dgm:t>
        <a:bodyPr/>
        <a:lstStyle/>
        <a:p>
          <a:pPr rtl="0"/>
          <a:r>
            <a:rPr lang="en-US" sz="2300" dirty="0" smtClean="0"/>
            <a:t>Access rights</a:t>
          </a:r>
          <a:endParaRPr lang="en-US" sz="2300" dirty="0"/>
        </a:p>
      </dgm:t>
    </dgm:pt>
    <dgm:pt modelId="{344E96D3-3E12-1046-AFEC-842F41B5087E}" type="parTrans" cxnId="{B5CC7F78-4F2B-AF43-B303-6A04E5D7926A}">
      <dgm:prSet/>
      <dgm:spPr>
        <a:ln>
          <a:solidFill>
            <a:schemeClr val="accent6"/>
          </a:solidFill>
        </a:ln>
      </dgm:spPr>
      <dgm:t>
        <a:bodyPr/>
        <a:lstStyle/>
        <a:p>
          <a:endParaRPr lang="en-US" dirty="0"/>
        </a:p>
      </dgm:t>
    </dgm:pt>
    <dgm:pt modelId="{376556D9-A63B-8F43-B16D-D60DA0836F6E}" type="sibTrans" cxnId="{B5CC7F78-4F2B-AF43-B303-6A04E5D7926A}">
      <dgm:prSet/>
      <dgm:spPr/>
      <dgm:t>
        <a:bodyPr/>
        <a:lstStyle/>
        <a:p>
          <a:endParaRPr lang="en-US"/>
        </a:p>
      </dgm:t>
    </dgm:pt>
    <dgm:pt modelId="{2AD08979-F257-8A4E-84F3-B4FDB1DFB463}">
      <dgm:prSet custT="1"/>
      <dgm:spPr/>
      <dgm:t>
        <a:bodyPr/>
        <a:lstStyle/>
        <a:p>
          <a:pPr rtl="0"/>
          <a:r>
            <a:rPr lang="en-US" sz="2300" dirty="0" smtClean="0"/>
            <a:t>Management of simultaneous access</a:t>
          </a:r>
          <a:endParaRPr lang="en-US" sz="2300" dirty="0"/>
        </a:p>
      </dgm:t>
    </dgm:pt>
    <dgm:pt modelId="{75D36A71-8D95-FE4B-A642-A20023B9F5EC}" type="parTrans" cxnId="{BB15BBF7-C443-D744-B598-3602FA4BA2E5}">
      <dgm:prSet/>
      <dgm:spPr>
        <a:ln>
          <a:solidFill>
            <a:schemeClr val="accent6"/>
          </a:solidFill>
        </a:ln>
      </dgm:spPr>
      <dgm:t>
        <a:bodyPr/>
        <a:lstStyle/>
        <a:p>
          <a:endParaRPr lang="en-US" dirty="0"/>
        </a:p>
      </dgm:t>
    </dgm:pt>
    <dgm:pt modelId="{7EC9A167-1205-4345-8C60-BA1E50289E05}" type="sibTrans" cxnId="{BB15BBF7-C443-D744-B598-3602FA4BA2E5}">
      <dgm:prSet/>
      <dgm:spPr/>
      <dgm:t>
        <a:bodyPr/>
        <a:lstStyle/>
        <a:p>
          <a:endParaRPr lang="en-US"/>
        </a:p>
      </dgm:t>
    </dgm:pt>
    <dgm:pt modelId="{846759D4-9623-EF47-B28E-9171390077D3}" type="pres">
      <dgm:prSet presAssocID="{7D8D8486-3EB8-1844-A83F-1B65E5AAEF92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en-US"/>
        </a:p>
      </dgm:t>
    </dgm:pt>
    <dgm:pt modelId="{0756C1BB-180F-5940-9716-EF9EFBD79957}" type="pres">
      <dgm:prSet presAssocID="{AFE521DF-9232-4B45-85EF-6C0D498D3962}" presName="hierRoot1" presStyleCnt="0"/>
      <dgm:spPr/>
    </dgm:pt>
    <dgm:pt modelId="{A76908B4-85DA-6848-9671-A54A9A25F185}" type="pres">
      <dgm:prSet presAssocID="{AFE521DF-9232-4B45-85EF-6C0D498D3962}" presName="composite" presStyleCnt="0"/>
      <dgm:spPr/>
    </dgm:pt>
    <dgm:pt modelId="{F423F480-3513-CD40-A6E5-5355CE84696A}" type="pres">
      <dgm:prSet presAssocID="{AFE521DF-9232-4B45-85EF-6C0D498D3962}" presName="background" presStyleLbl="node0" presStyleIdx="0" presStyleCnt="1"/>
      <dgm:spPr/>
    </dgm:pt>
    <dgm:pt modelId="{4CC33283-D7AE-9046-9A4B-3DC738CAB55F}" type="pres">
      <dgm:prSet presAssocID="{AFE521DF-9232-4B45-85EF-6C0D498D3962}" presName="text" presStyleLbl="fgAcc0" presStyleIdx="0" presStyleCnt="1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E5089297-4596-8A45-B833-A0DD823E4ADA}" type="pres">
      <dgm:prSet presAssocID="{AFE521DF-9232-4B45-85EF-6C0D498D3962}" presName="hierChild2" presStyleCnt="0"/>
      <dgm:spPr/>
    </dgm:pt>
    <dgm:pt modelId="{2E67F3DC-7AAD-334B-992A-3EEB2B8B89E6}" type="pres">
      <dgm:prSet presAssocID="{344E96D3-3E12-1046-AFEC-842F41B5087E}" presName="Name10" presStyleLbl="parChTrans1D2" presStyleIdx="0" presStyleCnt="2"/>
      <dgm:spPr/>
      <dgm:t>
        <a:bodyPr/>
        <a:lstStyle/>
        <a:p>
          <a:endParaRPr lang="en-US"/>
        </a:p>
      </dgm:t>
    </dgm:pt>
    <dgm:pt modelId="{F92F4DDF-369B-5144-9EF2-F89976500B5A}" type="pres">
      <dgm:prSet presAssocID="{E724B505-F8CD-1A48-87BE-82E57734541A}" presName="hierRoot2" presStyleCnt="0"/>
      <dgm:spPr/>
    </dgm:pt>
    <dgm:pt modelId="{3502B233-A33E-4B44-82BB-3B76E30ABFDA}" type="pres">
      <dgm:prSet presAssocID="{E724B505-F8CD-1A48-87BE-82E57734541A}" presName="composite2" presStyleCnt="0"/>
      <dgm:spPr/>
    </dgm:pt>
    <dgm:pt modelId="{35BDA6AF-0199-D049-BE7F-3FB9F5D50133}" type="pres">
      <dgm:prSet presAssocID="{E724B505-F8CD-1A48-87BE-82E57734541A}" presName="background2" presStyleLbl="node2" presStyleIdx="0" presStyleCnt="2"/>
      <dgm:spPr/>
    </dgm:pt>
    <dgm:pt modelId="{6578B974-B14E-1E4A-82BB-2DCCB80CC6AF}" type="pres">
      <dgm:prSet presAssocID="{E724B505-F8CD-1A48-87BE-82E57734541A}" presName="text2" presStyleLbl="fgAcc2" presStyleIdx="0" presStyleCnt="2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624C1B6B-EEEB-A644-9050-53DECAEA0EB1}" type="pres">
      <dgm:prSet presAssocID="{E724B505-F8CD-1A48-87BE-82E57734541A}" presName="hierChild3" presStyleCnt="0"/>
      <dgm:spPr/>
    </dgm:pt>
    <dgm:pt modelId="{36197221-EA41-8A48-8D00-8B8043E785AE}" type="pres">
      <dgm:prSet presAssocID="{75D36A71-8D95-FE4B-A642-A20023B9F5EC}" presName="Name10" presStyleLbl="parChTrans1D2" presStyleIdx="1" presStyleCnt="2"/>
      <dgm:spPr/>
      <dgm:t>
        <a:bodyPr/>
        <a:lstStyle/>
        <a:p>
          <a:endParaRPr lang="en-US"/>
        </a:p>
      </dgm:t>
    </dgm:pt>
    <dgm:pt modelId="{8BF316F4-011F-5649-A305-B4F45E837943}" type="pres">
      <dgm:prSet presAssocID="{2AD08979-F257-8A4E-84F3-B4FDB1DFB463}" presName="hierRoot2" presStyleCnt="0"/>
      <dgm:spPr/>
    </dgm:pt>
    <dgm:pt modelId="{1DFF6BBF-B5B9-3446-B57A-4FD21C11B0E8}" type="pres">
      <dgm:prSet presAssocID="{2AD08979-F257-8A4E-84F3-B4FDB1DFB463}" presName="composite2" presStyleCnt="0"/>
      <dgm:spPr/>
    </dgm:pt>
    <dgm:pt modelId="{0B38DFC1-EE9B-1B4C-863F-D6EA17CD5D12}" type="pres">
      <dgm:prSet presAssocID="{2AD08979-F257-8A4E-84F3-B4FDB1DFB463}" presName="background2" presStyleLbl="node2" presStyleIdx="1" presStyleCnt="2"/>
      <dgm:spPr/>
    </dgm:pt>
    <dgm:pt modelId="{5E4CC9B4-9AEF-9744-9B8C-06254393E26C}" type="pres">
      <dgm:prSet presAssocID="{2AD08979-F257-8A4E-84F3-B4FDB1DFB463}" presName="text2" presStyleLbl="fgAcc2" presStyleIdx="1" presStyleCnt="2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55C5BB7B-2C40-2C47-87EC-E56490DE1ACD}" type="pres">
      <dgm:prSet presAssocID="{2AD08979-F257-8A4E-84F3-B4FDB1DFB463}" presName="hierChild3" presStyleCnt="0"/>
      <dgm:spPr/>
    </dgm:pt>
  </dgm:ptLst>
  <dgm:cxnLst>
    <dgm:cxn modelId="{CA7EDBCF-BCF7-F44F-B69F-00BD94F18D44}" type="presOf" srcId="{E724B505-F8CD-1A48-87BE-82E57734541A}" destId="{6578B974-B14E-1E4A-82BB-2DCCB80CC6AF}" srcOrd="0" destOrd="0" presId="urn:microsoft.com/office/officeart/2005/8/layout/hierarchy1"/>
    <dgm:cxn modelId="{2B9F8897-6AE9-1249-9C92-7B2BC6743025}" type="presOf" srcId="{7D8D8486-3EB8-1844-A83F-1B65E5AAEF92}" destId="{846759D4-9623-EF47-B28E-9171390077D3}" srcOrd="0" destOrd="0" presId="urn:microsoft.com/office/officeart/2005/8/layout/hierarchy1"/>
    <dgm:cxn modelId="{B5CC7F78-4F2B-AF43-B303-6A04E5D7926A}" srcId="{AFE521DF-9232-4B45-85EF-6C0D498D3962}" destId="{E724B505-F8CD-1A48-87BE-82E57734541A}" srcOrd="0" destOrd="0" parTransId="{344E96D3-3E12-1046-AFEC-842F41B5087E}" sibTransId="{376556D9-A63B-8F43-B16D-D60DA0836F6E}"/>
    <dgm:cxn modelId="{151D7B75-370C-FF48-AA50-F7000A70F1BD}" type="presOf" srcId="{75D36A71-8D95-FE4B-A642-A20023B9F5EC}" destId="{36197221-EA41-8A48-8D00-8B8043E785AE}" srcOrd="0" destOrd="0" presId="urn:microsoft.com/office/officeart/2005/8/layout/hierarchy1"/>
    <dgm:cxn modelId="{222FBB21-8E8C-9A46-A3DA-F5745C1A6BFC}" type="presOf" srcId="{AFE521DF-9232-4B45-85EF-6C0D498D3962}" destId="{4CC33283-D7AE-9046-9A4B-3DC738CAB55F}" srcOrd="0" destOrd="0" presId="urn:microsoft.com/office/officeart/2005/8/layout/hierarchy1"/>
    <dgm:cxn modelId="{1B189275-1B5E-194F-989F-45E0CE472E6D}" srcId="{7D8D8486-3EB8-1844-A83F-1B65E5AAEF92}" destId="{AFE521DF-9232-4B45-85EF-6C0D498D3962}" srcOrd="0" destOrd="0" parTransId="{75AD38B5-2872-5F48-8C24-9B41334C34F0}" sibTransId="{33D61C5C-AA12-B04E-B9C9-60D9AB9DD9ED}"/>
    <dgm:cxn modelId="{AFC171CE-8295-EA4C-ABB4-9A5E74C8806D}" type="presOf" srcId="{2AD08979-F257-8A4E-84F3-B4FDB1DFB463}" destId="{5E4CC9B4-9AEF-9744-9B8C-06254393E26C}" srcOrd="0" destOrd="0" presId="urn:microsoft.com/office/officeart/2005/8/layout/hierarchy1"/>
    <dgm:cxn modelId="{23EE6DEF-2CE6-0E4A-BD96-FAD6FA5EF021}" type="presOf" srcId="{344E96D3-3E12-1046-AFEC-842F41B5087E}" destId="{2E67F3DC-7AAD-334B-992A-3EEB2B8B89E6}" srcOrd="0" destOrd="0" presId="urn:microsoft.com/office/officeart/2005/8/layout/hierarchy1"/>
    <dgm:cxn modelId="{BB15BBF7-C443-D744-B598-3602FA4BA2E5}" srcId="{AFE521DF-9232-4B45-85EF-6C0D498D3962}" destId="{2AD08979-F257-8A4E-84F3-B4FDB1DFB463}" srcOrd="1" destOrd="0" parTransId="{75D36A71-8D95-FE4B-A642-A20023B9F5EC}" sibTransId="{7EC9A167-1205-4345-8C60-BA1E50289E05}"/>
    <dgm:cxn modelId="{75004A6E-FDB4-E445-B6C4-F595C1136A95}" type="presParOf" srcId="{846759D4-9623-EF47-B28E-9171390077D3}" destId="{0756C1BB-180F-5940-9716-EF9EFBD79957}" srcOrd="0" destOrd="0" presId="urn:microsoft.com/office/officeart/2005/8/layout/hierarchy1"/>
    <dgm:cxn modelId="{4B9F53BE-4AB9-EC40-B58D-B89469991B57}" type="presParOf" srcId="{0756C1BB-180F-5940-9716-EF9EFBD79957}" destId="{A76908B4-85DA-6848-9671-A54A9A25F185}" srcOrd="0" destOrd="0" presId="urn:microsoft.com/office/officeart/2005/8/layout/hierarchy1"/>
    <dgm:cxn modelId="{5AB11A6B-B32F-F644-A25D-B595A763A873}" type="presParOf" srcId="{A76908B4-85DA-6848-9671-A54A9A25F185}" destId="{F423F480-3513-CD40-A6E5-5355CE84696A}" srcOrd="0" destOrd="0" presId="urn:microsoft.com/office/officeart/2005/8/layout/hierarchy1"/>
    <dgm:cxn modelId="{A42B3945-49B0-904D-B192-263760A455F8}" type="presParOf" srcId="{A76908B4-85DA-6848-9671-A54A9A25F185}" destId="{4CC33283-D7AE-9046-9A4B-3DC738CAB55F}" srcOrd="1" destOrd="0" presId="urn:microsoft.com/office/officeart/2005/8/layout/hierarchy1"/>
    <dgm:cxn modelId="{F402D231-A48B-0F44-8172-128B8ABA3E12}" type="presParOf" srcId="{0756C1BB-180F-5940-9716-EF9EFBD79957}" destId="{E5089297-4596-8A45-B833-A0DD823E4ADA}" srcOrd="1" destOrd="0" presId="urn:microsoft.com/office/officeart/2005/8/layout/hierarchy1"/>
    <dgm:cxn modelId="{4A5728DA-3F84-6A4F-8E39-9697D947FF15}" type="presParOf" srcId="{E5089297-4596-8A45-B833-A0DD823E4ADA}" destId="{2E67F3DC-7AAD-334B-992A-3EEB2B8B89E6}" srcOrd="0" destOrd="0" presId="urn:microsoft.com/office/officeart/2005/8/layout/hierarchy1"/>
    <dgm:cxn modelId="{292B303F-C55F-5347-BC21-B03EB40211A5}" type="presParOf" srcId="{E5089297-4596-8A45-B833-A0DD823E4ADA}" destId="{F92F4DDF-369B-5144-9EF2-F89976500B5A}" srcOrd="1" destOrd="0" presId="urn:microsoft.com/office/officeart/2005/8/layout/hierarchy1"/>
    <dgm:cxn modelId="{51958DD6-8111-9D42-8456-17B46775141D}" type="presParOf" srcId="{F92F4DDF-369B-5144-9EF2-F89976500B5A}" destId="{3502B233-A33E-4B44-82BB-3B76E30ABFDA}" srcOrd="0" destOrd="0" presId="urn:microsoft.com/office/officeart/2005/8/layout/hierarchy1"/>
    <dgm:cxn modelId="{AEB5069C-F1FB-4F4D-8C2F-EC3EC6828274}" type="presParOf" srcId="{3502B233-A33E-4B44-82BB-3B76E30ABFDA}" destId="{35BDA6AF-0199-D049-BE7F-3FB9F5D50133}" srcOrd="0" destOrd="0" presId="urn:microsoft.com/office/officeart/2005/8/layout/hierarchy1"/>
    <dgm:cxn modelId="{0DE4EAEC-C700-804E-97AD-47C111080544}" type="presParOf" srcId="{3502B233-A33E-4B44-82BB-3B76E30ABFDA}" destId="{6578B974-B14E-1E4A-82BB-2DCCB80CC6AF}" srcOrd="1" destOrd="0" presId="urn:microsoft.com/office/officeart/2005/8/layout/hierarchy1"/>
    <dgm:cxn modelId="{526D56A9-1563-FC43-810C-77E45039101C}" type="presParOf" srcId="{F92F4DDF-369B-5144-9EF2-F89976500B5A}" destId="{624C1B6B-EEEB-A644-9050-53DECAEA0EB1}" srcOrd="1" destOrd="0" presId="urn:microsoft.com/office/officeart/2005/8/layout/hierarchy1"/>
    <dgm:cxn modelId="{76C9A2B1-0AF7-6542-BA7A-BC0AB75FC8C1}" type="presParOf" srcId="{E5089297-4596-8A45-B833-A0DD823E4ADA}" destId="{36197221-EA41-8A48-8D00-8B8043E785AE}" srcOrd="2" destOrd="0" presId="urn:microsoft.com/office/officeart/2005/8/layout/hierarchy1"/>
    <dgm:cxn modelId="{BD838C6B-1723-A540-926F-AC8BC7961B6F}" type="presParOf" srcId="{E5089297-4596-8A45-B833-A0DD823E4ADA}" destId="{8BF316F4-011F-5649-A305-B4F45E837943}" srcOrd="3" destOrd="0" presId="urn:microsoft.com/office/officeart/2005/8/layout/hierarchy1"/>
    <dgm:cxn modelId="{A0A8ECF4-8797-264E-A00B-A5FBFADC6742}" type="presParOf" srcId="{8BF316F4-011F-5649-A305-B4F45E837943}" destId="{1DFF6BBF-B5B9-3446-B57A-4FD21C11B0E8}" srcOrd="0" destOrd="0" presId="urn:microsoft.com/office/officeart/2005/8/layout/hierarchy1"/>
    <dgm:cxn modelId="{24F90BD7-E32E-D44D-9106-63ED0B2C1FB1}" type="presParOf" srcId="{1DFF6BBF-B5B9-3446-B57A-4FD21C11B0E8}" destId="{0B38DFC1-EE9B-1B4C-863F-D6EA17CD5D12}" srcOrd="0" destOrd="0" presId="urn:microsoft.com/office/officeart/2005/8/layout/hierarchy1"/>
    <dgm:cxn modelId="{FD6A19F5-FFF8-ED44-B743-829059862754}" type="presParOf" srcId="{1DFF6BBF-B5B9-3446-B57A-4FD21C11B0E8}" destId="{5E4CC9B4-9AEF-9744-9B8C-06254393E26C}" srcOrd="1" destOrd="0" presId="urn:microsoft.com/office/officeart/2005/8/layout/hierarchy1"/>
    <dgm:cxn modelId="{321FDDFB-FACB-9E4E-8CFF-9D165079990F}" type="presParOf" srcId="{8BF316F4-011F-5649-A305-B4F45E837943}" destId="{55C5BB7B-2C40-2C47-87EC-E56490DE1ACD}" srcOrd="1" destOrd="0" presId="urn:microsoft.com/office/officeart/2005/8/layout/hierarchy1"/>
  </dgm:cxnLst>
  <dgm:bg/>
  <dgm:whole/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4193919C-1D9B-6E49-BF5E-0A3355A91797}" type="doc">
      <dgm:prSet loTypeId="urn:microsoft.com/office/officeart/2005/8/layout/lProcess2" loCatId="list" qsTypeId="urn:microsoft.com/office/officeart/2005/8/quickstyle/simple4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CF21BD14-417D-8D4F-BC62-5BF48B879651}">
      <dgm:prSet/>
      <dgm:spPr>
        <a:solidFill>
          <a:schemeClr val="accent2"/>
        </a:solidFill>
      </dgm:spPr>
      <dgm:t>
        <a:bodyPr/>
        <a:lstStyle/>
        <a:p>
          <a:pPr rtl="0"/>
          <a:r>
            <a:rPr lang="en-US" dirty="0" smtClean="0"/>
            <a:t>Owner</a:t>
          </a:r>
          <a:endParaRPr lang="en-US" dirty="0"/>
        </a:p>
      </dgm:t>
    </dgm:pt>
    <dgm:pt modelId="{A46BB1F8-9B53-CA48-97DB-B30D32D226ED}" type="parTrans" cxnId="{2CF1D543-FBC7-FC4D-A9F0-8400C68C2D7D}">
      <dgm:prSet/>
      <dgm:spPr/>
      <dgm:t>
        <a:bodyPr/>
        <a:lstStyle/>
        <a:p>
          <a:endParaRPr lang="en-US"/>
        </a:p>
      </dgm:t>
    </dgm:pt>
    <dgm:pt modelId="{50A9F612-138F-BF49-9EDD-E6ECB680AFC4}" type="sibTrans" cxnId="{2CF1D543-FBC7-FC4D-A9F0-8400C68C2D7D}">
      <dgm:prSet/>
      <dgm:spPr/>
      <dgm:t>
        <a:bodyPr/>
        <a:lstStyle/>
        <a:p>
          <a:endParaRPr lang="en-US"/>
        </a:p>
      </dgm:t>
    </dgm:pt>
    <dgm:pt modelId="{A603242B-43B6-4E4C-91C9-7205218C91B0}">
      <dgm:prSet/>
      <dgm:spPr/>
      <dgm:t>
        <a:bodyPr/>
        <a:lstStyle/>
        <a:p>
          <a:pPr rtl="0"/>
          <a:r>
            <a:rPr lang="en-US" dirty="0" smtClean="0"/>
            <a:t>Usually the initial creator of the file</a:t>
          </a:r>
          <a:endParaRPr lang="en-US" dirty="0"/>
        </a:p>
      </dgm:t>
    </dgm:pt>
    <dgm:pt modelId="{5AB44090-3AFF-9846-931C-F964E218ADA5}" type="parTrans" cxnId="{69E23E84-91CF-174F-8A9D-39BC4227D630}">
      <dgm:prSet/>
      <dgm:spPr/>
      <dgm:t>
        <a:bodyPr/>
        <a:lstStyle/>
        <a:p>
          <a:endParaRPr lang="en-US"/>
        </a:p>
      </dgm:t>
    </dgm:pt>
    <dgm:pt modelId="{006DA7F2-3C91-0440-BD35-24E3EBB31C20}" type="sibTrans" cxnId="{69E23E84-91CF-174F-8A9D-39BC4227D630}">
      <dgm:prSet/>
      <dgm:spPr/>
      <dgm:t>
        <a:bodyPr/>
        <a:lstStyle/>
        <a:p>
          <a:endParaRPr lang="en-US"/>
        </a:p>
      </dgm:t>
    </dgm:pt>
    <dgm:pt modelId="{B0473776-61E3-7340-8EEC-394158E4A7DB}">
      <dgm:prSet/>
      <dgm:spPr/>
      <dgm:t>
        <a:bodyPr/>
        <a:lstStyle/>
        <a:p>
          <a:pPr rtl="0"/>
          <a:r>
            <a:rPr lang="en-US" dirty="0" smtClean="0"/>
            <a:t>Has full rights</a:t>
          </a:r>
          <a:endParaRPr lang="en-US" dirty="0"/>
        </a:p>
      </dgm:t>
    </dgm:pt>
    <dgm:pt modelId="{164E48EE-39C8-CB4C-AFB2-3E51A4FA9FE7}" type="parTrans" cxnId="{FB6AA683-E30D-F64C-8B03-7F62FCEFC95F}">
      <dgm:prSet/>
      <dgm:spPr/>
      <dgm:t>
        <a:bodyPr/>
        <a:lstStyle/>
        <a:p>
          <a:endParaRPr lang="en-US"/>
        </a:p>
      </dgm:t>
    </dgm:pt>
    <dgm:pt modelId="{57353DB4-BE49-1143-9F85-168723B68B64}" type="sibTrans" cxnId="{FB6AA683-E30D-F64C-8B03-7F62FCEFC95F}">
      <dgm:prSet/>
      <dgm:spPr/>
      <dgm:t>
        <a:bodyPr/>
        <a:lstStyle/>
        <a:p>
          <a:endParaRPr lang="en-US"/>
        </a:p>
      </dgm:t>
    </dgm:pt>
    <dgm:pt modelId="{33A1D786-0135-1840-A144-60F79287C4C3}">
      <dgm:prSet/>
      <dgm:spPr/>
      <dgm:t>
        <a:bodyPr/>
        <a:lstStyle/>
        <a:p>
          <a:pPr rtl="0"/>
          <a:r>
            <a:rPr lang="en-US" dirty="0" smtClean="0"/>
            <a:t>May grant rights to others</a:t>
          </a:r>
          <a:endParaRPr lang="en-US" dirty="0"/>
        </a:p>
      </dgm:t>
    </dgm:pt>
    <dgm:pt modelId="{61EA1BC1-D78C-F648-AFDD-AB82E3AA0AF1}" type="parTrans" cxnId="{24D4D4B1-3C89-7449-A02C-2B0D15107585}">
      <dgm:prSet/>
      <dgm:spPr/>
      <dgm:t>
        <a:bodyPr/>
        <a:lstStyle/>
        <a:p>
          <a:endParaRPr lang="en-US"/>
        </a:p>
      </dgm:t>
    </dgm:pt>
    <dgm:pt modelId="{19D05B34-A950-484A-ADC7-A7F4D51F2440}" type="sibTrans" cxnId="{24D4D4B1-3C89-7449-A02C-2B0D15107585}">
      <dgm:prSet/>
      <dgm:spPr/>
      <dgm:t>
        <a:bodyPr/>
        <a:lstStyle/>
        <a:p>
          <a:endParaRPr lang="en-US"/>
        </a:p>
      </dgm:t>
    </dgm:pt>
    <dgm:pt modelId="{E6C0D814-757F-8345-A227-BB7EEB0F50D7}">
      <dgm:prSet/>
      <dgm:spPr>
        <a:solidFill>
          <a:schemeClr val="accent2"/>
        </a:solidFill>
      </dgm:spPr>
      <dgm:t>
        <a:bodyPr/>
        <a:lstStyle/>
        <a:p>
          <a:pPr rtl="0"/>
          <a:r>
            <a:rPr lang="en-US" dirty="0" smtClean="0"/>
            <a:t>Specific Users</a:t>
          </a:r>
          <a:endParaRPr lang="en-US" dirty="0"/>
        </a:p>
      </dgm:t>
    </dgm:pt>
    <dgm:pt modelId="{7645BBE5-8985-3240-80FA-D4624622DCB1}" type="parTrans" cxnId="{C44D0D29-C98E-B140-80D6-6F3058F7B826}">
      <dgm:prSet/>
      <dgm:spPr/>
      <dgm:t>
        <a:bodyPr/>
        <a:lstStyle/>
        <a:p>
          <a:endParaRPr lang="en-US"/>
        </a:p>
      </dgm:t>
    </dgm:pt>
    <dgm:pt modelId="{C650CC52-18D0-FD4E-9FC6-1AE790A8A491}" type="sibTrans" cxnId="{C44D0D29-C98E-B140-80D6-6F3058F7B826}">
      <dgm:prSet/>
      <dgm:spPr/>
      <dgm:t>
        <a:bodyPr/>
        <a:lstStyle/>
        <a:p>
          <a:endParaRPr lang="en-US"/>
        </a:p>
      </dgm:t>
    </dgm:pt>
    <dgm:pt modelId="{6E5F1D12-3B1A-CC47-A263-EB1EBF1BF4D4}">
      <dgm:prSet/>
      <dgm:spPr/>
      <dgm:t>
        <a:bodyPr/>
        <a:lstStyle/>
        <a:p>
          <a:pPr rtl="0"/>
          <a:r>
            <a:rPr lang="en-US" dirty="0" smtClean="0"/>
            <a:t>Individual users who are designated by user ID</a:t>
          </a:r>
          <a:endParaRPr lang="en-US" dirty="0"/>
        </a:p>
      </dgm:t>
    </dgm:pt>
    <dgm:pt modelId="{56EAF750-C9A1-C742-9010-429D44EB2D59}" type="parTrans" cxnId="{3ABF8B90-99DA-0340-87E8-E627324BFD62}">
      <dgm:prSet/>
      <dgm:spPr/>
      <dgm:t>
        <a:bodyPr/>
        <a:lstStyle/>
        <a:p>
          <a:endParaRPr lang="en-US"/>
        </a:p>
      </dgm:t>
    </dgm:pt>
    <dgm:pt modelId="{A9DBCFFF-F957-4C4F-9AB2-EE4A10512DC2}" type="sibTrans" cxnId="{3ABF8B90-99DA-0340-87E8-E627324BFD62}">
      <dgm:prSet/>
      <dgm:spPr/>
      <dgm:t>
        <a:bodyPr/>
        <a:lstStyle/>
        <a:p>
          <a:endParaRPr lang="en-US"/>
        </a:p>
      </dgm:t>
    </dgm:pt>
    <dgm:pt modelId="{3671FA88-3286-DC49-ABF1-C8162697F34C}">
      <dgm:prSet/>
      <dgm:spPr>
        <a:solidFill>
          <a:schemeClr val="accent2"/>
        </a:solidFill>
      </dgm:spPr>
      <dgm:t>
        <a:bodyPr/>
        <a:lstStyle/>
        <a:p>
          <a:pPr rtl="0"/>
          <a:r>
            <a:rPr lang="en-US" dirty="0" smtClean="0"/>
            <a:t>User Groups</a:t>
          </a:r>
          <a:endParaRPr lang="en-US" dirty="0"/>
        </a:p>
      </dgm:t>
    </dgm:pt>
    <dgm:pt modelId="{BB2A68C9-D312-9D4B-BB8F-DB5584C40407}" type="parTrans" cxnId="{8D8CD3DF-F5D4-A642-963D-59E139EC62C4}">
      <dgm:prSet/>
      <dgm:spPr/>
      <dgm:t>
        <a:bodyPr/>
        <a:lstStyle/>
        <a:p>
          <a:endParaRPr lang="en-US"/>
        </a:p>
      </dgm:t>
    </dgm:pt>
    <dgm:pt modelId="{AF29CE4C-83CF-DE40-BA1D-640A1C593411}" type="sibTrans" cxnId="{8D8CD3DF-F5D4-A642-963D-59E139EC62C4}">
      <dgm:prSet/>
      <dgm:spPr/>
      <dgm:t>
        <a:bodyPr/>
        <a:lstStyle/>
        <a:p>
          <a:endParaRPr lang="en-US"/>
        </a:p>
      </dgm:t>
    </dgm:pt>
    <dgm:pt modelId="{DD19B491-5E34-2046-847C-2F5B4DA1D2B7}">
      <dgm:prSet/>
      <dgm:spPr/>
      <dgm:t>
        <a:bodyPr/>
        <a:lstStyle/>
        <a:p>
          <a:pPr rtl="0"/>
          <a:r>
            <a:rPr lang="en-US" dirty="0" smtClean="0"/>
            <a:t>A set of users who are not individually defined</a:t>
          </a:r>
          <a:endParaRPr lang="en-US" dirty="0"/>
        </a:p>
      </dgm:t>
    </dgm:pt>
    <dgm:pt modelId="{6A9464C0-48BD-3D4E-BD78-B68870DBF488}" type="parTrans" cxnId="{4ED96A00-E998-6A44-830B-F7D0ED3DBD77}">
      <dgm:prSet/>
      <dgm:spPr/>
      <dgm:t>
        <a:bodyPr/>
        <a:lstStyle/>
        <a:p>
          <a:endParaRPr lang="en-US"/>
        </a:p>
      </dgm:t>
    </dgm:pt>
    <dgm:pt modelId="{E68E0B85-8FF0-8845-B254-DEFA27867CF2}" type="sibTrans" cxnId="{4ED96A00-E998-6A44-830B-F7D0ED3DBD77}">
      <dgm:prSet/>
      <dgm:spPr/>
      <dgm:t>
        <a:bodyPr/>
        <a:lstStyle/>
        <a:p>
          <a:endParaRPr lang="en-US"/>
        </a:p>
      </dgm:t>
    </dgm:pt>
    <dgm:pt modelId="{6B1B1558-07C3-2B49-BA29-9B7E88E37A95}">
      <dgm:prSet/>
      <dgm:spPr>
        <a:solidFill>
          <a:schemeClr val="accent2"/>
        </a:solidFill>
      </dgm:spPr>
      <dgm:t>
        <a:bodyPr/>
        <a:lstStyle/>
        <a:p>
          <a:pPr rtl="0"/>
          <a:r>
            <a:rPr lang="en-US" dirty="0" smtClean="0"/>
            <a:t>All</a:t>
          </a:r>
          <a:endParaRPr lang="en-US" dirty="0"/>
        </a:p>
      </dgm:t>
    </dgm:pt>
    <dgm:pt modelId="{D8A8C0D0-99AF-884F-BBC3-966983A68A71}" type="parTrans" cxnId="{8FDE51AE-BEF3-6348-9BFF-B3E54A07A98C}">
      <dgm:prSet/>
      <dgm:spPr/>
      <dgm:t>
        <a:bodyPr/>
        <a:lstStyle/>
        <a:p>
          <a:endParaRPr lang="en-US"/>
        </a:p>
      </dgm:t>
    </dgm:pt>
    <dgm:pt modelId="{03D0A936-D56E-7046-9167-2464C693678A}" type="sibTrans" cxnId="{8FDE51AE-BEF3-6348-9BFF-B3E54A07A98C}">
      <dgm:prSet/>
      <dgm:spPr/>
      <dgm:t>
        <a:bodyPr/>
        <a:lstStyle/>
        <a:p>
          <a:endParaRPr lang="en-US"/>
        </a:p>
      </dgm:t>
    </dgm:pt>
    <dgm:pt modelId="{9AE6645A-6ECA-4843-ABE1-605EBDA1E900}">
      <dgm:prSet/>
      <dgm:spPr>
        <a:solidFill>
          <a:schemeClr val="accent1"/>
        </a:solidFill>
      </dgm:spPr>
      <dgm:t>
        <a:bodyPr/>
        <a:lstStyle/>
        <a:p>
          <a:pPr rtl="0"/>
          <a:r>
            <a:rPr lang="en-US" dirty="0" smtClean="0"/>
            <a:t>All users who have access to this system</a:t>
          </a:r>
          <a:endParaRPr lang="en-US" dirty="0"/>
        </a:p>
      </dgm:t>
    </dgm:pt>
    <dgm:pt modelId="{76B3E83C-D6B0-E645-AB24-2BB2EDDCD627}" type="parTrans" cxnId="{D9DB21E9-A437-4242-B5AF-01608A606408}">
      <dgm:prSet/>
      <dgm:spPr/>
      <dgm:t>
        <a:bodyPr/>
        <a:lstStyle/>
        <a:p>
          <a:endParaRPr lang="en-US"/>
        </a:p>
      </dgm:t>
    </dgm:pt>
    <dgm:pt modelId="{6BE289D3-CE5D-8F41-87C2-1A7838F2B8AF}" type="sibTrans" cxnId="{D9DB21E9-A437-4242-B5AF-01608A606408}">
      <dgm:prSet/>
      <dgm:spPr/>
      <dgm:t>
        <a:bodyPr/>
        <a:lstStyle/>
        <a:p>
          <a:endParaRPr lang="en-US"/>
        </a:p>
      </dgm:t>
    </dgm:pt>
    <dgm:pt modelId="{A321E58C-11AC-404A-AE93-405052BF935A}">
      <dgm:prSet/>
      <dgm:spPr>
        <a:solidFill>
          <a:schemeClr val="accent1"/>
        </a:solidFill>
      </dgm:spPr>
      <dgm:t>
        <a:bodyPr/>
        <a:lstStyle/>
        <a:p>
          <a:pPr rtl="0"/>
          <a:r>
            <a:rPr lang="en-US" dirty="0" smtClean="0"/>
            <a:t>These are public files</a:t>
          </a:r>
          <a:endParaRPr lang="en-US" dirty="0"/>
        </a:p>
      </dgm:t>
    </dgm:pt>
    <dgm:pt modelId="{B6C2C2C6-946F-064F-BA6C-4A39D9135414}" type="parTrans" cxnId="{1AEACDD0-0608-D546-ADF1-9F4714C7DBFF}">
      <dgm:prSet/>
      <dgm:spPr/>
      <dgm:t>
        <a:bodyPr/>
        <a:lstStyle/>
        <a:p>
          <a:endParaRPr lang="en-US"/>
        </a:p>
      </dgm:t>
    </dgm:pt>
    <dgm:pt modelId="{CEC52F11-F014-944F-BC2D-BE4083102E25}" type="sibTrans" cxnId="{1AEACDD0-0608-D546-ADF1-9F4714C7DBFF}">
      <dgm:prSet/>
      <dgm:spPr/>
      <dgm:t>
        <a:bodyPr/>
        <a:lstStyle/>
        <a:p>
          <a:endParaRPr lang="en-US"/>
        </a:p>
      </dgm:t>
    </dgm:pt>
    <dgm:pt modelId="{D79B48FD-E7EB-4641-89F2-D5D2AE13E41F}" type="pres">
      <dgm:prSet presAssocID="{4193919C-1D9B-6E49-BF5E-0A3355A91797}" presName="theList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CEDC65A7-957A-7546-86F5-39D89F9A595D}" type="pres">
      <dgm:prSet presAssocID="{CF21BD14-417D-8D4F-BC62-5BF48B879651}" presName="compNode" presStyleCnt="0"/>
      <dgm:spPr/>
    </dgm:pt>
    <dgm:pt modelId="{86441846-E8DF-1545-BFDA-F94AE887182A}" type="pres">
      <dgm:prSet presAssocID="{CF21BD14-417D-8D4F-BC62-5BF48B879651}" presName="aNode" presStyleLbl="bgShp" presStyleIdx="0" presStyleCnt="4"/>
      <dgm:spPr/>
      <dgm:t>
        <a:bodyPr/>
        <a:lstStyle/>
        <a:p>
          <a:endParaRPr lang="en-US"/>
        </a:p>
      </dgm:t>
    </dgm:pt>
    <dgm:pt modelId="{A0ACE1D8-DD05-654B-A17E-B0F2EAFB5184}" type="pres">
      <dgm:prSet presAssocID="{CF21BD14-417D-8D4F-BC62-5BF48B879651}" presName="textNode" presStyleLbl="bgShp" presStyleIdx="0" presStyleCnt="4"/>
      <dgm:spPr/>
      <dgm:t>
        <a:bodyPr/>
        <a:lstStyle/>
        <a:p>
          <a:endParaRPr lang="en-US"/>
        </a:p>
      </dgm:t>
    </dgm:pt>
    <dgm:pt modelId="{20DF83BE-7F07-F644-9E2C-A3867C191E02}" type="pres">
      <dgm:prSet presAssocID="{CF21BD14-417D-8D4F-BC62-5BF48B879651}" presName="compChildNode" presStyleCnt="0"/>
      <dgm:spPr/>
    </dgm:pt>
    <dgm:pt modelId="{53E0D880-1BED-DD41-9FBC-1B904F8375F6}" type="pres">
      <dgm:prSet presAssocID="{CF21BD14-417D-8D4F-BC62-5BF48B879651}" presName="theInnerList" presStyleCnt="0"/>
      <dgm:spPr/>
    </dgm:pt>
    <dgm:pt modelId="{648E4223-BB38-E146-B305-BDBCD4F06ACC}" type="pres">
      <dgm:prSet presAssocID="{A603242B-43B6-4E4C-91C9-7205218C91B0}" presName="childNode" presStyleLbl="node1" presStyleIdx="0" presStyleCnt="7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384A2BA-A8F6-574C-8267-4705DBD2D9DC}" type="pres">
      <dgm:prSet presAssocID="{A603242B-43B6-4E4C-91C9-7205218C91B0}" presName="aSpace2" presStyleCnt="0"/>
      <dgm:spPr/>
    </dgm:pt>
    <dgm:pt modelId="{D88DA2BC-3588-E841-8E55-38A091B56E6F}" type="pres">
      <dgm:prSet presAssocID="{B0473776-61E3-7340-8EEC-394158E4A7DB}" presName="childNode" presStyleLbl="node1" presStyleIdx="1" presStyleCnt="7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3565448-D8A0-0A43-B576-FA1349FB0506}" type="pres">
      <dgm:prSet presAssocID="{B0473776-61E3-7340-8EEC-394158E4A7DB}" presName="aSpace2" presStyleCnt="0"/>
      <dgm:spPr/>
    </dgm:pt>
    <dgm:pt modelId="{5AF89341-01B8-D545-B3C8-F5665B3D4A15}" type="pres">
      <dgm:prSet presAssocID="{33A1D786-0135-1840-A144-60F79287C4C3}" presName="childNode" presStyleLbl="node1" presStyleIdx="2" presStyleCnt="7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53CE6C7-7FC7-F548-9712-80EDBFB1D9CF}" type="pres">
      <dgm:prSet presAssocID="{CF21BD14-417D-8D4F-BC62-5BF48B879651}" presName="aSpace" presStyleCnt="0"/>
      <dgm:spPr/>
    </dgm:pt>
    <dgm:pt modelId="{E2A22841-001A-3B48-8895-5F00C3400D89}" type="pres">
      <dgm:prSet presAssocID="{E6C0D814-757F-8345-A227-BB7EEB0F50D7}" presName="compNode" presStyleCnt="0"/>
      <dgm:spPr/>
    </dgm:pt>
    <dgm:pt modelId="{DB0D742E-A0FB-8B49-BFF8-72B06A325F7F}" type="pres">
      <dgm:prSet presAssocID="{E6C0D814-757F-8345-A227-BB7EEB0F50D7}" presName="aNode" presStyleLbl="bgShp" presStyleIdx="1" presStyleCnt="4"/>
      <dgm:spPr/>
      <dgm:t>
        <a:bodyPr/>
        <a:lstStyle/>
        <a:p>
          <a:endParaRPr lang="en-US"/>
        </a:p>
      </dgm:t>
    </dgm:pt>
    <dgm:pt modelId="{67D78107-4121-D54D-866A-164B6BD6ADF1}" type="pres">
      <dgm:prSet presAssocID="{E6C0D814-757F-8345-A227-BB7EEB0F50D7}" presName="textNode" presStyleLbl="bgShp" presStyleIdx="1" presStyleCnt="4"/>
      <dgm:spPr/>
      <dgm:t>
        <a:bodyPr/>
        <a:lstStyle/>
        <a:p>
          <a:endParaRPr lang="en-US"/>
        </a:p>
      </dgm:t>
    </dgm:pt>
    <dgm:pt modelId="{62F39443-A0F5-1444-B862-2D6F7D3BED00}" type="pres">
      <dgm:prSet presAssocID="{E6C0D814-757F-8345-A227-BB7EEB0F50D7}" presName="compChildNode" presStyleCnt="0"/>
      <dgm:spPr/>
    </dgm:pt>
    <dgm:pt modelId="{00A923A0-0628-8C4C-9AF3-CE318B8C055D}" type="pres">
      <dgm:prSet presAssocID="{E6C0D814-757F-8345-A227-BB7EEB0F50D7}" presName="theInnerList" presStyleCnt="0"/>
      <dgm:spPr/>
    </dgm:pt>
    <dgm:pt modelId="{1B516091-6E8F-144A-B411-6233FF7A9677}" type="pres">
      <dgm:prSet presAssocID="{6E5F1D12-3B1A-CC47-A263-EB1EBF1BF4D4}" presName="childNode" presStyleLbl="node1" presStyleIdx="3" presStyleCnt="7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D02BF44-213F-6C4E-8517-D064C8B01046}" type="pres">
      <dgm:prSet presAssocID="{E6C0D814-757F-8345-A227-BB7EEB0F50D7}" presName="aSpace" presStyleCnt="0"/>
      <dgm:spPr/>
    </dgm:pt>
    <dgm:pt modelId="{FF561586-F88C-2F4E-9CCA-1204D78A2730}" type="pres">
      <dgm:prSet presAssocID="{3671FA88-3286-DC49-ABF1-C8162697F34C}" presName="compNode" presStyleCnt="0"/>
      <dgm:spPr/>
    </dgm:pt>
    <dgm:pt modelId="{C49F3C61-B89C-184E-A182-7592720ABFC2}" type="pres">
      <dgm:prSet presAssocID="{3671FA88-3286-DC49-ABF1-C8162697F34C}" presName="aNode" presStyleLbl="bgShp" presStyleIdx="2" presStyleCnt="4"/>
      <dgm:spPr/>
      <dgm:t>
        <a:bodyPr/>
        <a:lstStyle/>
        <a:p>
          <a:endParaRPr lang="en-US"/>
        </a:p>
      </dgm:t>
    </dgm:pt>
    <dgm:pt modelId="{8727633A-648E-424E-BF88-489119D0A048}" type="pres">
      <dgm:prSet presAssocID="{3671FA88-3286-DC49-ABF1-C8162697F34C}" presName="textNode" presStyleLbl="bgShp" presStyleIdx="2" presStyleCnt="4"/>
      <dgm:spPr/>
      <dgm:t>
        <a:bodyPr/>
        <a:lstStyle/>
        <a:p>
          <a:endParaRPr lang="en-US"/>
        </a:p>
      </dgm:t>
    </dgm:pt>
    <dgm:pt modelId="{5A3F0B1A-5791-0345-8B15-19261E18003E}" type="pres">
      <dgm:prSet presAssocID="{3671FA88-3286-DC49-ABF1-C8162697F34C}" presName="compChildNode" presStyleCnt="0"/>
      <dgm:spPr/>
    </dgm:pt>
    <dgm:pt modelId="{EC2A7590-4B18-A84E-B3FF-601EBD055C00}" type="pres">
      <dgm:prSet presAssocID="{3671FA88-3286-DC49-ABF1-C8162697F34C}" presName="theInnerList" presStyleCnt="0"/>
      <dgm:spPr/>
    </dgm:pt>
    <dgm:pt modelId="{08A9B48A-73E5-8948-ACF5-9B5CF99BB1B8}" type="pres">
      <dgm:prSet presAssocID="{DD19B491-5E34-2046-847C-2F5B4DA1D2B7}" presName="childNode" presStyleLbl="node1" presStyleIdx="4" presStyleCnt="7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4910C7D-4AEC-5144-B663-8C4F048402A3}" type="pres">
      <dgm:prSet presAssocID="{3671FA88-3286-DC49-ABF1-C8162697F34C}" presName="aSpace" presStyleCnt="0"/>
      <dgm:spPr/>
    </dgm:pt>
    <dgm:pt modelId="{373230EE-121C-3E47-8B14-018C0D6ECEEA}" type="pres">
      <dgm:prSet presAssocID="{6B1B1558-07C3-2B49-BA29-9B7E88E37A95}" presName="compNode" presStyleCnt="0"/>
      <dgm:spPr/>
    </dgm:pt>
    <dgm:pt modelId="{D6114748-BAAC-564D-A53A-B59506D8F26B}" type="pres">
      <dgm:prSet presAssocID="{6B1B1558-07C3-2B49-BA29-9B7E88E37A95}" presName="aNode" presStyleLbl="bgShp" presStyleIdx="3" presStyleCnt="4"/>
      <dgm:spPr/>
      <dgm:t>
        <a:bodyPr/>
        <a:lstStyle/>
        <a:p>
          <a:endParaRPr lang="en-US"/>
        </a:p>
      </dgm:t>
    </dgm:pt>
    <dgm:pt modelId="{812FD278-A24A-7648-92B4-9E9AB5663BDD}" type="pres">
      <dgm:prSet presAssocID="{6B1B1558-07C3-2B49-BA29-9B7E88E37A95}" presName="textNode" presStyleLbl="bgShp" presStyleIdx="3" presStyleCnt="4"/>
      <dgm:spPr/>
      <dgm:t>
        <a:bodyPr/>
        <a:lstStyle/>
        <a:p>
          <a:endParaRPr lang="en-US"/>
        </a:p>
      </dgm:t>
    </dgm:pt>
    <dgm:pt modelId="{2088BE21-389B-6C47-A1A4-2EF06A806040}" type="pres">
      <dgm:prSet presAssocID="{6B1B1558-07C3-2B49-BA29-9B7E88E37A95}" presName="compChildNode" presStyleCnt="0"/>
      <dgm:spPr/>
    </dgm:pt>
    <dgm:pt modelId="{B1EE7C24-A50C-7F49-B6D5-A7C4F8448A9F}" type="pres">
      <dgm:prSet presAssocID="{6B1B1558-07C3-2B49-BA29-9B7E88E37A95}" presName="theInnerList" presStyleCnt="0"/>
      <dgm:spPr/>
    </dgm:pt>
    <dgm:pt modelId="{39EE4791-275D-224E-AC13-080CD3A85AB3}" type="pres">
      <dgm:prSet presAssocID="{9AE6645A-6ECA-4843-ABE1-605EBDA1E900}" presName="childNode" presStyleLbl="node1" presStyleIdx="5" presStyleCnt="7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8306D2B-166E-094B-B463-DA216B38FD52}" type="pres">
      <dgm:prSet presAssocID="{9AE6645A-6ECA-4843-ABE1-605EBDA1E900}" presName="aSpace2" presStyleCnt="0"/>
      <dgm:spPr/>
    </dgm:pt>
    <dgm:pt modelId="{4748FB64-615F-1546-BE00-F89F2BE6DD56}" type="pres">
      <dgm:prSet presAssocID="{A321E58C-11AC-404A-AE93-405052BF935A}" presName="childNode" presStyleLbl="node1" presStyleIdx="6" presStyleCnt="7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4150E40E-BF3C-784C-A02D-081898268C8E}" type="presOf" srcId="{CF21BD14-417D-8D4F-BC62-5BF48B879651}" destId="{A0ACE1D8-DD05-654B-A17E-B0F2EAFB5184}" srcOrd="1" destOrd="0" presId="urn:microsoft.com/office/officeart/2005/8/layout/lProcess2"/>
    <dgm:cxn modelId="{E9F75E54-C87A-4342-A30C-97ECDB081593}" type="presOf" srcId="{4193919C-1D9B-6E49-BF5E-0A3355A91797}" destId="{D79B48FD-E7EB-4641-89F2-D5D2AE13E41F}" srcOrd="0" destOrd="0" presId="urn:microsoft.com/office/officeart/2005/8/layout/lProcess2"/>
    <dgm:cxn modelId="{7FCE6E8D-A5EE-4745-BDDD-1A9D84FE3322}" type="presOf" srcId="{6E5F1D12-3B1A-CC47-A263-EB1EBF1BF4D4}" destId="{1B516091-6E8F-144A-B411-6233FF7A9677}" srcOrd="0" destOrd="0" presId="urn:microsoft.com/office/officeart/2005/8/layout/lProcess2"/>
    <dgm:cxn modelId="{1671258A-4FE9-E64C-8A20-0CBEEF234A0B}" type="presOf" srcId="{6B1B1558-07C3-2B49-BA29-9B7E88E37A95}" destId="{812FD278-A24A-7648-92B4-9E9AB5663BDD}" srcOrd="1" destOrd="0" presId="urn:microsoft.com/office/officeart/2005/8/layout/lProcess2"/>
    <dgm:cxn modelId="{5BB08867-0B87-EB4E-95C3-6692253DD2D0}" type="presOf" srcId="{9AE6645A-6ECA-4843-ABE1-605EBDA1E900}" destId="{39EE4791-275D-224E-AC13-080CD3A85AB3}" srcOrd="0" destOrd="0" presId="urn:microsoft.com/office/officeart/2005/8/layout/lProcess2"/>
    <dgm:cxn modelId="{9A19B270-F707-5B4D-AFA6-ADCEAB26A7A0}" type="presOf" srcId="{3671FA88-3286-DC49-ABF1-C8162697F34C}" destId="{C49F3C61-B89C-184E-A182-7592720ABFC2}" srcOrd="0" destOrd="0" presId="urn:microsoft.com/office/officeart/2005/8/layout/lProcess2"/>
    <dgm:cxn modelId="{D9DB21E9-A437-4242-B5AF-01608A606408}" srcId="{6B1B1558-07C3-2B49-BA29-9B7E88E37A95}" destId="{9AE6645A-6ECA-4843-ABE1-605EBDA1E900}" srcOrd="0" destOrd="0" parTransId="{76B3E83C-D6B0-E645-AB24-2BB2EDDCD627}" sibTransId="{6BE289D3-CE5D-8F41-87C2-1A7838F2B8AF}"/>
    <dgm:cxn modelId="{05960BEC-9C0B-D74E-8AC4-337BB95E6844}" type="presOf" srcId="{6B1B1558-07C3-2B49-BA29-9B7E88E37A95}" destId="{D6114748-BAAC-564D-A53A-B59506D8F26B}" srcOrd="0" destOrd="0" presId="urn:microsoft.com/office/officeart/2005/8/layout/lProcess2"/>
    <dgm:cxn modelId="{675F997A-1BAB-C040-9C9A-BE52B27A01E3}" type="presOf" srcId="{CF21BD14-417D-8D4F-BC62-5BF48B879651}" destId="{86441846-E8DF-1545-BFDA-F94AE887182A}" srcOrd="0" destOrd="0" presId="urn:microsoft.com/office/officeart/2005/8/layout/lProcess2"/>
    <dgm:cxn modelId="{7CE34D6C-FB71-754F-84A4-4D3925416C3E}" type="presOf" srcId="{DD19B491-5E34-2046-847C-2F5B4DA1D2B7}" destId="{08A9B48A-73E5-8948-ACF5-9B5CF99BB1B8}" srcOrd="0" destOrd="0" presId="urn:microsoft.com/office/officeart/2005/8/layout/lProcess2"/>
    <dgm:cxn modelId="{4ED96A00-E998-6A44-830B-F7D0ED3DBD77}" srcId="{3671FA88-3286-DC49-ABF1-C8162697F34C}" destId="{DD19B491-5E34-2046-847C-2F5B4DA1D2B7}" srcOrd="0" destOrd="0" parTransId="{6A9464C0-48BD-3D4E-BD78-B68870DBF488}" sibTransId="{E68E0B85-8FF0-8845-B254-DEFA27867CF2}"/>
    <dgm:cxn modelId="{1794C711-358F-0542-9643-9E5D895EA6D2}" type="presOf" srcId="{E6C0D814-757F-8345-A227-BB7EEB0F50D7}" destId="{67D78107-4121-D54D-866A-164B6BD6ADF1}" srcOrd="1" destOrd="0" presId="urn:microsoft.com/office/officeart/2005/8/layout/lProcess2"/>
    <dgm:cxn modelId="{8D8CD3DF-F5D4-A642-963D-59E139EC62C4}" srcId="{4193919C-1D9B-6E49-BF5E-0A3355A91797}" destId="{3671FA88-3286-DC49-ABF1-C8162697F34C}" srcOrd="2" destOrd="0" parTransId="{BB2A68C9-D312-9D4B-BB8F-DB5584C40407}" sibTransId="{AF29CE4C-83CF-DE40-BA1D-640A1C593411}"/>
    <dgm:cxn modelId="{FB6AA683-E30D-F64C-8B03-7F62FCEFC95F}" srcId="{CF21BD14-417D-8D4F-BC62-5BF48B879651}" destId="{B0473776-61E3-7340-8EEC-394158E4A7DB}" srcOrd="1" destOrd="0" parTransId="{164E48EE-39C8-CB4C-AFB2-3E51A4FA9FE7}" sibTransId="{57353DB4-BE49-1143-9F85-168723B68B64}"/>
    <dgm:cxn modelId="{2CF1D543-FBC7-FC4D-A9F0-8400C68C2D7D}" srcId="{4193919C-1D9B-6E49-BF5E-0A3355A91797}" destId="{CF21BD14-417D-8D4F-BC62-5BF48B879651}" srcOrd="0" destOrd="0" parTransId="{A46BB1F8-9B53-CA48-97DB-B30D32D226ED}" sibTransId="{50A9F612-138F-BF49-9EDD-E6ECB680AFC4}"/>
    <dgm:cxn modelId="{24D4D4B1-3C89-7449-A02C-2B0D15107585}" srcId="{CF21BD14-417D-8D4F-BC62-5BF48B879651}" destId="{33A1D786-0135-1840-A144-60F79287C4C3}" srcOrd="2" destOrd="0" parTransId="{61EA1BC1-D78C-F648-AFDD-AB82E3AA0AF1}" sibTransId="{19D05B34-A950-484A-ADC7-A7F4D51F2440}"/>
    <dgm:cxn modelId="{1AEACDD0-0608-D546-ADF1-9F4714C7DBFF}" srcId="{6B1B1558-07C3-2B49-BA29-9B7E88E37A95}" destId="{A321E58C-11AC-404A-AE93-405052BF935A}" srcOrd="1" destOrd="0" parTransId="{B6C2C2C6-946F-064F-BA6C-4A39D9135414}" sibTransId="{CEC52F11-F014-944F-BC2D-BE4083102E25}"/>
    <dgm:cxn modelId="{0561D465-17DB-D14F-A895-A501ED0CB629}" type="presOf" srcId="{A603242B-43B6-4E4C-91C9-7205218C91B0}" destId="{648E4223-BB38-E146-B305-BDBCD4F06ACC}" srcOrd="0" destOrd="0" presId="urn:microsoft.com/office/officeart/2005/8/layout/lProcess2"/>
    <dgm:cxn modelId="{A3B80D82-2586-994F-95C5-C8987BA561B8}" type="presOf" srcId="{A321E58C-11AC-404A-AE93-405052BF935A}" destId="{4748FB64-615F-1546-BE00-F89F2BE6DD56}" srcOrd="0" destOrd="0" presId="urn:microsoft.com/office/officeart/2005/8/layout/lProcess2"/>
    <dgm:cxn modelId="{69E23E84-91CF-174F-8A9D-39BC4227D630}" srcId="{CF21BD14-417D-8D4F-BC62-5BF48B879651}" destId="{A603242B-43B6-4E4C-91C9-7205218C91B0}" srcOrd="0" destOrd="0" parTransId="{5AB44090-3AFF-9846-931C-F964E218ADA5}" sibTransId="{006DA7F2-3C91-0440-BD35-24E3EBB31C20}"/>
    <dgm:cxn modelId="{A7630C03-64A0-3841-8FAE-A2C14CEF447B}" type="presOf" srcId="{B0473776-61E3-7340-8EEC-394158E4A7DB}" destId="{D88DA2BC-3588-E841-8E55-38A091B56E6F}" srcOrd="0" destOrd="0" presId="urn:microsoft.com/office/officeart/2005/8/layout/lProcess2"/>
    <dgm:cxn modelId="{5A0E0263-F914-1047-9C35-4B3895A5A7D7}" type="presOf" srcId="{33A1D786-0135-1840-A144-60F79287C4C3}" destId="{5AF89341-01B8-D545-B3C8-F5665B3D4A15}" srcOrd="0" destOrd="0" presId="urn:microsoft.com/office/officeart/2005/8/layout/lProcess2"/>
    <dgm:cxn modelId="{C44D0D29-C98E-B140-80D6-6F3058F7B826}" srcId="{4193919C-1D9B-6E49-BF5E-0A3355A91797}" destId="{E6C0D814-757F-8345-A227-BB7EEB0F50D7}" srcOrd="1" destOrd="0" parTransId="{7645BBE5-8985-3240-80FA-D4624622DCB1}" sibTransId="{C650CC52-18D0-FD4E-9FC6-1AE790A8A491}"/>
    <dgm:cxn modelId="{3ABF8B90-99DA-0340-87E8-E627324BFD62}" srcId="{E6C0D814-757F-8345-A227-BB7EEB0F50D7}" destId="{6E5F1D12-3B1A-CC47-A263-EB1EBF1BF4D4}" srcOrd="0" destOrd="0" parTransId="{56EAF750-C9A1-C742-9010-429D44EB2D59}" sibTransId="{A9DBCFFF-F957-4C4F-9AB2-EE4A10512DC2}"/>
    <dgm:cxn modelId="{8FDE51AE-BEF3-6348-9BFF-B3E54A07A98C}" srcId="{4193919C-1D9B-6E49-BF5E-0A3355A91797}" destId="{6B1B1558-07C3-2B49-BA29-9B7E88E37A95}" srcOrd="3" destOrd="0" parTransId="{D8A8C0D0-99AF-884F-BBC3-966983A68A71}" sibTransId="{03D0A936-D56E-7046-9167-2464C693678A}"/>
    <dgm:cxn modelId="{C4467A74-CBA9-2E41-AB9D-3E0942EBA564}" type="presOf" srcId="{E6C0D814-757F-8345-A227-BB7EEB0F50D7}" destId="{DB0D742E-A0FB-8B49-BFF8-72B06A325F7F}" srcOrd="0" destOrd="0" presId="urn:microsoft.com/office/officeart/2005/8/layout/lProcess2"/>
    <dgm:cxn modelId="{EBD4DE72-A615-0849-94B1-802D30850FBE}" type="presOf" srcId="{3671FA88-3286-DC49-ABF1-C8162697F34C}" destId="{8727633A-648E-424E-BF88-489119D0A048}" srcOrd="1" destOrd="0" presId="urn:microsoft.com/office/officeart/2005/8/layout/lProcess2"/>
    <dgm:cxn modelId="{B77D30E2-04E7-1D42-A94A-6A3B6AA0806F}" type="presParOf" srcId="{D79B48FD-E7EB-4641-89F2-D5D2AE13E41F}" destId="{CEDC65A7-957A-7546-86F5-39D89F9A595D}" srcOrd="0" destOrd="0" presId="urn:microsoft.com/office/officeart/2005/8/layout/lProcess2"/>
    <dgm:cxn modelId="{98C05D66-1E42-7041-8BDF-FC63694442DB}" type="presParOf" srcId="{CEDC65A7-957A-7546-86F5-39D89F9A595D}" destId="{86441846-E8DF-1545-BFDA-F94AE887182A}" srcOrd="0" destOrd="0" presId="urn:microsoft.com/office/officeart/2005/8/layout/lProcess2"/>
    <dgm:cxn modelId="{4A3C5499-1CD6-9D4C-B75B-57563394CD4E}" type="presParOf" srcId="{CEDC65A7-957A-7546-86F5-39D89F9A595D}" destId="{A0ACE1D8-DD05-654B-A17E-B0F2EAFB5184}" srcOrd="1" destOrd="0" presId="urn:microsoft.com/office/officeart/2005/8/layout/lProcess2"/>
    <dgm:cxn modelId="{A9AC5F52-8C74-A945-B604-5921440DD218}" type="presParOf" srcId="{CEDC65A7-957A-7546-86F5-39D89F9A595D}" destId="{20DF83BE-7F07-F644-9E2C-A3867C191E02}" srcOrd="2" destOrd="0" presId="urn:microsoft.com/office/officeart/2005/8/layout/lProcess2"/>
    <dgm:cxn modelId="{3265B2BC-93D3-8A4A-B79C-29B61EFC64E4}" type="presParOf" srcId="{20DF83BE-7F07-F644-9E2C-A3867C191E02}" destId="{53E0D880-1BED-DD41-9FBC-1B904F8375F6}" srcOrd="0" destOrd="0" presId="urn:microsoft.com/office/officeart/2005/8/layout/lProcess2"/>
    <dgm:cxn modelId="{10B5EA5C-AC1B-4349-B23F-08F37C4001B7}" type="presParOf" srcId="{53E0D880-1BED-DD41-9FBC-1B904F8375F6}" destId="{648E4223-BB38-E146-B305-BDBCD4F06ACC}" srcOrd="0" destOrd="0" presId="urn:microsoft.com/office/officeart/2005/8/layout/lProcess2"/>
    <dgm:cxn modelId="{A330A285-7AD4-C341-821D-DE174C1FBB49}" type="presParOf" srcId="{53E0D880-1BED-DD41-9FBC-1B904F8375F6}" destId="{0384A2BA-A8F6-574C-8267-4705DBD2D9DC}" srcOrd="1" destOrd="0" presId="urn:microsoft.com/office/officeart/2005/8/layout/lProcess2"/>
    <dgm:cxn modelId="{721974CC-3FE4-7748-92A6-929356539499}" type="presParOf" srcId="{53E0D880-1BED-DD41-9FBC-1B904F8375F6}" destId="{D88DA2BC-3588-E841-8E55-38A091B56E6F}" srcOrd="2" destOrd="0" presId="urn:microsoft.com/office/officeart/2005/8/layout/lProcess2"/>
    <dgm:cxn modelId="{EC2F2A70-EFB4-D141-8C19-13DBAAB022BB}" type="presParOf" srcId="{53E0D880-1BED-DD41-9FBC-1B904F8375F6}" destId="{C3565448-D8A0-0A43-B576-FA1349FB0506}" srcOrd="3" destOrd="0" presId="urn:microsoft.com/office/officeart/2005/8/layout/lProcess2"/>
    <dgm:cxn modelId="{5BF6DD2A-D55F-1A48-9504-142D7669201C}" type="presParOf" srcId="{53E0D880-1BED-DD41-9FBC-1B904F8375F6}" destId="{5AF89341-01B8-D545-B3C8-F5665B3D4A15}" srcOrd="4" destOrd="0" presId="urn:microsoft.com/office/officeart/2005/8/layout/lProcess2"/>
    <dgm:cxn modelId="{9E7BFC97-3906-A445-8466-3D6516E460BF}" type="presParOf" srcId="{D79B48FD-E7EB-4641-89F2-D5D2AE13E41F}" destId="{253CE6C7-7FC7-F548-9712-80EDBFB1D9CF}" srcOrd="1" destOrd="0" presId="urn:microsoft.com/office/officeart/2005/8/layout/lProcess2"/>
    <dgm:cxn modelId="{3747C861-0273-B240-9EA4-6F40913A784C}" type="presParOf" srcId="{D79B48FD-E7EB-4641-89F2-D5D2AE13E41F}" destId="{E2A22841-001A-3B48-8895-5F00C3400D89}" srcOrd="2" destOrd="0" presId="urn:microsoft.com/office/officeart/2005/8/layout/lProcess2"/>
    <dgm:cxn modelId="{EAACE4AA-1997-4E43-846E-42DC546259DE}" type="presParOf" srcId="{E2A22841-001A-3B48-8895-5F00C3400D89}" destId="{DB0D742E-A0FB-8B49-BFF8-72B06A325F7F}" srcOrd="0" destOrd="0" presId="urn:microsoft.com/office/officeart/2005/8/layout/lProcess2"/>
    <dgm:cxn modelId="{E1031281-B350-0E40-A1B7-C57B0C121D2F}" type="presParOf" srcId="{E2A22841-001A-3B48-8895-5F00C3400D89}" destId="{67D78107-4121-D54D-866A-164B6BD6ADF1}" srcOrd="1" destOrd="0" presId="urn:microsoft.com/office/officeart/2005/8/layout/lProcess2"/>
    <dgm:cxn modelId="{F2A8B136-0FA4-4A47-A950-A5CD1107AFD2}" type="presParOf" srcId="{E2A22841-001A-3B48-8895-5F00C3400D89}" destId="{62F39443-A0F5-1444-B862-2D6F7D3BED00}" srcOrd="2" destOrd="0" presId="urn:microsoft.com/office/officeart/2005/8/layout/lProcess2"/>
    <dgm:cxn modelId="{7FE396BD-729D-734F-847D-24DB6BE9B7FA}" type="presParOf" srcId="{62F39443-A0F5-1444-B862-2D6F7D3BED00}" destId="{00A923A0-0628-8C4C-9AF3-CE318B8C055D}" srcOrd="0" destOrd="0" presId="urn:microsoft.com/office/officeart/2005/8/layout/lProcess2"/>
    <dgm:cxn modelId="{3E3BB308-CC80-1840-87C2-CE2B8AB34FBC}" type="presParOf" srcId="{00A923A0-0628-8C4C-9AF3-CE318B8C055D}" destId="{1B516091-6E8F-144A-B411-6233FF7A9677}" srcOrd="0" destOrd="0" presId="urn:microsoft.com/office/officeart/2005/8/layout/lProcess2"/>
    <dgm:cxn modelId="{5CC775DF-3182-4849-8A02-3DC87F4F9254}" type="presParOf" srcId="{D79B48FD-E7EB-4641-89F2-D5D2AE13E41F}" destId="{BD02BF44-213F-6C4E-8517-D064C8B01046}" srcOrd="3" destOrd="0" presId="urn:microsoft.com/office/officeart/2005/8/layout/lProcess2"/>
    <dgm:cxn modelId="{C06691AC-EE11-DA41-AD51-E86C41AAB8CD}" type="presParOf" srcId="{D79B48FD-E7EB-4641-89F2-D5D2AE13E41F}" destId="{FF561586-F88C-2F4E-9CCA-1204D78A2730}" srcOrd="4" destOrd="0" presId="urn:microsoft.com/office/officeart/2005/8/layout/lProcess2"/>
    <dgm:cxn modelId="{AC6E568C-7401-A34C-8A82-99EB82D7521D}" type="presParOf" srcId="{FF561586-F88C-2F4E-9CCA-1204D78A2730}" destId="{C49F3C61-B89C-184E-A182-7592720ABFC2}" srcOrd="0" destOrd="0" presId="urn:microsoft.com/office/officeart/2005/8/layout/lProcess2"/>
    <dgm:cxn modelId="{67B030C6-C8C4-5D4A-86F6-6B3026238E84}" type="presParOf" srcId="{FF561586-F88C-2F4E-9CCA-1204D78A2730}" destId="{8727633A-648E-424E-BF88-489119D0A048}" srcOrd="1" destOrd="0" presId="urn:microsoft.com/office/officeart/2005/8/layout/lProcess2"/>
    <dgm:cxn modelId="{9652775B-8B20-4844-9525-DF931B2D7437}" type="presParOf" srcId="{FF561586-F88C-2F4E-9CCA-1204D78A2730}" destId="{5A3F0B1A-5791-0345-8B15-19261E18003E}" srcOrd="2" destOrd="0" presId="urn:microsoft.com/office/officeart/2005/8/layout/lProcess2"/>
    <dgm:cxn modelId="{FD0BDF61-F310-784D-A34C-E77ADBEB7364}" type="presParOf" srcId="{5A3F0B1A-5791-0345-8B15-19261E18003E}" destId="{EC2A7590-4B18-A84E-B3FF-601EBD055C00}" srcOrd="0" destOrd="0" presId="urn:microsoft.com/office/officeart/2005/8/layout/lProcess2"/>
    <dgm:cxn modelId="{3877E3DB-4FCD-1249-B819-51E2864D7534}" type="presParOf" srcId="{EC2A7590-4B18-A84E-B3FF-601EBD055C00}" destId="{08A9B48A-73E5-8948-ACF5-9B5CF99BB1B8}" srcOrd="0" destOrd="0" presId="urn:microsoft.com/office/officeart/2005/8/layout/lProcess2"/>
    <dgm:cxn modelId="{72387CFA-2639-2F49-909F-3E88CC354357}" type="presParOf" srcId="{D79B48FD-E7EB-4641-89F2-D5D2AE13E41F}" destId="{64910C7D-4AEC-5144-B663-8C4F048402A3}" srcOrd="5" destOrd="0" presId="urn:microsoft.com/office/officeart/2005/8/layout/lProcess2"/>
    <dgm:cxn modelId="{0B7FAB71-DC6D-0048-AC8C-ADD90613B902}" type="presParOf" srcId="{D79B48FD-E7EB-4641-89F2-D5D2AE13E41F}" destId="{373230EE-121C-3E47-8B14-018C0D6ECEEA}" srcOrd="6" destOrd="0" presId="urn:microsoft.com/office/officeart/2005/8/layout/lProcess2"/>
    <dgm:cxn modelId="{9243C421-0CEC-D040-BBD6-AEC7FC580DFB}" type="presParOf" srcId="{373230EE-121C-3E47-8B14-018C0D6ECEEA}" destId="{D6114748-BAAC-564D-A53A-B59506D8F26B}" srcOrd="0" destOrd="0" presId="urn:microsoft.com/office/officeart/2005/8/layout/lProcess2"/>
    <dgm:cxn modelId="{25D65D54-412C-A841-B0FA-BBECEE62844D}" type="presParOf" srcId="{373230EE-121C-3E47-8B14-018C0D6ECEEA}" destId="{812FD278-A24A-7648-92B4-9E9AB5663BDD}" srcOrd="1" destOrd="0" presId="urn:microsoft.com/office/officeart/2005/8/layout/lProcess2"/>
    <dgm:cxn modelId="{8B7C5183-AB4D-4B44-847F-694EA02FEB03}" type="presParOf" srcId="{373230EE-121C-3E47-8B14-018C0D6ECEEA}" destId="{2088BE21-389B-6C47-A1A4-2EF06A806040}" srcOrd="2" destOrd="0" presId="urn:microsoft.com/office/officeart/2005/8/layout/lProcess2"/>
    <dgm:cxn modelId="{DDF92C6C-7ADB-374E-AB6C-C36F632E239C}" type="presParOf" srcId="{2088BE21-389B-6C47-A1A4-2EF06A806040}" destId="{B1EE7C24-A50C-7F49-B6D5-A7C4F8448A9F}" srcOrd="0" destOrd="0" presId="urn:microsoft.com/office/officeart/2005/8/layout/lProcess2"/>
    <dgm:cxn modelId="{F43A93AC-D927-F74D-B190-FFC76725341C}" type="presParOf" srcId="{B1EE7C24-A50C-7F49-B6D5-A7C4F8448A9F}" destId="{39EE4791-275D-224E-AC13-080CD3A85AB3}" srcOrd="0" destOrd="0" presId="urn:microsoft.com/office/officeart/2005/8/layout/lProcess2"/>
    <dgm:cxn modelId="{147CAD2D-14B9-0D40-ADBF-B0116AAD8EBE}" type="presParOf" srcId="{B1EE7C24-A50C-7F49-B6D5-A7C4F8448A9F}" destId="{C8306D2B-166E-094B-B463-DA216B38FD52}" srcOrd="1" destOrd="0" presId="urn:microsoft.com/office/officeart/2005/8/layout/lProcess2"/>
    <dgm:cxn modelId="{FCBA6BC2-CC26-004B-9A82-1857947732D0}" type="presParOf" srcId="{B1EE7C24-A50C-7F49-B6D5-A7C4F8448A9F}" destId="{4748FB64-615F-1546-BE00-F89F2BE6DD56}" srcOrd="2" destOrd="0" presId="urn:microsoft.com/office/officeart/2005/8/layout/lProcess2"/>
  </dgm:cxnLst>
  <dgm:bg>
    <a:noFill/>
    <a:effectLst>
      <a:glow rad="101600">
        <a:schemeClr val="accent6">
          <a:alpha val="75000"/>
        </a:schemeClr>
      </a:glow>
    </a:effectLst>
  </dgm:bg>
  <dgm:whole/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ata11.xml><?xml version="1.0" encoding="utf-8"?>
<dgm:dataModel xmlns:dgm="http://schemas.openxmlformats.org/drawingml/2006/diagram" xmlns:a="http://schemas.openxmlformats.org/drawingml/2006/main">
  <dgm:ptLst>
    <dgm:pt modelId="{7ADB6B4E-87A0-1F4A-9FE1-03DAB009CEFA}" type="doc">
      <dgm:prSet loTypeId="urn:microsoft.com/office/officeart/2005/8/layout/hList6" loCatId="list" qsTypeId="urn:microsoft.com/office/officeart/2005/8/quickstyle/simple4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E8444C22-DC3A-BB47-8AC6-7073DFF6DF96}">
      <dgm:prSet phldrT="[Text]"/>
      <dgm:spPr/>
      <dgm:t>
        <a:bodyPr/>
        <a:lstStyle/>
        <a:p>
          <a:r>
            <a:rPr lang="en-NZ" b="1" dirty="0" smtClean="0"/>
            <a:t>Variable, large contiguous portions</a:t>
          </a:r>
          <a:endParaRPr lang="en-US" dirty="0"/>
        </a:p>
      </dgm:t>
    </dgm:pt>
    <dgm:pt modelId="{B1E03900-F011-E842-B11A-3BACB239F4D3}" type="parTrans" cxnId="{90A904A4-F6EF-9F42-A3B3-B09E51969F24}">
      <dgm:prSet/>
      <dgm:spPr/>
      <dgm:t>
        <a:bodyPr/>
        <a:lstStyle/>
        <a:p>
          <a:endParaRPr lang="en-US"/>
        </a:p>
      </dgm:t>
    </dgm:pt>
    <dgm:pt modelId="{9D69205C-6FC4-0E47-B313-55630E8F3873}" type="sibTrans" cxnId="{90A904A4-F6EF-9F42-A3B3-B09E51969F24}">
      <dgm:prSet/>
      <dgm:spPr/>
      <dgm:t>
        <a:bodyPr/>
        <a:lstStyle/>
        <a:p>
          <a:endParaRPr lang="en-US"/>
        </a:p>
      </dgm:t>
    </dgm:pt>
    <dgm:pt modelId="{77D50893-4BDC-5940-BA36-22D6A012A572}">
      <dgm:prSet phldrT="[Text]"/>
      <dgm:spPr/>
      <dgm:t>
        <a:bodyPr/>
        <a:lstStyle/>
        <a:p>
          <a:r>
            <a:rPr lang="en-NZ" b="1" dirty="0" smtClean="0"/>
            <a:t>Blocks</a:t>
          </a:r>
          <a:endParaRPr lang="en-US" dirty="0"/>
        </a:p>
      </dgm:t>
    </dgm:pt>
    <dgm:pt modelId="{C1E6685C-04D9-6D46-9A42-66457993CB92}" type="parTrans" cxnId="{3EA10D41-24A4-D640-8B39-EB2CECDB2498}">
      <dgm:prSet/>
      <dgm:spPr/>
      <dgm:t>
        <a:bodyPr/>
        <a:lstStyle/>
        <a:p>
          <a:endParaRPr lang="en-US"/>
        </a:p>
      </dgm:t>
    </dgm:pt>
    <dgm:pt modelId="{B56BD13F-F538-9B4F-AA27-5DA4FF5E8DFD}" type="sibTrans" cxnId="{3EA10D41-24A4-D640-8B39-EB2CECDB2498}">
      <dgm:prSet/>
      <dgm:spPr/>
      <dgm:t>
        <a:bodyPr/>
        <a:lstStyle/>
        <a:p>
          <a:endParaRPr lang="en-US"/>
        </a:p>
      </dgm:t>
    </dgm:pt>
    <dgm:pt modelId="{B4EE80D6-4826-7F4D-8C15-E39B32EAB0E7}">
      <dgm:prSet/>
      <dgm:spPr/>
      <dgm:t>
        <a:bodyPr/>
        <a:lstStyle/>
        <a:p>
          <a:r>
            <a:rPr lang="en-NZ" dirty="0" smtClean="0"/>
            <a:t>Provides better performance</a:t>
          </a:r>
        </a:p>
      </dgm:t>
    </dgm:pt>
    <dgm:pt modelId="{B4AD403C-89F2-F54B-A2DF-271980224CF7}" type="parTrans" cxnId="{D9D87710-1DB0-4545-B057-5C6CDF3E9380}">
      <dgm:prSet/>
      <dgm:spPr/>
      <dgm:t>
        <a:bodyPr/>
        <a:lstStyle/>
        <a:p>
          <a:endParaRPr lang="en-US"/>
        </a:p>
      </dgm:t>
    </dgm:pt>
    <dgm:pt modelId="{5B1403DB-1DF0-7E46-B018-028AE2443530}" type="sibTrans" cxnId="{D9D87710-1DB0-4545-B057-5C6CDF3E9380}">
      <dgm:prSet/>
      <dgm:spPr/>
      <dgm:t>
        <a:bodyPr/>
        <a:lstStyle/>
        <a:p>
          <a:endParaRPr lang="en-US"/>
        </a:p>
      </dgm:t>
    </dgm:pt>
    <dgm:pt modelId="{CFD9DEF5-CEEF-4643-97FD-2975C737CC00}">
      <dgm:prSet/>
      <dgm:spPr/>
      <dgm:t>
        <a:bodyPr/>
        <a:lstStyle/>
        <a:p>
          <a:r>
            <a:rPr lang="en-NZ" dirty="0" smtClean="0"/>
            <a:t>The variable size avoids waste</a:t>
          </a:r>
        </a:p>
      </dgm:t>
    </dgm:pt>
    <dgm:pt modelId="{FA5B43E8-E49B-7242-9C89-D1C75568166D}" type="parTrans" cxnId="{EB4D36F5-9065-BF42-9755-371D4C91EA97}">
      <dgm:prSet/>
      <dgm:spPr/>
      <dgm:t>
        <a:bodyPr/>
        <a:lstStyle/>
        <a:p>
          <a:endParaRPr lang="en-US"/>
        </a:p>
      </dgm:t>
    </dgm:pt>
    <dgm:pt modelId="{A71C7110-8609-0140-A6C7-9F05ECBDCB44}" type="sibTrans" cxnId="{EB4D36F5-9065-BF42-9755-371D4C91EA97}">
      <dgm:prSet/>
      <dgm:spPr/>
      <dgm:t>
        <a:bodyPr/>
        <a:lstStyle/>
        <a:p>
          <a:endParaRPr lang="en-US"/>
        </a:p>
      </dgm:t>
    </dgm:pt>
    <dgm:pt modelId="{92F8CE5E-C488-F04F-B47A-B71BF67382B3}">
      <dgm:prSet/>
      <dgm:spPr/>
      <dgm:t>
        <a:bodyPr/>
        <a:lstStyle/>
        <a:p>
          <a:r>
            <a:rPr lang="en-NZ" dirty="0" smtClean="0"/>
            <a:t>The file allocation tables are small</a:t>
          </a:r>
          <a:endParaRPr lang="en-US" dirty="0"/>
        </a:p>
      </dgm:t>
    </dgm:pt>
    <dgm:pt modelId="{BA0F60B0-173A-5649-A83D-987626F406A9}" type="parTrans" cxnId="{0CBEA6D1-7DA3-F649-B648-94A2A239C06D}">
      <dgm:prSet/>
      <dgm:spPr/>
      <dgm:t>
        <a:bodyPr/>
        <a:lstStyle/>
        <a:p>
          <a:endParaRPr lang="en-US"/>
        </a:p>
      </dgm:t>
    </dgm:pt>
    <dgm:pt modelId="{D09D82ED-04C6-C544-957D-85E30A032A3B}" type="sibTrans" cxnId="{0CBEA6D1-7DA3-F649-B648-94A2A239C06D}">
      <dgm:prSet/>
      <dgm:spPr/>
      <dgm:t>
        <a:bodyPr/>
        <a:lstStyle/>
        <a:p>
          <a:endParaRPr lang="en-US"/>
        </a:p>
      </dgm:t>
    </dgm:pt>
    <dgm:pt modelId="{A500E2B8-557F-2244-B49B-68E3CC894C6D}">
      <dgm:prSet/>
      <dgm:spPr/>
      <dgm:t>
        <a:bodyPr/>
        <a:lstStyle/>
        <a:p>
          <a:r>
            <a:rPr lang="en-NZ" dirty="0" smtClean="0"/>
            <a:t>Small fixed portions provide greater flexibility</a:t>
          </a:r>
        </a:p>
      </dgm:t>
    </dgm:pt>
    <dgm:pt modelId="{38F2491F-2AFE-774C-A9FC-B635F0D99FFF}" type="parTrans" cxnId="{1ACAA1BF-337C-B549-9534-7B83580BD758}">
      <dgm:prSet/>
      <dgm:spPr/>
      <dgm:t>
        <a:bodyPr/>
        <a:lstStyle/>
        <a:p>
          <a:endParaRPr lang="en-US"/>
        </a:p>
      </dgm:t>
    </dgm:pt>
    <dgm:pt modelId="{4ED3173A-5A3F-6B48-8627-D8086FB11F3D}" type="sibTrans" cxnId="{1ACAA1BF-337C-B549-9534-7B83580BD758}">
      <dgm:prSet/>
      <dgm:spPr/>
      <dgm:t>
        <a:bodyPr/>
        <a:lstStyle/>
        <a:p>
          <a:endParaRPr lang="en-US"/>
        </a:p>
      </dgm:t>
    </dgm:pt>
    <dgm:pt modelId="{D5879452-9C62-304D-85DB-2037A040D605}">
      <dgm:prSet/>
      <dgm:spPr/>
      <dgm:t>
        <a:bodyPr/>
        <a:lstStyle/>
        <a:p>
          <a:r>
            <a:rPr lang="en-NZ" dirty="0" smtClean="0"/>
            <a:t>They may require large tables or complex structures for their allocation</a:t>
          </a:r>
        </a:p>
      </dgm:t>
    </dgm:pt>
    <dgm:pt modelId="{78DB8BEB-C139-BA41-A208-FE8CBF6DDD0B}" type="parTrans" cxnId="{3607A07D-3ABF-3E49-866F-87CE24CB835E}">
      <dgm:prSet/>
      <dgm:spPr/>
      <dgm:t>
        <a:bodyPr/>
        <a:lstStyle/>
        <a:p>
          <a:endParaRPr lang="en-US"/>
        </a:p>
      </dgm:t>
    </dgm:pt>
    <dgm:pt modelId="{4A0B2D23-B536-0C49-A90A-1BCDC991D213}" type="sibTrans" cxnId="{3607A07D-3ABF-3E49-866F-87CE24CB835E}">
      <dgm:prSet/>
      <dgm:spPr/>
      <dgm:t>
        <a:bodyPr/>
        <a:lstStyle/>
        <a:p>
          <a:endParaRPr lang="en-US"/>
        </a:p>
      </dgm:t>
    </dgm:pt>
    <dgm:pt modelId="{88AA7BA7-6649-464E-B184-006E7A456B84}">
      <dgm:prSet/>
      <dgm:spPr/>
      <dgm:t>
        <a:bodyPr/>
        <a:lstStyle/>
        <a:p>
          <a:r>
            <a:rPr lang="en-NZ" dirty="0" smtClean="0"/>
            <a:t>Contiguity has been abandoned as a primary goal</a:t>
          </a:r>
        </a:p>
      </dgm:t>
    </dgm:pt>
    <dgm:pt modelId="{0444EFBF-C88D-5848-9CA0-57F1BE0B2164}" type="parTrans" cxnId="{DC0F4F95-13C9-374C-A8C4-025E5B6F013C}">
      <dgm:prSet/>
      <dgm:spPr/>
      <dgm:t>
        <a:bodyPr/>
        <a:lstStyle/>
        <a:p>
          <a:endParaRPr lang="en-US"/>
        </a:p>
      </dgm:t>
    </dgm:pt>
    <dgm:pt modelId="{9ED16260-D234-B942-9C3D-10096B69765D}" type="sibTrans" cxnId="{DC0F4F95-13C9-374C-A8C4-025E5B6F013C}">
      <dgm:prSet/>
      <dgm:spPr/>
      <dgm:t>
        <a:bodyPr/>
        <a:lstStyle/>
        <a:p>
          <a:endParaRPr lang="en-US"/>
        </a:p>
      </dgm:t>
    </dgm:pt>
    <dgm:pt modelId="{5FA231A9-B528-9944-ABF2-B0B935B9719A}">
      <dgm:prSet/>
      <dgm:spPr/>
      <dgm:t>
        <a:bodyPr/>
        <a:lstStyle/>
        <a:p>
          <a:r>
            <a:rPr lang="en-NZ" dirty="0" smtClean="0"/>
            <a:t>Blocks are allocated as needed</a:t>
          </a:r>
        </a:p>
      </dgm:t>
    </dgm:pt>
    <dgm:pt modelId="{D293A2C2-15D8-DF44-9C89-BE6EA6C37287}" type="parTrans" cxnId="{04779CD5-6B53-0044-BD75-D0FADA19C204}">
      <dgm:prSet/>
      <dgm:spPr/>
      <dgm:t>
        <a:bodyPr/>
        <a:lstStyle/>
        <a:p>
          <a:endParaRPr lang="en-US"/>
        </a:p>
      </dgm:t>
    </dgm:pt>
    <dgm:pt modelId="{10273893-80CF-D74C-860E-6D4F2CF702D7}" type="sibTrans" cxnId="{04779CD5-6B53-0044-BD75-D0FADA19C204}">
      <dgm:prSet/>
      <dgm:spPr/>
      <dgm:t>
        <a:bodyPr/>
        <a:lstStyle/>
        <a:p>
          <a:endParaRPr lang="en-US"/>
        </a:p>
      </dgm:t>
    </dgm:pt>
    <dgm:pt modelId="{A99332C1-3BAA-2F4A-B87B-CD10A973EFBB}" type="pres">
      <dgm:prSet presAssocID="{7ADB6B4E-87A0-1F4A-9FE1-03DAB009CEFA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08E47047-050B-D942-8763-87C9F36BDF3D}" type="pres">
      <dgm:prSet presAssocID="{E8444C22-DC3A-BB47-8AC6-7073DFF6DF96}" presName="node" presStyleLbl="node1" presStyleIdx="0" presStyleCnt="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85B17F1-8706-0740-BA07-947D994F9E1D}" type="pres">
      <dgm:prSet presAssocID="{9D69205C-6FC4-0E47-B313-55630E8F3873}" presName="sibTrans" presStyleCnt="0"/>
      <dgm:spPr/>
    </dgm:pt>
    <dgm:pt modelId="{6CD21F77-3BAF-B64B-ABE5-02FA4C5025D3}" type="pres">
      <dgm:prSet presAssocID="{77D50893-4BDC-5940-BA36-22D6A012A572}" presName="node" presStyleLbl="node1" presStyleIdx="1" presStyleCnt="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9610DEF6-3063-BA43-89F4-DC41E2B40A45}" type="presOf" srcId="{CFD9DEF5-CEEF-4643-97FD-2975C737CC00}" destId="{08E47047-050B-D942-8763-87C9F36BDF3D}" srcOrd="0" destOrd="2" presId="urn:microsoft.com/office/officeart/2005/8/layout/hList6"/>
    <dgm:cxn modelId="{1E8B4DC1-B0F1-D348-8E29-A4B480D36EB6}" type="presOf" srcId="{92F8CE5E-C488-F04F-B47A-B71BF67382B3}" destId="{08E47047-050B-D942-8763-87C9F36BDF3D}" srcOrd="0" destOrd="3" presId="urn:microsoft.com/office/officeart/2005/8/layout/hList6"/>
    <dgm:cxn modelId="{3B17A604-2BC3-834D-9B05-4DBD97EB929A}" type="presOf" srcId="{88AA7BA7-6649-464E-B184-006E7A456B84}" destId="{6CD21F77-3BAF-B64B-ABE5-02FA4C5025D3}" srcOrd="0" destOrd="3" presId="urn:microsoft.com/office/officeart/2005/8/layout/hList6"/>
    <dgm:cxn modelId="{0CBEA6D1-7DA3-F649-B648-94A2A239C06D}" srcId="{E8444C22-DC3A-BB47-8AC6-7073DFF6DF96}" destId="{92F8CE5E-C488-F04F-B47A-B71BF67382B3}" srcOrd="2" destOrd="0" parTransId="{BA0F60B0-173A-5649-A83D-987626F406A9}" sibTransId="{D09D82ED-04C6-C544-957D-85E30A032A3B}"/>
    <dgm:cxn modelId="{3EA10D41-24A4-D640-8B39-EB2CECDB2498}" srcId="{7ADB6B4E-87A0-1F4A-9FE1-03DAB009CEFA}" destId="{77D50893-4BDC-5940-BA36-22D6A012A572}" srcOrd="1" destOrd="0" parTransId="{C1E6685C-04D9-6D46-9A42-66457993CB92}" sibTransId="{B56BD13F-F538-9B4F-AA27-5DA4FF5E8DFD}"/>
    <dgm:cxn modelId="{3607A07D-3ABF-3E49-866F-87CE24CB835E}" srcId="{77D50893-4BDC-5940-BA36-22D6A012A572}" destId="{D5879452-9C62-304D-85DB-2037A040D605}" srcOrd="1" destOrd="0" parTransId="{78DB8BEB-C139-BA41-A208-FE8CBF6DDD0B}" sibTransId="{4A0B2D23-B536-0C49-A90A-1BCDC991D213}"/>
    <dgm:cxn modelId="{D9D87710-1DB0-4545-B057-5C6CDF3E9380}" srcId="{E8444C22-DC3A-BB47-8AC6-7073DFF6DF96}" destId="{B4EE80D6-4826-7F4D-8C15-E39B32EAB0E7}" srcOrd="0" destOrd="0" parTransId="{B4AD403C-89F2-F54B-A2DF-271980224CF7}" sibTransId="{5B1403DB-1DF0-7E46-B018-028AE2443530}"/>
    <dgm:cxn modelId="{1AE2F5AE-E4FE-6F4D-A3C8-C008D192AC8E}" type="presOf" srcId="{E8444C22-DC3A-BB47-8AC6-7073DFF6DF96}" destId="{08E47047-050B-D942-8763-87C9F36BDF3D}" srcOrd="0" destOrd="0" presId="urn:microsoft.com/office/officeart/2005/8/layout/hList6"/>
    <dgm:cxn modelId="{9B2A5180-6295-6647-9EB5-7D9B60DACBB6}" type="presOf" srcId="{7ADB6B4E-87A0-1F4A-9FE1-03DAB009CEFA}" destId="{A99332C1-3BAA-2F4A-B87B-CD10A973EFBB}" srcOrd="0" destOrd="0" presId="urn:microsoft.com/office/officeart/2005/8/layout/hList6"/>
    <dgm:cxn modelId="{2052FE9B-ED4F-7E4C-BFC7-5829D84810EB}" type="presOf" srcId="{B4EE80D6-4826-7F4D-8C15-E39B32EAB0E7}" destId="{08E47047-050B-D942-8763-87C9F36BDF3D}" srcOrd="0" destOrd="1" presId="urn:microsoft.com/office/officeart/2005/8/layout/hList6"/>
    <dgm:cxn modelId="{EB4D36F5-9065-BF42-9755-371D4C91EA97}" srcId="{E8444C22-DC3A-BB47-8AC6-7073DFF6DF96}" destId="{CFD9DEF5-CEEF-4643-97FD-2975C737CC00}" srcOrd="1" destOrd="0" parTransId="{FA5B43E8-E49B-7242-9C89-D1C75568166D}" sibTransId="{A71C7110-8609-0140-A6C7-9F05ECBDCB44}"/>
    <dgm:cxn modelId="{E7DDCEBC-A7BE-BA43-80B4-279398B70FD9}" type="presOf" srcId="{5FA231A9-B528-9944-ABF2-B0B935B9719A}" destId="{6CD21F77-3BAF-B64B-ABE5-02FA4C5025D3}" srcOrd="0" destOrd="4" presId="urn:microsoft.com/office/officeart/2005/8/layout/hList6"/>
    <dgm:cxn modelId="{0F19229F-957D-5B4D-B6F6-5644E5988DD2}" type="presOf" srcId="{77D50893-4BDC-5940-BA36-22D6A012A572}" destId="{6CD21F77-3BAF-B64B-ABE5-02FA4C5025D3}" srcOrd="0" destOrd="0" presId="urn:microsoft.com/office/officeart/2005/8/layout/hList6"/>
    <dgm:cxn modelId="{90A904A4-F6EF-9F42-A3B3-B09E51969F24}" srcId="{7ADB6B4E-87A0-1F4A-9FE1-03DAB009CEFA}" destId="{E8444C22-DC3A-BB47-8AC6-7073DFF6DF96}" srcOrd="0" destOrd="0" parTransId="{B1E03900-F011-E842-B11A-3BACB239F4D3}" sibTransId="{9D69205C-6FC4-0E47-B313-55630E8F3873}"/>
    <dgm:cxn modelId="{1ACAA1BF-337C-B549-9534-7B83580BD758}" srcId="{77D50893-4BDC-5940-BA36-22D6A012A572}" destId="{A500E2B8-557F-2244-B49B-68E3CC894C6D}" srcOrd="0" destOrd="0" parTransId="{38F2491F-2AFE-774C-A9FC-B635F0D99FFF}" sibTransId="{4ED3173A-5A3F-6B48-8627-D8086FB11F3D}"/>
    <dgm:cxn modelId="{04779CD5-6B53-0044-BD75-D0FADA19C204}" srcId="{77D50893-4BDC-5940-BA36-22D6A012A572}" destId="{5FA231A9-B528-9944-ABF2-B0B935B9719A}" srcOrd="3" destOrd="0" parTransId="{D293A2C2-15D8-DF44-9C89-BE6EA6C37287}" sibTransId="{10273893-80CF-D74C-860E-6D4F2CF702D7}"/>
    <dgm:cxn modelId="{DC0F4F95-13C9-374C-A8C4-025E5B6F013C}" srcId="{77D50893-4BDC-5940-BA36-22D6A012A572}" destId="{88AA7BA7-6649-464E-B184-006E7A456B84}" srcOrd="2" destOrd="0" parTransId="{0444EFBF-C88D-5848-9CA0-57F1BE0B2164}" sibTransId="{9ED16260-D234-B942-9C3D-10096B69765D}"/>
    <dgm:cxn modelId="{9EE87B6A-CD9B-C145-9E07-2FEA6235356D}" type="presOf" srcId="{D5879452-9C62-304D-85DB-2037A040D605}" destId="{6CD21F77-3BAF-B64B-ABE5-02FA4C5025D3}" srcOrd="0" destOrd="2" presId="urn:microsoft.com/office/officeart/2005/8/layout/hList6"/>
    <dgm:cxn modelId="{4F586FBF-C22B-2C41-B652-63BBB62CAE6F}" type="presOf" srcId="{A500E2B8-557F-2244-B49B-68E3CC894C6D}" destId="{6CD21F77-3BAF-B64B-ABE5-02FA4C5025D3}" srcOrd="0" destOrd="1" presId="urn:microsoft.com/office/officeart/2005/8/layout/hList6"/>
    <dgm:cxn modelId="{C198E978-0FCD-C947-843C-0DBD2E5AF479}" type="presParOf" srcId="{A99332C1-3BAA-2F4A-B87B-CD10A973EFBB}" destId="{08E47047-050B-D942-8763-87C9F36BDF3D}" srcOrd="0" destOrd="0" presId="urn:microsoft.com/office/officeart/2005/8/layout/hList6"/>
    <dgm:cxn modelId="{28535DD1-793C-8A46-AAC2-37AFDD456334}" type="presParOf" srcId="{A99332C1-3BAA-2F4A-B87B-CD10A973EFBB}" destId="{C85B17F1-8706-0740-BA07-947D994F9E1D}" srcOrd="1" destOrd="0" presId="urn:microsoft.com/office/officeart/2005/8/layout/hList6"/>
    <dgm:cxn modelId="{7AC53628-FB7B-7540-BE85-FF20FF8008B4}" type="presParOf" srcId="{A99332C1-3BAA-2F4A-B87B-CD10A973EFBB}" destId="{6CD21F77-3BAF-B64B-ABE5-02FA4C5025D3}" srcOrd="2" destOrd="0" presId="urn:microsoft.com/office/officeart/2005/8/layout/hList6"/>
  </dgm:cxnLst>
  <dgm:bg/>
  <dgm:whole/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ata12.xml><?xml version="1.0" encoding="utf-8"?>
<dgm:dataModel xmlns:dgm="http://schemas.openxmlformats.org/drawingml/2006/diagram" xmlns:a="http://schemas.openxmlformats.org/drawingml/2006/main">
  <dgm:ptLst>
    <dgm:pt modelId="{0FEB7AB6-B149-6E42-B8AE-70A0C9A18136}" type="doc">
      <dgm:prSet loTypeId="urn:microsoft.com/office/officeart/2005/8/layout/hList1" loCatId="list" qsTypeId="urn:microsoft.com/office/officeart/2005/8/quickstyle/simple4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E4E0B702-55E5-7743-8145-B62180BF6227}">
      <dgm:prSet phldrT="[Text]"/>
      <dgm:spPr>
        <a:solidFill>
          <a:schemeClr val="bg1"/>
        </a:solidFill>
        <a:ln>
          <a:noFill/>
        </a:ln>
        <a:effectLst>
          <a:glow rad="101600">
            <a:schemeClr val="accent1">
              <a:alpha val="75000"/>
            </a:schemeClr>
          </a:glow>
        </a:effectLst>
      </dgm:spPr>
      <dgm:t>
        <a:bodyPr/>
        <a:lstStyle/>
        <a:p>
          <a:r>
            <a:rPr lang="en-NZ" dirty="0" smtClean="0">
              <a:solidFill>
                <a:schemeClr val="tx1"/>
              </a:solidFill>
            </a:rPr>
            <a:t>Advantages:</a:t>
          </a:r>
          <a:endParaRPr lang="en-US" dirty="0">
            <a:solidFill>
              <a:schemeClr val="tx1"/>
            </a:solidFill>
          </a:endParaRPr>
        </a:p>
      </dgm:t>
    </dgm:pt>
    <dgm:pt modelId="{B078C28E-5DD0-D741-BA36-18E80F42CC53}" type="parTrans" cxnId="{9ADDC60F-CA35-AC4C-ADAC-99DA101728F8}">
      <dgm:prSet/>
      <dgm:spPr/>
      <dgm:t>
        <a:bodyPr/>
        <a:lstStyle/>
        <a:p>
          <a:endParaRPr lang="en-US"/>
        </a:p>
      </dgm:t>
    </dgm:pt>
    <dgm:pt modelId="{F69E66DE-DF3C-E740-9A40-A755183EF6C8}" type="sibTrans" cxnId="{9ADDC60F-CA35-AC4C-ADAC-99DA101728F8}">
      <dgm:prSet/>
      <dgm:spPr/>
      <dgm:t>
        <a:bodyPr/>
        <a:lstStyle/>
        <a:p>
          <a:endParaRPr lang="en-US"/>
        </a:p>
      </dgm:t>
    </dgm:pt>
    <dgm:pt modelId="{AA6ACBE1-7968-F948-A65F-6BBF7EBF7515}">
      <dgm:prSet/>
      <dgm:spPr>
        <a:solidFill>
          <a:schemeClr val="accent2"/>
        </a:solidFill>
        <a:effectLst>
          <a:glow rad="101600">
            <a:schemeClr val="accent1">
              <a:alpha val="75000"/>
            </a:schemeClr>
          </a:glow>
        </a:effectLst>
      </dgm:spPr>
      <dgm:t>
        <a:bodyPr/>
        <a:lstStyle/>
        <a:p>
          <a:r>
            <a:rPr lang="en-NZ" dirty="0" smtClean="0"/>
            <a:t>Works well with any file allocation method</a:t>
          </a:r>
        </a:p>
      </dgm:t>
    </dgm:pt>
    <dgm:pt modelId="{361E9EB7-34FA-2A4B-97C4-029BF41066B2}" type="parTrans" cxnId="{D2972B4C-340A-2140-AA1E-3F3076205874}">
      <dgm:prSet/>
      <dgm:spPr/>
      <dgm:t>
        <a:bodyPr/>
        <a:lstStyle/>
        <a:p>
          <a:endParaRPr lang="en-US"/>
        </a:p>
      </dgm:t>
    </dgm:pt>
    <dgm:pt modelId="{A2241D53-6D1E-F54A-B0F9-07CD05FA87FF}" type="sibTrans" cxnId="{D2972B4C-340A-2140-AA1E-3F3076205874}">
      <dgm:prSet/>
      <dgm:spPr/>
      <dgm:t>
        <a:bodyPr/>
        <a:lstStyle/>
        <a:p>
          <a:endParaRPr lang="en-US"/>
        </a:p>
      </dgm:t>
    </dgm:pt>
    <dgm:pt modelId="{54D01949-1A56-874B-B344-CBEEEFDBF8D8}">
      <dgm:prSet/>
      <dgm:spPr>
        <a:solidFill>
          <a:schemeClr val="accent2"/>
        </a:solidFill>
        <a:effectLst>
          <a:glow rad="101600">
            <a:schemeClr val="accent1">
              <a:alpha val="75000"/>
            </a:schemeClr>
          </a:glow>
        </a:effectLst>
      </dgm:spPr>
      <dgm:t>
        <a:bodyPr/>
        <a:lstStyle/>
        <a:p>
          <a:r>
            <a:rPr lang="en-NZ" dirty="0" smtClean="0"/>
            <a:t>It is as small as possible</a:t>
          </a:r>
        </a:p>
      </dgm:t>
    </dgm:pt>
    <dgm:pt modelId="{4EA90C43-5C9C-3B40-8227-6D5E0D6F5789}" type="parTrans" cxnId="{9354B915-E8DC-0942-807A-F4CBD710C45D}">
      <dgm:prSet/>
      <dgm:spPr/>
      <dgm:t>
        <a:bodyPr/>
        <a:lstStyle/>
        <a:p>
          <a:endParaRPr lang="en-US"/>
        </a:p>
      </dgm:t>
    </dgm:pt>
    <dgm:pt modelId="{F4F3C879-D65C-A94F-95D0-C66407D50A42}" type="sibTrans" cxnId="{9354B915-E8DC-0942-807A-F4CBD710C45D}">
      <dgm:prSet/>
      <dgm:spPr/>
      <dgm:t>
        <a:bodyPr/>
        <a:lstStyle/>
        <a:p>
          <a:endParaRPr lang="en-US"/>
        </a:p>
      </dgm:t>
    </dgm:pt>
    <dgm:pt modelId="{D2912348-BB8A-3645-9439-2BA12C3CC37B}" type="pres">
      <dgm:prSet presAssocID="{0FEB7AB6-B149-6E42-B8AE-70A0C9A18136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8A58E96D-3EBA-DE4D-92B3-7BC5D5154648}" type="pres">
      <dgm:prSet presAssocID="{E4E0B702-55E5-7743-8145-B62180BF6227}" presName="composite" presStyleCnt="0"/>
      <dgm:spPr/>
    </dgm:pt>
    <dgm:pt modelId="{41E86385-C3D6-8F41-8225-434F5B428377}" type="pres">
      <dgm:prSet presAssocID="{E4E0B702-55E5-7743-8145-B62180BF6227}" presName="parTx" presStyleLbl="alignNode1" presStyleIdx="0" presStyleCnt="1" custLinFactNeighborX="-1695" custLinFactNeighborY="4721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644024E-82F7-DB4A-9792-F874F90E5F96}" type="pres">
      <dgm:prSet presAssocID="{E4E0B702-55E5-7743-8145-B62180BF6227}" presName="desTx" presStyleLbl="alignAccFollowNode1" presStyleIdx="0" presStyleCnt="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6CFC244C-57E3-0F44-9DFC-AE10F39FEFB4}" type="presOf" srcId="{0FEB7AB6-B149-6E42-B8AE-70A0C9A18136}" destId="{D2912348-BB8A-3645-9439-2BA12C3CC37B}" srcOrd="0" destOrd="0" presId="urn:microsoft.com/office/officeart/2005/8/layout/hList1"/>
    <dgm:cxn modelId="{9354B915-E8DC-0942-807A-F4CBD710C45D}" srcId="{E4E0B702-55E5-7743-8145-B62180BF6227}" destId="{54D01949-1A56-874B-B344-CBEEEFDBF8D8}" srcOrd="1" destOrd="0" parTransId="{4EA90C43-5C9C-3B40-8227-6D5E0D6F5789}" sibTransId="{F4F3C879-D65C-A94F-95D0-C66407D50A42}"/>
    <dgm:cxn modelId="{DC9CC3B3-983E-A143-89EC-B135F2121BD4}" type="presOf" srcId="{54D01949-1A56-874B-B344-CBEEEFDBF8D8}" destId="{6644024E-82F7-DB4A-9792-F874F90E5F96}" srcOrd="0" destOrd="1" presId="urn:microsoft.com/office/officeart/2005/8/layout/hList1"/>
    <dgm:cxn modelId="{D2972B4C-340A-2140-AA1E-3F3076205874}" srcId="{E4E0B702-55E5-7743-8145-B62180BF6227}" destId="{AA6ACBE1-7968-F948-A65F-6BBF7EBF7515}" srcOrd="0" destOrd="0" parTransId="{361E9EB7-34FA-2A4B-97C4-029BF41066B2}" sibTransId="{A2241D53-6D1E-F54A-B0F9-07CD05FA87FF}"/>
    <dgm:cxn modelId="{348AB0F3-E8D7-9549-8FDB-450E77B093D3}" type="presOf" srcId="{AA6ACBE1-7968-F948-A65F-6BBF7EBF7515}" destId="{6644024E-82F7-DB4A-9792-F874F90E5F96}" srcOrd="0" destOrd="0" presId="urn:microsoft.com/office/officeart/2005/8/layout/hList1"/>
    <dgm:cxn modelId="{9ADDC60F-CA35-AC4C-ADAC-99DA101728F8}" srcId="{0FEB7AB6-B149-6E42-B8AE-70A0C9A18136}" destId="{E4E0B702-55E5-7743-8145-B62180BF6227}" srcOrd="0" destOrd="0" parTransId="{B078C28E-5DD0-D741-BA36-18E80F42CC53}" sibTransId="{F69E66DE-DF3C-E740-9A40-A755183EF6C8}"/>
    <dgm:cxn modelId="{218E69E1-9B2C-EB4B-8C67-3ED331D25E95}" type="presOf" srcId="{E4E0B702-55E5-7743-8145-B62180BF6227}" destId="{41E86385-C3D6-8F41-8225-434F5B428377}" srcOrd="0" destOrd="0" presId="urn:microsoft.com/office/officeart/2005/8/layout/hList1"/>
    <dgm:cxn modelId="{C2C73B58-5F03-5347-8177-76DC61DA6A3E}" type="presParOf" srcId="{D2912348-BB8A-3645-9439-2BA12C3CC37B}" destId="{8A58E96D-3EBA-DE4D-92B3-7BC5D5154648}" srcOrd="0" destOrd="0" presId="urn:microsoft.com/office/officeart/2005/8/layout/hList1"/>
    <dgm:cxn modelId="{A2127022-D4B9-E044-A6A1-4D9F0B6ED83D}" type="presParOf" srcId="{8A58E96D-3EBA-DE4D-92B3-7BC5D5154648}" destId="{41E86385-C3D6-8F41-8225-434F5B428377}" srcOrd="0" destOrd="0" presId="urn:microsoft.com/office/officeart/2005/8/layout/hList1"/>
    <dgm:cxn modelId="{47D1A1F0-9B04-BE49-BAE0-D880C0006E36}" type="presParOf" srcId="{8A58E96D-3EBA-DE4D-92B3-7BC5D5154648}" destId="{6644024E-82F7-DB4A-9792-F874F90E5F96}" srcOrd="1" destOrd="0" presId="urn:microsoft.com/office/officeart/2005/8/layout/hList1"/>
  </dgm:cxnLst>
  <dgm:bg/>
  <dgm:whole/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ata13.xml><?xml version="1.0" encoding="utf-8"?>
<dgm:dataModel xmlns:dgm="http://schemas.openxmlformats.org/drawingml/2006/diagram" xmlns:a="http://schemas.openxmlformats.org/drawingml/2006/main">
  <dgm:ptLst>
    <dgm:pt modelId="{908E43D4-4D91-CD49-98E4-F606384700C8}" type="doc">
      <dgm:prSet loTypeId="urn:microsoft.com/office/officeart/2005/8/layout/hList1" loCatId="list" qsTypeId="urn:microsoft.com/office/officeart/2005/8/quickstyle/simple4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C587F4B2-4EE9-954B-8B01-753C27AED335}">
      <dgm:prSet phldrT="[Text]"/>
      <dgm:spPr>
        <a:solidFill>
          <a:schemeClr val="accent1">
            <a:lumMod val="50000"/>
          </a:schemeClr>
        </a:solidFill>
        <a:ln>
          <a:noFill/>
        </a:ln>
        <a:effectLst>
          <a:glow rad="101600">
            <a:schemeClr val="accent2">
              <a:alpha val="75000"/>
            </a:schemeClr>
          </a:glow>
        </a:effectLst>
      </dgm:spPr>
      <dgm:t>
        <a:bodyPr/>
        <a:lstStyle/>
        <a:p>
          <a:r>
            <a:rPr lang="en-NZ" dirty="0" smtClean="0"/>
            <a:t>Disadvantages:</a:t>
          </a:r>
          <a:endParaRPr lang="en-US" dirty="0"/>
        </a:p>
      </dgm:t>
    </dgm:pt>
    <dgm:pt modelId="{A9466EB4-4486-674C-85D2-4A3FB31AC693}" type="parTrans" cxnId="{03CA231B-AC4E-2445-97CC-60DDDCB2AC80}">
      <dgm:prSet/>
      <dgm:spPr/>
      <dgm:t>
        <a:bodyPr/>
        <a:lstStyle/>
        <a:p>
          <a:endParaRPr lang="en-US"/>
        </a:p>
      </dgm:t>
    </dgm:pt>
    <dgm:pt modelId="{0E5F7C2F-F11F-F34E-AA2F-27A7536D7884}" type="sibTrans" cxnId="{03CA231B-AC4E-2445-97CC-60DDDCB2AC80}">
      <dgm:prSet/>
      <dgm:spPr/>
      <dgm:t>
        <a:bodyPr/>
        <a:lstStyle/>
        <a:p>
          <a:endParaRPr lang="en-US"/>
        </a:p>
      </dgm:t>
    </dgm:pt>
    <dgm:pt modelId="{8CA4098A-21C2-154D-8C5E-C8FBBFFAD455}">
      <dgm:prSet/>
      <dgm:spPr>
        <a:solidFill>
          <a:schemeClr val="bg1"/>
        </a:solidFill>
        <a:ln>
          <a:noFill/>
        </a:ln>
        <a:effectLst>
          <a:glow rad="101600">
            <a:schemeClr val="accent2">
              <a:alpha val="75000"/>
            </a:schemeClr>
          </a:glow>
        </a:effectLst>
      </dgm:spPr>
      <dgm:t>
        <a:bodyPr/>
        <a:lstStyle/>
        <a:p>
          <a:r>
            <a:rPr lang="en-NZ" dirty="0" smtClean="0"/>
            <a:t>Leads to fragmentation</a:t>
          </a:r>
        </a:p>
      </dgm:t>
    </dgm:pt>
    <dgm:pt modelId="{D3C34ABF-EAA7-1743-AF7B-6884A67B0135}" type="parTrans" cxnId="{65799780-788D-5647-859E-DBF598CDDD64}">
      <dgm:prSet/>
      <dgm:spPr/>
      <dgm:t>
        <a:bodyPr/>
        <a:lstStyle/>
        <a:p>
          <a:endParaRPr lang="en-US"/>
        </a:p>
      </dgm:t>
    </dgm:pt>
    <dgm:pt modelId="{587BC686-F8E3-164D-80AB-8F2A803C5BB9}" type="sibTrans" cxnId="{65799780-788D-5647-859E-DBF598CDDD64}">
      <dgm:prSet/>
      <dgm:spPr/>
      <dgm:t>
        <a:bodyPr/>
        <a:lstStyle/>
        <a:p>
          <a:endParaRPr lang="en-US"/>
        </a:p>
      </dgm:t>
    </dgm:pt>
    <dgm:pt modelId="{F555B6C6-25B3-DE41-AFD0-08282A9C4C46}">
      <dgm:prSet/>
      <dgm:spPr>
        <a:solidFill>
          <a:schemeClr val="bg1"/>
        </a:solidFill>
        <a:ln>
          <a:noFill/>
        </a:ln>
        <a:effectLst>
          <a:glow rad="101600">
            <a:schemeClr val="accent2">
              <a:alpha val="75000"/>
            </a:schemeClr>
          </a:glow>
        </a:effectLst>
      </dgm:spPr>
      <dgm:t>
        <a:bodyPr/>
        <a:lstStyle/>
        <a:p>
          <a:r>
            <a:rPr lang="en-NZ" dirty="0" smtClean="0"/>
            <a:t>Every time you allocate a block you need to read the block first to recover the pointer to the new first free block before writing data to that block</a:t>
          </a:r>
          <a:endParaRPr lang="en-NZ" dirty="0"/>
        </a:p>
      </dgm:t>
    </dgm:pt>
    <dgm:pt modelId="{80174AF8-0B08-8F49-BE0B-3364AFA25CF5}" type="parTrans" cxnId="{6F1A01A2-E3DF-874F-A16E-0FF5F5BE257F}">
      <dgm:prSet/>
      <dgm:spPr/>
      <dgm:t>
        <a:bodyPr/>
        <a:lstStyle/>
        <a:p>
          <a:endParaRPr lang="en-US"/>
        </a:p>
      </dgm:t>
    </dgm:pt>
    <dgm:pt modelId="{13CFC118-5D71-DF46-8B44-350B2EFA2D20}" type="sibTrans" cxnId="{6F1A01A2-E3DF-874F-A16E-0FF5F5BE257F}">
      <dgm:prSet/>
      <dgm:spPr/>
      <dgm:t>
        <a:bodyPr/>
        <a:lstStyle/>
        <a:p>
          <a:endParaRPr lang="en-US"/>
        </a:p>
      </dgm:t>
    </dgm:pt>
    <dgm:pt modelId="{5A6E7E18-C271-3440-B1D1-A3E23719C2E6}" type="pres">
      <dgm:prSet presAssocID="{908E43D4-4D91-CD49-98E4-F606384700C8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3B65BAAB-D28E-BD43-BADE-696F9EF3C609}" type="pres">
      <dgm:prSet presAssocID="{C587F4B2-4EE9-954B-8B01-753C27AED335}" presName="composite" presStyleCnt="0"/>
      <dgm:spPr/>
    </dgm:pt>
    <dgm:pt modelId="{41710FA3-C85D-C04D-B13F-F1C1D51D3572}" type="pres">
      <dgm:prSet presAssocID="{C587F4B2-4EE9-954B-8B01-753C27AED335}" presName="parTx" presStyleLbl="alignNode1" presStyleIdx="0" presStyleCnt="1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CAC45B9-07EC-7A43-93D4-245B6453042D}" type="pres">
      <dgm:prSet presAssocID="{C587F4B2-4EE9-954B-8B01-753C27AED335}" presName="desTx" presStyleLbl="alignAccFollowNode1" presStyleIdx="0" presStyleCnt="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EB875F45-E954-B045-835D-956A74823F69}" type="presOf" srcId="{F555B6C6-25B3-DE41-AFD0-08282A9C4C46}" destId="{3CAC45B9-07EC-7A43-93D4-245B6453042D}" srcOrd="0" destOrd="1" presId="urn:microsoft.com/office/officeart/2005/8/layout/hList1"/>
    <dgm:cxn modelId="{65799780-788D-5647-859E-DBF598CDDD64}" srcId="{C587F4B2-4EE9-954B-8B01-753C27AED335}" destId="{8CA4098A-21C2-154D-8C5E-C8FBBFFAD455}" srcOrd="0" destOrd="0" parTransId="{D3C34ABF-EAA7-1743-AF7B-6884A67B0135}" sibTransId="{587BC686-F8E3-164D-80AB-8F2A803C5BB9}"/>
    <dgm:cxn modelId="{B674DEA8-C1F5-CF41-8F09-02B78DF4F95E}" type="presOf" srcId="{908E43D4-4D91-CD49-98E4-F606384700C8}" destId="{5A6E7E18-C271-3440-B1D1-A3E23719C2E6}" srcOrd="0" destOrd="0" presId="urn:microsoft.com/office/officeart/2005/8/layout/hList1"/>
    <dgm:cxn modelId="{03CA231B-AC4E-2445-97CC-60DDDCB2AC80}" srcId="{908E43D4-4D91-CD49-98E4-F606384700C8}" destId="{C587F4B2-4EE9-954B-8B01-753C27AED335}" srcOrd="0" destOrd="0" parTransId="{A9466EB4-4486-674C-85D2-4A3FB31AC693}" sibTransId="{0E5F7C2F-F11F-F34E-AA2F-27A7536D7884}"/>
    <dgm:cxn modelId="{707C81C3-58DF-EC44-A27B-EAD9919320B1}" type="presOf" srcId="{8CA4098A-21C2-154D-8C5E-C8FBBFFAD455}" destId="{3CAC45B9-07EC-7A43-93D4-245B6453042D}" srcOrd="0" destOrd="0" presId="urn:microsoft.com/office/officeart/2005/8/layout/hList1"/>
    <dgm:cxn modelId="{6F1A01A2-E3DF-874F-A16E-0FF5F5BE257F}" srcId="{C587F4B2-4EE9-954B-8B01-753C27AED335}" destId="{F555B6C6-25B3-DE41-AFD0-08282A9C4C46}" srcOrd="1" destOrd="0" parTransId="{80174AF8-0B08-8F49-BE0B-3364AFA25CF5}" sibTransId="{13CFC118-5D71-DF46-8B44-350B2EFA2D20}"/>
    <dgm:cxn modelId="{E06B3C79-3757-964E-B7F3-8976C5D9E36D}" type="presOf" srcId="{C587F4B2-4EE9-954B-8B01-753C27AED335}" destId="{41710FA3-C85D-C04D-B13F-F1C1D51D3572}" srcOrd="0" destOrd="0" presId="urn:microsoft.com/office/officeart/2005/8/layout/hList1"/>
    <dgm:cxn modelId="{AEA89403-FB70-7D41-926B-389DF3CD7AEE}" type="presParOf" srcId="{5A6E7E18-C271-3440-B1D1-A3E23719C2E6}" destId="{3B65BAAB-D28E-BD43-BADE-696F9EF3C609}" srcOrd="0" destOrd="0" presId="urn:microsoft.com/office/officeart/2005/8/layout/hList1"/>
    <dgm:cxn modelId="{D16C16CC-4731-5F43-A324-9240A74EFC71}" type="presParOf" srcId="{3B65BAAB-D28E-BD43-BADE-696F9EF3C609}" destId="{41710FA3-C85D-C04D-B13F-F1C1D51D3572}" srcOrd="0" destOrd="0" presId="urn:microsoft.com/office/officeart/2005/8/layout/hList1"/>
    <dgm:cxn modelId="{5CC594D9-6D85-7A4B-8622-8E4F5022170F}" type="presParOf" srcId="{3B65BAAB-D28E-BD43-BADE-696F9EF3C609}" destId="{3CAC45B9-07EC-7A43-93D4-245B6453042D}" srcOrd="1" destOrd="0" presId="urn:microsoft.com/office/officeart/2005/8/layout/hList1"/>
  </dgm:cxnLst>
  <dgm:bg/>
  <dgm:whole/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ata14.xml><?xml version="1.0" encoding="utf-8"?>
<dgm:dataModel xmlns:dgm="http://schemas.openxmlformats.org/drawingml/2006/diagram" xmlns:a="http://schemas.openxmlformats.org/drawingml/2006/main">
  <dgm:ptLst>
    <dgm:pt modelId="{0BA3C83B-3F71-B04B-8956-EFDF312C1240}" type="doc">
      <dgm:prSet loTypeId="urn:microsoft.com/office/officeart/2005/8/layout/hierarchy3" loCatId="hierarchy" qsTypeId="urn:microsoft.com/office/officeart/2005/8/quickstyle/simple4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513BEAAC-9AFC-0747-BC6B-66B0FCCA367A}">
      <dgm:prSet/>
      <dgm:spPr/>
      <dgm:t>
        <a:bodyPr/>
        <a:lstStyle/>
        <a:p>
          <a:pPr rtl="0"/>
          <a:r>
            <a:rPr lang="en-US" dirty="0" smtClean="0"/>
            <a:t>Each block is assigned a number sequentially </a:t>
          </a:r>
          <a:endParaRPr lang="en-US" dirty="0"/>
        </a:p>
      </dgm:t>
    </dgm:pt>
    <dgm:pt modelId="{9FC6A01F-6CE4-5543-8126-E39E068F338F}" type="parTrans" cxnId="{DB72BD4F-98F3-AB49-AC23-7F6AEF16A1C9}">
      <dgm:prSet/>
      <dgm:spPr/>
      <dgm:t>
        <a:bodyPr/>
        <a:lstStyle/>
        <a:p>
          <a:endParaRPr lang="en-US"/>
        </a:p>
      </dgm:t>
    </dgm:pt>
    <dgm:pt modelId="{B503239F-AC49-E943-AA44-00F8208B71D8}" type="sibTrans" cxnId="{DB72BD4F-98F3-AB49-AC23-7F6AEF16A1C9}">
      <dgm:prSet/>
      <dgm:spPr/>
      <dgm:t>
        <a:bodyPr/>
        <a:lstStyle/>
        <a:p>
          <a:endParaRPr lang="en-US"/>
        </a:p>
      </dgm:t>
    </dgm:pt>
    <dgm:pt modelId="{2C3A771A-D4BD-0048-9042-FCA884D6E5F0}">
      <dgm:prSet custT="1"/>
      <dgm:spPr/>
      <dgm:t>
        <a:bodyPr/>
        <a:lstStyle/>
        <a:p>
          <a:pPr rtl="0"/>
          <a:r>
            <a:rPr lang="en-US" sz="1400" dirty="0" smtClean="0"/>
            <a:t>The list of the numbers of all free blocks is maintained in a reserved portion of the disk</a:t>
          </a:r>
          <a:endParaRPr lang="en-US" sz="1400" dirty="0"/>
        </a:p>
      </dgm:t>
    </dgm:pt>
    <dgm:pt modelId="{F9BF9DC4-5BC8-FD47-AE35-A236B52EC0B5}" type="parTrans" cxnId="{269ED5E2-26A0-FE49-9055-98DB7BB738BE}">
      <dgm:prSet/>
      <dgm:spPr/>
      <dgm:t>
        <a:bodyPr/>
        <a:lstStyle/>
        <a:p>
          <a:endParaRPr lang="en-US"/>
        </a:p>
      </dgm:t>
    </dgm:pt>
    <dgm:pt modelId="{5F2EBA80-DEAD-B34D-A3CD-E3C4E62F9D39}" type="sibTrans" cxnId="{269ED5E2-26A0-FE49-9055-98DB7BB738BE}">
      <dgm:prSet/>
      <dgm:spPr/>
      <dgm:t>
        <a:bodyPr/>
        <a:lstStyle/>
        <a:p>
          <a:endParaRPr lang="en-US"/>
        </a:p>
      </dgm:t>
    </dgm:pt>
    <dgm:pt modelId="{DF4CABD9-6F4D-B04A-BFA9-3971BBBC0B17}">
      <dgm:prSet/>
      <dgm:spPr/>
      <dgm:t>
        <a:bodyPr/>
        <a:lstStyle/>
        <a:p>
          <a:pPr rtl="0"/>
          <a:r>
            <a:rPr lang="en-US" dirty="0" smtClean="0"/>
            <a:t>Depending on the size of the disk, either 24 or 32 bits will be needed to store a single block number</a:t>
          </a:r>
          <a:endParaRPr lang="en-US" dirty="0"/>
        </a:p>
      </dgm:t>
    </dgm:pt>
    <dgm:pt modelId="{C3D7555F-1F11-134A-A26C-4BF705150632}" type="parTrans" cxnId="{7C3B6B4F-4A4B-744F-A295-A4213DADF360}">
      <dgm:prSet/>
      <dgm:spPr/>
      <dgm:t>
        <a:bodyPr/>
        <a:lstStyle/>
        <a:p>
          <a:endParaRPr lang="en-US"/>
        </a:p>
      </dgm:t>
    </dgm:pt>
    <dgm:pt modelId="{CB40A4FE-A2BC-7E4C-89B0-FC05D163197B}" type="sibTrans" cxnId="{7C3B6B4F-4A4B-744F-A295-A4213DADF360}">
      <dgm:prSet/>
      <dgm:spPr/>
      <dgm:t>
        <a:bodyPr/>
        <a:lstStyle/>
        <a:p>
          <a:endParaRPr lang="en-US"/>
        </a:p>
      </dgm:t>
    </dgm:pt>
    <dgm:pt modelId="{7F797EE6-91A6-264E-9F34-89E035309F04}">
      <dgm:prSet custT="1"/>
      <dgm:spPr/>
      <dgm:t>
        <a:bodyPr/>
        <a:lstStyle/>
        <a:p>
          <a:pPr rtl="0"/>
          <a:r>
            <a:rPr lang="en-US" sz="1400" dirty="0" smtClean="0"/>
            <a:t>The size of the free block list is 24 or 32 times the size of the corresponding bit table and must be stored on disk</a:t>
          </a:r>
          <a:endParaRPr lang="en-US" sz="1400" dirty="0"/>
        </a:p>
      </dgm:t>
    </dgm:pt>
    <dgm:pt modelId="{EA9B85E9-1FD3-5049-B92E-54FF65C5FEBF}" type="parTrans" cxnId="{F0C80815-3EFB-FD4E-B2B3-53DA1B06033B}">
      <dgm:prSet/>
      <dgm:spPr/>
      <dgm:t>
        <a:bodyPr/>
        <a:lstStyle/>
        <a:p>
          <a:endParaRPr lang="en-US"/>
        </a:p>
      </dgm:t>
    </dgm:pt>
    <dgm:pt modelId="{49AC8205-B43E-0C40-80C9-3819AD41BE78}" type="sibTrans" cxnId="{F0C80815-3EFB-FD4E-B2B3-53DA1B06033B}">
      <dgm:prSet/>
      <dgm:spPr/>
      <dgm:t>
        <a:bodyPr/>
        <a:lstStyle/>
        <a:p>
          <a:endParaRPr lang="en-US"/>
        </a:p>
      </dgm:t>
    </dgm:pt>
    <dgm:pt modelId="{D522983B-BBEA-1943-BB5E-C40201B0D58B}">
      <dgm:prSet/>
      <dgm:spPr/>
      <dgm:t>
        <a:bodyPr/>
        <a:lstStyle/>
        <a:p>
          <a:pPr rtl="0"/>
          <a:r>
            <a:rPr lang="en-US" dirty="0" smtClean="0"/>
            <a:t>There are two effective techniques for storing a small part of the free block list in main memory:</a:t>
          </a:r>
          <a:endParaRPr lang="en-US" dirty="0"/>
        </a:p>
      </dgm:t>
    </dgm:pt>
    <dgm:pt modelId="{97F8A836-E30A-504E-BB4D-D8C7D6C869A4}" type="parTrans" cxnId="{1D85AA3B-AAF6-3C40-AE33-F4F8B53F7802}">
      <dgm:prSet/>
      <dgm:spPr/>
      <dgm:t>
        <a:bodyPr/>
        <a:lstStyle/>
        <a:p>
          <a:endParaRPr lang="en-US"/>
        </a:p>
      </dgm:t>
    </dgm:pt>
    <dgm:pt modelId="{25375B70-D12D-2845-BDEF-AB75B2A051B9}" type="sibTrans" cxnId="{1D85AA3B-AAF6-3C40-AE33-F4F8B53F7802}">
      <dgm:prSet/>
      <dgm:spPr/>
      <dgm:t>
        <a:bodyPr/>
        <a:lstStyle/>
        <a:p>
          <a:endParaRPr lang="en-US"/>
        </a:p>
      </dgm:t>
    </dgm:pt>
    <dgm:pt modelId="{D0CDA2FC-52C5-AD42-9931-D45AD3FFD865}">
      <dgm:prSet/>
      <dgm:spPr/>
      <dgm:t>
        <a:bodyPr/>
        <a:lstStyle/>
        <a:p>
          <a:pPr rtl="0"/>
          <a:r>
            <a:rPr lang="en-US" dirty="0" smtClean="0"/>
            <a:t>The list can be treated as a push-down stack with the first few thousand elements of the stack kept in main memory</a:t>
          </a:r>
          <a:endParaRPr lang="en-US" dirty="0"/>
        </a:p>
      </dgm:t>
    </dgm:pt>
    <dgm:pt modelId="{CA96CED2-579F-AC45-8930-7D315C10213C}" type="parTrans" cxnId="{6491C138-202E-C841-9F40-B2C16C472317}">
      <dgm:prSet/>
      <dgm:spPr/>
      <dgm:t>
        <a:bodyPr/>
        <a:lstStyle/>
        <a:p>
          <a:endParaRPr lang="en-US"/>
        </a:p>
      </dgm:t>
    </dgm:pt>
    <dgm:pt modelId="{8EF963B0-5FB9-5046-9180-24A74F898004}" type="sibTrans" cxnId="{6491C138-202E-C841-9F40-B2C16C472317}">
      <dgm:prSet/>
      <dgm:spPr/>
      <dgm:t>
        <a:bodyPr/>
        <a:lstStyle/>
        <a:p>
          <a:endParaRPr lang="en-US"/>
        </a:p>
      </dgm:t>
    </dgm:pt>
    <dgm:pt modelId="{FE327A80-E0F4-3448-8047-C964CB94315A}">
      <dgm:prSet/>
      <dgm:spPr/>
      <dgm:t>
        <a:bodyPr/>
        <a:lstStyle/>
        <a:p>
          <a:pPr rtl="0"/>
          <a:r>
            <a:rPr lang="en-US" dirty="0" smtClean="0"/>
            <a:t>The list can be treated as a FIFO queue, with a few thousand entries from both the head and the tail of the queue in main memory</a:t>
          </a:r>
          <a:endParaRPr lang="en-US" dirty="0"/>
        </a:p>
      </dgm:t>
    </dgm:pt>
    <dgm:pt modelId="{74AFF482-69AC-8D43-94A2-B326C111C338}" type="parTrans" cxnId="{01755291-3CD7-7944-8B7D-07974E1F6990}">
      <dgm:prSet/>
      <dgm:spPr/>
      <dgm:t>
        <a:bodyPr/>
        <a:lstStyle/>
        <a:p>
          <a:endParaRPr lang="en-US"/>
        </a:p>
      </dgm:t>
    </dgm:pt>
    <dgm:pt modelId="{5FE21D1E-3D89-B04C-99F5-10FA3228465E}" type="sibTrans" cxnId="{01755291-3CD7-7944-8B7D-07974E1F6990}">
      <dgm:prSet/>
      <dgm:spPr/>
      <dgm:t>
        <a:bodyPr/>
        <a:lstStyle/>
        <a:p>
          <a:endParaRPr lang="en-US"/>
        </a:p>
      </dgm:t>
    </dgm:pt>
    <dgm:pt modelId="{3C2E79EC-55AB-D64D-8BFC-6826987F8820}" type="pres">
      <dgm:prSet presAssocID="{0BA3C83B-3F71-B04B-8956-EFDF312C1240}" presName="diagram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en-US"/>
        </a:p>
      </dgm:t>
    </dgm:pt>
    <dgm:pt modelId="{36EAF9BC-2C63-6F40-B853-B54267444F27}" type="pres">
      <dgm:prSet presAssocID="{513BEAAC-9AFC-0747-BC6B-66B0FCCA367A}" presName="root" presStyleCnt="0"/>
      <dgm:spPr/>
    </dgm:pt>
    <dgm:pt modelId="{5C98F41A-105A-4C49-AEF3-7809B2C6D6D0}" type="pres">
      <dgm:prSet presAssocID="{513BEAAC-9AFC-0747-BC6B-66B0FCCA367A}" presName="rootComposite" presStyleCnt="0"/>
      <dgm:spPr/>
    </dgm:pt>
    <dgm:pt modelId="{41FB3123-A77F-514E-8514-808EE8A39065}" type="pres">
      <dgm:prSet presAssocID="{513BEAAC-9AFC-0747-BC6B-66B0FCCA367A}" presName="rootText" presStyleLbl="node1" presStyleIdx="0" presStyleCnt="3"/>
      <dgm:spPr/>
      <dgm:t>
        <a:bodyPr/>
        <a:lstStyle/>
        <a:p>
          <a:endParaRPr lang="en-US"/>
        </a:p>
      </dgm:t>
    </dgm:pt>
    <dgm:pt modelId="{60C7DA6B-628A-AA4A-9D51-6A159FDC5656}" type="pres">
      <dgm:prSet presAssocID="{513BEAAC-9AFC-0747-BC6B-66B0FCCA367A}" presName="rootConnector" presStyleLbl="node1" presStyleIdx="0" presStyleCnt="3"/>
      <dgm:spPr/>
      <dgm:t>
        <a:bodyPr/>
        <a:lstStyle/>
        <a:p>
          <a:endParaRPr lang="en-US"/>
        </a:p>
      </dgm:t>
    </dgm:pt>
    <dgm:pt modelId="{4C90A4C3-C37C-B540-BECB-93FC81BFA5B9}" type="pres">
      <dgm:prSet presAssocID="{513BEAAC-9AFC-0747-BC6B-66B0FCCA367A}" presName="childShape" presStyleCnt="0"/>
      <dgm:spPr/>
    </dgm:pt>
    <dgm:pt modelId="{08B41EA6-7455-6544-8F70-0A96BEC31A44}" type="pres">
      <dgm:prSet presAssocID="{F9BF9DC4-5BC8-FD47-AE35-A236B52EC0B5}" presName="Name13" presStyleLbl="parChTrans1D2" presStyleIdx="0" presStyleCnt="4"/>
      <dgm:spPr/>
      <dgm:t>
        <a:bodyPr/>
        <a:lstStyle/>
        <a:p>
          <a:endParaRPr lang="en-US"/>
        </a:p>
      </dgm:t>
    </dgm:pt>
    <dgm:pt modelId="{D7FDAAD3-B73A-8044-98AA-89D8EDF7C16D}" type="pres">
      <dgm:prSet presAssocID="{2C3A771A-D4BD-0048-9042-FCA884D6E5F0}" presName="childText" presStyleLbl="bgAcc1" presStyleIdx="0" presStyleCnt="4" custScaleY="18177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0D0922D-9943-364F-BC14-93850845082D}" type="pres">
      <dgm:prSet presAssocID="{DF4CABD9-6F4D-B04A-BFA9-3971BBBC0B17}" presName="root" presStyleCnt="0"/>
      <dgm:spPr/>
    </dgm:pt>
    <dgm:pt modelId="{29BB071F-61B9-AE41-A6F0-F5EF3CB97F15}" type="pres">
      <dgm:prSet presAssocID="{DF4CABD9-6F4D-B04A-BFA9-3971BBBC0B17}" presName="rootComposite" presStyleCnt="0"/>
      <dgm:spPr/>
    </dgm:pt>
    <dgm:pt modelId="{225624A9-84C8-9049-9CCE-3773AD4A94DD}" type="pres">
      <dgm:prSet presAssocID="{DF4CABD9-6F4D-B04A-BFA9-3971BBBC0B17}" presName="rootText" presStyleLbl="node1" presStyleIdx="1" presStyleCnt="3"/>
      <dgm:spPr/>
      <dgm:t>
        <a:bodyPr/>
        <a:lstStyle/>
        <a:p>
          <a:endParaRPr lang="en-US"/>
        </a:p>
      </dgm:t>
    </dgm:pt>
    <dgm:pt modelId="{C1731D36-6425-CC43-851A-BB58B54C3561}" type="pres">
      <dgm:prSet presAssocID="{DF4CABD9-6F4D-B04A-BFA9-3971BBBC0B17}" presName="rootConnector" presStyleLbl="node1" presStyleIdx="1" presStyleCnt="3"/>
      <dgm:spPr/>
      <dgm:t>
        <a:bodyPr/>
        <a:lstStyle/>
        <a:p>
          <a:endParaRPr lang="en-US"/>
        </a:p>
      </dgm:t>
    </dgm:pt>
    <dgm:pt modelId="{230FE681-54AA-CA43-A201-43D0E0C678E8}" type="pres">
      <dgm:prSet presAssocID="{DF4CABD9-6F4D-B04A-BFA9-3971BBBC0B17}" presName="childShape" presStyleCnt="0"/>
      <dgm:spPr/>
    </dgm:pt>
    <dgm:pt modelId="{898C0F77-824B-0543-9D2A-6B324CD85F7F}" type="pres">
      <dgm:prSet presAssocID="{EA9B85E9-1FD3-5049-B92E-54FF65C5FEBF}" presName="Name13" presStyleLbl="parChTrans1D2" presStyleIdx="1" presStyleCnt="4"/>
      <dgm:spPr/>
      <dgm:t>
        <a:bodyPr/>
        <a:lstStyle/>
        <a:p>
          <a:endParaRPr lang="en-US"/>
        </a:p>
      </dgm:t>
    </dgm:pt>
    <dgm:pt modelId="{3EE5C4F0-32CE-D841-B043-87C0A5470C49}" type="pres">
      <dgm:prSet presAssocID="{7F797EE6-91A6-264E-9F34-89E035309F04}" presName="childText" presStyleLbl="bgAcc1" presStyleIdx="1" presStyleCnt="4" custScaleY="18177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C4267F4-9A8D-EF40-AADD-284F0026832E}" type="pres">
      <dgm:prSet presAssocID="{D522983B-BBEA-1943-BB5E-C40201B0D58B}" presName="root" presStyleCnt="0"/>
      <dgm:spPr/>
    </dgm:pt>
    <dgm:pt modelId="{47AF5E0D-894A-0D41-ABF4-C4D126641AFE}" type="pres">
      <dgm:prSet presAssocID="{D522983B-BBEA-1943-BB5E-C40201B0D58B}" presName="rootComposite" presStyleCnt="0"/>
      <dgm:spPr/>
    </dgm:pt>
    <dgm:pt modelId="{E2434AFB-1954-D342-8C72-B133449BCB77}" type="pres">
      <dgm:prSet presAssocID="{D522983B-BBEA-1943-BB5E-C40201B0D58B}" presName="rootText" presStyleLbl="node1" presStyleIdx="2" presStyleCnt="3"/>
      <dgm:spPr/>
      <dgm:t>
        <a:bodyPr/>
        <a:lstStyle/>
        <a:p>
          <a:endParaRPr lang="en-US"/>
        </a:p>
      </dgm:t>
    </dgm:pt>
    <dgm:pt modelId="{EBC4DF20-8869-0145-AFEA-2BCE363EC697}" type="pres">
      <dgm:prSet presAssocID="{D522983B-BBEA-1943-BB5E-C40201B0D58B}" presName="rootConnector" presStyleLbl="node1" presStyleIdx="2" presStyleCnt="3"/>
      <dgm:spPr/>
      <dgm:t>
        <a:bodyPr/>
        <a:lstStyle/>
        <a:p>
          <a:endParaRPr lang="en-US"/>
        </a:p>
      </dgm:t>
    </dgm:pt>
    <dgm:pt modelId="{357456E2-E063-A242-8981-125A286EED9F}" type="pres">
      <dgm:prSet presAssocID="{D522983B-BBEA-1943-BB5E-C40201B0D58B}" presName="childShape" presStyleCnt="0"/>
      <dgm:spPr/>
    </dgm:pt>
    <dgm:pt modelId="{8B8E513C-3D78-1047-BFBB-7CF55C334A45}" type="pres">
      <dgm:prSet presAssocID="{CA96CED2-579F-AC45-8930-7D315C10213C}" presName="Name13" presStyleLbl="parChTrans1D2" presStyleIdx="2" presStyleCnt="4"/>
      <dgm:spPr/>
      <dgm:t>
        <a:bodyPr/>
        <a:lstStyle/>
        <a:p>
          <a:endParaRPr lang="en-US"/>
        </a:p>
      </dgm:t>
    </dgm:pt>
    <dgm:pt modelId="{79DAF411-0FCE-8A46-A016-1AFE0D90D033}" type="pres">
      <dgm:prSet presAssocID="{D0CDA2FC-52C5-AD42-9931-D45AD3FFD865}" presName="childText" presStyleLbl="bgAcc1" presStyleIdx="2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00474F9-778A-784A-B1FB-C68DDB67FE44}" type="pres">
      <dgm:prSet presAssocID="{74AFF482-69AC-8D43-94A2-B326C111C338}" presName="Name13" presStyleLbl="parChTrans1D2" presStyleIdx="3" presStyleCnt="4"/>
      <dgm:spPr/>
      <dgm:t>
        <a:bodyPr/>
        <a:lstStyle/>
        <a:p>
          <a:endParaRPr lang="en-US"/>
        </a:p>
      </dgm:t>
    </dgm:pt>
    <dgm:pt modelId="{30511925-1C80-5944-BB41-0CE92A408481}" type="pres">
      <dgm:prSet presAssocID="{FE327A80-E0F4-3448-8047-C964CB94315A}" presName="childText" presStyleLbl="bgAcc1" presStyleIdx="3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D832319C-8291-C849-8E3E-EC1F0B12BA42}" type="presOf" srcId="{CA96CED2-579F-AC45-8930-7D315C10213C}" destId="{8B8E513C-3D78-1047-BFBB-7CF55C334A45}" srcOrd="0" destOrd="0" presId="urn:microsoft.com/office/officeart/2005/8/layout/hierarchy3"/>
    <dgm:cxn modelId="{5D1C1892-FC8F-DA4A-AC28-DC549B690C32}" type="presOf" srcId="{2C3A771A-D4BD-0048-9042-FCA884D6E5F0}" destId="{D7FDAAD3-B73A-8044-98AA-89D8EDF7C16D}" srcOrd="0" destOrd="0" presId="urn:microsoft.com/office/officeart/2005/8/layout/hierarchy3"/>
    <dgm:cxn modelId="{1FB9D30B-9C0F-4F47-BD9F-6792DB621E4D}" type="presOf" srcId="{DF4CABD9-6F4D-B04A-BFA9-3971BBBC0B17}" destId="{225624A9-84C8-9049-9CCE-3773AD4A94DD}" srcOrd="0" destOrd="0" presId="urn:microsoft.com/office/officeart/2005/8/layout/hierarchy3"/>
    <dgm:cxn modelId="{6491C138-202E-C841-9F40-B2C16C472317}" srcId="{D522983B-BBEA-1943-BB5E-C40201B0D58B}" destId="{D0CDA2FC-52C5-AD42-9931-D45AD3FFD865}" srcOrd="0" destOrd="0" parTransId="{CA96CED2-579F-AC45-8930-7D315C10213C}" sibTransId="{8EF963B0-5FB9-5046-9180-24A74F898004}"/>
    <dgm:cxn modelId="{847119F5-5E83-AD41-9F5C-42F2FA8CF613}" type="presOf" srcId="{FE327A80-E0F4-3448-8047-C964CB94315A}" destId="{30511925-1C80-5944-BB41-0CE92A408481}" srcOrd="0" destOrd="0" presId="urn:microsoft.com/office/officeart/2005/8/layout/hierarchy3"/>
    <dgm:cxn modelId="{209F0479-361C-8449-AD54-71B79DAA4CA9}" type="presOf" srcId="{7F797EE6-91A6-264E-9F34-89E035309F04}" destId="{3EE5C4F0-32CE-D841-B043-87C0A5470C49}" srcOrd="0" destOrd="0" presId="urn:microsoft.com/office/officeart/2005/8/layout/hierarchy3"/>
    <dgm:cxn modelId="{01755291-3CD7-7944-8B7D-07974E1F6990}" srcId="{D522983B-BBEA-1943-BB5E-C40201B0D58B}" destId="{FE327A80-E0F4-3448-8047-C964CB94315A}" srcOrd="1" destOrd="0" parTransId="{74AFF482-69AC-8D43-94A2-B326C111C338}" sibTransId="{5FE21D1E-3D89-B04C-99F5-10FA3228465E}"/>
    <dgm:cxn modelId="{7C3B6B4F-4A4B-744F-A295-A4213DADF360}" srcId="{0BA3C83B-3F71-B04B-8956-EFDF312C1240}" destId="{DF4CABD9-6F4D-B04A-BFA9-3971BBBC0B17}" srcOrd="1" destOrd="0" parTransId="{C3D7555F-1F11-134A-A26C-4BF705150632}" sibTransId="{CB40A4FE-A2BC-7E4C-89B0-FC05D163197B}"/>
    <dgm:cxn modelId="{924A57E9-F50A-D542-AC81-20A0AA70F786}" type="presOf" srcId="{513BEAAC-9AFC-0747-BC6B-66B0FCCA367A}" destId="{41FB3123-A77F-514E-8514-808EE8A39065}" srcOrd="0" destOrd="0" presId="urn:microsoft.com/office/officeart/2005/8/layout/hierarchy3"/>
    <dgm:cxn modelId="{340E9BAC-AA36-8C46-ACE4-60CD4A3ED5CC}" type="presOf" srcId="{74AFF482-69AC-8D43-94A2-B326C111C338}" destId="{C00474F9-778A-784A-B1FB-C68DDB67FE44}" srcOrd="0" destOrd="0" presId="urn:microsoft.com/office/officeart/2005/8/layout/hierarchy3"/>
    <dgm:cxn modelId="{A6C7FB05-7FF5-7D4E-A96A-D62CC0F523C0}" type="presOf" srcId="{D522983B-BBEA-1943-BB5E-C40201B0D58B}" destId="{EBC4DF20-8869-0145-AFEA-2BCE363EC697}" srcOrd="1" destOrd="0" presId="urn:microsoft.com/office/officeart/2005/8/layout/hierarchy3"/>
    <dgm:cxn modelId="{02B07979-F4A1-C443-89DA-23B5266F7668}" type="presOf" srcId="{EA9B85E9-1FD3-5049-B92E-54FF65C5FEBF}" destId="{898C0F77-824B-0543-9D2A-6B324CD85F7F}" srcOrd="0" destOrd="0" presId="urn:microsoft.com/office/officeart/2005/8/layout/hierarchy3"/>
    <dgm:cxn modelId="{DB72BD4F-98F3-AB49-AC23-7F6AEF16A1C9}" srcId="{0BA3C83B-3F71-B04B-8956-EFDF312C1240}" destId="{513BEAAC-9AFC-0747-BC6B-66B0FCCA367A}" srcOrd="0" destOrd="0" parTransId="{9FC6A01F-6CE4-5543-8126-E39E068F338F}" sibTransId="{B503239F-AC49-E943-AA44-00F8208B71D8}"/>
    <dgm:cxn modelId="{DB23144C-5109-EA44-8167-51D34FC69DDF}" type="presOf" srcId="{F9BF9DC4-5BC8-FD47-AE35-A236B52EC0B5}" destId="{08B41EA6-7455-6544-8F70-0A96BEC31A44}" srcOrd="0" destOrd="0" presId="urn:microsoft.com/office/officeart/2005/8/layout/hierarchy3"/>
    <dgm:cxn modelId="{8BB51852-45EA-8049-A940-ABC031D73BF0}" type="presOf" srcId="{0BA3C83B-3F71-B04B-8956-EFDF312C1240}" destId="{3C2E79EC-55AB-D64D-8BFC-6826987F8820}" srcOrd="0" destOrd="0" presId="urn:microsoft.com/office/officeart/2005/8/layout/hierarchy3"/>
    <dgm:cxn modelId="{1D85AA3B-AAF6-3C40-AE33-F4F8B53F7802}" srcId="{0BA3C83B-3F71-B04B-8956-EFDF312C1240}" destId="{D522983B-BBEA-1943-BB5E-C40201B0D58B}" srcOrd="2" destOrd="0" parTransId="{97F8A836-E30A-504E-BB4D-D8C7D6C869A4}" sibTransId="{25375B70-D12D-2845-BDEF-AB75B2A051B9}"/>
    <dgm:cxn modelId="{269ED5E2-26A0-FE49-9055-98DB7BB738BE}" srcId="{513BEAAC-9AFC-0747-BC6B-66B0FCCA367A}" destId="{2C3A771A-D4BD-0048-9042-FCA884D6E5F0}" srcOrd="0" destOrd="0" parTransId="{F9BF9DC4-5BC8-FD47-AE35-A236B52EC0B5}" sibTransId="{5F2EBA80-DEAD-B34D-A3CD-E3C4E62F9D39}"/>
    <dgm:cxn modelId="{5DD2CCE0-E977-644D-AB8F-6102B480C3E1}" type="presOf" srcId="{D0CDA2FC-52C5-AD42-9931-D45AD3FFD865}" destId="{79DAF411-0FCE-8A46-A016-1AFE0D90D033}" srcOrd="0" destOrd="0" presId="urn:microsoft.com/office/officeart/2005/8/layout/hierarchy3"/>
    <dgm:cxn modelId="{8CDFAD04-3806-9E43-B24A-02C3FA3CA384}" type="presOf" srcId="{DF4CABD9-6F4D-B04A-BFA9-3971BBBC0B17}" destId="{C1731D36-6425-CC43-851A-BB58B54C3561}" srcOrd="1" destOrd="0" presId="urn:microsoft.com/office/officeart/2005/8/layout/hierarchy3"/>
    <dgm:cxn modelId="{060AE255-7B93-8444-929C-21081F5180C6}" type="presOf" srcId="{513BEAAC-9AFC-0747-BC6B-66B0FCCA367A}" destId="{60C7DA6B-628A-AA4A-9D51-6A159FDC5656}" srcOrd="1" destOrd="0" presId="urn:microsoft.com/office/officeart/2005/8/layout/hierarchy3"/>
    <dgm:cxn modelId="{F0C80815-3EFB-FD4E-B2B3-53DA1B06033B}" srcId="{DF4CABD9-6F4D-B04A-BFA9-3971BBBC0B17}" destId="{7F797EE6-91A6-264E-9F34-89E035309F04}" srcOrd="0" destOrd="0" parTransId="{EA9B85E9-1FD3-5049-B92E-54FF65C5FEBF}" sibTransId="{49AC8205-B43E-0C40-80C9-3819AD41BE78}"/>
    <dgm:cxn modelId="{F7E34F19-32B3-DB45-B46F-1B9D29BF43A8}" type="presOf" srcId="{D522983B-BBEA-1943-BB5E-C40201B0D58B}" destId="{E2434AFB-1954-D342-8C72-B133449BCB77}" srcOrd="0" destOrd="0" presId="urn:microsoft.com/office/officeart/2005/8/layout/hierarchy3"/>
    <dgm:cxn modelId="{5D1D4FE4-53F5-0343-A6A1-FAC14767EFB2}" type="presParOf" srcId="{3C2E79EC-55AB-D64D-8BFC-6826987F8820}" destId="{36EAF9BC-2C63-6F40-B853-B54267444F27}" srcOrd="0" destOrd="0" presId="urn:microsoft.com/office/officeart/2005/8/layout/hierarchy3"/>
    <dgm:cxn modelId="{5A2B3D5D-6F8E-AA47-88A4-D1304331CD3A}" type="presParOf" srcId="{36EAF9BC-2C63-6F40-B853-B54267444F27}" destId="{5C98F41A-105A-4C49-AEF3-7809B2C6D6D0}" srcOrd="0" destOrd="0" presId="urn:microsoft.com/office/officeart/2005/8/layout/hierarchy3"/>
    <dgm:cxn modelId="{DE9F9153-0846-B948-81EC-092910E746B2}" type="presParOf" srcId="{5C98F41A-105A-4C49-AEF3-7809B2C6D6D0}" destId="{41FB3123-A77F-514E-8514-808EE8A39065}" srcOrd="0" destOrd="0" presId="urn:microsoft.com/office/officeart/2005/8/layout/hierarchy3"/>
    <dgm:cxn modelId="{BC87E4AB-CF50-3248-B13E-7D6D5761B980}" type="presParOf" srcId="{5C98F41A-105A-4C49-AEF3-7809B2C6D6D0}" destId="{60C7DA6B-628A-AA4A-9D51-6A159FDC5656}" srcOrd="1" destOrd="0" presId="urn:microsoft.com/office/officeart/2005/8/layout/hierarchy3"/>
    <dgm:cxn modelId="{5FCBC33E-D261-1A42-9B9C-BD8B0062975D}" type="presParOf" srcId="{36EAF9BC-2C63-6F40-B853-B54267444F27}" destId="{4C90A4C3-C37C-B540-BECB-93FC81BFA5B9}" srcOrd="1" destOrd="0" presId="urn:microsoft.com/office/officeart/2005/8/layout/hierarchy3"/>
    <dgm:cxn modelId="{5C373831-66F7-6749-A70D-3362C34384ED}" type="presParOf" srcId="{4C90A4C3-C37C-B540-BECB-93FC81BFA5B9}" destId="{08B41EA6-7455-6544-8F70-0A96BEC31A44}" srcOrd="0" destOrd="0" presId="urn:microsoft.com/office/officeart/2005/8/layout/hierarchy3"/>
    <dgm:cxn modelId="{6ADF0E9A-A329-FA42-8929-6BF4BA90B863}" type="presParOf" srcId="{4C90A4C3-C37C-B540-BECB-93FC81BFA5B9}" destId="{D7FDAAD3-B73A-8044-98AA-89D8EDF7C16D}" srcOrd="1" destOrd="0" presId="urn:microsoft.com/office/officeart/2005/8/layout/hierarchy3"/>
    <dgm:cxn modelId="{8176D163-2F85-8D45-B0C4-E370482FBE6D}" type="presParOf" srcId="{3C2E79EC-55AB-D64D-8BFC-6826987F8820}" destId="{20D0922D-9943-364F-BC14-93850845082D}" srcOrd="1" destOrd="0" presId="urn:microsoft.com/office/officeart/2005/8/layout/hierarchy3"/>
    <dgm:cxn modelId="{4627C0FA-6C60-404D-A7D1-2D0211E5C531}" type="presParOf" srcId="{20D0922D-9943-364F-BC14-93850845082D}" destId="{29BB071F-61B9-AE41-A6F0-F5EF3CB97F15}" srcOrd="0" destOrd="0" presId="urn:microsoft.com/office/officeart/2005/8/layout/hierarchy3"/>
    <dgm:cxn modelId="{192C9983-5355-D34D-A3CD-1AE79D9EC4B7}" type="presParOf" srcId="{29BB071F-61B9-AE41-A6F0-F5EF3CB97F15}" destId="{225624A9-84C8-9049-9CCE-3773AD4A94DD}" srcOrd="0" destOrd="0" presId="urn:microsoft.com/office/officeart/2005/8/layout/hierarchy3"/>
    <dgm:cxn modelId="{E24CD4FD-A381-BA4B-BB84-CD9C9FC82706}" type="presParOf" srcId="{29BB071F-61B9-AE41-A6F0-F5EF3CB97F15}" destId="{C1731D36-6425-CC43-851A-BB58B54C3561}" srcOrd="1" destOrd="0" presId="urn:microsoft.com/office/officeart/2005/8/layout/hierarchy3"/>
    <dgm:cxn modelId="{71C96DF8-E44A-CE45-AEA1-F1C65F8E1602}" type="presParOf" srcId="{20D0922D-9943-364F-BC14-93850845082D}" destId="{230FE681-54AA-CA43-A201-43D0E0C678E8}" srcOrd="1" destOrd="0" presId="urn:microsoft.com/office/officeart/2005/8/layout/hierarchy3"/>
    <dgm:cxn modelId="{733799F6-AEFD-DE4C-83CB-0A7B11AC7159}" type="presParOf" srcId="{230FE681-54AA-CA43-A201-43D0E0C678E8}" destId="{898C0F77-824B-0543-9D2A-6B324CD85F7F}" srcOrd="0" destOrd="0" presId="urn:microsoft.com/office/officeart/2005/8/layout/hierarchy3"/>
    <dgm:cxn modelId="{E706ED9E-25E2-9248-8F00-A0736D67119F}" type="presParOf" srcId="{230FE681-54AA-CA43-A201-43D0E0C678E8}" destId="{3EE5C4F0-32CE-D841-B043-87C0A5470C49}" srcOrd="1" destOrd="0" presId="urn:microsoft.com/office/officeart/2005/8/layout/hierarchy3"/>
    <dgm:cxn modelId="{843F81C5-7459-F449-BBDF-1F14C130CAE6}" type="presParOf" srcId="{3C2E79EC-55AB-D64D-8BFC-6826987F8820}" destId="{FC4267F4-9A8D-EF40-AADD-284F0026832E}" srcOrd="2" destOrd="0" presId="urn:microsoft.com/office/officeart/2005/8/layout/hierarchy3"/>
    <dgm:cxn modelId="{12BCF5AC-77FA-674E-9FE4-D6E0CF74C103}" type="presParOf" srcId="{FC4267F4-9A8D-EF40-AADD-284F0026832E}" destId="{47AF5E0D-894A-0D41-ABF4-C4D126641AFE}" srcOrd="0" destOrd="0" presId="urn:microsoft.com/office/officeart/2005/8/layout/hierarchy3"/>
    <dgm:cxn modelId="{4FA4FC86-EE62-D346-ACFA-21CFE1F1D3F0}" type="presParOf" srcId="{47AF5E0D-894A-0D41-ABF4-C4D126641AFE}" destId="{E2434AFB-1954-D342-8C72-B133449BCB77}" srcOrd="0" destOrd="0" presId="urn:microsoft.com/office/officeart/2005/8/layout/hierarchy3"/>
    <dgm:cxn modelId="{02D2078B-4B7B-D942-B360-8D22C21F86E3}" type="presParOf" srcId="{47AF5E0D-894A-0D41-ABF4-C4D126641AFE}" destId="{EBC4DF20-8869-0145-AFEA-2BCE363EC697}" srcOrd="1" destOrd="0" presId="urn:microsoft.com/office/officeart/2005/8/layout/hierarchy3"/>
    <dgm:cxn modelId="{CA003834-305D-1045-BAAD-02502CDC4846}" type="presParOf" srcId="{FC4267F4-9A8D-EF40-AADD-284F0026832E}" destId="{357456E2-E063-A242-8981-125A286EED9F}" srcOrd="1" destOrd="0" presId="urn:microsoft.com/office/officeart/2005/8/layout/hierarchy3"/>
    <dgm:cxn modelId="{9833045D-ED30-E54B-B030-5AFD59FBDA1E}" type="presParOf" srcId="{357456E2-E063-A242-8981-125A286EED9F}" destId="{8B8E513C-3D78-1047-BFBB-7CF55C334A45}" srcOrd="0" destOrd="0" presId="urn:microsoft.com/office/officeart/2005/8/layout/hierarchy3"/>
    <dgm:cxn modelId="{0A9BC593-4EA5-7F4C-830C-9EAFA0B6EC13}" type="presParOf" srcId="{357456E2-E063-A242-8981-125A286EED9F}" destId="{79DAF411-0FCE-8A46-A016-1AFE0D90D033}" srcOrd="1" destOrd="0" presId="urn:microsoft.com/office/officeart/2005/8/layout/hierarchy3"/>
    <dgm:cxn modelId="{7EC9A6B1-9D1A-8C42-8C73-091247FF6CF0}" type="presParOf" srcId="{357456E2-E063-A242-8981-125A286EED9F}" destId="{C00474F9-778A-784A-B1FB-C68DDB67FE44}" srcOrd="2" destOrd="0" presId="urn:microsoft.com/office/officeart/2005/8/layout/hierarchy3"/>
    <dgm:cxn modelId="{BA287981-AD81-6647-8D99-BDE76B3303EA}" type="presParOf" srcId="{357456E2-E063-A242-8981-125A286EED9F}" destId="{30511925-1C80-5944-BB41-0CE92A408481}" srcOrd="3" destOrd="0" presId="urn:microsoft.com/office/officeart/2005/8/layout/hierarchy3"/>
  </dgm:cxnLst>
  <dgm:bg/>
  <dgm:whole/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ata15.xml><?xml version="1.0" encoding="utf-8"?>
<dgm:dataModel xmlns:dgm="http://schemas.openxmlformats.org/drawingml/2006/diagram" xmlns:a="http://schemas.openxmlformats.org/drawingml/2006/main">
  <dgm:ptLst>
    <dgm:pt modelId="{3223E9E3-2487-FA45-8C7A-8C6B9B5CE5FE}" type="doc">
      <dgm:prSet loTypeId="urn:microsoft.com/office/officeart/2005/8/layout/list1" loCatId="list" qsTypeId="urn:microsoft.com/office/officeart/2005/8/quickstyle/simple4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23105F5B-0EEA-2249-BFF2-34EEAC427F54}">
      <dgm:prSet phldrT="[Text]" custT="1"/>
      <dgm:spPr/>
      <dgm:t>
        <a:bodyPr/>
        <a:lstStyle/>
        <a:p>
          <a:r>
            <a:rPr lang="en-US" sz="1600" b="1" dirty="0" smtClean="0"/>
            <a:t>Regular, or ordinary</a:t>
          </a:r>
          <a:endParaRPr lang="en-US" sz="1600" dirty="0"/>
        </a:p>
      </dgm:t>
    </dgm:pt>
    <dgm:pt modelId="{0740105B-BBC8-434C-87B5-10BB719B7B95}" type="parTrans" cxnId="{C45D2643-5C03-EC4A-8290-5A968A9FC124}">
      <dgm:prSet/>
      <dgm:spPr/>
      <dgm:t>
        <a:bodyPr/>
        <a:lstStyle/>
        <a:p>
          <a:endParaRPr lang="en-US"/>
        </a:p>
      </dgm:t>
    </dgm:pt>
    <dgm:pt modelId="{578F6BF9-77E1-D142-9F24-7934B30A40B5}" type="sibTrans" cxnId="{C45D2643-5C03-EC4A-8290-5A968A9FC124}">
      <dgm:prSet/>
      <dgm:spPr/>
      <dgm:t>
        <a:bodyPr/>
        <a:lstStyle/>
        <a:p>
          <a:endParaRPr lang="en-US"/>
        </a:p>
      </dgm:t>
    </dgm:pt>
    <dgm:pt modelId="{A39177BF-4D9B-FE46-989E-FC9160874E79}">
      <dgm:prSet custT="1"/>
      <dgm:spPr/>
      <dgm:t>
        <a:bodyPr/>
        <a:lstStyle/>
        <a:p>
          <a:r>
            <a:rPr lang="en-US" sz="1400" dirty="0" smtClean="0"/>
            <a:t>Contains arbitrary data in zero or more data blocks</a:t>
          </a:r>
        </a:p>
      </dgm:t>
    </dgm:pt>
    <dgm:pt modelId="{E78672F8-9B7E-B845-A32B-3A367C6B830A}" type="parTrans" cxnId="{3129A201-2BFC-984A-9C1E-782DBA460B82}">
      <dgm:prSet/>
      <dgm:spPr/>
      <dgm:t>
        <a:bodyPr/>
        <a:lstStyle/>
        <a:p>
          <a:endParaRPr lang="en-US"/>
        </a:p>
      </dgm:t>
    </dgm:pt>
    <dgm:pt modelId="{7CA9447C-1525-5145-8041-EB07374C9FDE}" type="sibTrans" cxnId="{3129A201-2BFC-984A-9C1E-782DBA460B82}">
      <dgm:prSet/>
      <dgm:spPr/>
      <dgm:t>
        <a:bodyPr/>
        <a:lstStyle/>
        <a:p>
          <a:endParaRPr lang="en-US"/>
        </a:p>
      </dgm:t>
    </dgm:pt>
    <dgm:pt modelId="{FE5B78A7-4F14-5A4A-BA96-E3A3D4D9A219}">
      <dgm:prSet custT="1"/>
      <dgm:spPr/>
      <dgm:t>
        <a:bodyPr/>
        <a:lstStyle/>
        <a:p>
          <a:r>
            <a:rPr lang="en-US" sz="1600" b="1" dirty="0" smtClean="0"/>
            <a:t>Directory</a:t>
          </a:r>
        </a:p>
      </dgm:t>
    </dgm:pt>
    <dgm:pt modelId="{B111BB23-F658-7547-8CCF-5D88266FC1C0}" type="parTrans" cxnId="{309CF322-7C78-A84A-A5EE-2925A9CAD208}">
      <dgm:prSet/>
      <dgm:spPr/>
      <dgm:t>
        <a:bodyPr/>
        <a:lstStyle/>
        <a:p>
          <a:endParaRPr lang="en-US"/>
        </a:p>
      </dgm:t>
    </dgm:pt>
    <dgm:pt modelId="{6DDB202B-317F-8E45-8D6E-2D70892DDA6E}" type="sibTrans" cxnId="{309CF322-7C78-A84A-A5EE-2925A9CAD208}">
      <dgm:prSet/>
      <dgm:spPr/>
      <dgm:t>
        <a:bodyPr/>
        <a:lstStyle/>
        <a:p>
          <a:endParaRPr lang="en-US"/>
        </a:p>
      </dgm:t>
    </dgm:pt>
    <dgm:pt modelId="{4ACDCDD0-1697-D94F-B8CB-1F9FA7117222}">
      <dgm:prSet custT="1"/>
      <dgm:spPr/>
      <dgm:t>
        <a:bodyPr/>
        <a:lstStyle/>
        <a:p>
          <a:r>
            <a:rPr lang="en-US" sz="1400" dirty="0" smtClean="0"/>
            <a:t>Contains a list of file names plus pointers to associated </a:t>
          </a:r>
          <a:r>
            <a:rPr lang="en-US" sz="1400" dirty="0" err="1" smtClean="0"/>
            <a:t>inodes</a:t>
          </a:r>
          <a:r>
            <a:rPr lang="en-US" sz="1400" dirty="0" smtClean="0"/>
            <a:t> (index nodes)</a:t>
          </a:r>
        </a:p>
      </dgm:t>
    </dgm:pt>
    <dgm:pt modelId="{D4E5EE8D-249D-454D-85EE-A5D18C5E2AAF}" type="parTrans" cxnId="{B992132B-6741-6E4C-964F-B630391C80B9}">
      <dgm:prSet/>
      <dgm:spPr/>
      <dgm:t>
        <a:bodyPr/>
        <a:lstStyle/>
        <a:p>
          <a:endParaRPr lang="en-US"/>
        </a:p>
      </dgm:t>
    </dgm:pt>
    <dgm:pt modelId="{D1820358-1FAD-6B49-8A89-31A1A1303150}" type="sibTrans" cxnId="{B992132B-6741-6E4C-964F-B630391C80B9}">
      <dgm:prSet/>
      <dgm:spPr/>
      <dgm:t>
        <a:bodyPr/>
        <a:lstStyle/>
        <a:p>
          <a:endParaRPr lang="en-US"/>
        </a:p>
      </dgm:t>
    </dgm:pt>
    <dgm:pt modelId="{6D5B4615-0EBF-6245-A4C0-951947727C70}">
      <dgm:prSet custT="1"/>
      <dgm:spPr/>
      <dgm:t>
        <a:bodyPr/>
        <a:lstStyle/>
        <a:p>
          <a:r>
            <a:rPr lang="en-US" sz="1600" b="1" dirty="0" smtClean="0"/>
            <a:t>Special</a:t>
          </a:r>
        </a:p>
      </dgm:t>
    </dgm:pt>
    <dgm:pt modelId="{25BE9079-0C04-B640-B8E2-CE4E25B79580}" type="parTrans" cxnId="{87FF7EA7-1794-B94C-9CE6-9C253756DA9C}">
      <dgm:prSet/>
      <dgm:spPr/>
      <dgm:t>
        <a:bodyPr/>
        <a:lstStyle/>
        <a:p>
          <a:endParaRPr lang="en-US"/>
        </a:p>
      </dgm:t>
    </dgm:pt>
    <dgm:pt modelId="{A77FAFFD-D2D0-4D48-B8AC-77DEB24ED078}" type="sibTrans" cxnId="{87FF7EA7-1794-B94C-9CE6-9C253756DA9C}">
      <dgm:prSet/>
      <dgm:spPr/>
      <dgm:t>
        <a:bodyPr/>
        <a:lstStyle/>
        <a:p>
          <a:endParaRPr lang="en-US"/>
        </a:p>
      </dgm:t>
    </dgm:pt>
    <dgm:pt modelId="{4009BD91-837F-DF4D-B6FC-F38CD9EC5171}">
      <dgm:prSet custT="1"/>
      <dgm:spPr/>
      <dgm:t>
        <a:bodyPr/>
        <a:lstStyle/>
        <a:p>
          <a:r>
            <a:rPr lang="en-US" sz="1400" dirty="0" smtClean="0"/>
            <a:t>Contains no data but provides a mechanism to map physical devices to file names</a:t>
          </a:r>
        </a:p>
      </dgm:t>
    </dgm:pt>
    <dgm:pt modelId="{166A742E-E7CB-E649-9630-0AAE9B209447}" type="parTrans" cxnId="{3C07A6FA-83EE-8A45-AB9C-59DEAD479D63}">
      <dgm:prSet/>
      <dgm:spPr/>
      <dgm:t>
        <a:bodyPr/>
        <a:lstStyle/>
        <a:p>
          <a:endParaRPr lang="en-US"/>
        </a:p>
      </dgm:t>
    </dgm:pt>
    <dgm:pt modelId="{52743FD0-CEE6-574B-BF03-6DDA3ED99CEA}" type="sibTrans" cxnId="{3C07A6FA-83EE-8A45-AB9C-59DEAD479D63}">
      <dgm:prSet/>
      <dgm:spPr/>
      <dgm:t>
        <a:bodyPr/>
        <a:lstStyle/>
        <a:p>
          <a:endParaRPr lang="en-US"/>
        </a:p>
      </dgm:t>
    </dgm:pt>
    <dgm:pt modelId="{1F9727B8-D2C4-0244-AFEB-9001E2F8F5CC}">
      <dgm:prSet custT="1"/>
      <dgm:spPr/>
      <dgm:t>
        <a:bodyPr/>
        <a:lstStyle/>
        <a:p>
          <a:r>
            <a:rPr lang="en-US" sz="1600" b="1" dirty="0" smtClean="0"/>
            <a:t>Named pipes</a:t>
          </a:r>
        </a:p>
      </dgm:t>
    </dgm:pt>
    <dgm:pt modelId="{D542F08C-9D87-3346-AA70-3CE562508BE1}" type="parTrans" cxnId="{7881F6B4-6F3E-5F4D-94DC-1BF4BFC457AE}">
      <dgm:prSet/>
      <dgm:spPr/>
      <dgm:t>
        <a:bodyPr/>
        <a:lstStyle/>
        <a:p>
          <a:endParaRPr lang="en-US"/>
        </a:p>
      </dgm:t>
    </dgm:pt>
    <dgm:pt modelId="{A6118598-9D78-4E46-B77A-03AE41058136}" type="sibTrans" cxnId="{7881F6B4-6F3E-5F4D-94DC-1BF4BFC457AE}">
      <dgm:prSet/>
      <dgm:spPr/>
      <dgm:t>
        <a:bodyPr/>
        <a:lstStyle/>
        <a:p>
          <a:endParaRPr lang="en-US"/>
        </a:p>
      </dgm:t>
    </dgm:pt>
    <dgm:pt modelId="{95101AEF-EA1F-9048-9CA2-8428CDAC3943}">
      <dgm:prSet custT="1"/>
      <dgm:spPr/>
      <dgm:t>
        <a:bodyPr/>
        <a:lstStyle/>
        <a:p>
          <a:r>
            <a:rPr lang="en-US" sz="1600" b="1" dirty="0" smtClean="0"/>
            <a:t>Links</a:t>
          </a:r>
        </a:p>
      </dgm:t>
    </dgm:pt>
    <dgm:pt modelId="{961127F2-E898-4D40-AECB-B6D50E991FE2}" type="parTrans" cxnId="{50495A4D-59C0-1541-A7C9-59C8B7BC6ABA}">
      <dgm:prSet/>
      <dgm:spPr/>
      <dgm:t>
        <a:bodyPr/>
        <a:lstStyle/>
        <a:p>
          <a:endParaRPr lang="en-US"/>
        </a:p>
      </dgm:t>
    </dgm:pt>
    <dgm:pt modelId="{C883ABF3-B80C-2C48-B60E-F575376E25BF}" type="sibTrans" cxnId="{50495A4D-59C0-1541-A7C9-59C8B7BC6ABA}">
      <dgm:prSet/>
      <dgm:spPr/>
      <dgm:t>
        <a:bodyPr/>
        <a:lstStyle/>
        <a:p>
          <a:endParaRPr lang="en-US"/>
        </a:p>
      </dgm:t>
    </dgm:pt>
    <dgm:pt modelId="{586175A8-6B96-9849-9F39-7CF652539232}">
      <dgm:prSet custT="1"/>
      <dgm:spPr/>
      <dgm:t>
        <a:bodyPr/>
        <a:lstStyle/>
        <a:p>
          <a:r>
            <a:rPr lang="en-US" sz="1400" dirty="0" smtClean="0"/>
            <a:t>An alternative file name for an existing file</a:t>
          </a:r>
        </a:p>
      </dgm:t>
    </dgm:pt>
    <dgm:pt modelId="{2AA373A5-CC8E-0546-AA6C-629519943138}" type="parTrans" cxnId="{7C871723-2E2B-864E-9C2E-0AC21446E970}">
      <dgm:prSet/>
      <dgm:spPr/>
      <dgm:t>
        <a:bodyPr/>
        <a:lstStyle/>
        <a:p>
          <a:endParaRPr lang="en-US"/>
        </a:p>
      </dgm:t>
    </dgm:pt>
    <dgm:pt modelId="{2FE8F88D-A11F-B048-95B8-6F70250CF068}" type="sibTrans" cxnId="{7C871723-2E2B-864E-9C2E-0AC21446E970}">
      <dgm:prSet/>
      <dgm:spPr/>
      <dgm:t>
        <a:bodyPr/>
        <a:lstStyle/>
        <a:p>
          <a:endParaRPr lang="en-US"/>
        </a:p>
      </dgm:t>
    </dgm:pt>
    <dgm:pt modelId="{471572B3-7F21-4E49-8A3F-3B4D6209C25E}">
      <dgm:prSet custT="1"/>
      <dgm:spPr/>
      <dgm:t>
        <a:bodyPr/>
        <a:lstStyle/>
        <a:p>
          <a:r>
            <a:rPr lang="en-US" sz="1600" b="1" dirty="0" smtClean="0"/>
            <a:t>Symbolic links</a:t>
          </a:r>
        </a:p>
      </dgm:t>
    </dgm:pt>
    <dgm:pt modelId="{F93E54A7-06EA-0345-B24D-07F673123E7A}" type="parTrans" cxnId="{F687D78E-0774-D942-81F2-4772DC936C13}">
      <dgm:prSet/>
      <dgm:spPr/>
      <dgm:t>
        <a:bodyPr/>
        <a:lstStyle/>
        <a:p>
          <a:endParaRPr lang="en-US"/>
        </a:p>
      </dgm:t>
    </dgm:pt>
    <dgm:pt modelId="{741CBF48-F4EE-3A48-B65D-BE59DAF08743}" type="sibTrans" cxnId="{F687D78E-0774-D942-81F2-4772DC936C13}">
      <dgm:prSet/>
      <dgm:spPr/>
      <dgm:t>
        <a:bodyPr/>
        <a:lstStyle/>
        <a:p>
          <a:endParaRPr lang="en-US"/>
        </a:p>
      </dgm:t>
    </dgm:pt>
    <dgm:pt modelId="{7E35F695-0AEE-ED45-9BE0-57DDE7EB85EF}">
      <dgm:prSet custT="1"/>
      <dgm:spPr/>
      <dgm:t>
        <a:bodyPr/>
        <a:lstStyle/>
        <a:p>
          <a:r>
            <a:rPr lang="en-US" sz="1400" dirty="0" smtClean="0"/>
            <a:t>A data file that contains the name of the file to which it is linked</a:t>
          </a:r>
          <a:endParaRPr lang="en-US" sz="1400" dirty="0"/>
        </a:p>
      </dgm:t>
    </dgm:pt>
    <dgm:pt modelId="{9F3AC182-7C05-0548-93E1-92403D2EE90B}" type="parTrans" cxnId="{1482A0D4-999E-B64B-8D27-5F4E8BC76778}">
      <dgm:prSet/>
      <dgm:spPr/>
      <dgm:t>
        <a:bodyPr/>
        <a:lstStyle/>
        <a:p>
          <a:endParaRPr lang="en-US"/>
        </a:p>
      </dgm:t>
    </dgm:pt>
    <dgm:pt modelId="{D41665FF-527A-8648-93A8-332BDDFC12C8}" type="sibTrans" cxnId="{1482A0D4-999E-B64B-8D27-5F4E8BC76778}">
      <dgm:prSet/>
      <dgm:spPr/>
      <dgm:t>
        <a:bodyPr/>
        <a:lstStyle/>
        <a:p>
          <a:endParaRPr lang="en-US"/>
        </a:p>
      </dgm:t>
    </dgm:pt>
    <dgm:pt modelId="{0E6C7318-47C4-3A4A-8AFD-46E900095CE7}">
      <dgm:prSet custT="1"/>
      <dgm:spPr/>
      <dgm:t>
        <a:bodyPr/>
        <a:lstStyle/>
        <a:p>
          <a:r>
            <a:rPr lang="en-US" sz="1400" dirty="0" smtClean="0"/>
            <a:t>An </a:t>
          </a:r>
          <a:r>
            <a:rPr lang="en-US" sz="1400" dirty="0" err="1" smtClean="0"/>
            <a:t>interprocess</a:t>
          </a:r>
          <a:r>
            <a:rPr lang="en-US" sz="1400" dirty="0" smtClean="0"/>
            <a:t> communications facility</a:t>
          </a:r>
        </a:p>
      </dgm:t>
    </dgm:pt>
    <dgm:pt modelId="{AEE25989-031D-1944-AD26-DA3CCF6F5DAB}" type="parTrans" cxnId="{2525A9BE-337A-D74E-A803-A9AC4D4B0EE4}">
      <dgm:prSet/>
      <dgm:spPr/>
      <dgm:t>
        <a:bodyPr/>
        <a:lstStyle/>
        <a:p>
          <a:endParaRPr lang="en-US"/>
        </a:p>
      </dgm:t>
    </dgm:pt>
    <dgm:pt modelId="{71EA426C-8AB1-3D43-865A-78870EAB7A38}" type="sibTrans" cxnId="{2525A9BE-337A-D74E-A803-A9AC4D4B0EE4}">
      <dgm:prSet/>
      <dgm:spPr/>
      <dgm:t>
        <a:bodyPr/>
        <a:lstStyle/>
        <a:p>
          <a:endParaRPr lang="en-US"/>
        </a:p>
      </dgm:t>
    </dgm:pt>
    <dgm:pt modelId="{F277E06F-7744-C547-A3C6-C2D43530F18A}" type="pres">
      <dgm:prSet presAssocID="{3223E9E3-2487-FA45-8C7A-8C6B9B5CE5FE}" presName="linear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0DAF5604-0063-BC44-8519-34D442B29B62}" type="pres">
      <dgm:prSet presAssocID="{23105F5B-0EEA-2249-BFF2-34EEAC427F54}" presName="parentLin" presStyleCnt="0"/>
      <dgm:spPr/>
    </dgm:pt>
    <dgm:pt modelId="{91F1379B-0D77-DA41-A04B-9513700154F2}" type="pres">
      <dgm:prSet presAssocID="{23105F5B-0EEA-2249-BFF2-34EEAC427F54}" presName="parentLeftMargin" presStyleLbl="node1" presStyleIdx="0" presStyleCnt="6"/>
      <dgm:spPr/>
      <dgm:t>
        <a:bodyPr/>
        <a:lstStyle/>
        <a:p>
          <a:endParaRPr lang="en-US"/>
        </a:p>
      </dgm:t>
    </dgm:pt>
    <dgm:pt modelId="{10E92C13-F29B-B64D-BEE8-D4CC2DBA530C}" type="pres">
      <dgm:prSet presAssocID="{23105F5B-0EEA-2249-BFF2-34EEAC427F54}" presName="parentText" presStyleLbl="node1" presStyleIdx="0" presStyleCnt="6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1DABEF6-8FEE-534C-B279-18172DABCEC7}" type="pres">
      <dgm:prSet presAssocID="{23105F5B-0EEA-2249-BFF2-34EEAC427F54}" presName="negativeSpace" presStyleCnt="0"/>
      <dgm:spPr/>
    </dgm:pt>
    <dgm:pt modelId="{83A54E5C-145B-6946-823F-C1F1458E132C}" type="pres">
      <dgm:prSet presAssocID="{23105F5B-0EEA-2249-BFF2-34EEAC427F54}" presName="childText" presStyleLbl="conFgAcc1" presStyleIdx="0" presStyleCnt="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E3C954A-58AC-C249-9667-4E49E808B423}" type="pres">
      <dgm:prSet presAssocID="{578F6BF9-77E1-D142-9F24-7934B30A40B5}" presName="spaceBetweenRectangles" presStyleCnt="0"/>
      <dgm:spPr/>
    </dgm:pt>
    <dgm:pt modelId="{63AF4080-5AA4-AD45-B317-8299E90BEB28}" type="pres">
      <dgm:prSet presAssocID="{FE5B78A7-4F14-5A4A-BA96-E3A3D4D9A219}" presName="parentLin" presStyleCnt="0"/>
      <dgm:spPr/>
    </dgm:pt>
    <dgm:pt modelId="{62E40A21-BC53-1642-8134-EA2A94416DA2}" type="pres">
      <dgm:prSet presAssocID="{FE5B78A7-4F14-5A4A-BA96-E3A3D4D9A219}" presName="parentLeftMargin" presStyleLbl="node1" presStyleIdx="0" presStyleCnt="6"/>
      <dgm:spPr/>
      <dgm:t>
        <a:bodyPr/>
        <a:lstStyle/>
        <a:p>
          <a:endParaRPr lang="en-US"/>
        </a:p>
      </dgm:t>
    </dgm:pt>
    <dgm:pt modelId="{6D6323C1-1333-6B48-A9C9-7B72E82BE956}" type="pres">
      <dgm:prSet presAssocID="{FE5B78A7-4F14-5A4A-BA96-E3A3D4D9A219}" presName="parentText" presStyleLbl="node1" presStyleIdx="1" presStyleCnt="6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DCC939A-4C04-404E-A864-E9710332C53F}" type="pres">
      <dgm:prSet presAssocID="{FE5B78A7-4F14-5A4A-BA96-E3A3D4D9A219}" presName="negativeSpace" presStyleCnt="0"/>
      <dgm:spPr/>
    </dgm:pt>
    <dgm:pt modelId="{7BBC54F8-AF5E-B645-8A16-3430638BCB4B}" type="pres">
      <dgm:prSet presAssocID="{FE5B78A7-4F14-5A4A-BA96-E3A3D4D9A219}" presName="childText" presStyleLbl="conFgAcc1" presStyleIdx="1" presStyleCnt="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7FE1244-0AB9-8044-B9C0-93984E6D5926}" type="pres">
      <dgm:prSet presAssocID="{6DDB202B-317F-8E45-8D6E-2D70892DDA6E}" presName="spaceBetweenRectangles" presStyleCnt="0"/>
      <dgm:spPr/>
    </dgm:pt>
    <dgm:pt modelId="{8EDE66CA-F2E1-A043-B46E-4A9F36919542}" type="pres">
      <dgm:prSet presAssocID="{6D5B4615-0EBF-6245-A4C0-951947727C70}" presName="parentLin" presStyleCnt="0"/>
      <dgm:spPr/>
    </dgm:pt>
    <dgm:pt modelId="{C1BC24A8-0698-4B4B-9C63-597A79C8CEED}" type="pres">
      <dgm:prSet presAssocID="{6D5B4615-0EBF-6245-A4C0-951947727C70}" presName="parentLeftMargin" presStyleLbl="node1" presStyleIdx="1" presStyleCnt="6"/>
      <dgm:spPr/>
      <dgm:t>
        <a:bodyPr/>
        <a:lstStyle/>
        <a:p>
          <a:endParaRPr lang="en-US"/>
        </a:p>
      </dgm:t>
    </dgm:pt>
    <dgm:pt modelId="{C3B6C95A-969A-E449-9C57-2250E5158031}" type="pres">
      <dgm:prSet presAssocID="{6D5B4615-0EBF-6245-A4C0-951947727C70}" presName="parentText" presStyleLbl="node1" presStyleIdx="2" presStyleCnt="6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ED06D45-4BDE-A84D-A0C5-1A624C79B800}" type="pres">
      <dgm:prSet presAssocID="{6D5B4615-0EBF-6245-A4C0-951947727C70}" presName="negativeSpace" presStyleCnt="0"/>
      <dgm:spPr/>
    </dgm:pt>
    <dgm:pt modelId="{D1799544-7BE3-C74D-B932-75048D49B04E}" type="pres">
      <dgm:prSet presAssocID="{6D5B4615-0EBF-6245-A4C0-951947727C70}" presName="childText" presStyleLbl="conFgAcc1" presStyleIdx="2" presStyleCnt="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48C06B3-5AB5-5548-A130-4A7BD97D35B0}" type="pres">
      <dgm:prSet presAssocID="{A77FAFFD-D2D0-4D48-B8AC-77DEB24ED078}" presName="spaceBetweenRectangles" presStyleCnt="0"/>
      <dgm:spPr/>
    </dgm:pt>
    <dgm:pt modelId="{0BC4F5BF-C15E-FC49-89CC-E855DE10EB53}" type="pres">
      <dgm:prSet presAssocID="{1F9727B8-D2C4-0244-AFEB-9001E2F8F5CC}" presName="parentLin" presStyleCnt="0"/>
      <dgm:spPr/>
    </dgm:pt>
    <dgm:pt modelId="{FD3E65B1-B32D-2147-8320-5F666BA53A41}" type="pres">
      <dgm:prSet presAssocID="{1F9727B8-D2C4-0244-AFEB-9001E2F8F5CC}" presName="parentLeftMargin" presStyleLbl="node1" presStyleIdx="2" presStyleCnt="6"/>
      <dgm:spPr/>
      <dgm:t>
        <a:bodyPr/>
        <a:lstStyle/>
        <a:p>
          <a:endParaRPr lang="en-US"/>
        </a:p>
      </dgm:t>
    </dgm:pt>
    <dgm:pt modelId="{9C10D7F6-CA27-364D-BD9C-E6CF4D8894A4}" type="pres">
      <dgm:prSet presAssocID="{1F9727B8-D2C4-0244-AFEB-9001E2F8F5CC}" presName="parentText" presStyleLbl="node1" presStyleIdx="3" presStyleCnt="6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01B5040-75E7-F842-8559-7A1433EDB72A}" type="pres">
      <dgm:prSet presAssocID="{1F9727B8-D2C4-0244-AFEB-9001E2F8F5CC}" presName="negativeSpace" presStyleCnt="0"/>
      <dgm:spPr/>
    </dgm:pt>
    <dgm:pt modelId="{87C24E1F-EE05-FE43-AADE-FD52A3A2E1BA}" type="pres">
      <dgm:prSet presAssocID="{1F9727B8-D2C4-0244-AFEB-9001E2F8F5CC}" presName="childText" presStyleLbl="conFgAcc1" presStyleIdx="3" presStyleCnt="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2703EAE-FBC3-DF47-ABC0-48EC17249118}" type="pres">
      <dgm:prSet presAssocID="{A6118598-9D78-4E46-B77A-03AE41058136}" presName="spaceBetweenRectangles" presStyleCnt="0"/>
      <dgm:spPr/>
    </dgm:pt>
    <dgm:pt modelId="{B4BC3BB2-834E-1744-A948-BD077E3622C8}" type="pres">
      <dgm:prSet presAssocID="{95101AEF-EA1F-9048-9CA2-8428CDAC3943}" presName="parentLin" presStyleCnt="0"/>
      <dgm:spPr/>
    </dgm:pt>
    <dgm:pt modelId="{E7E78152-8B8C-0541-92AA-1BFCB1B5F5E1}" type="pres">
      <dgm:prSet presAssocID="{95101AEF-EA1F-9048-9CA2-8428CDAC3943}" presName="parentLeftMargin" presStyleLbl="node1" presStyleIdx="3" presStyleCnt="6"/>
      <dgm:spPr/>
      <dgm:t>
        <a:bodyPr/>
        <a:lstStyle/>
        <a:p>
          <a:endParaRPr lang="en-US"/>
        </a:p>
      </dgm:t>
    </dgm:pt>
    <dgm:pt modelId="{2FAB4B00-E6F2-344E-80EF-18F3B27F710B}" type="pres">
      <dgm:prSet presAssocID="{95101AEF-EA1F-9048-9CA2-8428CDAC3943}" presName="parentText" presStyleLbl="node1" presStyleIdx="4" presStyleCnt="6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9175815-7CFB-5A40-A5B9-E5D4EC3233E5}" type="pres">
      <dgm:prSet presAssocID="{95101AEF-EA1F-9048-9CA2-8428CDAC3943}" presName="negativeSpace" presStyleCnt="0"/>
      <dgm:spPr/>
    </dgm:pt>
    <dgm:pt modelId="{DEB8FD72-BB5B-6B49-8084-EDC2A413FB70}" type="pres">
      <dgm:prSet presAssocID="{95101AEF-EA1F-9048-9CA2-8428CDAC3943}" presName="childText" presStyleLbl="conFgAcc1" presStyleIdx="4" presStyleCnt="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4983FC5-0B72-684D-A4B0-5FD3B906825C}" type="pres">
      <dgm:prSet presAssocID="{C883ABF3-B80C-2C48-B60E-F575376E25BF}" presName="spaceBetweenRectangles" presStyleCnt="0"/>
      <dgm:spPr/>
    </dgm:pt>
    <dgm:pt modelId="{6702C728-47C1-3049-A5DC-95799942BA9B}" type="pres">
      <dgm:prSet presAssocID="{471572B3-7F21-4E49-8A3F-3B4D6209C25E}" presName="parentLin" presStyleCnt="0"/>
      <dgm:spPr/>
    </dgm:pt>
    <dgm:pt modelId="{A6D8D7E7-5900-5545-98B4-E82591061574}" type="pres">
      <dgm:prSet presAssocID="{471572B3-7F21-4E49-8A3F-3B4D6209C25E}" presName="parentLeftMargin" presStyleLbl="node1" presStyleIdx="4" presStyleCnt="6"/>
      <dgm:spPr/>
      <dgm:t>
        <a:bodyPr/>
        <a:lstStyle/>
        <a:p>
          <a:endParaRPr lang="en-US"/>
        </a:p>
      </dgm:t>
    </dgm:pt>
    <dgm:pt modelId="{E5842B57-4041-E144-BD39-57510C87B0C8}" type="pres">
      <dgm:prSet presAssocID="{471572B3-7F21-4E49-8A3F-3B4D6209C25E}" presName="parentText" presStyleLbl="node1" presStyleIdx="5" presStyleCnt="6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B40B8F6-0E67-3F4A-85CB-5990C2C507C1}" type="pres">
      <dgm:prSet presAssocID="{471572B3-7F21-4E49-8A3F-3B4D6209C25E}" presName="negativeSpace" presStyleCnt="0"/>
      <dgm:spPr/>
    </dgm:pt>
    <dgm:pt modelId="{290A9CB9-89EA-2242-BA44-4E9E256D5D40}" type="pres">
      <dgm:prSet presAssocID="{471572B3-7F21-4E49-8A3F-3B4D6209C25E}" presName="childText" presStyleLbl="conFgAcc1" presStyleIdx="5" presStyleCnt="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472C5FD4-7225-3A44-A326-CDB1E3EBD32B}" type="presOf" srcId="{FE5B78A7-4F14-5A4A-BA96-E3A3D4D9A219}" destId="{6D6323C1-1333-6B48-A9C9-7B72E82BE956}" srcOrd="1" destOrd="0" presId="urn:microsoft.com/office/officeart/2005/8/layout/list1"/>
    <dgm:cxn modelId="{50495A4D-59C0-1541-A7C9-59C8B7BC6ABA}" srcId="{3223E9E3-2487-FA45-8C7A-8C6B9B5CE5FE}" destId="{95101AEF-EA1F-9048-9CA2-8428CDAC3943}" srcOrd="4" destOrd="0" parTransId="{961127F2-E898-4D40-AECB-B6D50E991FE2}" sibTransId="{C883ABF3-B80C-2C48-B60E-F575376E25BF}"/>
    <dgm:cxn modelId="{9C954472-53E2-FD4D-ADE2-88409439C092}" type="presOf" srcId="{0E6C7318-47C4-3A4A-8AFD-46E900095CE7}" destId="{87C24E1F-EE05-FE43-AADE-FD52A3A2E1BA}" srcOrd="0" destOrd="0" presId="urn:microsoft.com/office/officeart/2005/8/layout/list1"/>
    <dgm:cxn modelId="{EA18BC31-E9C9-3A46-A418-3F489561E178}" type="presOf" srcId="{23105F5B-0EEA-2249-BFF2-34EEAC427F54}" destId="{91F1379B-0D77-DA41-A04B-9513700154F2}" srcOrd="0" destOrd="0" presId="urn:microsoft.com/office/officeart/2005/8/layout/list1"/>
    <dgm:cxn modelId="{F128F5A7-B5D5-BD4F-ADCB-32C3CACD2C54}" type="presOf" srcId="{FE5B78A7-4F14-5A4A-BA96-E3A3D4D9A219}" destId="{62E40A21-BC53-1642-8134-EA2A94416DA2}" srcOrd="0" destOrd="0" presId="urn:microsoft.com/office/officeart/2005/8/layout/list1"/>
    <dgm:cxn modelId="{CC03B2E0-5D97-3241-9254-684B32341B14}" type="presOf" srcId="{95101AEF-EA1F-9048-9CA2-8428CDAC3943}" destId="{E7E78152-8B8C-0541-92AA-1BFCB1B5F5E1}" srcOrd="0" destOrd="0" presId="urn:microsoft.com/office/officeart/2005/8/layout/list1"/>
    <dgm:cxn modelId="{C45D2643-5C03-EC4A-8290-5A968A9FC124}" srcId="{3223E9E3-2487-FA45-8C7A-8C6B9B5CE5FE}" destId="{23105F5B-0EEA-2249-BFF2-34EEAC427F54}" srcOrd="0" destOrd="0" parTransId="{0740105B-BBC8-434C-87B5-10BB719B7B95}" sibTransId="{578F6BF9-77E1-D142-9F24-7934B30A40B5}"/>
    <dgm:cxn modelId="{9BF90937-E0A2-7042-A77C-7333772CF85D}" type="presOf" srcId="{95101AEF-EA1F-9048-9CA2-8428CDAC3943}" destId="{2FAB4B00-E6F2-344E-80EF-18F3B27F710B}" srcOrd="1" destOrd="0" presId="urn:microsoft.com/office/officeart/2005/8/layout/list1"/>
    <dgm:cxn modelId="{309CF322-7C78-A84A-A5EE-2925A9CAD208}" srcId="{3223E9E3-2487-FA45-8C7A-8C6B9B5CE5FE}" destId="{FE5B78A7-4F14-5A4A-BA96-E3A3D4D9A219}" srcOrd="1" destOrd="0" parTransId="{B111BB23-F658-7547-8CCF-5D88266FC1C0}" sibTransId="{6DDB202B-317F-8E45-8D6E-2D70892DDA6E}"/>
    <dgm:cxn modelId="{93382F0B-1377-2D4C-9401-D747F2CA90F8}" type="presOf" srcId="{471572B3-7F21-4E49-8A3F-3B4D6209C25E}" destId="{E5842B57-4041-E144-BD39-57510C87B0C8}" srcOrd="1" destOrd="0" presId="urn:microsoft.com/office/officeart/2005/8/layout/list1"/>
    <dgm:cxn modelId="{0A1EF72F-EFED-7B46-9CFB-A59D206B0AC7}" type="presOf" srcId="{4ACDCDD0-1697-D94F-B8CB-1F9FA7117222}" destId="{7BBC54F8-AF5E-B645-8A16-3430638BCB4B}" srcOrd="0" destOrd="0" presId="urn:microsoft.com/office/officeart/2005/8/layout/list1"/>
    <dgm:cxn modelId="{1CEF1294-2405-C84C-ABD1-09FC61648B6B}" type="presOf" srcId="{1F9727B8-D2C4-0244-AFEB-9001E2F8F5CC}" destId="{9C10D7F6-CA27-364D-BD9C-E6CF4D8894A4}" srcOrd="1" destOrd="0" presId="urn:microsoft.com/office/officeart/2005/8/layout/list1"/>
    <dgm:cxn modelId="{F02A78F9-68A5-9340-B06E-DCC8B9BD9194}" type="presOf" srcId="{471572B3-7F21-4E49-8A3F-3B4D6209C25E}" destId="{A6D8D7E7-5900-5545-98B4-E82591061574}" srcOrd="0" destOrd="0" presId="urn:microsoft.com/office/officeart/2005/8/layout/list1"/>
    <dgm:cxn modelId="{365BF2E8-E928-534B-B2F1-8A957A73BF08}" type="presOf" srcId="{1F9727B8-D2C4-0244-AFEB-9001E2F8F5CC}" destId="{FD3E65B1-B32D-2147-8320-5F666BA53A41}" srcOrd="0" destOrd="0" presId="urn:microsoft.com/office/officeart/2005/8/layout/list1"/>
    <dgm:cxn modelId="{3C07A6FA-83EE-8A45-AB9C-59DEAD479D63}" srcId="{6D5B4615-0EBF-6245-A4C0-951947727C70}" destId="{4009BD91-837F-DF4D-B6FC-F38CD9EC5171}" srcOrd="0" destOrd="0" parTransId="{166A742E-E7CB-E649-9630-0AAE9B209447}" sibTransId="{52743FD0-CEE6-574B-BF03-6DDA3ED99CEA}"/>
    <dgm:cxn modelId="{B992132B-6741-6E4C-964F-B630391C80B9}" srcId="{FE5B78A7-4F14-5A4A-BA96-E3A3D4D9A219}" destId="{4ACDCDD0-1697-D94F-B8CB-1F9FA7117222}" srcOrd="0" destOrd="0" parTransId="{D4E5EE8D-249D-454D-85EE-A5D18C5E2AAF}" sibTransId="{D1820358-1FAD-6B49-8A89-31A1A1303150}"/>
    <dgm:cxn modelId="{F6DCDE6E-5535-5541-B2D1-99F6574EF9BD}" type="presOf" srcId="{3223E9E3-2487-FA45-8C7A-8C6B9B5CE5FE}" destId="{F277E06F-7744-C547-A3C6-C2D43530F18A}" srcOrd="0" destOrd="0" presId="urn:microsoft.com/office/officeart/2005/8/layout/list1"/>
    <dgm:cxn modelId="{2525A9BE-337A-D74E-A803-A9AC4D4B0EE4}" srcId="{1F9727B8-D2C4-0244-AFEB-9001E2F8F5CC}" destId="{0E6C7318-47C4-3A4A-8AFD-46E900095CE7}" srcOrd="0" destOrd="0" parTransId="{AEE25989-031D-1944-AD26-DA3CCF6F5DAB}" sibTransId="{71EA426C-8AB1-3D43-865A-78870EAB7A38}"/>
    <dgm:cxn modelId="{6CDC3E78-BBFA-754D-ADF8-4B140E14D9AB}" type="presOf" srcId="{23105F5B-0EEA-2249-BFF2-34EEAC427F54}" destId="{10E92C13-F29B-B64D-BEE8-D4CC2DBA530C}" srcOrd="1" destOrd="0" presId="urn:microsoft.com/office/officeart/2005/8/layout/list1"/>
    <dgm:cxn modelId="{3129A201-2BFC-984A-9C1E-782DBA460B82}" srcId="{23105F5B-0EEA-2249-BFF2-34EEAC427F54}" destId="{A39177BF-4D9B-FE46-989E-FC9160874E79}" srcOrd="0" destOrd="0" parTransId="{E78672F8-9B7E-B845-A32B-3A367C6B830A}" sibTransId="{7CA9447C-1525-5145-8041-EB07374C9FDE}"/>
    <dgm:cxn modelId="{7BF89C35-26E4-0A45-B389-909148E082D9}" type="presOf" srcId="{A39177BF-4D9B-FE46-989E-FC9160874E79}" destId="{83A54E5C-145B-6946-823F-C1F1458E132C}" srcOrd="0" destOrd="0" presId="urn:microsoft.com/office/officeart/2005/8/layout/list1"/>
    <dgm:cxn modelId="{7881F6B4-6F3E-5F4D-94DC-1BF4BFC457AE}" srcId="{3223E9E3-2487-FA45-8C7A-8C6B9B5CE5FE}" destId="{1F9727B8-D2C4-0244-AFEB-9001E2F8F5CC}" srcOrd="3" destOrd="0" parTransId="{D542F08C-9D87-3346-AA70-3CE562508BE1}" sibTransId="{A6118598-9D78-4E46-B77A-03AE41058136}"/>
    <dgm:cxn modelId="{1482A0D4-999E-B64B-8D27-5F4E8BC76778}" srcId="{471572B3-7F21-4E49-8A3F-3B4D6209C25E}" destId="{7E35F695-0AEE-ED45-9BE0-57DDE7EB85EF}" srcOrd="0" destOrd="0" parTransId="{9F3AC182-7C05-0548-93E1-92403D2EE90B}" sibTransId="{D41665FF-527A-8648-93A8-332BDDFC12C8}"/>
    <dgm:cxn modelId="{1DE1D7EA-C139-B149-8EB4-155630EBD4A0}" type="presOf" srcId="{6D5B4615-0EBF-6245-A4C0-951947727C70}" destId="{C1BC24A8-0698-4B4B-9C63-597A79C8CEED}" srcOrd="0" destOrd="0" presId="urn:microsoft.com/office/officeart/2005/8/layout/list1"/>
    <dgm:cxn modelId="{87FF7EA7-1794-B94C-9CE6-9C253756DA9C}" srcId="{3223E9E3-2487-FA45-8C7A-8C6B9B5CE5FE}" destId="{6D5B4615-0EBF-6245-A4C0-951947727C70}" srcOrd="2" destOrd="0" parTransId="{25BE9079-0C04-B640-B8E2-CE4E25B79580}" sibTransId="{A77FAFFD-D2D0-4D48-B8AC-77DEB24ED078}"/>
    <dgm:cxn modelId="{264F84DA-1B55-484D-A385-B165D1252AFD}" type="presOf" srcId="{6D5B4615-0EBF-6245-A4C0-951947727C70}" destId="{C3B6C95A-969A-E449-9C57-2250E5158031}" srcOrd="1" destOrd="0" presId="urn:microsoft.com/office/officeart/2005/8/layout/list1"/>
    <dgm:cxn modelId="{DEDE1D37-9B1B-CE49-A7B3-24352B052ADD}" type="presOf" srcId="{586175A8-6B96-9849-9F39-7CF652539232}" destId="{DEB8FD72-BB5B-6B49-8084-EDC2A413FB70}" srcOrd="0" destOrd="0" presId="urn:microsoft.com/office/officeart/2005/8/layout/list1"/>
    <dgm:cxn modelId="{460ABA3E-602B-DB4C-854A-469DB9A41690}" type="presOf" srcId="{4009BD91-837F-DF4D-B6FC-F38CD9EC5171}" destId="{D1799544-7BE3-C74D-B932-75048D49B04E}" srcOrd="0" destOrd="0" presId="urn:microsoft.com/office/officeart/2005/8/layout/list1"/>
    <dgm:cxn modelId="{BE1ED295-89D2-8948-B598-A702E8237BD5}" type="presOf" srcId="{7E35F695-0AEE-ED45-9BE0-57DDE7EB85EF}" destId="{290A9CB9-89EA-2242-BA44-4E9E256D5D40}" srcOrd="0" destOrd="0" presId="urn:microsoft.com/office/officeart/2005/8/layout/list1"/>
    <dgm:cxn modelId="{F687D78E-0774-D942-81F2-4772DC936C13}" srcId="{3223E9E3-2487-FA45-8C7A-8C6B9B5CE5FE}" destId="{471572B3-7F21-4E49-8A3F-3B4D6209C25E}" srcOrd="5" destOrd="0" parTransId="{F93E54A7-06EA-0345-B24D-07F673123E7A}" sibTransId="{741CBF48-F4EE-3A48-B65D-BE59DAF08743}"/>
    <dgm:cxn modelId="{7C871723-2E2B-864E-9C2E-0AC21446E970}" srcId="{95101AEF-EA1F-9048-9CA2-8428CDAC3943}" destId="{586175A8-6B96-9849-9F39-7CF652539232}" srcOrd="0" destOrd="0" parTransId="{2AA373A5-CC8E-0546-AA6C-629519943138}" sibTransId="{2FE8F88D-A11F-B048-95B8-6F70250CF068}"/>
    <dgm:cxn modelId="{E3347408-3317-2641-86CE-604BBBF3A0DC}" type="presParOf" srcId="{F277E06F-7744-C547-A3C6-C2D43530F18A}" destId="{0DAF5604-0063-BC44-8519-34D442B29B62}" srcOrd="0" destOrd="0" presId="urn:microsoft.com/office/officeart/2005/8/layout/list1"/>
    <dgm:cxn modelId="{C6854961-EF30-4945-B56D-ADD82B9A08AD}" type="presParOf" srcId="{0DAF5604-0063-BC44-8519-34D442B29B62}" destId="{91F1379B-0D77-DA41-A04B-9513700154F2}" srcOrd="0" destOrd="0" presId="urn:microsoft.com/office/officeart/2005/8/layout/list1"/>
    <dgm:cxn modelId="{EDE92F54-A91F-564C-97F9-C55F38BB0C12}" type="presParOf" srcId="{0DAF5604-0063-BC44-8519-34D442B29B62}" destId="{10E92C13-F29B-B64D-BEE8-D4CC2DBA530C}" srcOrd="1" destOrd="0" presId="urn:microsoft.com/office/officeart/2005/8/layout/list1"/>
    <dgm:cxn modelId="{BFDC9761-8A33-C447-A44E-7D6B1752E3B3}" type="presParOf" srcId="{F277E06F-7744-C547-A3C6-C2D43530F18A}" destId="{A1DABEF6-8FEE-534C-B279-18172DABCEC7}" srcOrd="1" destOrd="0" presId="urn:microsoft.com/office/officeart/2005/8/layout/list1"/>
    <dgm:cxn modelId="{4828581A-F739-4841-85BF-5F1A1183999E}" type="presParOf" srcId="{F277E06F-7744-C547-A3C6-C2D43530F18A}" destId="{83A54E5C-145B-6946-823F-C1F1458E132C}" srcOrd="2" destOrd="0" presId="urn:microsoft.com/office/officeart/2005/8/layout/list1"/>
    <dgm:cxn modelId="{0312009D-3966-FC47-BB43-F3F5A4D01BA3}" type="presParOf" srcId="{F277E06F-7744-C547-A3C6-C2D43530F18A}" destId="{2E3C954A-58AC-C249-9667-4E49E808B423}" srcOrd="3" destOrd="0" presId="urn:microsoft.com/office/officeart/2005/8/layout/list1"/>
    <dgm:cxn modelId="{E62D218C-762A-8D4B-880B-F9B0C4780B42}" type="presParOf" srcId="{F277E06F-7744-C547-A3C6-C2D43530F18A}" destId="{63AF4080-5AA4-AD45-B317-8299E90BEB28}" srcOrd="4" destOrd="0" presId="urn:microsoft.com/office/officeart/2005/8/layout/list1"/>
    <dgm:cxn modelId="{ABF440D6-E3DA-0347-8969-909952664061}" type="presParOf" srcId="{63AF4080-5AA4-AD45-B317-8299E90BEB28}" destId="{62E40A21-BC53-1642-8134-EA2A94416DA2}" srcOrd="0" destOrd="0" presId="urn:microsoft.com/office/officeart/2005/8/layout/list1"/>
    <dgm:cxn modelId="{E18BEE3C-BC01-D249-9B55-9DA23383209F}" type="presParOf" srcId="{63AF4080-5AA4-AD45-B317-8299E90BEB28}" destId="{6D6323C1-1333-6B48-A9C9-7B72E82BE956}" srcOrd="1" destOrd="0" presId="urn:microsoft.com/office/officeart/2005/8/layout/list1"/>
    <dgm:cxn modelId="{455F362B-A93F-E54A-99EB-D67974E45201}" type="presParOf" srcId="{F277E06F-7744-C547-A3C6-C2D43530F18A}" destId="{6DCC939A-4C04-404E-A864-E9710332C53F}" srcOrd="5" destOrd="0" presId="urn:microsoft.com/office/officeart/2005/8/layout/list1"/>
    <dgm:cxn modelId="{0A43CEC3-57AE-044A-BF02-4E8DC6C95082}" type="presParOf" srcId="{F277E06F-7744-C547-A3C6-C2D43530F18A}" destId="{7BBC54F8-AF5E-B645-8A16-3430638BCB4B}" srcOrd="6" destOrd="0" presId="urn:microsoft.com/office/officeart/2005/8/layout/list1"/>
    <dgm:cxn modelId="{AD675CCC-595F-1543-9156-E83D88531322}" type="presParOf" srcId="{F277E06F-7744-C547-A3C6-C2D43530F18A}" destId="{87FE1244-0AB9-8044-B9C0-93984E6D5926}" srcOrd="7" destOrd="0" presId="urn:microsoft.com/office/officeart/2005/8/layout/list1"/>
    <dgm:cxn modelId="{D58A502B-AA58-7F44-ACAB-27F3F34C5F55}" type="presParOf" srcId="{F277E06F-7744-C547-A3C6-C2D43530F18A}" destId="{8EDE66CA-F2E1-A043-B46E-4A9F36919542}" srcOrd="8" destOrd="0" presId="urn:microsoft.com/office/officeart/2005/8/layout/list1"/>
    <dgm:cxn modelId="{BD3686D4-148E-FD49-A4A2-4514FD897186}" type="presParOf" srcId="{8EDE66CA-F2E1-A043-B46E-4A9F36919542}" destId="{C1BC24A8-0698-4B4B-9C63-597A79C8CEED}" srcOrd="0" destOrd="0" presId="urn:microsoft.com/office/officeart/2005/8/layout/list1"/>
    <dgm:cxn modelId="{027E1CF3-49B1-554A-BC5D-C63F53261394}" type="presParOf" srcId="{8EDE66CA-F2E1-A043-B46E-4A9F36919542}" destId="{C3B6C95A-969A-E449-9C57-2250E5158031}" srcOrd="1" destOrd="0" presId="urn:microsoft.com/office/officeart/2005/8/layout/list1"/>
    <dgm:cxn modelId="{21A58EF1-578F-B446-AA28-679174A13058}" type="presParOf" srcId="{F277E06F-7744-C547-A3C6-C2D43530F18A}" destId="{EED06D45-4BDE-A84D-A0C5-1A624C79B800}" srcOrd="9" destOrd="0" presId="urn:microsoft.com/office/officeart/2005/8/layout/list1"/>
    <dgm:cxn modelId="{ADE59626-4FE1-CB4A-888D-8AE06D15BCE1}" type="presParOf" srcId="{F277E06F-7744-C547-A3C6-C2D43530F18A}" destId="{D1799544-7BE3-C74D-B932-75048D49B04E}" srcOrd="10" destOrd="0" presId="urn:microsoft.com/office/officeart/2005/8/layout/list1"/>
    <dgm:cxn modelId="{9EF60945-CC8B-A24F-9C26-8C57C5E2F126}" type="presParOf" srcId="{F277E06F-7744-C547-A3C6-C2D43530F18A}" destId="{B48C06B3-5AB5-5548-A130-4A7BD97D35B0}" srcOrd="11" destOrd="0" presId="urn:microsoft.com/office/officeart/2005/8/layout/list1"/>
    <dgm:cxn modelId="{58BB8AE0-77AD-7742-8522-0B5B5F79A84D}" type="presParOf" srcId="{F277E06F-7744-C547-A3C6-C2D43530F18A}" destId="{0BC4F5BF-C15E-FC49-89CC-E855DE10EB53}" srcOrd="12" destOrd="0" presId="urn:microsoft.com/office/officeart/2005/8/layout/list1"/>
    <dgm:cxn modelId="{92AF3D2E-FAEC-8744-BBA5-6C35D08155EE}" type="presParOf" srcId="{0BC4F5BF-C15E-FC49-89CC-E855DE10EB53}" destId="{FD3E65B1-B32D-2147-8320-5F666BA53A41}" srcOrd="0" destOrd="0" presId="urn:microsoft.com/office/officeart/2005/8/layout/list1"/>
    <dgm:cxn modelId="{1A0786BC-36DE-E84A-AFF8-E7DF05C1CCC4}" type="presParOf" srcId="{0BC4F5BF-C15E-FC49-89CC-E855DE10EB53}" destId="{9C10D7F6-CA27-364D-BD9C-E6CF4D8894A4}" srcOrd="1" destOrd="0" presId="urn:microsoft.com/office/officeart/2005/8/layout/list1"/>
    <dgm:cxn modelId="{BE79BCAB-B128-5644-AD11-144BAEE8B007}" type="presParOf" srcId="{F277E06F-7744-C547-A3C6-C2D43530F18A}" destId="{F01B5040-75E7-F842-8559-7A1433EDB72A}" srcOrd="13" destOrd="0" presId="urn:microsoft.com/office/officeart/2005/8/layout/list1"/>
    <dgm:cxn modelId="{4BE304A1-A41D-4D49-AB7D-B1591A8BD7BC}" type="presParOf" srcId="{F277E06F-7744-C547-A3C6-C2D43530F18A}" destId="{87C24E1F-EE05-FE43-AADE-FD52A3A2E1BA}" srcOrd="14" destOrd="0" presId="urn:microsoft.com/office/officeart/2005/8/layout/list1"/>
    <dgm:cxn modelId="{3A1239EE-8F67-034A-95C2-6DC8134563EE}" type="presParOf" srcId="{F277E06F-7744-C547-A3C6-C2D43530F18A}" destId="{12703EAE-FBC3-DF47-ABC0-48EC17249118}" srcOrd="15" destOrd="0" presId="urn:microsoft.com/office/officeart/2005/8/layout/list1"/>
    <dgm:cxn modelId="{B00F6977-2630-0F4B-9D49-DD3304A3BA10}" type="presParOf" srcId="{F277E06F-7744-C547-A3C6-C2D43530F18A}" destId="{B4BC3BB2-834E-1744-A948-BD077E3622C8}" srcOrd="16" destOrd="0" presId="urn:microsoft.com/office/officeart/2005/8/layout/list1"/>
    <dgm:cxn modelId="{0E52DC81-0A3D-3748-A660-782477348CEA}" type="presParOf" srcId="{B4BC3BB2-834E-1744-A948-BD077E3622C8}" destId="{E7E78152-8B8C-0541-92AA-1BFCB1B5F5E1}" srcOrd="0" destOrd="0" presId="urn:microsoft.com/office/officeart/2005/8/layout/list1"/>
    <dgm:cxn modelId="{F501456B-0F36-2B46-9807-AC6FAD7510BF}" type="presParOf" srcId="{B4BC3BB2-834E-1744-A948-BD077E3622C8}" destId="{2FAB4B00-E6F2-344E-80EF-18F3B27F710B}" srcOrd="1" destOrd="0" presId="urn:microsoft.com/office/officeart/2005/8/layout/list1"/>
    <dgm:cxn modelId="{78B7E2EE-84F3-C740-9385-32EE6CB77DC3}" type="presParOf" srcId="{F277E06F-7744-C547-A3C6-C2D43530F18A}" destId="{A9175815-7CFB-5A40-A5B9-E5D4EC3233E5}" srcOrd="17" destOrd="0" presId="urn:microsoft.com/office/officeart/2005/8/layout/list1"/>
    <dgm:cxn modelId="{A08B69F6-18B1-D245-92C8-B45EC79D5436}" type="presParOf" srcId="{F277E06F-7744-C547-A3C6-C2D43530F18A}" destId="{DEB8FD72-BB5B-6B49-8084-EDC2A413FB70}" srcOrd="18" destOrd="0" presId="urn:microsoft.com/office/officeart/2005/8/layout/list1"/>
    <dgm:cxn modelId="{D4C8D10A-F50D-204A-83A2-028A868A6FCD}" type="presParOf" srcId="{F277E06F-7744-C547-A3C6-C2D43530F18A}" destId="{74983FC5-0B72-684D-A4B0-5FD3B906825C}" srcOrd="19" destOrd="0" presId="urn:microsoft.com/office/officeart/2005/8/layout/list1"/>
    <dgm:cxn modelId="{CC27DAC7-7CE4-5C4B-BEFC-6B79DAFCDBBC}" type="presParOf" srcId="{F277E06F-7744-C547-A3C6-C2D43530F18A}" destId="{6702C728-47C1-3049-A5DC-95799942BA9B}" srcOrd="20" destOrd="0" presId="urn:microsoft.com/office/officeart/2005/8/layout/list1"/>
    <dgm:cxn modelId="{E4B9ACA8-C1C4-4544-93C6-E9162AAAD727}" type="presParOf" srcId="{6702C728-47C1-3049-A5DC-95799942BA9B}" destId="{A6D8D7E7-5900-5545-98B4-E82591061574}" srcOrd="0" destOrd="0" presId="urn:microsoft.com/office/officeart/2005/8/layout/list1"/>
    <dgm:cxn modelId="{19C9F5DC-F572-AA41-AEEB-97CED0DC75C1}" type="presParOf" srcId="{6702C728-47C1-3049-A5DC-95799942BA9B}" destId="{E5842B57-4041-E144-BD39-57510C87B0C8}" srcOrd="1" destOrd="0" presId="urn:microsoft.com/office/officeart/2005/8/layout/list1"/>
    <dgm:cxn modelId="{426043E4-6ADC-3F41-8806-2FC5E82B23D4}" type="presParOf" srcId="{F277E06F-7744-C547-A3C6-C2D43530F18A}" destId="{EB40B8F6-0E67-3F4A-85CB-5990C2C507C1}" srcOrd="21" destOrd="0" presId="urn:microsoft.com/office/officeart/2005/8/layout/list1"/>
    <dgm:cxn modelId="{B276CCE3-B9DE-764C-8BF7-3F03F936B011}" type="presParOf" srcId="{F277E06F-7744-C547-A3C6-C2D43530F18A}" destId="{290A9CB9-89EA-2242-BA44-4E9E256D5D40}" srcOrd="22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ata16.xml><?xml version="1.0" encoding="utf-8"?>
<dgm:dataModel xmlns:dgm="http://schemas.openxmlformats.org/drawingml/2006/diagram" xmlns:a="http://schemas.openxmlformats.org/drawingml/2006/main">
  <dgm:ptLst>
    <dgm:pt modelId="{7E5389E2-70C4-0A46-ADA4-58BC3ECDA525}" type="doc">
      <dgm:prSet loTypeId="urn:microsoft.com/office/officeart/2005/8/layout/lProcess2" loCatId="list" qsTypeId="urn:microsoft.com/office/officeart/2005/8/quickstyle/simple4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1EB701DB-1C2B-C542-933A-D0FA4E5B70B3}">
      <dgm:prSet/>
      <dgm:spPr>
        <a:solidFill>
          <a:schemeClr val="accent2"/>
        </a:solidFill>
      </dgm:spPr>
      <dgm:t>
        <a:bodyPr/>
        <a:lstStyle/>
        <a:p>
          <a:pPr rtl="0"/>
          <a:r>
            <a:rPr lang="en-US" b="1" dirty="0" smtClean="0"/>
            <a:t>Boot block</a:t>
          </a:r>
          <a:endParaRPr lang="en-US" dirty="0"/>
        </a:p>
      </dgm:t>
    </dgm:pt>
    <dgm:pt modelId="{85D13B5B-6821-484B-9959-D75CA4337967}" type="parTrans" cxnId="{4E6F076E-0ADB-5C4E-A2DD-4D142EC1CED8}">
      <dgm:prSet/>
      <dgm:spPr/>
      <dgm:t>
        <a:bodyPr/>
        <a:lstStyle/>
        <a:p>
          <a:endParaRPr lang="en-US"/>
        </a:p>
      </dgm:t>
    </dgm:pt>
    <dgm:pt modelId="{113CB5B9-5A46-6343-881D-5EF8FDAC584C}" type="sibTrans" cxnId="{4E6F076E-0ADB-5C4E-A2DD-4D142EC1CED8}">
      <dgm:prSet/>
      <dgm:spPr/>
      <dgm:t>
        <a:bodyPr/>
        <a:lstStyle/>
        <a:p>
          <a:endParaRPr lang="en-US"/>
        </a:p>
      </dgm:t>
    </dgm:pt>
    <dgm:pt modelId="{95D21672-723C-114A-8CAA-AB46B2FEFB12}">
      <dgm:prSet custT="1"/>
      <dgm:spPr/>
      <dgm:t>
        <a:bodyPr/>
        <a:lstStyle/>
        <a:p>
          <a:pPr rtl="0"/>
          <a:r>
            <a:rPr lang="en-US" sz="1400" dirty="0" smtClean="0"/>
            <a:t>Contains code required to boot the operating system</a:t>
          </a:r>
          <a:endParaRPr lang="en-US" sz="1400" dirty="0"/>
        </a:p>
      </dgm:t>
    </dgm:pt>
    <dgm:pt modelId="{48A93811-45E2-3F4F-8DEE-98CB2CCEF491}" type="parTrans" cxnId="{96BAFF6A-B117-A246-9A99-AC4E55B210D2}">
      <dgm:prSet/>
      <dgm:spPr/>
      <dgm:t>
        <a:bodyPr/>
        <a:lstStyle/>
        <a:p>
          <a:endParaRPr lang="en-US"/>
        </a:p>
      </dgm:t>
    </dgm:pt>
    <dgm:pt modelId="{746C9CCE-137A-334B-B90C-687EAB61667C}" type="sibTrans" cxnId="{96BAFF6A-B117-A246-9A99-AC4E55B210D2}">
      <dgm:prSet/>
      <dgm:spPr/>
      <dgm:t>
        <a:bodyPr/>
        <a:lstStyle/>
        <a:p>
          <a:endParaRPr lang="en-US"/>
        </a:p>
      </dgm:t>
    </dgm:pt>
    <dgm:pt modelId="{9C38DB67-B3DC-1348-B53F-4274017F5F92}">
      <dgm:prSet/>
      <dgm:spPr>
        <a:solidFill>
          <a:schemeClr val="accent2"/>
        </a:solidFill>
      </dgm:spPr>
      <dgm:t>
        <a:bodyPr/>
        <a:lstStyle/>
        <a:p>
          <a:pPr rtl="0"/>
          <a:r>
            <a:rPr lang="en-US" b="1" dirty="0" smtClean="0"/>
            <a:t>Superblock</a:t>
          </a:r>
          <a:endParaRPr lang="en-US" dirty="0"/>
        </a:p>
      </dgm:t>
    </dgm:pt>
    <dgm:pt modelId="{CE5E27B8-1675-9B44-8D93-971153D9BB8A}" type="parTrans" cxnId="{6969631B-9774-8E45-B343-87BBDD4CC7D4}">
      <dgm:prSet/>
      <dgm:spPr/>
      <dgm:t>
        <a:bodyPr/>
        <a:lstStyle/>
        <a:p>
          <a:endParaRPr lang="en-US"/>
        </a:p>
      </dgm:t>
    </dgm:pt>
    <dgm:pt modelId="{63AEAD72-7C7D-AE45-AB0D-5ECF2D81D668}" type="sibTrans" cxnId="{6969631B-9774-8E45-B343-87BBDD4CC7D4}">
      <dgm:prSet/>
      <dgm:spPr/>
      <dgm:t>
        <a:bodyPr/>
        <a:lstStyle/>
        <a:p>
          <a:endParaRPr lang="en-US"/>
        </a:p>
      </dgm:t>
    </dgm:pt>
    <dgm:pt modelId="{39B34BBE-8E4E-BC4F-8AE2-72E7313A8ED9}">
      <dgm:prSet custT="1"/>
      <dgm:spPr/>
      <dgm:t>
        <a:bodyPr/>
        <a:lstStyle/>
        <a:p>
          <a:pPr rtl="0"/>
          <a:r>
            <a:rPr lang="en-US" sz="1400" dirty="0" smtClean="0"/>
            <a:t>Contains attributes and information about the file system</a:t>
          </a:r>
          <a:endParaRPr lang="en-US" sz="1400" dirty="0"/>
        </a:p>
      </dgm:t>
    </dgm:pt>
    <dgm:pt modelId="{EF576A00-C076-B34B-BAF8-294EED1E5CEF}" type="parTrans" cxnId="{A200369C-75D6-2943-9862-CD67A9EE14F5}">
      <dgm:prSet/>
      <dgm:spPr/>
      <dgm:t>
        <a:bodyPr/>
        <a:lstStyle/>
        <a:p>
          <a:endParaRPr lang="en-US"/>
        </a:p>
      </dgm:t>
    </dgm:pt>
    <dgm:pt modelId="{0B82AF22-9230-D443-91AB-D9682D6A3DB3}" type="sibTrans" cxnId="{A200369C-75D6-2943-9862-CD67A9EE14F5}">
      <dgm:prSet/>
      <dgm:spPr/>
      <dgm:t>
        <a:bodyPr/>
        <a:lstStyle/>
        <a:p>
          <a:endParaRPr lang="en-US"/>
        </a:p>
      </dgm:t>
    </dgm:pt>
    <dgm:pt modelId="{A31E3D24-C0BB-5548-ACB4-D09BBE727D1F}">
      <dgm:prSet/>
      <dgm:spPr>
        <a:solidFill>
          <a:schemeClr val="accent2"/>
        </a:solidFill>
      </dgm:spPr>
      <dgm:t>
        <a:bodyPr/>
        <a:lstStyle/>
        <a:p>
          <a:pPr rtl="0"/>
          <a:r>
            <a:rPr lang="en-US" b="1" dirty="0" err="1" smtClean="0"/>
            <a:t>Inode</a:t>
          </a:r>
          <a:r>
            <a:rPr lang="en-US" b="1" dirty="0" smtClean="0"/>
            <a:t> table</a:t>
          </a:r>
          <a:endParaRPr lang="en-US" dirty="0"/>
        </a:p>
      </dgm:t>
    </dgm:pt>
    <dgm:pt modelId="{3A7AE701-FB0B-A34C-8504-3B2FD74C9499}" type="parTrans" cxnId="{3B882ADA-72DF-E24B-83EE-B771D59F8BA2}">
      <dgm:prSet/>
      <dgm:spPr/>
      <dgm:t>
        <a:bodyPr/>
        <a:lstStyle/>
        <a:p>
          <a:endParaRPr lang="en-US"/>
        </a:p>
      </dgm:t>
    </dgm:pt>
    <dgm:pt modelId="{BF84BEAA-8EE7-C240-9DB5-2789669FE789}" type="sibTrans" cxnId="{3B882ADA-72DF-E24B-83EE-B771D59F8BA2}">
      <dgm:prSet/>
      <dgm:spPr/>
      <dgm:t>
        <a:bodyPr/>
        <a:lstStyle/>
        <a:p>
          <a:endParaRPr lang="en-US"/>
        </a:p>
      </dgm:t>
    </dgm:pt>
    <dgm:pt modelId="{3B8EA7F4-57E6-D749-99DD-36E851F0E5E2}">
      <dgm:prSet custT="1"/>
      <dgm:spPr/>
      <dgm:t>
        <a:bodyPr/>
        <a:lstStyle/>
        <a:p>
          <a:pPr rtl="0"/>
          <a:r>
            <a:rPr lang="en-US" sz="1400" dirty="0" smtClean="0"/>
            <a:t>Collection of </a:t>
          </a:r>
          <a:r>
            <a:rPr lang="en-US" sz="1400" dirty="0" err="1" smtClean="0"/>
            <a:t>inodes</a:t>
          </a:r>
          <a:r>
            <a:rPr lang="en-US" sz="1400" dirty="0" smtClean="0"/>
            <a:t> for each file</a:t>
          </a:r>
          <a:endParaRPr lang="en-US" sz="1400" dirty="0"/>
        </a:p>
      </dgm:t>
    </dgm:pt>
    <dgm:pt modelId="{8E544670-33D3-F444-BAFE-C3F40490E9E3}" type="parTrans" cxnId="{4766775A-1804-4343-A266-AD31B780DB04}">
      <dgm:prSet/>
      <dgm:spPr/>
      <dgm:t>
        <a:bodyPr/>
        <a:lstStyle/>
        <a:p>
          <a:endParaRPr lang="en-US"/>
        </a:p>
      </dgm:t>
    </dgm:pt>
    <dgm:pt modelId="{1AED3BDD-E2BA-F64C-A9AD-366FF9CB1FC7}" type="sibTrans" cxnId="{4766775A-1804-4343-A266-AD31B780DB04}">
      <dgm:prSet/>
      <dgm:spPr/>
      <dgm:t>
        <a:bodyPr/>
        <a:lstStyle/>
        <a:p>
          <a:endParaRPr lang="en-US"/>
        </a:p>
      </dgm:t>
    </dgm:pt>
    <dgm:pt modelId="{0EAC466F-B1A0-BB44-A9E1-672D092EA140}">
      <dgm:prSet/>
      <dgm:spPr>
        <a:solidFill>
          <a:schemeClr val="accent2"/>
        </a:solidFill>
      </dgm:spPr>
      <dgm:t>
        <a:bodyPr/>
        <a:lstStyle/>
        <a:p>
          <a:pPr rtl="0"/>
          <a:r>
            <a:rPr lang="en-US" b="1" dirty="0" smtClean="0"/>
            <a:t>Data blocks</a:t>
          </a:r>
          <a:endParaRPr lang="en-US" dirty="0"/>
        </a:p>
      </dgm:t>
    </dgm:pt>
    <dgm:pt modelId="{310756EE-E484-5149-BA38-5E83A1E95215}" type="parTrans" cxnId="{DCA0B7DD-DA9E-6846-B974-C90EC1AB9393}">
      <dgm:prSet/>
      <dgm:spPr/>
      <dgm:t>
        <a:bodyPr/>
        <a:lstStyle/>
        <a:p>
          <a:endParaRPr lang="en-US"/>
        </a:p>
      </dgm:t>
    </dgm:pt>
    <dgm:pt modelId="{C6FD113B-CB20-1646-9B24-8D5022A68B5F}" type="sibTrans" cxnId="{DCA0B7DD-DA9E-6846-B974-C90EC1AB9393}">
      <dgm:prSet/>
      <dgm:spPr/>
      <dgm:t>
        <a:bodyPr/>
        <a:lstStyle/>
        <a:p>
          <a:endParaRPr lang="en-US"/>
        </a:p>
      </dgm:t>
    </dgm:pt>
    <dgm:pt modelId="{12A2848A-A7DE-E743-A5C3-9E7881AAC384}">
      <dgm:prSet custT="1"/>
      <dgm:spPr/>
      <dgm:t>
        <a:bodyPr/>
        <a:lstStyle/>
        <a:p>
          <a:pPr rtl="0"/>
          <a:r>
            <a:rPr lang="en-US" sz="1400" dirty="0" smtClean="0"/>
            <a:t>Storage space available for data files and subdirectories</a:t>
          </a:r>
          <a:endParaRPr lang="en-US" sz="1400" dirty="0"/>
        </a:p>
      </dgm:t>
    </dgm:pt>
    <dgm:pt modelId="{0CED4914-90A4-3041-969E-89F4770C5188}" type="parTrans" cxnId="{B3DB97B3-CC26-894A-9F7E-663B224A09BF}">
      <dgm:prSet/>
      <dgm:spPr/>
      <dgm:t>
        <a:bodyPr/>
        <a:lstStyle/>
        <a:p>
          <a:endParaRPr lang="en-US"/>
        </a:p>
      </dgm:t>
    </dgm:pt>
    <dgm:pt modelId="{CC545413-BFEC-4F4C-8269-07DBCD746562}" type="sibTrans" cxnId="{B3DB97B3-CC26-894A-9F7E-663B224A09BF}">
      <dgm:prSet/>
      <dgm:spPr/>
      <dgm:t>
        <a:bodyPr/>
        <a:lstStyle/>
        <a:p>
          <a:endParaRPr lang="en-US"/>
        </a:p>
      </dgm:t>
    </dgm:pt>
    <dgm:pt modelId="{F7B11B88-D249-6144-A78D-BB5BB20EB07B}" type="pres">
      <dgm:prSet presAssocID="{7E5389E2-70C4-0A46-ADA4-58BC3ECDA525}" presName="theList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77F16314-B266-054F-A60A-D1C9C7F6BD3B}" type="pres">
      <dgm:prSet presAssocID="{1EB701DB-1C2B-C542-933A-D0FA4E5B70B3}" presName="compNode" presStyleCnt="0"/>
      <dgm:spPr/>
    </dgm:pt>
    <dgm:pt modelId="{0E260F23-A5FE-2047-AEA5-D300C219AC4D}" type="pres">
      <dgm:prSet presAssocID="{1EB701DB-1C2B-C542-933A-D0FA4E5B70B3}" presName="aNode" presStyleLbl="bgShp" presStyleIdx="0" presStyleCnt="4"/>
      <dgm:spPr/>
      <dgm:t>
        <a:bodyPr/>
        <a:lstStyle/>
        <a:p>
          <a:endParaRPr lang="en-US"/>
        </a:p>
      </dgm:t>
    </dgm:pt>
    <dgm:pt modelId="{BD3157B7-F77B-954A-A11B-081A396B3BD6}" type="pres">
      <dgm:prSet presAssocID="{1EB701DB-1C2B-C542-933A-D0FA4E5B70B3}" presName="textNode" presStyleLbl="bgShp" presStyleIdx="0" presStyleCnt="4"/>
      <dgm:spPr/>
      <dgm:t>
        <a:bodyPr/>
        <a:lstStyle/>
        <a:p>
          <a:endParaRPr lang="en-US"/>
        </a:p>
      </dgm:t>
    </dgm:pt>
    <dgm:pt modelId="{02ADDFBD-9274-D445-B0DA-B5AD829D8876}" type="pres">
      <dgm:prSet presAssocID="{1EB701DB-1C2B-C542-933A-D0FA4E5B70B3}" presName="compChildNode" presStyleCnt="0"/>
      <dgm:spPr/>
    </dgm:pt>
    <dgm:pt modelId="{9A7775A6-D02E-5C40-8CF3-618F7535D216}" type="pres">
      <dgm:prSet presAssocID="{1EB701DB-1C2B-C542-933A-D0FA4E5B70B3}" presName="theInnerList" presStyleCnt="0"/>
      <dgm:spPr/>
    </dgm:pt>
    <dgm:pt modelId="{63C4002E-A045-264D-9B01-70FB237DBF79}" type="pres">
      <dgm:prSet presAssocID="{95D21672-723C-114A-8CAA-AB46B2FEFB12}" presName="childNode" presStyleLbl="node1" presStyleIdx="0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28A8321-F524-FF4D-B53C-BB41C388D9F1}" type="pres">
      <dgm:prSet presAssocID="{1EB701DB-1C2B-C542-933A-D0FA4E5B70B3}" presName="aSpace" presStyleCnt="0"/>
      <dgm:spPr/>
    </dgm:pt>
    <dgm:pt modelId="{769976AE-2382-474E-B4DF-0621E018BE5A}" type="pres">
      <dgm:prSet presAssocID="{9C38DB67-B3DC-1348-B53F-4274017F5F92}" presName="compNode" presStyleCnt="0"/>
      <dgm:spPr/>
    </dgm:pt>
    <dgm:pt modelId="{4D949673-5CEF-D747-BAD5-0F595B2C9AB0}" type="pres">
      <dgm:prSet presAssocID="{9C38DB67-B3DC-1348-B53F-4274017F5F92}" presName="aNode" presStyleLbl="bgShp" presStyleIdx="1" presStyleCnt="4"/>
      <dgm:spPr/>
      <dgm:t>
        <a:bodyPr/>
        <a:lstStyle/>
        <a:p>
          <a:endParaRPr lang="en-US"/>
        </a:p>
      </dgm:t>
    </dgm:pt>
    <dgm:pt modelId="{E4B09551-5F43-2A48-9731-832E5108C0F2}" type="pres">
      <dgm:prSet presAssocID="{9C38DB67-B3DC-1348-B53F-4274017F5F92}" presName="textNode" presStyleLbl="bgShp" presStyleIdx="1" presStyleCnt="4"/>
      <dgm:spPr/>
      <dgm:t>
        <a:bodyPr/>
        <a:lstStyle/>
        <a:p>
          <a:endParaRPr lang="en-US"/>
        </a:p>
      </dgm:t>
    </dgm:pt>
    <dgm:pt modelId="{E560BBD3-C714-0143-B9E1-80417A254846}" type="pres">
      <dgm:prSet presAssocID="{9C38DB67-B3DC-1348-B53F-4274017F5F92}" presName="compChildNode" presStyleCnt="0"/>
      <dgm:spPr/>
    </dgm:pt>
    <dgm:pt modelId="{5803B058-9D82-CA42-AF66-4B45BA126B79}" type="pres">
      <dgm:prSet presAssocID="{9C38DB67-B3DC-1348-B53F-4274017F5F92}" presName="theInnerList" presStyleCnt="0"/>
      <dgm:spPr/>
    </dgm:pt>
    <dgm:pt modelId="{F5735537-C71D-034E-8A94-5EF847A9B6AF}" type="pres">
      <dgm:prSet presAssocID="{39B34BBE-8E4E-BC4F-8AE2-72E7313A8ED9}" presName="childNode" presStyleLbl="node1" presStyleIdx="1" presStyleCnt="4" custScaleX="11427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DFB46A3-36C9-B147-9748-3F0045955FDC}" type="pres">
      <dgm:prSet presAssocID="{9C38DB67-B3DC-1348-B53F-4274017F5F92}" presName="aSpace" presStyleCnt="0"/>
      <dgm:spPr/>
    </dgm:pt>
    <dgm:pt modelId="{91F95DA4-B05B-2A47-BD3F-B0C7687A95E5}" type="pres">
      <dgm:prSet presAssocID="{A31E3D24-C0BB-5548-ACB4-D09BBE727D1F}" presName="compNode" presStyleCnt="0"/>
      <dgm:spPr/>
    </dgm:pt>
    <dgm:pt modelId="{532B00A8-0EF3-8144-AD3D-1C0E7C444FB6}" type="pres">
      <dgm:prSet presAssocID="{A31E3D24-C0BB-5548-ACB4-D09BBE727D1F}" presName="aNode" presStyleLbl="bgShp" presStyleIdx="2" presStyleCnt="4"/>
      <dgm:spPr/>
      <dgm:t>
        <a:bodyPr/>
        <a:lstStyle/>
        <a:p>
          <a:endParaRPr lang="en-US"/>
        </a:p>
      </dgm:t>
    </dgm:pt>
    <dgm:pt modelId="{BD11FE53-E689-C043-8637-C118D454C9FC}" type="pres">
      <dgm:prSet presAssocID="{A31E3D24-C0BB-5548-ACB4-D09BBE727D1F}" presName="textNode" presStyleLbl="bgShp" presStyleIdx="2" presStyleCnt="4"/>
      <dgm:spPr/>
      <dgm:t>
        <a:bodyPr/>
        <a:lstStyle/>
        <a:p>
          <a:endParaRPr lang="en-US"/>
        </a:p>
      </dgm:t>
    </dgm:pt>
    <dgm:pt modelId="{42C88F69-9F6F-724C-924B-A461039CFF7D}" type="pres">
      <dgm:prSet presAssocID="{A31E3D24-C0BB-5548-ACB4-D09BBE727D1F}" presName="compChildNode" presStyleCnt="0"/>
      <dgm:spPr/>
    </dgm:pt>
    <dgm:pt modelId="{1E5F1FFA-E13E-1F4E-A238-6D4723AF265B}" type="pres">
      <dgm:prSet presAssocID="{A31E3D24-C0BB-5548-ACB4-D09BBE727D1F}" presName="theInnerList" presStyleCnt="0"/>
      <dgm:spPr/>
    </dgm:pt>
    <dgm:pt modelId="{6062A38B-EBBC-FB4C-867C-6BDF0EB36816}" type="pres">
      <dgm:prSet presAssocID="{3B8EA7F4-57E6-D749-99DD-36E851F0E5E2}" presName="childNode" presStyleLbl="node1" presStyleIdx="2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213A0DD-F8A1-294F-84F5-A0218FB4DA1E}" type="pres">
      <dgm:prSet presAssocID="{A31E3D24-C0BB-5548-ACB4-D09BBE727D1F}" presName="aSpace" presStyleCnt="0"/>
      <dgm:spPr/>
    </dgm:pt>
    <dgm:pt modelId="{2A3FA664-C3E7-2F43-9CA7-C64336FCDC68}" type="pres">
      <dgm:prSet presAssocID="{0EAC466F-B1A0-BB44-A9E1-672D092EA140}" presName="compNode" presStyleCnt="0"/>
      <dgm:spPr/>
    </dgm:pt>
    <dgm:pt modelId="{ECBB1D82-1D2B-C349-8D00-909B13233261}" type="pres">
      <dgm:prSet presAssocID="{0EAC466F-B1A0-BB44-A9E1-672D092EA140}" presName="aNode" presStyleLbl="bgShp" presStyleIdx="3" presStyleCnt="4"/>
      <dgm:spPr/>
      <dgm:t>
        <a:bodyPr/>
        <a:lstStyle/>
        <a:p>
          <a:endParaRPr lang="en-US"/>
        </a:p>
      </dgm:t>
    </dgm:pt>
    <dgm:pt modelId="{BDDF8A1D-F7B0-0D47-A1E7-01ACC54C8FA4}" type="pres">
      <dgm:prSet presAssocID="{0EAC466F-B1A0-BB44-A9E1-672D092EA140}" presName="textNode" presStyleLbl="bgShp" presStyleIdx="3" presStyleCnt="4"/>
      <dgm:spPr/>
      <dgm:t>
        <a:bodyPr/>
        <a:lstStyle/>
        <a:p>
          <a:endParaRPr lang="en-US"/>
        </a:p>
      </dgm:t>
    </dgm:pt>
    <dgm:pt modelId="{808BAF9C-4C1A-A645-AD38-A4496B91CED8}" type="pres">
      <dgm:prSet presAssocID="{0EAC466F-B1A0-BB44-A9E1-672D092EA140}" presName="compChildNode" presStyleCnt="0"/>
      <dgm:spPr/>
    </dgm:pt>
    <dgm:pt modelId="{18476E2F-D3C9-634E-A04A-249B42D3883E}" type="pres">
      <dgm:prSet presAssocID="{0EAC466F-B1A0-BB44-A9E1-672D092EA140}" presName="theInnerList" presStyleCnt="0"/>
      <dgm:spPr/>
    </dgm:pt>
    <dgm:pt modelId="{296A1147-E4D1-884E-B1F9-19D221B2F0A8}" type="pres">
      <dgm:prSet presAssocID="{12A2848A-A7DE-E743-A5C3-9E7881AAC384}" presName="childNode" presStyleLbl="node1" presStyleIdx="3" presStyleCnt="4" custScaleX="12339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DCA0B7DD-DA9E-6846-B974-C90EC1AB9393}" srcId="{7E5389E2-70C4-0A46-ADA4-58BC3ECDA525}" destId="{0EAC466F-B1A0-BB44-A9E1-672D092EA140}" srcOrd="3" destOrd="0" parTransId="{310756EE-E484-5149-BA38-5E83A1E95215}" sibTransId="{C6FD113B-CB20-1646-9B24-8D5022A68B5F}"/>
    <dgm:cxn modelId="{A200369C-75D6-2943-9862-CD67A9EE14F5}" srcId="{9C38DB67-B3DC-1348-B53F-4274017F5F92}" destId="{39B34BBE-8E4E-BC4F-8AE2-72E7313A8ED9}" srcOrd="0" destOrd="0" parTransId="{EF576A00-C076-B34B-BAF8-294EED1E5CEF}" sibTransId="{0B82AF22-9230-D443-91AB-D9682D6A3DB3}"/>
    <dgm:cxn modelId="{4E6F076E-0ADB-5C4E-A2DD-4D142EC1CED8}" srcId="{7E5389E2-70C4-0A46-ADA4-58BC3ECDA525}" destId="{1EB701DB-1C2B-C542-933A-D0FA4E5B70B3}" srcOrd="0" destOrd="0" parTransId="{85D13B5B-6821-484B-9959-D75CA4337967}" sibTransId="{113CB5B9-5A46-6343-881D-5EF8FDAC584C}"/>
    <dgm:cxn modelId="{F19B3E0E-A028-D444-AD52-3387F8D59B08}" type="presOf" srcId="{95D21672-723C-114A-8CAA-AB46B2FEFB12}" destId="{63C4002E-A045-264D-9B01-70FB237DBF79}" srcOrd="0" destOrd="0" presId="urn:microsoft.com/office/officeart/2005/8/layout/lProcess2"/>
    <dgm:cxn modelId="{4040D627-61C7-5F4F-A9F0-EACE9DE9640C}" type="presOf" srcId="{12A2848A-A7DE-E743-A5C3-9E7881AAC384}" destId="{296A1147-E4D1-884E-B1F9-19D221B2F0A8}" srcOrd="0" destOrd="0" presId="urn:microsoft.com/office/officeart/2005/8/layout/lProcess2"/>
    <dgm:cxn modelId="{5DB965CE-7803-9D48-99CE-4DAA99F740BC}" type="presOf" srcId="{3B8EA7F4-57E6-D749-99DD-36E851F0E5E2}" destId="{6062A38B-EBBC-FB4C-867C-6BDF0EB36816}" srcOrd="0" destOrd="0" presId="urn:microsoft.com/office/officeart/2005/8/layout/lProcess2"/>
    <dgm:cxn modelId="{B3DB97B3-CC26-894A-9F7E-663B224A09BF}" srcId="{0EAC466F-B1A0-BB44-A9E1-672D092EA140}" destId="{12A2848A-A7DE-E743-A5C3-9E7881AAC384}" srcOrd="0" destOrd="0" parTransId="{0CED4914-90A4-3041-969E-89F4770C5188}" sibTransId="{CC545413-BFEC-4F4C-8269-07DBCD746562}"/>
    <dgm:cxn modelId="{457816BD-E023-CB4E-952F-A9C62D3D240A}" type="presOf" srcId="{0EAC466F-B1A0-BB44-A9E1-672D092EA140}" destId="{BDDF8A1D-F7B0-0D47-A1E7-01ACC54C8FA4}" srcOrd="1" destOrd="0" presId="urn:microsoft.com/office/officeart/2005/8/layout/lProcess2"/>
    <dgm:cxn modelId="{6DA84CA3-2B79-6B44-975B-040DEF422D4D}" type="presOf" srcId="{9C38DB67-B3DC-1348-B53F-4274017F5F92}" destId="{E4B09551-5F43-2A48-9731-832E5108C0F2}" srcOrd="1" destOrd="0" presId="urn:microsoft.com/office/officeart/2005/8/layout/lProcess2"/>
    <dgm:cxn modelId="{6969631B-9774-8E45-B343-87BBDD4CC7D4}" srcId="{7E5389E2-70C4-0A46-ADA4-58BC3ECDA525}" destId="{9C38DB67-B3DC-1348-B53F-4274017F5F92}" srcOrd="1" destOrd="0" parTransId="{CE5E27B8-1675-9B44-8D93-971153D9BB8A}" sibTransId="{63AEAD72-7C7D-AE45-AB0D-5ECF2D81D668}"/>
    <dgm:cxn modelId="{96BAFF6A-B117-A246-9A99-AC4E55B210D2}" srcId="{1EB701DB-1C2B-C542-933A-D0FA4E5B70B3}" destId="{95D21672-723C-114A-8CAA-AB46B2FEFB12}" srcOrd="0" destOrd="0" parTransId="{48A93811-45E2-3F4F-8DEE-98CB2CCEF491}" sibTransId="{746C9CCE-137A-334B-B90C-687EAB61667C}"/>
    <dgm:cxn modelId="{929812F4-19F7-E049-B388-D3DFF272AF07}" type="presOf" srcId="{1EB701DB-1C2B-C542-933A-D0FA4E5B70B3}" destId="{BD3157B7-F77B-954A-A11B-081A396B3BD6}" srcOrd="1" destOrd="0" presId="urn:microsoft.com/office/officeart/2005/8/layout/lProcess2"/>
    <dgm:cxn modelId="{FE0B4D3B-4CFC-D147-A3CF-18CF252AF812}" type="presOf" srcId="{7E5389E2-70C4-0A46-ADA4-58BC3ECDA525}" destId="{F7B11B88-D249-6144-A78D-BB5BB20EB07B}" srcOrd="0" destOrd="0" presId="urn:microsoft.com/office/officeart/2005/8/layout/lProcess2"/>
    <dgm:cxn modelId="{4766775A-1804-4343-A266-AD31B780DB04}" srcId="{A31E3D24-C0BB-5548-ACB4-D09BBE727D1F}" destId="{3B8EA7F4-57E6-D749-99DD-36E851F0E5E2}" srcOrd="0" destOrd="0" parTransId="{8E544670-33D3-F444-BAFE-C3F40490E9E3}" sibTransId="{1AED3BDD-E2BA-F64C-A9AD-366FF9CB1FC7}"/>
    <dgm:cxn modelId="{870EA406-4E7B-2449-B325-C463C88CDD20}" type="presOf" srcId="{0EAC466F-B1A0-BB44-A9E1-672D092EA140}" destId="{ECBB1D82-1D2B-C349-8D00-909B13233261}" srcOrd="0" destOrd="0" presId="urn:microsoft.com/office/officeart/2005/8/layout/lProcess2"/>
    <dgm:cxn modelId="{034F2958-D199-5D42-A40E-0803E2B1005B}" type="presOf" srcId="{9C38DB67-B3DC-1348-B53F-4274017F5F92}" destId="{4D949673-5CEF-D747-BAD5-0F595B2C9AB0}" srcOrd="0" destOrd="0" presId="urn:microsoft.com/office/officeart/2005/8/layout/lProcess2"/>
    <dgm:cxn modelId="{DA2CEAA8-3D0A-E44D-AD9B-5752AD9A1689}" type="presOf" srcId="{A31E3D24-C0BB-5548-ACB4-D09BBE727D1F}" destId="{532B00A8-0EF3-8144-AD3D-1C0E7C444FB6}" srcOrd="0" destOrd="0" presId="urn:microsoft.com/office/officeart/2005/8/layout/lProcess2"/>
    <dgm:cxn modelId="{50589FE3-D652-9D44-A610-8993EDEFA086}" type="presOf" srcId="{39B34BBE-8E4E-BC4F-8AE2-72E7313A8ED9}" destId="{F5735537-C71D-034E-8A94-5EF847A9B6AF}" srcOrd="0" destOrd="0" presId="urn:microsoft.com/office/officeart/2005/8/layout/lProcess2"/>
    <dgm:cxn modelId="{4A4340B5-34CC-1548-AD83-2FD3EB93AA82}" type="presOf" srcId="{A31E3D24-C0BB-5548-ACB4-D09BBE727D1F}" destId="{BD11FE53-E689-C043-8637-C118D454C9FC}" srcOrd="1" destOrd="0" presId="urn:microsoft.com/office/officeart/2005/8/layout/lProcess2"/>
    <dgm:cxn modelId="{1639DF33-95AC-2C45-8328-E8AEA7488D57}" type="presOf" srcId="{1EB701DB-1C2B-C542-933A-D0FA4E5B70B3}" destId="{0E260F23-A5FE-2047-AEA5-D300C219AC4D}" srcOrd="0" destOrd="0" presId="urn:microsoft.com/office/officeart/2005/8/layout/lProcess2"/>
    <dgm:cxn modelId="{3B882ADA-72DF-E24B-83EE-B771D59F8BA2}" srcId="{7E5389E2-70C4-0A46-ADA4-58BC3ECDA525}" destId="{A31E3D24-C0BB-5548-ACB4-D09BBE727D1F}" srcOrd="2" destOrd="0" parTransId="{3A7AE701-FB0B-A34C-8504-3B2FD74C9499}" sibTransId="{BF84BEAA-8EE7-C240-9DB5-2789669FE789}"/>
    <dgm:cxn modelId="{E8136DE3-79AB-C346-9F1A-18F61AF81B79}" type="presParOf" srcId="{F7B11B88-D249-6144-A78D-BB5BB20EB07B}" destId="{77F16314-B266-054F-A60A-D1C9C7F6BD3B}" srcOrd="0" destOrd="0" presId="urn:microsoft.com/office/officeart/2005/8/layout/lProcess2"/>
    <dgm:cxn modelId="{09D3A212-0A01-5C40-9D3A-ADA0628E32D9}" type="presParOf" srcId="{77F16314-B266-054F-A60A-D1C9C7F6BD3B}" destId="{0E260F23-A5FE-2047-AEA5-D300C219AC4D}" srcOrd="0" destOrd="0" presId="urn:microsoft.com/office/officeart/2005/8/layout/lProcess2"/>
    <dgm:cxn modelId="{26DCD3CC-F3CB-7847-869F-7F8ACDF546B0}" type="presParOf" srcId="{77F16314-B266-054F-A60A-D1C9C7F6BD3B}" destId="{BD3157B7-F77B-954A-A11B-081A396B3BD6}" srcOrd="1" destOrd="0" presId="urn:microsoft.com/office/officeart/2005/8/layout/lProcess2"/>
    <dgm:cxn modelId="{7163724A-215F-BE4F-9727-B557454345DE}" type="presParOf" srcId="{77F16314-B266-054F-A60A-D1C9C7F6BD3B}" destId="{02ADDFBD-9274-D445-B0DA-B5AD829D8876}" srcOrd="2" destOrd="0" presId="urn:microsoft.com/office/officeart/2005/8/layout/lProcess2"/>
    <dgm:cxn modelId="{06415E02-DDB0-7749-B212-B915C978382A}" type="presParOf" srcId="{02ADDFBD-9274-D445-B0DA-B5AD829D8876}" destId="{9A7775A6-D02E-5C40-8CF3-618F7535D216}" srcOrd="0" destOrd="0" presId="urn:microsoft.com/office/officeart/2005/8/layout/lProcess2"/>
    <dgm:cxn modelId="{72400AA1-89BF-B949-BBFF-5811FF556FB4}" type="presParOf" srcId="{9A7775A6-D02E-5C40-8CF3-618F7535D216}" destId="{63C4002E-A045-264D-9B01-70FB237DBF79}" srcOrd="0" destOrd="0" presId="urn:microsoft.com/office/officeart/2005/8/layout/lProcess2"/>
    <dgm:cxn modelId="{7D31F96A-C71C-4140-9096-C8E95E37DE8D}" type="presParOf" srcId="{F7B11B88-D249-6144-A78D-BB5BB20EB07B}" destId="{028A8321-F524-FF4D-B53C-BB41C388D9F1}" srcOrd="1" destOrd="0" presId="urn:microsoft.com/office/officeart/2005/8/layout/lProcess2"/>
    <dgm:cxn modelId="{043FC7B2-069C-8F40-A537-6CFCF735A342}" type="presParOf" srcId="{F7B11B88-D249-6144-A78D-BB5BB20EB07B}" destId="{769976AE-2382-474E-B4DF-0621E018BE5A}" srcOrd="2" destOrd="0" presId="urn:microsoft.com/office/officeart/2005/8/layout/lProcess2"/>
    <dgm:cxn modelId="{734E3390-888B-9349-9023-E1ED757DE248}" type="presParOf" srcId="{769976AE-2382-474E-B4DF-0621E018BE5A}" destId="{4D949673-5CEF-D747-BAD5-0F595B2C9AB0}" srcOrd="0" destOrd="0" presId="urn:microsoft.com/office/officeart/2005/8/layout/lProcess2"/>
    <dgm:cxn modelId="{5C9353CA-48D0-BD42-BE0F-C9DC2E3DEF60}" type="presParOf" srcId="{769976AE-2382-474E-B4DF-0621E018BE5A}" destId="{E4B09551-5F43-2A48-9731-832E5108C0F2}" srcOrd="1" destOrd="0" presId="urn:microsoft.com/office/officeart/2005/8/layout/lProcess2"/>
    <dgm:cxn modelId="{EDBBB620-67B4-5442-A69B-A3E27E708D35}" type="presParOf" srcId="{769976AE-2382-474E-B4DF-0621E018BE5A}" destId="{E560BBD3-C714-0143-B9E1-80417A254846}" srcOrd="2" destOrd="0" presId="urn:microsoft.com/office/officeart/2005/8/layout/lProcess2"/>
    <dgm:cxn modelId="{5824BE72-D58E-654D-AB56-007BD6CD276C}" type="presParOf" srcId="{E560BBD3-C714-0143-B9E1-80417A254846}" destId="{5803B058-9D82-CA42-AF66-4B45BA126B79}" srcOrd="0" destOrd="0" presId="urn:microsoft.com/office/officeart/2005/8/layout/lProcess2"/>
    <dgm:cxn modelId="{66259655-DD4A-4044-8D26-1A401785AF9C}" type="presParOf" srcId="{5803B058-9D82-CA42-AF66-4B45BA126B79}" destId="{F5735537-C71D-034E-8A94-5EF847A9B6AF}" srcOrd="0" destOrd="0" presId="urn:microsoft.com/office/officeart/2005/8/layout/lProcess2"/>
    <dgm:cxn modelId="{76632357-BB22-8D44-886B-A08D0ADE5E0E}" type="presParOf" srcId="{F7B11B88-D249-6144-A78D-BB5BB20EB07B}" destId="{2DFB46A3-36C9-B147-9748-3F0045955FDC}" srcOrd="3" destOrd="0" presId="urn:microsoft.com/office/officeart/2005/8/layout/lProcess2"/>
    <dgm:cxn modelId="{07630B7B-09A8-EE43-9CAE-B93295520B06}" type="presParOf" srcId="{F7B11B88-D249-6144-A78D-BB5BB20EB07B}" destId="{91F95DA4-B05B-2A47-BD3F-B0C7687A95E5}" srcOrd="4" destOrd="0" presId="urn:microsoft.com/office/officeart/2005/8/layout/lProcess2"/>
    <dgm:cxn modelId="{8227A875-B3DA-5846-B614-43C570A6E3A8}" type="presParOf" srcId="{91F95DA4-B05B-2A47-BD3F-B0C7687A95E5}" destId="{532B00A8-0EF3-8144-AD3D-1C0E7C444FB6}" srcOrd="0" destOrd="0" presId="urn:microsoft.com/office/officeart/2005/8/layout/lProcess2"/>
    <dgm:cxn modelId="{3F4764BF-728B-D649-B20A-791D8DDB5B06}" type="presParOf" srcId="{91F95DA4-B05B-2A47-BD3F-B0C7687A95E5}" destId="{BD11FE53-E689-C043-8637-C118D454C9FC}" srcOrd="1" destOrd="0" presId="urn:microsoft.com/office/officeart/2005/8/layout/lProcess2"/>
    <dgm:cxn modelId="{E633DE7F-9555-C54A-937F-F88DEB218530}" type="presParOf" srcId="{91F95DA4-B05B-2A47-BD3F-B0C7687A95E5}" destId="{42C88F69-9F6F-724C-924B-A461039CFF7D}" srcOrd="2" destOrd="0" presId="urn:microsoft.com/office/officeart/2005/8/layout/lProcess2"/>
    <dgm:cxn modelId="{9FAE929F-60E3-324F-8C67-1EF7AFCBE214}" type="presParOf" srcId="{42C88F69-9F6F-724C-924B-A461039CFF7D}" destId="{1E5F1FFA-E13E-1F4E-A238-6D4723AF265B}" srcOrd="0" destOrd="0" presId="urn:microsoft.com/office/officeart/2005/8/layout/lProcess2"/>
    <dgm:cxn modelId="{0AA0ED47-4AB3-2F4F-8B06-4B1D0E6372C9}" type="presParOf" srcId="{1E5F1FFA-E13E-1F4E-A238-6D4723AF265B}" destId="{6062A38B-EBBC-FB4C-867C-6BDF0EB36816}" srcOrd="0" destOrd="0" presId="urn:microsoft.com/office/officeart/2005/8/layout/lProcess2"/>
    <dgm:cxn modelId="{44CA485D-E376-954F-9BCB-5F4682A709FD}" type="presParOf" srcId="{F7B11B88-D249-6144-A78D-BB5BB20EB07B}" destId="{5213A0DD-F8A1-294F-84F5-A0218FB4DA1E}" srcOrd="5" destOrd="0" presId="urn:microsoft.com/office/officeart/2005/8/layout/lProcess2"/>
    <dgm:cxn modelId="{60D168BF-D7C6-094D-B2FA-9DFF81239A5F}" type="presParOf" srcId="{F7B11B88-D249-6144-A78D-BB5BB20EB07B}" destId="{2A3FA664-C3E7-2F43-9CA7-C64336FCDC68}" srcOrd="6" destOrd="0" presId="urn:microsoft.com/office/officeart/2005/8/layout/lProcess2"/>
    <dgm:cxn modelId="{81350193-B26A-2445-B5E5-DD4F80281260}" type="presParOf" srcId="{2A3FA664-C3E7-2F43-9CA7-C64336FCDC68}" destId="{ECBB1D82-1D2B-C349-8D00-909B13233261}" srcOrd="0" destOrd="0" presId="urn:microsoft.com/office/officeart/2005/8/layout/lProcess2"/>
    <dgm:cxn modelId="{C28DAFCE-4144-1C43-899F-D4078D08072A}" type="presParOf" srcId="{2A3FA664-C3E7-2F43-9CA7-C64336FCDC68}" destId="{BDDF8A1D-F7B0-0D47-A1E7-01ACC54C8FA4}" srcOrd="1" destOrd="0" presId="urn:microsoft.com/office/officeart/2005/8/layout/lProcess2"/>
    <dgm:cxn modelId="{E2A97F00-A3CD-C943-9E93-1145FA75340A}" type="presParOf" srcId="{2A3FA664-C3E7-2F43-9CA7-C64336FCDC68}" destId="{808BAF9C-4C1A-A645-AD38-A4496B91CED8}" srcOrd="2" destOrd="0" presId="urn:microsoft.com/office/officeart/2005/8/layout/lProcess2"/>
    <dgm:cxn modelId="{CD4230E2-3A84-EF47-B0AB-4D6597FA7321}" type="presParOf" srcId="{808BAF9C-4C1A-A645-AD38-A4496B91CED8}" destId="{18476E2F-D3C9-634E-A04A-249B42D3883E}" srcOrd="0" destOrd="0" presId="urn:microsoft.com/office/officeart/2005/8/layout/lProcess2"/>
    <dgm:cxn modelId="{DC9A9C8D-1116-B14D-939E-A63C9D89B765}" type="presParOf" srcId="{18476E2F-D3C9-634E-A04A-249B42D3883E}" destId="{296A1147-E4D1-884E-B1F9-19D221B2F0A8}" srcOrd="0" destOrd="0" presId="urn:microsoft.com/office/officeart/2005/8/layout/lProcess2"/>
  </dgm:cxnLst>
  <dgm:bg>
    <a:noFill/>
  </dgm:bg>
  <dgm:whole/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ata17.xml><?xml version="1.0" encoding="utf-8"?>
<dgm:dataModel xmlns:dgm="http://schemas.openxmlformats.org/drawingml/2006/diagram" xmlns:a="http://schemas.openxmlformats.org/drawingml/2006/main">
  <dgm:ptLst>
    <dgm:pt modelId="{8265A94E-CEC8-7344-BC4F-06083F0ABAD7}" type="doc">
      <dgm:prSet loTypeId="urn:microsoft.com/office/officeart/2005/8/layout/default#4" loCatId="list" qsTypeId="urn:microsoft.com/office/officeart/2005/8/quickstyle/simple4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39674FD1-619C-7042-860B-9C4A8C0A5ED4}">
      <dgm:prSet custT="1"/>
      <dgm:spPr>
        <a:solidFill>
          <a:schemeClr val="accent1">
            <a:lumMod val="75000"/>
          </a:schemeClr>
        </a:solidFill>
        <a:effectLst>
          <a:glow rad="152400">
            <a:schemeClr val="accent2">
              <a:alpha val="75000"/>
            </a:schemeClr>
          </a:glow>
        </a:effectLst>
        <a:scene3d>
          <a:camera prst="orthographicFront"/>
          <a:lightRig rig="threePt" dir="t"/>
        </a:scene3d>
        <a:sp3d>
          <a:bevelT w="165100" prst="coolSlant"/>
        </a:sp3d>
      </dgm:spPr>
      <dgm:t>
        <a:bodyPr/>
        <a:lstStyle/>
        <a:p>
          <a:pPr rtl="0"/>
          <a:r>
            <a:rPr lang="en-US" sz="2900" b="1" dirty="0" err="1" smtClean="0"/>
            <a:t>Dentry</a:t>
          </a:r>
          <a:r>
            <a:rPr lang="en-US" sz="2900" b="1" dirty="0" smtClean="0"/>
            <a:t> Object</a:t>
          </a:r>
          <a:endParaRPr lang="en-US" sz="2900" dirty="0"/>
        </a:p>
      </dgm:t>
    </dgm:pt>
    <dgm:pt modelId="{9CD52B9C-04DC-4B4D-894A-1E5CEE8127B2}" type="parTrans" cxnId="{4363078A-9D25-9149-9141-F7E7D2D28501}">
      <dgm:prSet/>
      <dgm:spPr/>
      <dgm:t>
        <a:bodyPr/>
        <a:lstStyle/>
        <a:p>
          <a:endParaRPr lang="en-US"/>
        </a:p>
      </dgm:t>
    </dgm:pt>
    <dgm:pt modelId="{C090A6B4-1546-CA4F-A20F-A141825DBBDF}" type="sibTrans" cxnId="{4363078A-9D25-9149-9141-F7E7D2D28501}">
      <dgm:prSet/>
      <dgm:spPr/>
      <dgm:t>
        <a:bodyPr/>
        <a:lstStyle/>
        <a:p>
          <a:endParaRPr lang="en-US"/>
        </a:p>
      </dgm:t>
    </dgm:pt>
    <dgm:pt modelId="{AA227559-A15D-AD4B-A94E-55763B07D39F}">
      <dgm:prSet custT="1"/>
      <dgm:spPr>
        <a:solidFill>
          <a:schemeClr val="accent1">
            <a:lumMod val="75000"/>
          </a:schemeClr>
        </a:solidFill>
        <a:effectLst>
          <a:glow rad="152400">
            <a:schemeClr val="accent2">
              <a:alpha val="75000"/>
            </a:schemeClr>
          </a:glow>
        </a:effectLst>
        <a:scene3d>
          <a:camera prst="orthographicFront"/>
          <a:lightRig rig="threePt" dir="t"/>
        </a:scene3d>
        <a:sp3d>
          <a:bevelT w="165100" prst="coolSlant"/>
        </a:sp3d>
      </dgm:spPr>
      <dgm:t>
        <a:bodyPr/>
        <a:lstStyle/>
        <a:p>
          <a:pPr rtl="0"/>
          <a:r>
            <a:rPr lang="en-US" sz="2300" dirty="0" smtClean="0"/>
            <a:t>Represents a specific directory entry</a:t>
          </a:r>
          <a:endParaRPr lang="en-US" sz="2300" dirty="0"/>
        </a:p>
      </dgm:t>
    </dgm:pt>
    <dgm:pt modelId="{1E360EC7-F122-2D4E-B4A3-B1FA70DF0427}" type="parTrans" cxnId="{5DA9106E-FD94-DD44-A34C-A7586F0B2C95}">
      <dgm:prSet/>
      <dgm:spPr/>
      <dgm:t>
        <a:bodyPr/>
        <a:lstStyle/>
        <a:p>
          <a:endParaRPr lang="en-US"/>
        </a:p>
      </dgm:t>
    </dgm:pt>
    <dgm:pt modelId="{FD82EB56-B2E6-5347-9FD7-5EA9C6979AB3}" type="sibTrans" cxnId="{5DA9106E-FD94-DD44-A34C-A7586F0B2C95}">
      <dgm:prSet/>
      <dgm:spPr/>
      <dgm:t>
        <a:bodyPr/>
        <a:lstStyle/>
        <a:p>
          <a:endParaRPr lang="en-US"/>
        </a:p>
      </dgm:t>
    </dgm:pt>
    <dgm:pt modelId="{6B95A9C2-9FBC-9449-AD02-F295BD8B0E99}" type="pres">
      <dgm:prSet presAssocID="{8265A94E-CEC8-7344-BC4F-06083F0ABAD7}" presName="diagram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CE2CAE83-BBCC-734D-860B-1F38D744C6A7}" type="pres">
      <dgm:prSet presAssocID="{39674FD1-619C-7042-860B-9C4A8C0A5ED4}" presName="node" presStyleLbl="node1" presStyleIdx="0" presStyleCnt="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2C02CBE9-1F74-624B-9ADD-86833BEF62F6}" type="presOf" srcId="{8265A94E-CEC8-7344-BC4F-06083F0ABAD7}" destId="{6B95A9C2-9FBC-9449-AD02-F295BD8B0E99}" srcOrd="0" destOrd="0" presId="urn:microsoft.com/office/officeart/2005/8/layout/default#4"/>
    <dgm:cxn modelId="{5DA9106E-FD94-DD44-A34C-A7586F0B2C95}" srcId="{39674FD1-619C-7042-860B-9C4A8C0A5ED4}" destId="{AA227559-A15D-AD4B-A94E-55763B07D39F}" srcOrd="0" destOrd="0" parTransId="{1E360EC7-F122-2D4E-B4A3-B1FA70DF0427}" sibTransId="{FD82EB56-B2E6-5347-9FD7-5EA9C6979AB3}"/>
    <dgm:cxn modelId="{2E12145D-9D7C-E541-BFBD-A8A8AA42AD32}" type="presOf" srcId="{39674FD1-619C-7042-860B-9C4A8C0A5ED4}" destId="{CE2CAE83-BBCC-734D-860B-1F38D744C6A7}" srcOrd="0" destOrd="0" presId="urn:microsoft.com/office/officeart/2005/8/layout/default#4"/>
    <dgm:cxn modelId="{4363078A-9D25-9149-9141-F7E7D2D28501}" srcId="{8265A94E-CEC8-7344-BC4F-06083F0ABAD7}" destId="{39674FD1-619C-7042-860B-9C4A8C0A5ED4}" srcOrd="0" destOrd="0" parTransId="{9CD52B9C-04DC-4B4D-894A-1E5CEE8127B2}" sibTransId="{C090A6B4-1546-CA4F-A20F-A141825DBBDF}"/>
    <dgm:cxn modelId="{FC54605A-5BBA-2C4C-A315-B659F14D059D}" type="presOf" srcId="{AA227559-A15D-AD4B-A94E-55763B07D39F}" destId="{CE2CAE83-BBCC-734D-860B-1F38D744C6A7}" srcOrd="0" destOrd="1" presId="urn:microsoft.com/office/officeart/2005/8/layout/default#4"/>
    <dgm:cxn modelId="{ECB91A17-E778-064C-8124-84A8430972CA}" type="presParOf" srcId="{6B95A9C2-9FBC-9449-AD02-F295BD8B0E99}" destId="{CE2CAE83-BBCC-734D-860B-1F38D744C6A7}" srcOrd="0" destOrd="0" presId="urn:microsoft.com/office/officeart/2005/8/layout/default#4"/>
  </dgm:cxnLst>
  <dgm:bg/>
  <dgm:whole/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ata18.xml><?xml version="1.0" encoding="utf-8"?>
<dgm:dataModel xmlns:dgm="http://schemas.openxmlformats.org/drawingml/2006/diagram" xmlns:a="http://schemas.openxmlformats.org/drawingml/2006/main">
  <dgm:ptLst>
    <dgm:pt modelId="{6328E6A7-E08F-214D-9996-6F69220272ED}" type="doc">
      <dgm:prSet loTypeId="urn:microsoft.com/office/officeart/2005/8/layout/default#5" loCatId="list" qsTypeId="urn:microsoft.com/office/officeart/2005/8/quickstyle/simple4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CAF7F4F2-ABD6-B840-8E41-3BE66CBBA731}">
      <dgm:prSet custT="1"/>
      <dgm:spPr>
        <a:solidFill>
          <a:schemeClr val="accent1">
            <a:lumMod val="75000"/>
          </a:schemeClr>
        </a:solidFill>
        <a:effectLst>
          <a:glow rad="152400">
            <a:schemeClr val="accent2">
              <a:alpha val="75000"/>
            </a:schemeClr>
          </a:glow>
        </a:effectLst>
        <a:scene3d>
          <a:camera prst="orthographicFront"/>
          <a:lightRig rig="threePt" dir="t"/>
        </a:scene3d>
        <a:sp3d>
          <a:bevelT w="165100" prst="coolSlant"/>
        </a:sp3d>
      </dgm:spPr>
      <dgm:t>
        <a:bodyPr/>
        <a:lstStyle/>
        <a:p>
          <a:pPr rtl="0"/>
          <a:r>
            <a:rPr lang="en-US" sz="2900" b="1" dirty="0" smtClean="0"/>
            <a:t>File Object</a:t>
          </a:r>
          <a:endParaRPr lang="en-US" sz="2900" dirty="0"/>
        </a:p>
      </dgm:t>
    </dgm:pt>
    <dgm:pt modelId="{D9B95AE6-3612-3545-8A88-1EFB886863F3}" type="parTrans" cxnId="{F4D949D3-A37D-6F4F-AE44-70607AA97025}">
      <dgm:prSet/>
      <dgm:spPr/>
      <dgm:t>
        <a:bodyPr/>
        <a:lstStyle/>
        <a:p>
          <a:endParaRPr lang="en-US"/>
        </a:p>
      </dgm:t>
    </dgm:pt>
    <dgm:pt modelId="{3B20BDE1-97A3-B04B-97D9-F5E20D393D45}" type="sibTrans" cxnId="{F4D949D3-A37D-6F4F-AE44-70607AA97025}">
      <dgm:prSet/>
      <dgm:spPr/>
      <dgm:t>
        <a:bodyPr/>
        <a:lstStyle/>
        <a:p>
          <a:endParaRPr lang="en-US"/>
        </a:p>
      </dgm:t>
    </dgm:pt>
    <dgm:pt modelId="{63D08F1D-699D-ED48-8925-0E8D30B77643}">
      <dgm:prSet custT="1"/>
      <dgm:spPr>
        <a:solidFill>
          <a:schemeClr val="accent1">
            <a:lumMod val="75000"/>
          </a:schemeClr>
        </a:solidFill>
        <a:effectLst>
          <a:glow rad="152400">
            <a:schemeClr val="accent2">
              <a:alpha val="75000"/>
            </a:schemeClr>
          </a:glow>
        </a:effectLst>
        <a:scene3d>
          <a:camera prst="orthographicFront"/>
          <a:lightRig rig="threePt" dir="t"/>
        </a:scene3d>
        <a:sp3d>
          <a:bevelT w="165100" prst="coolSlant"/>
        </a:sp3d>
      </dgm:spPr>
      <dgm:t>
        <a:bodyPr/>
        <a:lstStyle/>
        <a:p>
          <a:pPr rtl="0"/>
          <a:r>
            <a:rPr lang="en-US" sz="2300" dirty="0" smtClean="0"/>
            <a:t>Represents an open file associated with a process</a:t>
          </a:r>
          <a:endParaRPr lang="en-US" sz="2300" dirty="0"/>
        </a:p>
      </dgm:t>
    </dgm:pt>
    <dgm:pt modelId="{6E7A81D2-5F7B-B74C-B659-6662B1CCEA50}" type="parTrans" cxnId="{35C6C3C0-CA6E-B447-9CA4-5872207041A2}">
      <dgm:prSet/>
      <dgm:spPr/>
      <dgm:t>
        <a:bodyPr/>
        <a:lstStyle/>
        <a:p>
          <a:endParaRPr lang="en-US"/>
        </a:p>
      </dgm:t>
    </dgm:pt>
    <dgm:pt modelId="{A7678FBF-4C08-7D42-9C8B-8712BAFA7E7E}" type="sibTrans" cxnId="{35C6C3C0-CA6E-B447-9CA4-5872207041A2}">
      <dgm:prSet/>
      <dgm:spPr/>
      <dgm:t>
        <a:bodyPr/>
        <a:lstStyle/>
        <a:p>
          <a:endParaRPr lang="en-US"/>
        </a:p>
      </dgm:t>
    </dgm:pt>
    <dgm:pt modelId="{0C517273-9095-4348-B6D1-FF61F13B856A}" type="pres">
      <dgm:prSet presAssocID="{6328E6A7-E08F-214D-9996-6F69220272ED}" presName="diagram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4DF686AB-FE5C-4845-8CCE-E154E3AF1EFE}" type="pres">
      <dgm:prSet presAssocID="{CAF7F4F2-ABD6-B840-8E41-3BE66CBBA731}" presName="node" presStyleLbl="node1" presStyleIdx="0" presStyleCnt="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35C6C3C0-CA6E-B447-9CA4-5872207041A2}" srcId="{CAF7F4F2-ABD6-B840-8E41-3BE66CBBA731}" destId="{63D08F1D-699D-ED48-8925-0E8D30B77643}" srcOrd="0" destOrd="0" parTransId="{6E7A81D2-5F7B-B74C-B659-6662B1CCEA50}" sibTransId="{A7678FBF-4C08-7D42-9C8B-8712BAFA7E7E}"/>
    <dgm:cxn modelId="{77F7357A-224B-9148-A6C1-834FBF654057}" type="presOf" srcId="{CAF7F4F2-ABD6-B840-8E41-3BE66CBBA731}" destId="{4DF686AB-FE5C-4845-8CCE-E154E3AF1EFE}" srcOrd="0" destOrd="0" presId="urn:microsoft.com/office/officeart/2005/8/layout/default#5"/>
    <dgm:cxn modelId="{6FCDB9B8-0DDA-4C42-A086-A92A1153B183}" type="presOf" srcId="{6328E6A7-E08F-214D-9996-6F69220272ED}" destId="{0C517273-9095-4348-B6D1-FF61F13B856A}" srcOrd="0" destOrd="0" presId="urn:microsoft.com/office/officeart/2005/8/layout/default#5"/>
    <dgm:cxn modelId="{F4D949D3-A37D-6F4F-AE44-70607AA97025}" srcId="{6328E6A7-E08F-214D-9996-6F69220272ED}" destId="{CAF7F4F2-ABD6-B840-8E41-3BE66CBBA731}" srcOrd="0" destOrd="0" parTransId="{D9B95AE6-3612-3545-8A88-1EFB886863F3}" sibTransId="{3B20BDE1-97A3-B04B-97D9-F5E20D393D45}"/>
    <dgm:cxn modelId="{60F2D5BE-C2F0-3B45-A09B-FC0A6879A826}" type="presOf" srcId="{63D08F1D-699D-ED48-8925-0E8D30B77643}" destId="{4DF686AB-FE5C-4845-8CCE-E154E3AF1EFE}" srcOrd="0" destOrd="1" presId="urn:microsoft.com/office/officeart/2005/8/layout/default#5"/>
    <dgm:cxn modelId="{83013B44-EA25-204D-97EC-2D7A28E76688}" type="presParOf" srcId="{0C517273-9095-4348-B6D1-FF61F13B856A}" destId="{4DF686AB-FE5C-4845-8CCE-E154E3AF1EFE}" srcOrd="0" destOrd="0" presId="urn:microsoft.com/office/officeart/2005/8/layout/default#5"/>
  </dgm:cxnLst>
  <dgm:bg/>
  <dgm:whole/>
  <dgm:extLst>
    <a:ext uri="http://schemas.microsoft.com/office/drawing/2008/diagram">
      <dsp:dataModelExt xmlns:dsp="http://schemas.microsoft.com/office/drawing/2008/diagram" xmlns="" relId="rId12" minVer="http://schemas.openxmlformats.org/drawingml/2006/diagram"/>
    </a:ext>
  </dgm:extLst>
</dgm:dataModel>
</file>

<file path=ppt/diagrams/data19.xml><?xml version="1.0" encoding="utf-8"?>
<dgm:dataModel xmlns:dgm="http://schemas.openxmlformats.org/drawingml/2006/diagram" xmlns:a="http://schemas.openxmlformats.org/drawingml/2006/main">
  <dgm:ptLst>
    <dgm:pt modelId="{8B4E21E4-3A8A-3746-A229-94E46D8DAC76}" type="doc">
      <dgm:prSet loTypeId="urn:microsoft.com/office/officeart/2005/8/layout/default#6" loCatId="list" qsTypeId="urn:microsoft.com/office/officeart/2005/8/quickstyle/simple4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F711534B-6A8C-A540-ADE9-4BE4202FC339}">
      <dgm:prSet/>
      <dgm:spPr>
        <a:solidFill>
          <a:schemeClr val="accent1">
            <a:lumMod val="75000"/>
          </a:schemeClr>
        </a:solidFill>
        <a:effectLst>
          <a:glow rad="152400">
            <a:schemeClr val="accent2">
              <a:alpha val="75000"/>
            </a:schemeClr>
          </a:glow>
          <a:softEdge rad="12700"/>
        </a:effectLst>
        <a:scene3d>
          <a:camera prst="orthographicFront"/>
          <a:lightRig rig="threePt" dir="t"/>
        </a:scene3d>
        <a:sp3d>
          <a:bevelT w="165100" prst="coolSlant"/>
        </a:sp3d>
      </dgm:spPr>
      <dgm:t>
        <a:bodyPr/>
        <a:lstStyle/>
        <a:p>
          <a:pPr rtl="0"/>
          <a:r>
            <a:rPr lang="en-US" b="1" dirty="0" smtClean="0"/>
            <a:t>Superblock Object</a:t>
          </a:r>
          <a:endParaRPr lang="en-US" dirty="0"/>
        </a:p>
      </dgm:t>
    </dgm:pt>
    <dgm:pt modelId="{5DEAF94A-332E-854E-BA73-3DEFC5C06F6D}" type="parTrans" cxnId="{48B6B9D8-6C1B-3E4D-8AD3-D6A7E396A242}">
      <dgm:prSet/>
      <dgm:spPr/>
      <dgm:t>
        <a:bodyPr/>
        <a:lstStyle/>
        <a:p>
          <a:endParaRPr lang="en-US"/>
        </a:p>
      </dgm:t>
    </dgm:pt>
    <dgm:pt modelId="{F5BFFC02-E4F4-1041-847D-3411BF772FBC}" type="sibTrans" cxnId="{48B6B9D8-6C1B-3E4D-8AD3-D6A7E396A242}">
      <dgm:prSet/>
      <dgm:spPr/>
      <dgm:t>
        <a:bodyPr/>
        <a:lstStyle/>
        <a:p>
          <a:endParaRPr lang="en-US"/>
        </a:p>
      </dgm:t>
    </dgm:pt>
    <dgm:pt modelId="{E3C976E0-34C7-2847-B6C8-0ED51C2E5B2F}">
      <dgm:prSet/>
      <dgm:spPr>
        <a:solidFill>
          <a:schemeClr val="accent1">
            <a:lumMod val="75000"/>
          </a:schemeClr>
        </a:solidFill>
        <a:effectLst>
          <a:glow rad="152400">
            <a:schemeClr val="accent2">
              <a:alpha val="75000"/>
            </a:schemeClr>
          </a:glow>
          <a:softEdge rad="12700"/>
        </a:effectLst>
        <a:scene3d>
          <a:camera prst="orthographicFront"/>
          <a:lightRig rig="threePt" dir="t"/>
        </a:scene3d>
        <a:sp3d>
          <a:bevelT w="165100" prst="coolSlant"/>
        </a:sp3d>
      </dgm:spPr>
      <dgm:t>
        <a:bodyPr/>
        <a:lstStyle/>
        <a:p>
          <a:pPr rtl="0"/>
          <a:r>
            <a:rPr lang="en-US" dirty="0" smtClean="0"/>
            <a:t>Represents a specific mounted file system</a:t>
          </a:r>
          <a:endParaRPr lang="en-US" dirty="0"/>
        </a:p>
      </dgm:t>
    </dgm:pt>
    <dgm:pt modelId="{4689666C-44AD-4F47-93F9-F0637AEB004B}" type="parTrans" cxnId="{D17C7D6F-E034-E946-9020-0A76EEBACB4E}">
      <dgm:prSet/>
      <dgm:spPr/>
      <dgm:t>
        <a:bodyPr/>
        <a:lstStyle/>
        <a:p>
          <a:endParaRPr lang="en-US"/>
        </a:p>
      </dgm:t>
    </dgm:pt>
    <dgm:pt modelId="{E71D463C-30DA-4843-B1FA-55066FB52FCA}" type="sibTrans" cxnId="{D17C7D6F-E034-E946-9020-0A76EEBACB4E}">
      <dgm:prSet/>
      <dgm:spPr/>
      <dgm:t>
        <a:bodyPr/>
        <a:lstStyle/>
        <a:p>
          <a:endParaRPr lang="en-US"/>
        </a:p>
      </dgm:t>
    </dgm:pt>
    <dgm:pt modelId="{B8189885-14D3-4F48-BAB0-D60917235853}" type="pres">
      <dgm:prSet presAssocID="{8B4E21E4-3A8A-3746-A229-94E46D8DAC76}" presName="diagram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6F08D9BC-0055-914B-9127-A98E10C1B622}" type="pres">
      <dgm:prSet presAssocID="{F711534B-6A8C-A540-ADE9-4BE4202FC339}" presName="node" presStyleLbl="node1" presStyleIdx="0" presStyleCnt="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7F815630-80B3-A04B-B45A-B97E632C4E30}" type="presOf" srcId="{8B4E21E4-3A8A-3746-A229-94E46D8DAC76}" destId="{B8189885-14D3-4F48-BAB0-D60917235853}" srcOrd="0" destOrd="0" presId="urn:microsoft.com/office/officeart/2005/8/layout/default#6"/>
    <dgm:cxn modelId="{D17C7D6F-E034-E946-9020-0A76EEBACB4E}" srcId="{F711534B-6A8C-A540-ADE9-4BE4202FC339}" destId="{E3C976E0-34C7-2847-B6C8-0ED51C2E5B2F}" srcOrd="0" destOrd="0" parTransId="{4689666C-44AD-4F47-93F9-F0637AEB004B}" sibTransId="{E71D463C-30DA-4843-B1FA-55066FB52FCA}"/>
    <dgm:cxn modelId="{92B8E8E4-1C0B-AB4E-8F76-0AC95CD23605}" type="presOf" srcId="{E3C976E0-34C7-2847-B6C8-0ED51C2E5B2F}" destId="{6F08D9BC-0055-914B-9127-A98E10C1B622}" srcOrd="0" destOrd="1" presId="urn:microsoft.com/office/officeart/2005/8/layout/default#6"/>
    <dgm:cxn modelId="{FE2A761B-163D-414B-904F-D2275B253C7C}" type="presOf" srcId="{F711534B-6A8C-A540-ADE9-4BE4202FC339}" destId="{6F08D9BC-0055-914B-9127-A98E10C1B622}" srcOrd="0" destOrd="0" presId="urn:microsoft.com/office/officeart/2005/8/layout/default#6"/>
    <dgm:cxn modelId="{48B6B9D8-6C1B-3E4D-8AD3-D6A7E396A242}" srcId="{8B4E21E4-3A8A-3746-A229-94E46D8DAC76}" destId="{F711534B-6A8C-A540-ADE9-4BE4202FC339}" srcOrd="0" destOrd="0" parTransId="{5DEAF94A-332E-854E-BA73-3DEFC5C06F6D}" sibTransId="{F5BFFC02-E4F4-1041-847D-3411BF772FBC}"/>
    <dgm:cxn modelId="{16E73D2D-9A54-B744-8B4C-C817B38E66A9}" type="presParOf" srcId="{B8189885-14D3-4F48-BAB0-D60917235853}" destId="{6F08D9BC-0055-914B-9127-A98E10C1B622}" srcOrd="0" destOrd="0" presId="urn:microsoft.com/office/officeart/2005/8/layout/default#6"/>
  </dgm:cxnLst>
  <dgm:bg/>
  <dgm:whole/>
  <dgm:extLst>
    <a:ext uri="http://schemas.microsoft.com/office/drawing/2008/diagram">
      <dsp:dataModelExt xmlns:dsp="http://schemas.microsoft.com/office/drawing/2008/diagram" xmlns="" relId="rId17" minVer="http://schemas.openxmlformats.org/drawingml/2006/diagram"/>
    </a:ext>
  </dgm:extLst>
</dgm:dataModel>
</file>

<file path=ppt/diagrams/data20.xml><?xml version="1.0" encoding="utf-8"?>
<dgm:dataModel xmlns:dgm="http://schemas.openxmlformats.org/drawingml/2006/diagram" xmlns:a="http://schemas.openxmlformats.org/drawingml/2006/main">
  <dgm:ptLst>
    <dgm:pt modelId="{C1A50F35-5A58-AD49-9D6F-ACC802A5C2E9}" type="doc">
      <dgm:prSet loTypeId="urn:microsoft.com/office/officeart/2005/8/layout/default#7" loCatId="list" qsTypeId="urn:microsoft.com/office/officeart/2005/8/quickstyle/simple4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F0BBE9F6-3116-AC4E-9A9D-9B5867C8BDA0}">
      <dgm:prSet custT="1"/>
      <dgm:spPr>
        <a:solidFill>
          <a:schemeClr val="accent1">
            <a:lumMod val="75000"/>
          </a:schemeClr>
        </a:solidFill>
        <a:effectLst>
          <a:glow rad="152400">
            <a:schemeClr val="accent2">
              <a:alpha val="75000"/>
            </a:schemeClr>
          </a:glow>
        </a:effectLst>
        <a:scene3d>
          <a:camera prst="orthographicFront"/>
          <a:lightRig rig="threePt" dir="t"/>
        </a:scene3d>
        <a:sp3d>
          <a:bevelT w="165100" prst="coolSlant"/>
        </a:sp3d>
      </dgm:spPr>
      <dgm:t>
        <a:bodyPr/>
        <a:lstStyle/>
        <a:p>
          <a:pPr rtl="0"/>
          <a:r>
            <a:rPr lang="en-US" sz="2900" b="1" dirty="0" err="1" smtClean="0"/>
            <a:t>Inode</a:t>
          </a:r>
          <a:r>
            <a:rPr lang="en-US" sz="2900" b="1" dirty="0" smtClean="0"/>
            <a:t> Object</a:t>
          </a:r>
          <a:endParaRPr lang="en-US" sz="2900" b="1" dirty="0"/>
        </a:p>
      </dgm:t>
    </dgm:pt>
    <dgm:pt modelId="{9F5583C1-D0D9-DC43-B309-6D52666280F1}" type="parTrans" cxnId="{9B1BA7E1-940C-2E45-A8EB-8BA2F65B96E7}">
      <dgm:prSet/>
      <dgm:spPr/>
      <dgm:t>
        <a:bodyPr/>
        <a:lstStyle/>
        <a:p>
          <a:endParaRPr lang="en-US"/>
        </a:p>
      </dgm:t>
    </dgm:pt>
    <dgm:pt modelId="{916A5537-E471-8142-9636-C86FBBB175EF}" type="sibTrans" cxnId="{9B1BA7E1-940C-2E45-A8EB-8BA2F65B96E7}">
      <dgm:prSet/>
      <dgm:spPr/>
      <dgm:t>
        <a:bodyPr/>
        <a:lstStyle/>
        <a:p>
          <a:endParaRPr lang="en-US"/>
        </a:p>
      </dgm:t>
    </dgm:pt>
    <dgm:pt modelId="{017A0B0D-4189-C54A-BB24-A6BADBB1F2A0}">
      <dgm:prSet custT="1"/>
      <dgm:spPr>
        <a:solidFill>
          <a:schemeClr val="accent1">
            <a:lumMod val="75000"/>
          </a:schemeClr>
        </a:solidFill>
        <a:effectLst>
          <a:glow rad="152400">
            <a:schemeClr val="accent2">
              <a:alpha val="75000"/>
            </a:schemeClr>
          </a:glow>
        </a:effectLst>
        <a:scene3d>
          <a:camera prst="orthographicFront"/>
          <a:lightRig rig="threePt" dir="t"/>
        </a:scene3d>
        <a:sp3d>
          <a:bevelT w="165100" prst="coolSlant"/>
        </a:sp3d>
      </dgm:spPr>
      <dgm:t>
        <a:bodyPr/>
        <a:lstStyle/>
        <a:p>
          <a:pPr rtl="0"/>
          <a:r>
            <a:rPr lang="en-US" sz="2300" dirty="0" smtClean="0"/>
            <a:t>Represents a specific file</a:t>
          </a:r>
          <a:endParaRPr lang="en-US" sz="2300" dirty="0"/>
        </a:p>
      </dgm:t>
    </dgm:pt>
    <dgm:pt modelId="{EF1ABF77-2236-1B44-AEB4-B161886B3EFE}" type="parTrans" cxnId="{38575B01-E22B-784E-8199-3108BAE14CDC}">
      <dgm:prSet/>
      <dgm:spPr/>
      <dgm:t>
        <a:bodyPr/>
        <a:lstStyle/>
        <a:p>
          <a:endParaRPr lang="en-US"/>
        </a:p>
      </dgm:t>
    </dgm:pt>
    <dgm:pt modelId="{95BDA6E0-B1E6-004A-BEC3-091FE4071241}" type="sibTrans" cxnId="{38575B01-E22B-784E-8199-3108BAE14CDC}">
      <dgm:prSet/>
      <dgm:spPr/>
      <dgm:t>
        <a:bodyPr/>
        <a:lstStyle/>
        <a:p>
          <a:endParaRPr lang="en-US"/>
        </a:p>
      </dgm:t>
    </dgm:pt>
    <dgm:pt modelId="{3B981EBB-4F5B-E44F-B361-DBDD3F240BE5}" type="pres">
      <dgm:prSet presAssocID="{C1A50F35-5A58-AD49-9D6F-ACC802A5C2E9}" presName="diagram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EDD972C4-5EE2-9749-8EFC-E726345C268E}" type="pres">
      <dgm:prSet presAssocID="{F0BBE9F6-3116-AC4E-9A9D-9B5867C8BDA0}" presName="node" presStyleLbl="node1" presStyleIdx="0" presStyleCnt="1" custLinFactNeighborX="-9141" custLinFactNeighborY="14697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38575B01-E22B-784E-8199-3108BAE14CDC}" srcId="{F0BBE9F6-3116-AC4E-9A9D-9B5867C8BDA0}" destId="{017A0B0D-4189-C54A-BB24-A6BADBB1F2A0}" srcOrd="0" destOrd="0" parTransId="{EF1ABF77-2236-1B44-AEB4-B161886B3EFE}" sibTransId="{95BDA6E0-B1E6-004A-BEC3-091FE4071241}"/>
    <dgm:cxn modelId="{3F6AE418-63D2-014A-A4C0-4A4A8F23F942}" type="presOf" srcId="{F0BBE9F6-3116-AC4E-9A9D-9B5867C8BDA0}" destId="{EDD972C4-5EE2-9749-8EFC-E726345C268E}" srcOrd="0" destOrd="0" presId="urn:microsoft.com/office/officeart/2005/8/layout/default#7"/>
    <dgm:cxn modelId="{9B1BA7E1-940C-2E45-A8EB-8BA2F65B96E7}" srcId="{C1A50F35-5A58-AD49-9D6F-ACC802A5C2E9}" destId="{F0BBE9F6-3116-AC4E-9A9D-9B5867C8BDA0}" srcOrd="0" destOrd="0" parTransId="{9F5583C1-D0D9-DC43-B309-6D52666280F1}" sibTransId="{916A5537-E471-8142-9636-C86FBBB175EF}"/>
    <dgm:cxn modelId="{431D7F8D-EC46-864C-8CCB-114C71657225}" type="presOf" srcId="{017A0B0D-4189-C54A-BB24-A6BADBB1F2A0}" destId="{EDD972C4-5EE2-9749-8EFC-E726345C268E}" srcOrd="0" destOrd="1" presId="urn:microsoft.com/office/officeart/2005/8/layout/default#7"/>
    <dgm:cxn modelId="{F66ADAC2-1E33-2649-894B-879812072A87}" type="presOf" srcId="{C1A50F35-5A58-AD49-9D6F-ACC802A5C2E9}" destId="{3B981EBB-4F5B-E44F-B361-DBDD3F240BE5}" srcOrd="0" destOrd="0" presId="urn:microsoft.com/office/officeart/2005/8/layout/default#7"/>
    <dgm:cxn modelId="{A70DA7B8-758A-CA4C-8463-28D437DCC789}" type="presParOf" srcId="{3B981EBB-4F5B-E44F-B361-DBDD3F240BE5}" destId="{EDD972C4-5EE2-9749-8EFC-E726345C268E}" srcOrd="0" destOrd="0" presId="urn:microsoft.com/office/officeart/2005/8/layout/default#7"/>
  </dgm:cxnLst>
  <dgm:bg>
    <a:noFill/>
  </dgm:bg>
  <dgm:whole/>
  <dgm:extLst>
    <a:ext uri="http://schemas.microsoft.com/office/drawing/2008/diagram">
      <dsp:dataModelExt xmlns:dsp="http://schemas.microsoft.com/office/drawing/2008/diagram" xmlns="" relId="rId22" minVer="http://schemas.openxmlformats.org/drawingml/2006/diagram"/>
    </a:ext>
  </dgm:extLst>
</dgm:dataModel>
</file>

<file path=ppt/diagrams/data21.xml><?xml version="1.0" encoding="utf-8"?>
<dgm:dataModel xmlns:dgm="http://schemas.openxmlformats.org/drawingml/2006/diagram" xmlns:a="http://schemas.openxmlformats.org/drawingml/2006/main">
  <dgm:ptLst>
    <dgm:pt modelId="{FF3D2E4A-F730-BF4B-B423-E4FBEE52AB29}" type="doc">
      <dgm:prSet loTypeId="urn:microsoft.com/office/officeart/2005/8/layout/vList5" loCatId="list" qsTypeId="urn:microsoft.com/office/officeart/2005/8/quickstyle/simple4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E96FD832-569C-2341-AE8E-86FA8BE05742}">
      <dgm:prSet phldrT="[Text]" custT="1"/>
      <dgm:spPr/>
      <dgm:t>
        <a:bodyPr/>
        <a:lstStyle/>
        <a:p>
          <a:r>
            <a:rPr lang="en-US" sz="4400" b="1" dirty="0" smtClean="0"/>
            <a:t>Sector</a:t>
          </a:r>
          <a:endParaRPr lang="en-US" sz="4400" dirty="0"/>
        </a:p>
      </dgm:t>
    </dgm:pt>
    <dgm:pt modelId="{4C93877A-5625-C34C-B0E6-CD698F386D3E}" type="parTrans" cxnId="{E8C9033D-2DEA-D646-A378-63AA47F20848}">
      <dgm:prSet/>
      <dgm:spPr/>
      <dgm:t>
        <a:bodyPr/>
        <a:lstStyle/>
        <a:p>
          <a:endParaRPr lang="en-US"/>
        </a:p>
      </dgm:t>
    </dgm:pt>
    <dgm:pt modelId="{E866B6DE-FCD2-E448-8CFF-EBB196AE05AC}" type="sibTrans" cxnId="{E8C9033D-2DEA-D646-A378-63AA47F20848}">
      <dgm:prSet/>
      <dgm:spPr/>
      <dgm:t>
        <a:bodyPr/>
        <a:lstStyle/>
        <a:p>
          <a:endParaRPr lang="en-US"/>
        </a:p>
      </dgm:t>
    </dgm:pt>
    <dgm:pt modelId="{9A5A5D39-89E1-F045-9C6E-7208CF6F71F6}">
      <dgm:prSet/>
      <dgm:spPr>
        <a:solidFill>
          <a:schemeClr val="bg1"/>
        </a:solidFill>
      </dgm:spPr>
      <dgm:t>
        <a:bodyPr/>
        <a:lstStyle/>
        <a:p>
          <a:r>
            <a:rPr lang="en-US" dirty="0" smtClean="0"/>
            <a:t>The smallest physical storage unit on the disk</a:t>
          </a:r>
        </a:p>
      </dgm:t>
    </dgm:pt>
    <dgm:pt modelId="{9F622D32-5D5E-5949-8996-83C3F6CA5BD0}" type="parTrans" cxnId="{46DCB375-D934-1D4F-AE86-8DF15D911C35}">
      <dgm:prSet/>
      <dgm:spPr/>
      <dgm:t>
        <a:bodyPr/>
        <a:lstStyle/>
        <a:p>
          <a:endParaRPr lang="en-US"/>
        </a:p>
      </dgm:t>
    </dgm:pt>
    <dgm:pt modelId="{71C31A31-EA56-D64A-BDD3-E6CA4600E6E3}" type="sibTrans" cxnId="{46DCB375-D934-1D4F-AE86-8DF15D911C35}">
      <dgm:prSet/>
      <dgm:spPr/>
      <dgm:t>
        <a:bodyPr/>
        <a:lstStyle/>
        <a:p>
          <a:endParaRPr lang="en-US"/>
        </a:p>
      </dgm:t>
    </dgm:pt>
    <dgm:pt modelId="{E2D2CE90-03BC-1F44-914B-6E9A0A5D8441}">
      <dgm:prSet/>
      <dgm:spPr>
        <a:solidFill>
          <a:schemeClr val="bg1"/>
        </a:solidFill>
      </dgm:spPr>
      <dgm:t>
        <a:bodyPr/>
        <a:lstStyle/>
        <a:p>
          <a:r>
            <a:rPr lang="en-US" dirty="0" smtClean="0"/>
            <a:t>The data size in bytes is a power of 2 and is almost always 512 bytes</a:t>
          </a:r>
        </a:p>
      </dgm:t>
    </dgm:pt>
    <dgm:pt modelId="{83103699-4F1E-D74C-AA99-C0D1155BF108}" type="parTrans" cxnId="{316AD405-50B3-EA4A-B605-6C6A2A61CD4D}">
      <dgm:prSet/>
      <dgm:spPr/>
      <dgm:t>
        <a:bodyPr/>
        <a:lstStyle/>
        <a:p>
          <a:endParaRPr lang="en-US"/>
        </a:p>
      </dgm:t>
    </dgm:pt>
    <dgm:pt modelId="{BF978D5A-375C-6B4D-89D9-BA93215E3D9F}" type="sibTrans" cxnId="{316AD405-50B3-EA4A-B605-6C6A2A61CD4D}">
      <dgm:prSet/>
      <dgm:spPr/>
      <dgm:t>
        <a:bodyPr/>
        <a:lstStyle/>
        <a:p>
          <a:endParaRPr lang="en-US"/>
        </a:p>
      </dgm:t>
    </dgm:pt>
    <dgm:pt modelId="{EB4F7799-4361-7D4B-87AB-5E85055500C7}">
      <dgm:prSet custT="1"/>
      <dgm:spPr/>
      <dgm:t>
        <a:bodyPr/>
        <a:lstStyle/>
        <a:p>
          <a:r>
            <a:rPr lang="en-US" sz="4400" b="1" dirty="0" smtClean="0"/>
            <a:t>Cluster</a:t>
          </a:r>
        </a:p>
      </dgm:t>
    </dgm:pt>
    <dgm:pt modelId="{4C47C8E1-1A80-784C-8B91-93D9CB140A48}" type="parTrans" cxnId="{2269CD21-C0FC-D244-8412-75766EE5A86F}">
      <dgm:prSet/>
      <dgm:spPr/>
      <dgm:t>
        <a:bodyPr/>
        <a:lstStyle/>
        <a:p>
          <a:endParaRPr lang="en-US"/>
        </a:p>
      </dgm:t>
    </dgm:pt>
    <dgm:pt modelId="{66579584-8F1B-D14C-BB0E-B64F0CE1D2EF}" type="sibTrans" cxnId="{2269CD21-C0FC-D244-8412-75766EE5A86F}">
      <dgm:prSet/>
      <dgm:spPr/>
      <dgm:t>
        <a:bodyPr/>
        <a:lstStyle/>
        <a:p>
          <a:endParaRPr lang="en-US"/>
        </a:p>
      </dgm:t>
    </dgm:pt>
    <dgm:pt modelId="{B89BDC50-4B5E-8446-95D7-F896BBA9A704}">
      <dgm:prSet/>
      <dgm:spPr>
        <a:solidFill>
          <a:schemeClr val="bg1"/>
        </a:solidFill>
      </dgm:spPr>
      <dgm:t>
        <a:bodyPr/>
        <a:lstStyle/>
        <a:p>
          <a:r>
            <a:rPr lang="en-US" dirty="0" smtClean="0"/>
            <a:t>One or more contiguous sectors</a:t>
          </a:r>
        </a:p>
      </dgm:t>
    </dgm:pt>
    <dgm:pt modelId="{4FF67616-7E34-EC49-91E0-FFA007FE0CD7}" type="parTrans" cxnId="{C1E23224-F755-3647-B2A0-D465A09E16BF}">
      <dgm:prSet/>
      <dgm:spPr/>
      <dgm:t>
        <a:bodyPr/>
        <a:lstStyle/>
        <a:p>
          <a:endParaRPr lang="en-US"/>
        </a:p>
      </dgm:t>
    </dgm:pt>
    <dgm:pt modelId="{17086812-F71F-0C4B-90F8-AD14837D1DC8}" type="sibTrans" cxnId="{C1E23224-F755-3647-B2A0-D465A09E16BF}">
      <dgm:prSet/>
      <dgm:spPr/>
      <dgm:t>
        <a:bodyPr/>
        <a:lstStyle/>
        <a:p>
          <a:endParaRPr lang="en-US"/>
        </a:p>
      </dgm:t>
    </dgm:pt>
    <dgm:pt modelId="{4067A302-EEAF-B542-95BC-FA34A9BF619C}">
      <dgm:prSet/>
      <dgm:spPr>
        <a:solidFill>
          <a:schemeClr val="bg1"/>
        </a:solidFill>
      </dgm:spPr>
      <dgm:t>
        <a:bodyPr/>
        <a:lstStyle/>
        <a:p>
          <a:r>
            <a:rPr lang="en-US" dirty="0" smtClean="0"/>
            <a:t>The cluster size in sectors is a power of 2</a:t>
          </a:r>
        </a:p>
      </dgm:t>
    </dgm:pt>
    <dgm:pt modelId="{67E88829-654D-D940-8B90-886E4E28663B}" type="parTrans" cxnId="{B253716A-35BA-BF40-940C-8C2501BA1758}">
      <dgm:prSet/>
      <dgm:spPr/>
      <dgm:t>
        <a:bodyPr/>
        <a:lstStyle/>
        <a:p>
          <a:endParaRPr lang="en-US"/>
        </a:p>
      </dgm:t>
    </dgm:pt>
    <dgm:pt modelId="{F3BD8205-0EB9-314E-B816-374E7B0D8B57}" type="sibTrans" cxnId="{B253716A-35BA-BF40-940C-8C2501BA1758}">
      <dgm:prSet/>
      <dgm:spPr/>
      <dgm:t>
        <a:bodyPr/>
        <a:lstStyle/>
        <a:p>
          <a:endParaRPr lang="en-US"/>
        </a:p>
      </dgm:t>
    </dgm:pt>
    <dgm:pt modelId="{8A8E646B-1D79-DD46-9BE8-AF1BE92E2AAD}">
      <dgm:prSet custT="1"/>
      <dgm:spPr/>
      <dgm:t>
        <a:bodyPr/>
        <a:lstStyle/>
        <a:p>
          <a:r>
            <a:rPr lang="en-US" sz="4400" b="1" dirty="0" smtClean="0"/>
            <a:t>Volume</a:t>
          </a:r>
        </a:p>
      </dgm:t>
    </dgm:pt>
    <dgm:pt modelId="{FB1B2ED1-3547-8343-91EF-4D4EB6E943E4}" type="parTrans" cxnId="{BDF1BA4A-5DE8-8E49-8F36-96C9C792B75D}">
      <dgm:prSet/>
      <dgm:spPr/>
      <dgm:t>
        <a:bodyPr/>
        <a:lstStyle/>
        <a:p>
          <a:endParaRPr lang="en-US"/>
        </a:p>
      </dgm:t>
    </dgm:pt>
    <dgm:pt modelId="{A7A6E94B-0A6D-E843-B20A-AB2FE9C36D6B}" type="sibTrans" cxnId="{BDF1BA4A-5DE8-8E49-8F36-96C9C792B75D}">
      <dgm:prSet/>
      <dgm:spPr/>
      <dgm:t>
        <a:bodyPr/>
        <a:lstStyle/>
        <a:p>
          <a:endParaRPr lang="en-US"/>
        </a:p>
      </dgm:t>
    </dgm:pt>
    <dgm:pt modelId="{0A569713-F85B-E14F-9830-324BBEDA16C2}">
      <dgm:prSet/>
      <dgm:spPr>
        <a:solidFill>
          <a:schemeClr val="bg1"/>
        </a:solidFill>
      </dgm:spPr>
      <dgm:t>
        <a:bodyPr/>
        <a:lstStyle/>
        <a:p>
          <a:r>
            <a:rPr lang="en-US" dirty="0" smtClean="0"/>
            <a:t>A logical partition on a disk, consisting of one or more clusters and used by a file system to allocate space</a:t>
          </a:r>
        </a:p>
      </dgm:t>
    </dgm:pt>
    <dgm:pt modelId="{5BB30ED5-3984-AE42-A14C-71A22EDFE4F5}" type="parTrans" cxnId="{2B840D9B-CB25-F94C-BEC3-999263DE1D12}">
      <dgm:prSet/>
      <dgm:spPr/>
      <dgm:t>
        <a:bodyPr/>
        <a:lstStyle/>
        <a:p>
          <a:endParaRPr lang="en-US"/>
        </a:p>
      </dgm:t>
    </dgm:pt>
    <dgm:pt modelId="{D85107EC-DB5B-914B-93D6-1038E011FB50}" type="sibTrans" cxnId="{2B840D9B-CB25-F94C-BEC3-999263DE1D12}">
      <dgm:prSet/>
      <dgm:spPr/>
      <dgm:t>
        <a:bodyPr/>
        <a:lstStyle/>
        <a:p>
          <a:endParaRPr lang="en-US"/>
        </a:p>
      </dgm:t>
    </dgm:pt>
    <dgm:pt modelId="{58994747-9CC2-EE40-A047-B34075113B65}">
      <dgm:prSet/>
      <dgm:spPr>
        <a:solidFill>
          <a:schemeClr val="bg1"/>
        </a:solidFill>
      </dgm:spPr>
      <dgm:t>
        <a:bodyPr/>
        <a:lstStyle/>
        <a:p>
          <a:r>
            <a:rPr lang="en-US" dirty="0" smtClean="0"/>
            <a:t>Can be all or a portion of a single disk or it can extend across multiple disks</a:t>
          </a:r>
        </a:p>
      </dgm:t>
    </dgm:pt>
    <dgm:pt modelId="{5D738672-4A27-8E42-8703-F95722B8BBA1}" type="parTrans" cxnId="{ECC1DD66-A99C-0D48-9A86-76BBFB79CB40}">
      <dgm:prSet/>
      <dgm:spPr/>
      <dgm:t>
        <a:bodyPr/>
        <a:lstStyle/>
        <a:p>
          <a:endParaRPr lang="en-US"/>
        </a:p>
      </dgm:t>
    </dgm:pt>
    <dgm:pt modelId="{2F726128-4785-134E-BF54-F3657C3D8A7D}" type="sibTrans" cxnId="{ECC1DD66-A99C-0D48-9A86-76BBFB79CB40}">
      <dgm:prSet/>
      <dgm:spPr/>
      <dgm:t>
        <a:bodyPr/>
        <a:lstStyle/>
        <a:p>
          <a:endParaRPr lang="en-US"/>
        </a:p>
      </dgm:t>
    </dgm:pt>
    <dgm:pt modelId="{2C3A7FE6-A043-C340-A00C-CDD5D1A8B528}">
      <dgm:prSet/>
      <dgm:spPr>
        <a:solidFill>
          <a:schemeClr val="bg1"/>
        </a:solidFill>
      </dgm:spPr>
      <dgm:t>
        <a:bodyPr/>
        <a:lstStyle/>
        <a:p>
          <a:r>
            <a:rPr lang="en-US" dirty="0" smtClean="0"/>
            <a:t>The maximum volume size for NTFS is 2</a:t>
          </a:r>
          <a:r>
            <a:rPr lang="en-US" baseline="30000" dirty="0" smtClean="0"/>
            <a:t>64</a:t>
          </a:r>
          <a:r>
            <a:rPr lang="en-US" dirty="0" smtClean="0"/>
            <a:t> clusters</a:t>
          </a:r>
        </a:p>
      </dgm:t>
    </dgm:pt>
    <dgm:pt modelId="{E652B1A0-3B96-4940-8831-C0E2EF88118F}" type="parTrans" cxnId="{FE0E17DB-F357-A847-9342-D14CA6D5892E}">
      <dgm:prSet/>
      <dgm:spPr/>
      <dgm:t>
        <a:bodyPr/>
        <a:lstStyle/>
        <a:p>
          <a:endParaRPr lang="en-US"/>
        </a:p>
      </dgm:t>
    </dgm:pt>
    <dgm:pt modelId="{C146556A-4FA9-BE44-9D02-566F8B5EE22F}" type="sibTrans" cxnId="{FE0E17DB-F357-A847-9342-D14CA6D5892E}">
      <dgm:prSet/>
      <dgm:spPr/>
      <dgm:t>
        <a:bodyPr/>
        <a:lstStyle/>
        <a:p>
          <a:endParaRPr lang="en-US"/>
        </a:p>
      </dgm:t>
    </dgm:pt>
    <dgm:pt modelId="{2E5AA980-FE13-6343-868C-586637EE6F83}" type="pres">
      <dgm:prSet presAssocID="{FF3D2E4A-F730-BF4B-B423-E4FBEE52AB29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55CE7BAD-28C4-084D-8AE8-C88CF9438996}" type="pres">
      <dgm:prSet presAssocID="{E96FD832-569C-2341-AE8E-86FA8BE05742}" presName="linNode" presStyleCnt="0"/>
      <dgm:spPr/>
    </dgm:pt>
    <dgm:pt modelId="{033BC950-5E23-AE44-8948-5F22502CBA20}" type="pres">
      <dgm:prSet presAssocID="{E96FD832-569C-2341-AE8E-86FA8BE05742}" presName="parentText" presStyleLbl="node1" presStyleIdx="0" presStyleCnt="3" custScaleY="61893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E8E7DCE-6A26-1A49-B357-BC8339CF1CAD}" type="pres">
      <dgm:prSet presAssocID="{E96FD832-569C-2341-AE8E-86FA8BE05742}" presName="descendantText" presStyleLbl="alignAccFollowNode1" presStyleIdx="0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C02DB0D-104F-774D-B145-4257006C0FCB}" type="pres">
      <dgm:prSet presAssocID="{E866B6DE-FCD2-E448-8CFF-EBB196AE05AC}" presName="sp" presStyleCnt="0"/>
      <dgm:spPr/>
    </dgm:pt>
    <dgm:pt modelId="{F8E70300-4F2D-C848-8AD4-51E7B309875C}" type="pres">
      <dgm:prSet presAssocID="{EB4F7799-4361-7D4B-87AB-5E85055500C7}" presName="linNode" presStyleCnt="0"/>
      <dgm:spPr/>
    </dgm:pt>
    <dgm:pt modelId="{F6E29D23-B458-F64A-BF30-F21ADD4D13DB}" type="pres">
      <dgm:prSet presAssocID="{EB4F7799-4361-7D4B-87AB-5E85055500C7}" presName="parentText" presStyleLbl="node1" presStyleIdx="1" presStyleCnt="3" custScaleY="75501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890098F-E106-E846-949F-EE9492D0EF3E}" type="pres">
      <dgm:prSet presAssocID="{EB4F7799-4361-7D4B-87AB-5E85055500C7}" presName="descendantText" presStyleLbl="alignAccFollowNode1" presStyleIdx="1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DAF062F-CEEB-E443-92D2-8DCD9C13089E}" type="pres">
      <dgm:prSet presAssocID="{66579584-8F1B-D14C-BB0E-B64F0CE1D2EF}" presName="sp" presStyleCnt="0"/>
      <dgm:spPr/>
    </dgm:pt>
    <dgm:pt modelId="{D16EAB47-8D78-224C-B41E-DDC61CFF2FDF}" type="pres">
      <dgm:prSet presAssocID="{8A8E646B-1D79-DD46-9BE8-AF1BE92E2AAD}" presName="linNode" presStyleCnt="0"/>
      <dgm:spPr/>
    </dgm:pt>
    <dgm:pt modelId="{98ED3717-0526-D14B-8794-8C0A98C66DF2}" type="pres">
      <dgm:prSet presAssocID="{8A8E646B-1D79-DD46-9BE8-AF1BE92E2AAD}" presName="parentText" presStyleLbl="node1" presStyleIdx="2" presStyleCnt="3" custScaleY="69632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F8A4CA4-61AA-164D-8C15-80C851506FFF}" type="pres">
      <dgm:prSet presAssocID="{8A8E646B-1D79-DD46-9BE8-AF1BE92E2AAD}" presName="descendantText" presStyleLbl="alignAccFollowNode1" presStyleIdx="2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E8C9033D-2DEA-D646-A378-63AA47F20848}" srcId="{FF3D2E4A-F730-BF4B-B423-E4FBEE52AB29}" destId="{E96FD832-569C-2341-AE8E-86FA8BE05742}" srcOrd="0" destOrd="0" parTransId="{4C93877A-5625-C34C-B0E6-CD698F386D3E}" sibTransId="{E866B6DE-FCD2-E448-8CFF-EBB196AE05AC}"/>
    <dgm:cxn modelId="{90056529-2B31-9240-86D3-A710CD97C265}" type="presOf" srcId="{EB4F7799-4361-7D4B-87AB-5E85055500C7}" destId="{F6E29D23-B458-F64A-BF30-F21ADD4D13DB}" srcOrd="0" destOrd="0" presId="urn:microsoft.com/office/officeart/2005/8/layout/vList5"/>
    <dgm:cxn modelId="{B253716A-35BA-BF40-940C-8C2501BA1758}" srcId="{EB4F7799-4361-7D4B-87AB-5E85055500C7}" destId="{4067A302-EEAF-B542-95BC-FA34A9BF619C}" srcOrd="1" destOrd="0" parTransId="{67E88829-654D-D940-8B90-886E4E28663B}" sibTransId="{F3BD8205-0EB9-314E-B816-374E7B0D8B57}"/>
    <dgm:cxn modelId="{2269CD21-C0FC-D244-8412-75766EE5A86F}" srcId="{FF3D2E4A-F730-BF4B-B423-E4FBEE52AB29}" destId="{EB4F7799-4361-7D4B-87AB-5E85055500C7}" srcOrd="1" destOrd="0" parTransId="{4C47C8E1-1A80-784C-8B91-93D9CB140A48}" sibTransId="{66579584-8F1B-D14C-BB0E-B64F0CE1D2EF}"/>
    <dgm:cxn modelId="{FE0E17DB-F357-A847-9342-D14CA6D5892E}" srcId="{8A8E646B-1D79-DD46-9BE8-AF1BE92E2AAD}" destId="{2C3A7FE6-A043-C340-A00C-CDD5D1A8B528}" srcOrd="2" destOrd="0" parTransId="{E652B1A0-3B96-4940-8831-C0E2EF88118F}" sibTransId="{C146556A-4FA9-BE44-9D02-566F8B5EE22F}"/>
    <dgm:cxn modelId="{ECC1DD66-A99C-0D48-9A86-76BBFB79CB40}" srcId="{8A8E646B-1D79-DD46-9BE8-AF1BE92E2AAD}" destId="{58994747-9CC2-EE40-A047-B34075113B65}" srcOrd="1" destOrd="0" parTransId="{5D738672-4A27-8E42-8703-F95722B8BBA1}" sibTransId="{2F726128-4785-134E-BF54-F3657C3D8A7D}"/>
    <dgm:cxn modelId="{76D800DE-66EF-DB44-BBF0-8EFD6A2B8D93}" type="presOf" srcId="{0A569713-F85B-E14F-9830-324BBEDA16C2}" destId="{2F8A4CA4-61AA-164D-8C15-80C851506FFF}" srcOrd="0" destOrd="0" presId="urn:microsoft.com/office/officeart/2005/8/layout/vList5"/>
    <dgm:cxn modelId="{84AA11F9-5AE7-DE4B-AB54-46C38103F415}" type="presOf" srcId="{58994747-9CC2-EE40-A047-B34075113B65}" destId="{2F8A4CA4-61AA-164D-8C15-80C851506FFF}" srcOrd="0" destOrd="1" presId="urn:microsoft.com/office/officeart/2005/8/layout/vList5"/>
    <dgm:cxn modelId="{46DCB375-D934-1D4F-AE86-8DF15D911C35}" srcId="{E96FD832-569C-2341-AE8E-86FA8BE05742}" destId="{9A5A5D39-89E1-F045-9C6E-7208CF6F71F6}" srcOrd="0" destOrd="0" parTransId="{9F622D32-5D5E-5949-8996-83C3F6CA5BD0}" sibTransId="{71C31A31-EA56-D64A-BDD3-E6CA4600E6E3}"/>
    <dgm:cxn modelId="{9C914B42-487F-C74A-AD47-533F518AD987}" type="presOf" srcId="{B89BDC50-4B5E-8446-95D7-F896BBA9A704}" destId="{0890098F-E106-E846-949F-EE9492D0EF3E}" srcOrd="0" destOrd="0" presId="urn:microsoft.com/office/officeart/2005/8/layout/vList5"/>
    <dgm:cxn modelId="{90CDD7C5-213E-E649-9CD9-37C75880DE85}" type="presOf" srcId="{8A8E646B-1D79-DD46-9BE8-AF1BE92E2AAD}" destId="{98ED3717-0526-D14B-8794-8C0A98C66DF2}" srcOrd="0" destOrd="0" presId="urn:microsoft.com/office/officeart/2005/8/layout/vList5"/>
    <dgm:cxn modelId="{316AD405-50B3-EA4A-B605-6C6A2A61CD4D}" srcId="{E96FD832-569C-2341-AE8E-86FA8BE05742}" destId="{E2D2CE90-03BC-1F44-914B-6E9A0A5D8441}" srcOrd="1" destOrd="0" parTransId="{83103699-4F1E-D74C-AA99-C0D1155BF108}" sibTransId="{BF978D5A-375C-6B4D-89D9-BA93215E3D9F}"/>
    <dgm:cxn modelId="{A74C5ED1-8457-ED49-BB23-3E15DB57CEB4}" type="presOf" srcId="{9A5A5D39-89E1-F045-9C6E-7208CF6F71F6}" destId="{EE8E7DCE-6A26-1A49-B357-BC8339CF1CAD}" srcOrd="0" destOrd="0" presId="urn:microsoft.com/office/officeart/2005/8/layout/vList5"/>
    <dgm:cxn modelId="{A655805C-A3EF-EF4A-AAF7-84EE2B4127CD}" type="presOf" srcId="{E96FD832-569C-2341-AE8E-86FA8BE05742}" destId="{033BC950-5E23-AE44-8948-5F22502CBA20}" srcOrd="0" destOrd="0" presId="urn:microsoft.com/office/officeart/2005/8/layout/vList5"/>
    <dgm:cxn modelId="{B7760FC1-C205-EF48-8007-5AAC030BF91F}" type="presOf" srcId="{4067A302-EEAF-B542-95BC-FA34A9BF619C}" destId="{0890098F-E106-E846-949F-EE9492D0EF3E}" srcOrd="0" destOrd="1" presId="urn:microsoft.com/office/officeart/2005/8/layout/vList5"/>
    <dgm:cxn modelId="{C1E23224-F755-3647-B2A0-D465A09E16BF}" srcId="{EB4F7799-4361-7D4B-87AB-5E85055500C7}" destId="{B89BDC50-4B5E-8446-95D7-F896BBA9A704}" srcOrd="0" destOrd="0" parTransId="{4FF67616-7E34-EC49-91E0-FFA007FE0CD7}" sibTransId="{17086812-F71F-0C4B-90F8-AD14837D1DC8}"/>
    <dgm:cxn modelId="{2B840D9B-CB25-F94C-BEC3-999263DE1D12}" srcId="{8A8E646B-1D79-DD46-9BE8-AF1BE92E2AAD}" destId="{0A569713-F85B-E14F-9830-324BBEDA16C2}" srcOrd="0" destOrd="0" parTransId="{5BB30ED5-3984-AE42-A14C-71A22EDFE4F5}" sibTransId="{D85107EC-DB5B-914B-93D6-1038E011FB50}"/>
    <dgm:cxn modelId="{BDF1BA4A-5DE8-8E49-8F36-96C9C792B75D}" srcId="{FF3D2E4A-F730-BF4B-B423-E4FBEE52AB29}" destId="{8A8E646B-1D79-DD46-9BE8-AF1BE92E2AAD}" srcOrd="2" destOrd="0" parTransId="{FB1B2ED1-3547-8343-91EF-4D4EB6E943E4}" sibTransId="{A7A6E94B-0A6D-E843-B20A-AB2FE9C36D6B}"/>
    <dgm:cxn modelId="{351AB8C4-0F66-8347-967E-A85BAE5AC7AC}" type="presOf" srcId="{2C3A7FE6-A043-C340-A00C-CDD5D1A8B528}" destId="{2F8A4CA4-61AA-164D-8C15-80C851506FFF}" srcOrd="0" destOrd="2" presId="urn:microsoft.com/office/officeart/2005/8/layout/vList5"/>
    <dgm:cxn modelId="{352C1A8C-01B2-9849-86BB-F75D3958DA0B}" type="presOf" srcId="{E2D2CE90-03BC-1F44-914B-6E9A0A5D8441}" destId="{EE8E7DCE-6A26-1A49-B357-BC8339CF1CAD}" srcOrd="0" destOrd="1" presId="urn:microsoft.com/office/officeart/2005/8/layout/vList5"/>
    <dgm:cxn modelId="{81DE0002-C2B8-0645-99E1-44D2A531A3EB}" type="presOf" srcId="{FF3D2E4A-F730-BF4B-B423-E4FBEE52AB29}" destId="{2E5AA980-FE13-6343-868C-586637EE6F83}" srcOrd="0" destOrd="0" presId="urn:microsoft.com/office/officeart/2005/8/layout/vList5"/>
    <dgm:cxn modelId="{317459AE-A85C-1D49-A9F3-694A2390D8D3}" type="presParOf" srcId="{2E5AA980-FE13-6343-868C-586637EE6F83}" destId="{55CE7BAD-28C4-084D-8AE8-C88CF9438996}" srcOrd="0" destOrd="0" presId="urn:microsoft.com/office/officeart/2005/8/layout/vList5"/>
    <dgm:cxn modelId="{51B36714-9A56-9544-98E9-696F093C0F9D}" type="presParOf" srcId="{55CE7BAD-28C4-084D-8AE8-C88CF9438996}" destId="{033BC950-5E23-AE44-8948-5F22502CBA20}" srcOrd="0" destOrd="0" presId="urn:microsoft.com/office/officeart/2005/8/layout/vList5"/>
    <dgm:cxn modelId="{34F4C045-42BE-9747-B849-02EAD9E62BB7}" type="presParOf" srcId="{55CE7BAD-28C4-084D-8AE8-C88CF9438996}" destId="{EE8E7DCE-6A26-1A49-B357-BC8339CF1CAD}" srcOrd="1" destOrd="0" presId="urn:microsoft.com/office/officeart/2005/8/layout/vList5"/>
    <dgm:cxn modelId="{B787C878-B8A2-F249-A1CE-0D942895B98C}" type="presParOf" srcId="{2E5AA980-FE13-6343-868C-586637EE6F83}" destId="{1C02DB0D-104F-774D-B145-4257006C0FCB}" srcOrd="1" destOrd="0" presId="urn:microsoft.com/office/officeart/2005/8/layout/vList5"/>
    <dgm:cxn modelId="{409064D1-584E-6244-AD41-8CDAC105ED05}" type="presParOf" srcId="{2E5AA980-FE13-6343-868C-586637EE6F83}" destId="{F8E70300-4F2D-C848-8AD4-51E7B309875C}" srcOrd="2" destOrd="0" presId="urn:microsoft.com/office/officeart/2005/8/layout/vList5"/>
    <dgm:cxn modelId="{60D9447F-C681-8648-991B-B9080CF50759}" type="presParOf" srcId="{F8E70300-4F2D-C848-8AD4-51E7B309875C}" destId="{F6E29D23-B458-F64A-BF30-F21ADD4D13DB}" srcOrd="0" destOrd="0" presId="urn:microsoft.com/office/officeart/2005/8/layout/vList5"/>
    <dgm:cxn modelId="{E55F4F44-AE8D-8945-AD50-E40E7C2C5743}" type="presParOf" srcId="{F8E70300-4F2D-C848-8AD4-51E7B309875C}" destId="{0890098F-E106-E846-949F-EE9492D0EF3E}" srcOrd="1" destOrd="0" presId="urn:microsoft.com/office/officeart/2005/8/layout/vList5"/>
    <dgm:cxn modelId="{46B6FECE-B153-D540-8030-9DE90E606ED0}" type="presParOf" srcId="{2E5AA980-FE13-6343-868C-586637EE6F83}" destId="{ADAF062F-CEEB-E443-92D2-8DCD9C13089E}" srcOrd="3" destOrd="0" presId="urn:microsoft.com/office/officeart/2005/8/layout/vList5"/>
    <dgm:cxn modelId="{21FE1F3E-DED1-7C42-86B9-206CE38DD07B}" type="presParOf" srcId="{2E5AA980-FE13-6343-868C-586637EE6F83}" destId="{D16EAB47-8D78-224C-B41E-DDC61CFF2FDF}" srcOrd="4" destOrd="0" presId="urn:microsoft.com/office/officeart/2005/8/layout/vList5"/>
    <dgm:cxn modelId="{380127C6-65C8-CE46-A8CB-B5B5A1092B48}" type="presParOf" srcId="{D16EAB47-8D78-224C-B41E-DDC61CFF2FDF}" destId="{98ED3717-0526-D14B-8794-8C0A98C66DF2}" srcOrd="0" destOrd="0" presId="urn:microsoft.com/office/officeart/2005/8/layout/vList5"/>
    <dgm:cxn modelId="{47ECDD44-7A27-D346-AD7B-482ACC110243}" type="presParOf" srcId="{D16EAB47-8D78-224C-B41E-DDC61CFF2FDF}" destId="{2F8A4CA4-61AA-164D-8C15-80C851506FFF}" srcOrd="1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92493CA8-BCEE-104B-8960-85FB30FD9CF4}">
      <dsp:nvSpPr>
        <dsp:cNvPr id="0" name=""/>
        <dsp:cNvSpPr/>
      </dsp:nvSpPr>
      <dsp:spPr>
        <a:xfrm>
          <a:off x="152380" y="179596"/>
          <a:ext cx="3124207" cy="506559"/>
        </a:xfrm>
        <a:prstGeom prst="roundRect">
          <a:avLst/>
        </a:prstGeom>
        <a:solidFill>
          <a:schemeClr val="accent1">
            <a:lumMod val="75000"/>
          </a:schemeClr>
        </a:soli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NZ" sz="1600" kern="1200" dirty="0" smtClean="0"/>
            <a:t>    Long-term existence</a:t>
          </a:r>
          <a:endParaRPr lang="en-US" sz="1600" kern="1200" dirty="0"/>
        </a:p>
      </dsp:txBody>
      <dsp:txXfrm>
        <a:off x="152380" y="179596"/>
        <a:ext cx="3124207" cy="506559"/>
      </dsp:txXfrm>
    </dsp:sp>
    <dsp:sp modelId="{6681C056-890B-4D43-8B61-7CB15A69B1E2}">
      <dsp:nvSpPr>
        <dsp:cNvPr id="0" name=""/>
        <dsp:cNvSpPr/>
      </dsp:nvSpPr>
      <dsp:spPr>
        <a:xfrm>
          <a:off x="0" y="665396"/>
          <a:ext cx="7239000" cy="26496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29838" tIns="20320" rIns="113792" bIns="20320" numCol="1" spcCol="1270" anchor="t" anchorCtr="0">
          <a:noAutofit/>
        </a:bodyPr>
        <a:lstStyle/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en-NZ" sz="1200" kern="1200" dirty="0" smtClean="0"/>
            <a:t>Files are stored on disk or other secondary storage and do not disappear when a user logs off</a:t>
          </a:r>
        </a:p>
      </dsp:txBody>
      <dsp:txXfrm>
        <a:off x="0" y="665396"/>
        <a:ext cx="7239000" cy="264960"/>
      </dsp:txXfrm>
    </dsp:sp>
    <dsp:sp modelId="{D0906443-942C-5545-9BAC-609427B0FF41}">
      <dsp:nvSpPr>
        <dsp:cNvPr id="0" name=""/>
        <dsp:cNvSpPr/>
      </dsp:nvSpPr>
      <dsp:spPr>
        <a:xfrm>
          <a:off x="76226" y="932152"/>
          <a:ext cx="3276660" cy="557047"/>
        </a:xfrm>
        <a:prstGeom prst="roundRect">
          <a:avLst/>
        </a:prstGeom>
        <a:solidFill>
          <a:schemeClr val="accent1">
            <a:lumMod val="75000"/>
          </a:schemeClr>
        </a:soli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NZ" sz="1600" kern="1200" dirty="0" smtClean="0"/>
            <a:t>     Sharable between processes</a:t>
          </a:r>
        </a:p>
      </dsp:txBody>
      <dsp:txXfrm>
        <a:off x="76226" y="932152"/>
        <a:ext cx="3276660" cy="557047"/>
      </dsp:txXfrm>
    </dsp:sp>
    <dsp:sp modelId="{FC99B2A6-9BFE-474E-9F23-62E7498A1213}">
      <dsp:nvSpPr>
        <dsp:cNvPr id="0" name=""/>
        <dsp:cNvSpPr/>
      </dsp:nvSpPr>
      <dsp:spPr>
        <a:xfrm>
          <a:off x="0" y="1487403"/>
          <a:ext cx="7239000" cy="26496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29838" tIns="20320" rIns="113792" bIns="20320" numCol="1" spcCol="1270" anchor="t" anchorCtr="0">
          <a:noAutofit/>
        </a:bodyPr>
        <a:lstStyle/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en-NZ" sz="1200" kern="1200" dirty="0" smtClean="0"/>
            <a:t>Files have names and can have associated access permissions that permit controlled sharing</a:t>
          </a:r>
        </a:p>
      </dsp:txBody>
      <dsp:txXfrm>
        <a:off x="0" y="1487403"/>
        <a:ext cx="7239000" cy="264960"/>
      </dsp:txXfrm>
    </dsp:sp>
    <dsp:sp modelId="{18DF84C2-68D6-DD44-A821-EC4240583B12}">
      <dsp:nvSpPr>
        <dsp:cNvPr id="0" name=""/>
        <dsp:cNvSpPr/>
      </dsp:nvSpPr>
      <dsp:spPr>
        <a:xfrm>
          <a:off x="76190" y="1735003"/>
          <a:ext cx="3276588" cy="543879"/>
        </a:xfrm>
        <a:prstGeom prst="roundRect">
          <a:avLst/>
        </a:prstGeom>
        <a:solidFill>
          <a:schemeClr val="accent1">
            <a:lumMod val="75000"/>
          </a:schemeClr>
        </a:soli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NZ" sz="1600" kern="1200" dirty="0" smtClean="0"/>
            <a:t>     Structure</a:t>
          </a:r>
        </a:p>
      </dsp:txBody>
      <dsp:txXfrm>
        <a:off x="76190" y="1735003"/>
        <a:ext cx="3276588" cy="543879"/>
      </dsp:txXfrm>
    </dsp:sp>
    <dsp:sp modelId="{C5F6C3FB-14F4-1443-A997-8CACD5C977E6}">
      <dsp:nvSpPr>
        <dsp:cNvPr id="0" name=""/>
        <dsp:cNvSpPr/>
      </dsp:nvSpPr>
      <dsp:spPr>
        <a:xfrm>
          <a:off x="0" y="2296243"/>
          <a:ext cx="7239000" cy="36432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29838" tIns="20320" rIns="113792" bIns="20320" numCol="1" spcCol="1270" anchor="t" anchorCtr="0">
          <a:noAutofit/>
        </a:bodyPr>
        <a:lstStyle/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en-NZ" sz="1200" kern="1200" dirty="0" smtClean="0"/>
            <a:t>Files can be organized into hierarchical or more complex structure to reflect the relationships among files</a:t>
          </a:r>
        </a:p>
      </dsp:txBody>
      <dsp:txXfrm>
        <a:off x="0" y="2296243"/>
        <a:ext cx="7239000" cy="364320"/>
      </dsp:txXfrm>
    </dsp:sp>
  </dsp:spTree>
</dsp:drawing>
</file>

<file path=ppt/diagrams/drawing2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8FF2F759-86E2-4147-9527-AB31EC631D82}">
      <dsp:nvSpPr>
        <dsp:cNvPr id="0" name=""/>
        <dsp:cNvSpPr/>
      </dsp:nvSpPr>
      <dsp:spPr>
        <a:xfrm>
          <a:off x="3872046" y="2009788"/>
          <a:ext cx="2981667" cy="47300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22336"/>
              </a:lnTo>
              <a:lnTo>
                <a:pt x="2981667" y="322336"/>
              </a:lnTo>
              <a:lnTo>
                <a:pt x="2981667" y="473000"/>
              </a:lnTo>
            </a:path>
          </a:pathLst>
        </a:custGeom>
        <a:noFill/>
        <a:ln w="15875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0B5A5E9-2C43-C040-8884-DEE5B3A4A1AE}">
      <dsp:nvSpPr>
        <dsp:cNvPr id="0" name=""/>
        <dsp:cNvSpPr/>
      </dsp:nvSpPr>
      <dsp:spPr>
        <a:xfrm>
          <a:off x="3872046" y="2009788"/>
          <a:ext cx="916848" cy="47300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22336"/>
              </a:lnTo>
              <a:lnTo>
                <a:pt x="916848" y="322336"/>
              </a:lnTo>
              <a:lnTo>
                <a:pt x="916848" y="473000"/>
              </a:lnTo>
            </a:path>
          </a:pathLst>
        </a:custGeom>
        <a:noFill/>
        <a:ln w="15875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F3DF3BB-DDBD-3046-873A-A4511443B9F5}">
      <dsp:nvSpPr>
        <dsp:cNvPr id="0" name=""/>
        <dsp:cNvSpPr/>
      </dsp:nvSpPr>
      <dsp:spPr>
        <a:xfrm>
          <a:off x="2801116" y="2009788"/>
          <a:ext cx="1070929" cy="473000"/>
        </a:xfrm>
        <a:custGeom>
          <a:avLst/>
          <a:gdLst/>
          <a:ahLst/>
          <a:cxnLst/>
          <a:rect l="0" t="0" r="0" b="0"/>
          <a:pathLst>
            <a:path>
              <a:moveTo>
                <a:pt x="1070929" y="0"/>
              </a:moveTo>
              <a:lnTo>
                <a:pt x="1070929" y="322336"/>
              </a:lnTo>
              <a:lnTo>
                <a:pt x="0" y="322336"/>
              </a:lnTo>
              <a:lnTo>
                <a:pt x="0" y="473000"/>
              </a:lnTo>
            </a:path>
          </a:pathLst>
        </a:custGeom>
        <a:noFill/>
        <a:ln w="15875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426E0D2-BCF4-864E-A32F-C65AB56756C4}">
      <dsp:nvSpPr>
        <dsp:cNvPr id="0" name=""/>
        <dsp:cNvSpPr/>
      </dsp:nvSpPr>
      <dsp:spPr>
        <a:xfrm>
          <a:off x="813338" y="2009788"/>
          <a:ext cx="3058708" cy="473000"/>
        </a:xfrm>
        <a:custGeom>
          <a:avLst/>
          <a:gdLst/>
          <a:ahLst/>
          <a:cxnLst/>
          <a:rect l="0" t="0" r="0" b="0"/>
          <a:pathLst>
            <a:path>
              <a:moveTo>
                <a:pt x="3058708" y="0"/>
              </a:moveTo>
              <a:lnTo>
                <a:pt x="3058708" y="322336"/>
              </a:lnTo>
              <a:lnTo>
                <a:pt x="0" y="322336"/>
              </a:lnTo>
              <a:lnTo>
                <a:pt x="0" y="473000"/>
              </a:lnTo>
            </a:path>
          </a:pathLst>
        </a:custGeom>
        <a:noFill/>
        <a:ln w="15875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A66E666-AECB-E845-A4C7-B3694BB66F70}">
      <dsp:nvSpPr>
        <dsp:cNvPr id="0" name=""/>
        <dsp:cNvSpPr/>
      </dsp:nvSpPr>
      <dsp:spPr>
        <a:xfrm>
          <a:off x="1981203" y="381000"/>
          <a:ext cx="3781686" cy="1628787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alpha val="90000"/>
                <a:satMod val="115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alpha val="90000"/>
                <a:satMod val="135000"/>
              </a:schemeClr>
            </a:gs>
          </a:gsLst>
          <a:lin ang="5400000" scaled="1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135254D4-18FE-5C49-9367-0B38361C2432}">
      <dsp:nvSpPr>
        <dsp:cNvPr id="0" name=""/>
        <dsp:cNvSpPr/>
      </dsp:nvSpPr>
      <dsp:spPr>
        <a:xfrm>
          <a:off x="2161910" y="552672"/>
          <a:ext cx="3781686" cy="1628787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ctr" defTabSz="12446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800" kern="1200" dirty="0" smtClean="0"/>
            <a:t>Four terms are commonly used when discussing files:</a:t>
          </a:r>
        </a:p>
      </dsp:txBody>
      <dsp:txXfrm>
        <a:off x="2161910" y="552672"/>
        <a:ext cx="3781686" cy="1628787"/>
      </dsp:txXfrm>
    </dsp:sp>
    <dsp:sp modelId="{348ECF5B-3EE2-1E45-9D6B-57C40CF89F67}">
      <dsp:nvSpPr>
        <dsp:cNvPr id="0" name=""/>
        <dsp:cNvSpPr/>
      </dsp:nvSpPr>
      <dsp:spPr>
        <a:xfrm>
          <a:off x="156" y="2482789"/>
          <a:ext cx="1626363" cy="1032741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alpha val="90000"/>
                <a:satMod val="115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alpha val="90000"/>
                <a:satMod val="135000"/>
              </a:schemeClr>
            </a:gs>
          </a:gsLst>
          <a:lin ang="5400000" scaled="1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CBC2EF49-3A00-B740-B24E-2601F997E19D}">
      <dsp:nvSpPr>
        <dsp:cNvPr id="0" name=""/>
        <dsp:cNvSpPr/>
      </dsp:nvSpPr>
      <dsp:spPr>
        <a:xfrm>
          <a:off x="180863" y="2654460"/>
          <a:ext cx="1626363" cy="1032741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ctr" defTabSz="12446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800" kern="1200" dirty="0" smtClean="0"/>
            <a:t>Field</a:t>
          </a:r>
          <a:endParaRPr lang="en-US" sz="2800" kern="1200" dirty="0"/>
        </a:p>
      </dsp:txBody>
      <dsp:txXfrm>
        <a:off x="180863" y="2654460"/>
        <a:ext cx="1626363" cy="1032741"/>
      </dsp:txXfrm>
    </dsp:sp>
    <dsp:sp modelId="{C708EC25-0655-F348-B3C6-7735C9375F08}">
      <dsp:nvSpPr>
        <dsp:cNvPr id="0" name=""/>
        <dsp:cNvSpPr/>
      </dsp:nvSpPr>
      <dsp:spPr>
        <a:xfrm>
          <a:off x="1987934" y="2482789"/>
          <a:ext cx="1626363" cy="1032741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alpha val="90000"/>
                <a:satMod val="115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alpha val="90000"/>
                <a:satMod val="135000"/>
              </a:schemeClr>
            </a:gs>
          </a:gsLst>
          <a:lin ang="5400000" scaled="1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B36054F3-B357-7945-A195-AF2F6D08F54A}">
      <dsp:nvSpPr>
        <dsp:cNvPr id="0" name=""/>
        <dsp:cNvSpPr/>
      </dsp:nvSpPr>
      <dsp:spPr>
        <a:xfrm>
          <a:off x="2168641" y="2654460"/>
          <a:ext cx="1626363" cy="1032741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ctr" defTabSz="12446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800" kern="1200" dirty="0" smtClean="0"/>
            <a:t>Record</a:t>
          </a:r>
        </a:p>
      </dsp:txBody>
      <dsp:txXfrm>
        <a:off x="2168641" y="2654460"/>
        <a:ext cx="1626363" cy="1032741"/>
      </dsp:txXfrm>
    </dsp:sp>
    <dsp:sp modelId="{2041D32A-7C58-944B-AE48-E1F459C70BE2}">
      <dsp:nvSpPr>
        <dsp:cNvPr id="0" name=""/>
        <dsp:cNvSpPr/>
      </dsp:nvSpPr>
      <dsp:spPr>
        <a:xfrm>
          <a:off x="3975712" y="2482789"/>
          <a:ext cx="1626363" cy="1032741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alpha val="90000"/>
                <a:satMod val="115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alpha val="90000"/>
                <a:satMod val="135000"/>
              </a:schemeClr>
            </a:gs>
          </a:gsLst>
          <a:lin ang="5400000" scaled="1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25B7CDE5-8D8B-9945-A882-7FB6F18333ED}">
      <dsp:nvSpPr>
        <dsp:cNvPr id="0" name=""/>
        <dsp:cNvSpPr/>
      </dsp:nvSpPr>
      <dsp:spPr>
        <a:xfrm>
          <a:off x="4156419" y="2654460"/>
          <a:ext cx="1626363" cy="1032741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ctr" defTabSz="12446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800" kern="1200" dirty="0" smtClean="0"/>
            <a:t>File</a:t>
          </a:r>
        </a:p>
      </dsp:txBody>
      <dsp:txXfrm>
        <a:off x="4156419" y="2654460"/>
        <a:ext cx="1626363" cy="1032741"/>
      </dsp:txXfrm>
    </dsp:sp>
    <dsp:sp modelId="{3B00128F-3F47-A948-95B9-868745CF4B7C}">
      <dsp:nvSpPr>
        <dsp:cNvPr id="0" name=""/>
        <dsp:cNvSpPr/>
      </dsp:nvSpPr>
      <dsp:spPr>
        <a:xfrm>
          <a:off x="5963490" y="2482789"/>
          <a:ext cx="1780445" cy="1079338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alpha val="90000"/>
                <a:satMod val="115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alpha val="90000"/>
                <a:satMod val="135000"/>
              </a:schemeClr>
            </a:gs>
          </a:gsLst>
          <a:lin ang="5400000" scaled="1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7EA8391C-CA03-074D-861E-E07A7C6092A6}">
      <dsp:nvSpPr>
        <dsp:cNvPr id="0" name=""/>
        <dsp:cNvSpPr/>
      </dsp:nvSpPr>
      <dsp:spPr>
        <a:xfrm>
          <a:off x="6144198" y="2654460"/>
          <a:ext cx="1780445" cy="1079338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ctr" defTabSz="12446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NZ" sz="2800" kern="1200" dirty="0" smtClean="0"/>
            <a:t>Database</a:t>
          </a:r>
        </a:p>
      </dsp:txBody>
      <dsp:txXfrm>
        <a:off x="6144198" y="2654460"/>
        <a:ext cx="1780445" cy="1079338"/>
      </dsp:txXfrm>
    </dsp:sp>
  </dsp:spTree>
</dsp:drawing>
</file>

<file path=ppt/diagrams/drawing3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E584AB35-CD05-3C4C-A203-46DBF2C27204}">
      <dsp:nvSpPr>
        <dsp:cNvPr id="0" name=""/>
        <dsp:cNvSpPr/>
      </dsp:nvSpPr>
      <dsp:spPr>
        <a:xfrm rot="5400000">
          <a:off x="-119628" y="122160"/>
          <a:ext cx="797526" cy="558268"/>
        </a:xfrm>
        <a:prstGeom prst="chevron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alpha val="90000"/>
                <a:satMod val="115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alpha val="90000"/>
                <a:satMod val="135000"/>
              </a:schemeClr>
            </a:gs>
          </a:gsLst>
          <a:lin ang="5400000" scaled="1"/>
        </a:gradFill>
        <a:ln w="1587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kern="1200" dirty="0" smtClean="0"/>
            <a:t>1</a:t>
          </a:r>
          <a:endParaRPr lang="en-US" sz="1600" kern="1200" dirty="0"/>
        </a:p>
      </dsp:txBody>
      <dsp:txXfrm rot="5400000">
        <a:off x="-119628" y="122160"/>
        <a:ext cx="797526" cy="558268"/>
      </dsp:txXfrm>
    </dsp:sp>
    <dsp:sp modelId="{9D67446E-50C7-5B46-9159-88C1591D2DE1}">
      <dsp:nvSpPr>
        <dsp:cNvPr id="0" name=""/>
        <dsp:cNvSpPr/>
      </dsp:nvSpPr>
      <dsp:spPr>
        <a:xfrm rot="5400000">
          <a:off x="4096638" y="-3535837"/>
          <a:ext cx="518392" cy="7595131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3792" tIns="10160" rIns="10160" bIns="10160" numCol="1" spcCol="1270" anchor="ctr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600" kern="1200" dirty="0" smtClean="0">
              <a:solidFill>
                <a:schemeClr val="tx1">
                  <a:lumMod val="85000"/>
                  <a:lumOff val="15000"/>
                </a:schemeClr>
              </a:solidFill>
              <a:latin typeface="+mn-lt"/>
            </a:rPr>
            <a:t>Should be able to create, delete, read, write and modify files</a:t>
          </a:r>
          <a:endParaRPr lang="en-US" sz="1600" kern="1200" dirty="0"/>
        </a:p>
      </dsp:txBody>
      <dsp:txXfrm rot="5400000">
        <a:off x="4096638" y="-3535837"/>
        <a:ext cx="518392" cy="7595131"/>
      </dsp:txXfrm>
    </dsp:sp>
    <dsp:sp modelId="{606F8FF1-C684-354A-86A6-58A072021C7D}">
      <dsp:nvSpPr>
        <dsp:cNvPr id="0" name=""/>
        <dsp:cNvSpPr/>
      </dsp:nvSpPr>
      <dsp:spPr>
        <a:xfrm rot="5400000">
          <a:off x="-119628" y="820162"/>
          <a:ext cx="797526" cy="558268"/>
        </a:xfrm>
        <a:prstGeom prst="chevron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alpha val="90000"/>
                <a:satMod val="115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alpha val="90000"/>
                <a:satMod val="135000"/>
              </a:schemeClr>
            </a:gs>
          </a:gsLst>
          <a:lin ang="5400000" scaled="1"/>
        </a:gradFill>
        <a:ln w="1587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kern="1200" dirty="0" smtClean="0"/>
            <a:t>2</a:t>
          </a:r>
          <a:endParaRPr lang="en-US" sz="1600" kern="1200" dirty="0"/>
        </a:p>
      </dsp:txBody>
      <dsp:txXfrm rot="5400000">
        <a:off x="-119628" y="820162"/>
        <a:ext cx="797526" cy="558268"/>
      </dsp:txXfrm>
    </dsp:sp>
    <dsp:sp modelId="{2F9E0808-9F4A-AF4B-ADC1-6D3471EDF53D}">
      <dsp:nvSpPr>
        <dsp:cNvPr id="0" name=""/>
        <dsp:cNvSpPr/>
      </dsp:nvSpPr>
      <dsp:spPr>
        <a:xfrm rot="5400000">
          <a:off x="4096638" y="-2837835"/>
          <a:ext cx="518392" cy="7595131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3792" tIns="10160" rIns="10160" bIns="10160" numCol="1" spcCol="1270" anchor="ctr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600" kern="1200" dirty="0" smtClean="0">
              <a:solidFill>
                <a:schemeClr val="tx1">
                  <a:lumMod val="85000"/>
                  <a:lumOff val="15000"/>
                </a:schemeClr>
              </a:solidFill>
              <a:latin typeface="+mn-lt"/>
            </a:rPr>
            <a:t>May have controlled access to other users’ files</a:t>
          </a:r>
          <a:endParaRPr lang="en-US" sz="1600" kern="1200" dirty="0"/>
        </a:p>
      </dsp:txBody>
      <dsp:txXfrm rot="5400000">
        <a:off x="4096638" y="-2837835"/>
        <a:ext cx="518392" cy="7595131"/>
      </dsp:txXfrm>
    </dsp:sp>
    <dsp:sp modelId="{57A4CBB7-3207-2142-9B3E-466CC9C5CABD}">
      <dsp:nvSpPr>
        <dsp:cNvPr id="0" name=""/>
        <dsp:cNvSpPr/>
      </dsp:nvSpPr>
      <dsp:spPr>
        <a:xfrm rot="5400000">
          <a:off x="-119628" y="1518164"/>
          <a:ext cx="797526" cy="558268"/>
        </a:xfrm>
        <a:prstGeom prst="chevron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alpha val="90000"/>
                <a:satMod val="115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alpha val="90000"/>
                <a:satMod val="135000"/>
              </a:schemeClr>
            </a:gs>
          </a:gsLst>
          <a:lin ang="5400000" scaled="1"/>
        </a:gradFill>
        <a:ln w="1587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kern="1200" dirty="0" smtClean="0"/>
            <a:t>3</a:t>
          </a:r>
          <a:endParaRPr lang="en-US" sz="1600" kern="1200" dirty="0"/>
        </a:p>
      </dsp:txBody>
      <dsp:txXfrm rot="5400000">
        <a:off x="-119628" y="1518164"/>
        <a:ext cx="797526" cy="558268"/>
      </dsp:txXfrm>
    </dsp:sp>
    <dsp:sp modelId="{D39DD340-C988-3549-BA63-5C1E0F7A6E3D}">
      <dsp:nvSpPr>
        <dsp:cNvPr id="0" name=""/>
        <dsp:cNvSpPr/>
      </dsp:nvSpPr>
      <dsp:spPr>
        <a:xfrm rot="5400000">
          <a:off x="4096638" y="-2139833"/>
          <a:ext cx="518392" cy="7595131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3792" tIns="10160" rIns="10160" bIns="10160" numCol="1" spcCol="1270" anchor="ctr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600" kern="1200" dirty="0" smtClean="0">
              <a:solidFill>
                <a:schemeClr val="tx1">
                  <a:lumMod val="85000"/>
                  <a:lumOff val="15000"/>
                </a:schemeClr>
              </a:solidFill>
              <a:latin typeface="+mn-lt"/>
            </a:rPr>
            <a:t>May control what type of accesses are allowed to the users’ files</a:t>
          </a:r>
          <a:endParaRPr lang="en-US" sz="1600" kern="1200" dirty="0"/>
        </a:p>
      </dsp:txBody>
      <dsp:txXfrm rot="5400000">
        <a:off x="4096638" y="-2139833"/>
        <a:ext cx="518392" cy="7595131"/>
      </dsp:txXfrm>
    </dsp:sp>
    <dsp:sp modelId="{05E81EFF-5960-F642-83E5-CFFE5C0D3B1F}">
      <dsp:nvSpPr>
        <dsp:cNvPr id="0" name=""/>
        <dsp:cNvSpPr/>
      </dsp:nvSpPr>
      <dsp:spPr>
        <a:xfrm rot="5400000">
          <a:off x="-119628" y="2216166"/>
          <a:ext cx="797526" cy="558268"/>
        </a:xfrm>
        <a:prstGeom prst="chevron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alpha val="90000"/>
                <a:satMod val="115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alpha val="90000"/>
                <a:satMod val="135000"/>
              </a:schemeClr>
            </a:gs>
          </a:gsLst>
          <a:lin ang="5400000" scaled="1"/>
        </a:gradFill>
        <a:ln w="1587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kern="1200" dirty="0" smtClean="0"/>
            <a:t>4</a:t>
          </a:r>
          <a:endParaRPr lang="en-US" sz="1600" kern="1200" dirty="0"/>
        </a:p>
      </dsp:txBody>
      <dsp:txXfrm rot="5400000">
        <a:off x="-119628" y="2216166"/>
        <a:ext cx="797526" cy="558268"/>
      </dsp:txXfrm>
    </dsp:sp>
    <dsp:sp modelId="{08E13495-B58E-C142-9176-62103E2DD2F8}">
      <dsp:nvSpPr>
        <dsp:cNvPr id="0" name=""/>
        <dsp:cNvSpPr/>
      </dsp:nvSpPr>
      <dsp:spPr>
        <a:xfrm rot="5400000">
          <a:off x="4096638" y="-1441831"/>
          <a:ext cx="518392" cy="7595131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3792" tIns="10160" rIns="10160" bIns="10160" numCol="1" spcCol="1270" anchor="ctr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600" kern="1200" dirty="0" smtClean="0">
              <a:solidFill>
                <a:schemeClr val="tx1">
                  <a:lumMod val="85000"/>
                  <a:lumOff val="15000"/>
                </a:schemeClr>
              </a:solidFill>
              <a:latin typeface="+mn-lt"/>
            </a:rPr>
            <a:t>Should be able to move data between files</a:t>
          </a:r>
          <a:endParaRPr lang="en-US" sz="1600" kern="1200" dirty="0"/>
        </a:p>
      </dsp:txBody>
      <dsp:txXfrm rot="5400000">
        <a:off x="4096638" y="-1441831"/>
        <a:ext cx="518392" cy="7595131"/>
      </dsp:txXfrm>
    </dsp:sp>
    <dsp:sp modelId="{09BD881A-14B4-FF4A-BD3A-0798D1888686}">
      <dsp:nvSpPr>
        <dsp:cNvPr id="0" name=""/>
        <dsp:cNvSpPr/>
      </dsp:nvSpPr>
      <dsp:spPr>
        <a:xfrm rot="5400000">
          <a:off x="-119628" y="2914168"/>
          <a:ext cx="797526" cy="558268"/>
        </a:xfrm>
        <a:prstGeom prst="chevron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alpha val="90000"/>
                <a:satMod val="115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alpha val="90000"/>
                <a:satMod val="135000"/>
              </a:schemeClr>
            </a:gs>
          </a:gsLst>
          <a:lin ang="5400000" scaled="1"/>
        </a:gradFill>
        <a:ln w="1587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kern="1200" dirty="0" smtClean="0"/>
            <a:t>5</a:t>
          </a:r>
          <a:endParaRPr lang="en-US" sz="1600" kern="1200" dirty="0"/>
        </a:p>
      </dsp:txBody>
      <dsp:txXfrm rot="5400000">
        <a:off x="-119628" y="2914168"/>
        <a:ext cx="797526" cy="558268"/>
      </dsp:txXfrm>
    </dsp:sp>
    <dsp:sp modelId="{6F2EDF67-C025-904B-ABD9-288D572B022A}">
      <dsp:nvSpPr>
        <dsp:cNvPr id="0" name=""/>
        <dsp:cNvSpPr/>
      </dsp:nvSpPr>
      <dsp:spPr>
        <a:xfrm rot="5400000">
          <a:off x="4096638" y="-743829"/>
          <a:ext cx="518392" cy="7595131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3792" tIns="10160" rIns="10160" bIns="10160" numCol="1" spcCol="1270" anchor="ctr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600" kern="1200" dirty="0" smtClean="0">
              <a:solidFill>
                <a:schemeClr val="tx1">
                  <a:lumMod val="85000"/>
                  <a:lumOff val="15000"/>
                </a:schemeClr>
              </a:solidFill>
              <a:latin typeface="+mn-lt"/>
            </a:rPr>
            <a:t>Should be able to back up and recover files in case of damage</a:t>
          </a:r>
          <a:endParaRPr lang="en-US" sz="1600" kern="1200" dirty="0"/>
        </a:p>
      </dsp:txBody>
      <dsp:txXfrm rot="5400000">
        <a:off x="4096638" y="-743829"/>
        <a:ext cx="518392" cy="7595131"/>
      </dsp:txXfrm>
    </dsp:sp>
    <dsp:sp modelId="{AEA43BFA-489E-AD4C-B54A-E473A9E57613}">
      <dsp:nvSpPr>
        <dsp:cNvPr id="0" name=""/>
        <dsp:cNvSpPr/>
      </dsp:nvSpPr>
      <dsp:spPr>
        <a:xfrm rot="5400000">
          <a:off x="-119628" y="3612170"/>
          <a:ext cx="797526" cy="558268"/>
        </a:xfrm>
        <a:prstGeom prst="chevron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alpha val="90000"/>
                <a:satMod val="115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alpha val="90000"/>
                <a:satMod val="135000"/>
              </a:schemeClr>
            </a:gs>
          </a:gsLst>
          <a:lin ang="5400000" scaled="1"/>
        </a:gradFill>
        <a:ln w="1587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kern="1200" dirty="0" smtClean="0"/>
            <a:t>6</a:t>
          </a:r>
          <a:endParaRPr lang="en-US" sz="1600" kern="1200" dirty="0"/>
        </a:p>
      </dsp:txBody>
      <dsp:txXfrm rot="5400000">
        <a:off x="-119628" y="3612170"/>
        <a:ext cx="797526" cy="558268"/>
      </dsp:txXfrm>
    </dsp:sp>
    <dsp:sp modelId="{363CBAD8-CD14-D549-A471-B74818AAA481}">
      <dsp:nvSpPr>
        <dsp:cNvPr id="0" name=""/>
        <dsp:cNvSpPr/>
      </dsp:nvSpPr>
      <dsp:spPr>
        <a:xfrm rot="5400000">
          <a:off x="4096638" y="-45827"/>
          <a:ext cx="518392" cy="7595131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3792" tIns="10160" rIns="10160" bIns="10160" numCol="1" spcCol="1270" anchor="ctr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600" kern="1200" dirty="0" smtClean="0">
              <a:solidFill>
                <a:schemeClr val="tx1">
                  <a:lumMod val="85000"/>
                  <a:lumOff val="15000"/>
                </a:schemeClr>
              </a:solidFill>
              <a:latin typeface="+mn-lt"/>
            </a:rPr>
            <a:t>Should be able to access his or her files by name rather than by numeric identifier</a:t>
          </a:r>
          <a:endParaRPr lang="en-US" sz="1600" kern="1200" dirty="0"/>
        </a:p>
      </dsp:txBody>
      <dsp:txXfrm rot="5400000">
        <a:off x="4096638" y="-45827"/>
        <a:ext cx="518392" cy="7595131"/>
      </dsp:txXfrm>
    </dsp:sp>
  </dsp:spTree>
</dsp:drawing>
</file>

<file path=ppt/diagrams/drawing4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</dsp:spTree>
</dsp:drawing>
</file>

<file path=ppt/diagrams/drawing5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</dsp:spTree>
</dsp:drawing>
</file>

<file path=ppt/diagrams/drawing6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</dsp:spTree>
</dsp:drawing>
</file>

<file path=ppt/diagrams/drawing7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</dsp:spTree>
</dsp:drawing>
</file>

<file path=ppt/diagrams/drawing8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</dsp:spTree>
</dsp:drawing>
</file>

<file path=ppt/diagrams/drawing9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</dsp:spTree>
</dsp:drawing>
</file>

<file path=ppt/diagrams/drawing10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</dsp:spTree>
</dsp:drawing>
</file>

<file path=ppt/diagrams/drawing1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</dsp:spTree>
</dsp:drawing>
</file>

<file path=ppt/diagrams/drawing12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</dsp:spTree>
</dsp:drawing>
</file>

<file path=ppt/diagrams/drawing13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</dsp:spTree>
</dsp:drawing>
</file>

<file path=ppt/diagrams/drawing14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</dsp:spTree>
</dsp:drawing>
</file>

<file path=ppt/diagrams/drawing15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</dsp:spTree>
</dsp:drawing>
</file>

<file path=ppt/diagrams/drawing16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</dsp:spTree>
</dsp:drawing>
</file>

<file path=ppt/diagrams/drawing17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</dsp:spTree>
</dsp:drawing>
</file>

<file path=ppt/diagrams/drawing18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</dsp:spTree>
</dsp:drawing>
</file>

<file path=ppt/diagrams/drawing19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</dsp:spTree>
</dsp:drawing>
</file>

<file path=ppt/diagrams/drawing20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</dsp:spTree>
</dsp:drawing>
</file>

<file path=ppt/diagrams/drawing2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hProcess4">
  <dgm:title val=""/>
  <dgm:desc val=""/>
  <dgm:catLst>
    <dgm:cat type="process" pri="4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tSp" refType="w"/>
      <dgm:constr type="h" for="ch" forName="tSp" refType="h" fact="0.15"/>
      <dgm:constr type="l" for="ch" forName="tSp"/>
      <dgm:constr type="t" for="ch" forName="tSp"/>
      <dgm:constr type="w" for="ch" forName="bSp" refType="w"/>
      <dgm:constr type="h" for="ch" forName="bSp" refType="h" fact="0.15"/>
      <dgm:constr type="l" for="ch" forName="bSp"/>
      <dgm:constr type="t" for="ch" forName="bSp" refType="h" fact="0.85"/>
      <dgm:constr type="w" for="ch" forName="process" refType="w"/>
      <dgm:constr type="h" for="ch" forName="process" refType="h" fact="0.7"/>
      <dgm:constr type="l" for="ch" forName="process"/>
      <dgm:constr type="t" for="ch" forName="process" refType="h" fact="0.15"/>
    </dgm:constrLst>
    <dgm:ruleLst/>
    <dgm:layoutNode name="tSp">
      <dgm:alg type="sp"/>
      <dgm:shape xmlns:r="http://schemas.openxmlformats.org/officeDocument/2006/relationships" r:blip="">
        <dgm:adjLst/>
      </dgm:shape>
      <dgm:presOf/>
      <dgm:constrLst/>
      <dgm:ruleLst/>
    </dgm:layoutNode>
    <dgm:layoutNode name="bSp">
      <dgm:alg type="sp"/>
      <dgm:shape xmlns:r="http://schemas.openxmlformats.org/officeDocument/2006/relationships" r:blip="">
        <dgm:adjLst/>
      </dgm:shape>
      <dgm:presOf/>
      <dgm:constrLst/>
      <dgm:ruleLst/>
    </dgm:layoutNode>
    <dgm:layoutNode name="process">
      <dgm:choose name="Name1">
        <dgm:if name="Name2" func="var" arg="dir" op="equ" val="norm">
          <dgm:alg type="lin">
            <dgm:param type="linDir" val="fromL"/>
          </dgm:alg>
        </dgm:if>
        <dgm:else name="Name3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w" for="ch" forName="composite1" refType="w"/>
        <dgm:constr type="w" for="ch" forName="composite2" refType="w" refFor="ch" refForName="composite1" op="equ"/>
        <dgm:constr type="h" for="ch" forName="composite1" refType="h"/>
        <dgm:constr type="h" for="ch" forName="composite2" refType="h" refFor="ch" refForName="composite1" op="equ"/>
        <dgm:constr type="primFontSz" for="des" forName="parentNode1" val="65"/>
        <dgm:constr type="primFontSz" for="des" forName="parentNode2" refType="primFontSz" refFor="des" refForName="parentNode1" op="equ"/>
        <dgm:constr type="secFontSz" for="des" forName="childNode1tx" val="65"/>
        <dgm:constr type="secFontSz" for="des" forName="childNode2tx" refType="secFontSz" refFor="des" refForName="childNode1tx" op="equ"/>
        <dgm:constr type="w" for="des" ptType="sibTrans" refType="w" refFor="ch" refForName="composite1" op="equ" fact="0.05"/>
      </dgm:constrLst>
      <dgm:ruleLst/>
      <dgm:forEach name="Name4" axis="ch" ptType="node" step="2">
        <dgm:layoutNode name="composite1">
          <dgm:alg type="composite">
            <dgm:param type="ar" val="0.943"/>
          </dgm:alg>
          <dgm:shape xmlns:r="http://schemas.openxmlformats.org/officeDocument/2006/relationships" r:blip="">
            <dgm:adjLst/>
          </dgm:shape>
          <dgm:presOf/>
          <dgm:choose name="Name5">
            <dgm:if name="Name6" func="var" arg="dir" op="equ" val="norm">
              <dgm:constrLst>
                <dgm:constr type="h" refType="w" fact="1.06"/>
                <dgm:constr type="w" for="ch" forName="dummyNode1" refType="w"/>
                <dgm:constr type="h" for="ch" forName="dummyNode1" refType="h"/>
                <dgm:constr type="t" for="ch" forName="dummyNode1"/>
                <dgm:constr type="l" for="ch" forName="dummyNode1"/>
                <dgm:constr type="w" for="ch" forName="childNode1" refType="w" fact="0.9"/>
                <dgm:constr type="h" for="ch" forName="childNode1" refType="h" fact="0.7"/>
                <dgm:constr type="t" for="ch" forName="childNode1" refType="h" fact="0.15"/>
                <dgm:constr type="l" for="ch" forName="childNode1"/>
                <dgm:constr type="w" for="ch" forName="childNode1tx" refType="w" fact="0.9"/>
                <dgm:constr type="h" for="ch" forName="childNode1tx" refType="h" fact="0.55"/>
                <dgm:constr type="t" for="ch" forName="childNode1tx" refType="h" fact="0.15"/>
                <dgm:constr type="l" for="ch" forName="childNode1tx"/>
                <dgm:constr type="w" for="ch" forName="parentNode1" refType="w" fact="0.8"/>
                <dgm:constr type="h" for="ch" forName="parentNode1" refType="h" fact="0.3"/>
                <dgm:constr type="t" for="ch" forName="parentNode1" refType="h" fact="0.7"/>
                <dgm:constr type="l" for="ch" forName="parentNode1" refType="w" fact="0.2"/>
                <dgm:constr type="w" for="ch" forName="connSite1" refType="w" fact="0.01"/>
                <dgm:constr type="h" for="ch" forName="connSite1" refType="h" fact="0.01"/>
                <dgm:constr type="t" for="ch" forName="connSite1"/>
                <dgm:constr type="l" for="ch" forName="connSite1" refType="w" fact="0.35"/>
              </dgm:constrLst>
            </dgm:if>
            <dgm:else name="Name7">
              <dgm:constrLst>
                <dgm:constr type="h" refType="w" fact="1.06"/>
                <dgm:constr type="w" for="ch" forName="dummyNode1" refType="w"/>
                <dgm:constr type="h" for="ch" forName="dummyNode1" refType="h"/>
                <dgm:constr type="t" for="ch" forName="dummyNode1"/>
                <dgm:constr type="l" for="ch" forName="dummyNode1"/>
                <dgm:constr type="w" for="ch" forName="childNode1" refType="w" fact="0.9"/>
                <dgm:constr type="h" for="ch" forName="childNode1" refType="h" fact="0.7"/>
                <dgm:constr type="t" for="ch" forName="childNode1" refType="h" fact="0.15"/>
                <dgm:constr type="l" for="ch" forName="childNode1" refType="w" fact="0.1"/>
                <dgm:constr type="w" for="ch" forName="childNode1tx" refType="w" fact="0.9"/>
                <dgm:constr type="h" for="ch" forName="childNode1tx" refType="h" fact="0.55"/>
                <dgm:constr type="t" for="ch" forName="childNode1tx" refType="h" fact="0.15"/>
                <dgm:constr type="l" for="ch" forName="childNode1tx" refType="w" fact="0.1"/>
                <dgm:constr type="w" for="ch" forName="parentNode1" refType="w" fact="0.8"/>
                <dgm:constr type="h" for="ch" forName="parentNode1" refType="h" fact="0.3"/>
                <dgm:constr type="t" for="ch" forName="parentNode1" refType="h" fact="0.7"/>
                <dgm:constr type="l" for="ch" forName="parentNode1"/>
                <dgm:constr type="w" for="ch" forName="connSite1" refType="w" fact="0.01"/>
                <dgm:constr type="h" for="ch" forName="connSite1" refType="h" fact="0.01"/>
                <dgm:constr type="t" for="ch" forName="connSite1"/>
                <dgm:constr type="l" for="ch" forName="connSite1" refType="w" fact="0.65"/>
              </dgm:constrLst>
            </dgm:else>
          </dgm:choose>
          <dgm:ruleLst/>
          <dgm:layoutNode name="dummyNode1">
            <dgm:alg type="sp"/>
            <dgm:shape xmlns:r="http://schemas.openxmlformats.org/officeDocument/2006/relationships" type="rect" r:blip="" hideGeom="1">
              <dgm:adjLst/>
            </dgm:shape>
            <dgm:presOf/>
            <dgm:constrLst/>
            <dgm:ruleLst/>
          </dgm:layoutNode>
          <dgm:layoutNode name="childNode1" styleLbl="bgAcc1">
            <dgm:varLst>
              <dgm:bulletEnabled val="1"/>
            </dgm:varLst>
            <dgm:alg type="sp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" ptType="node"/>
            <dgm:constrLst/>
            <dgm:ruleLst/>
          </dgm:layoutNode>
          <dgm:layoutNode name="childNode1tx" styleLbl="bgAcc1">
            <dgm:varLst>
              <dgm:bulletEnabled val="1"/>
            </dgm:varLst>
            <dgm:alg type="tx">
              <dgm:param type="stBulletLvl" val="1"/>
            </dgm:alg>
            <dgm:shape xmlns:r="http://schemas.openxmlformats.org/officeDocument/2006/relationships" type="roundRect" r:blip="" hideGeom="1">
              <dgm:adjLst>
                <dgm:adj idx="1" val="0.1"/>
              </dgm:adjLst>
            </dgm:shape>
            <dgm:presOf axis="des" ptType="node"/>
            <dgm:constrLst>
              <dgm:constr type="secFontSz" val="65"/>
              <dgm:constr type="primFontSz" refType="secFontSz"/>
              <dgm:constr type="tMarg" refType="secFontSz" fact="0.15"/>
              <dgm:constr type="bMarg" refType="secFontSz" fact="0.15"/>
              <dgm:constr type="lMarg" refType="secFontSz" fact="0.15"/>
              <dgm:constr type="rMarg" refType="secFontSz" fact="0.15"/>
            </dgm:constrLst>
            <dgm:ruleLst>
              <dgm:rule type="secFontSz" val="5" fact="NaN" max="NaN"/>
            </dgm:ruleLst>
          </dgm:layoutNode>
          <dgm:layoutNode name="parentNode1" styleLbl="node1">
            <dgm:varLst>
              <dgm:chMax val="1"/>
              <dgm:bulletEnabled val="1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self"/>
            <dgm:constrLst>
              <dgm:constr type="tMarg" refType="primFontSz" fact="0.1"/>
              <dgm:constr type="bMarg" refType="primFontSz" fact="0.1"/>
              <dgm:constr type="lMarg" refType="primFontSz" fact="0.15"/>
              <dgm:constr type="rMarg" refType="primFontSz" fact="0.15"/>
            </dgm:constrLst>
            <dgm:ruleLst>
              <dgm:rule type="primFontSz" val="5" fact="NaN" max="NaN"/>
            </dgm:ruleLst>
          </dgm:layoutNode>
          <dgm:layoutNode name="connSite1" moveWith="childNode1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layoutNode>
        <dgm:forEach name="Name8" axis="followSib" ptType="sibTrans" cnt="1">
          <dgm:layoutNode name="Name9">
            <dgm:alg type="conn">
              <dgm:param type="connRout" val="curve"/>
              <dgm:param type="srcNode" val="parentNode1"/>
              <dgm:param type="dstNode" val="connSite2"/>
              <dgm:param type="begPts" val="bCtr"/>
              <dgm:param type="endPts" val="bCtr"/>
            </dgm:alg>
            <dgm:shape xmlns:r="http://schemas.openxmlformats.org/officeDocument/2006/relationships" type="conn" r:blip="" zOrderOff="-2">
              <dgm:adjLst/>
            </dgm:shape>
            <dgm:presOf axis="self"/>
            <dgm:choose name="Name10">
              <dgm:if name="Name11" func="var" arg="dir" op="equ" val="norm">
                <dgm:constrLst>
                  <dgm:constr type="h" refType="w" fact="0.35"/>
                  <dgm:constr type="wArH" refType="h"/>
                  <dgm:constr type="hArH" refType="h"/>
                  <dgm:constr type="connDist"/>
                  <dgm:constr type="diam" refType="connDist" fact="-1.15"/>
                  <dgm:constr type="begPad"/>
                  <dgm:constr type="endPad"/>
                </dgm:constrLst>
              </dgm:if>
              <dgm:else name="Name12">
                <dgm:constrLst>
                  <dgm:constr type="h" refType="w" fact="0.35"/>
                  <dgm:constr type="wArH" refType="h"/>
                  <dgm:constr type="hArH" refType="h"/>
                  <dgm:constr type="connDist"/>
                  <dgm:constr type="diam" refType="connDist" fact="1.15"/>
                  <dgm:constr type="begPad"/>
                  <dgm:constr type="endPad"/>
                </dgm:constrLst>
              </dgm:else>
            </dgm:choose>
            <dgm:ruleLst/>
          </dgm:layoutNode>
        </dgm:forEach>
        <dgm:forEach name="Name13" axis="followSib" ptType="node" cnt="1">
          <dgm:layoutNode name="composite2">
            <dgm:alg type="composite">
              <dgm:param type="ar" val="0.943"/>
            </dgm:alg>
            <dgm:shape xmlns:r="http://schemas.openxmlformats.org/officeDocument/2006/relationships" r:blip="">
              <dgm:adjLst/>
            </dgm:shape>
            <dgm:presOf/>
            <dgm:choose name="Name14">
              <dgm:if name="Name15" func="var" arg="dir" op="equ" val="norm">
                <dgm:constrLst>
                  <dgm:constr type="h" refType="w" fact="1.06"/>
                  <dgm:constr type="w" for="ch" forName="dummyNode2" refType="w"/>
                  <dgm:constr type="h" for="ch" forName="dummyNode2" refType="h"/>
                  <dgm:constr type="t" for="ch" forName="dummyNode2"/>
                  <dgm:constr type="l" for="ch" forName="dummyNode2"/>
                  <dgm:constr type="w" for="ch" forName="childNode2" refType="w" fact="0.9"/>
                  <dgm:constr type="h" for="ch" forName="childNode2" refType="h" fact="0.7"/>
                  <dgm:constr type="t" for="ch" forName="childNode2" refType="h" fact="0.15"/>
                  <dgm:constr type="l" for="ch" forName="childNode2"/>
                  <dgm:constr type="w" for="ch" forName="childNode2tx" refType="w" fact="0.9"/>
                  <dgm:constr type="h" for="ch" forName="childNode2tx" refType="h" fact="0.55"/>
                  <dgm:constr type="t" for="ch" forName="childNode2tx" refType="h" fact="0.3"/>
                  <dgm:constr type="l" for="ch" forName="childNode2tx"/>
                  <dgm:constr type="w" for="ch" forName="parentNode2" refType="w" fact="0.8"/>
                  <dgm:constr type="h" for="ch" forName="parentNode2" refType="h" fact="0.3"/>
                  <dgm:constr type="t" for="ch" forName="parentNode2"/>
                  <dgm:constr type="l" for="ch" forName="parentNode2" refType="w" fact="0.2"/>
                  <dgm:constr type="w" for="ch" forName="connSite2" refType="w" fact="0.01"/>
                  <dgm:constr type="h" for="ch" forName="connSite2" refType="h" fact="0.01"/>
                  <dgm:constr type="t" for="ch" forName="connSite2" refType="h" fact="0.99"/>
                  <dgm:constr type="l" for="ch" forName="connSite2" refType="w" fact="0.25"/>
                </dgm:constrLst>
              </dgm:if>
              <dgm:else name="Name16">
                <dgm:constrLst>
                  <dgm:constr type="h" refType="w" fact="1.06"/>
                  <dgm:constr type="w" for="ch" forName="dummyNode2" refType="w"/>
                  <dgm:constr type="h" for="ch" forName="dummyNode2" refType="h"/>
                  <dgm:constr type="t" for="ch" forName="dummyNode2"/>
                  <dgm:constr type="l" for="ch" forName="dummyNode2"/>
                  <dgm:constr type="w" for="ch" forName="childNode2" refType="w" fact="0.9"/>
                  <dgm:constr type="h" for="ch" forName="childNode2" refType="h" fact="0.7"/>
                  <dgm:constr type="t" for="ch" forName="childNode2" refType="h" fact="0.15"/>
                  <dgm:constr type="l" for="ch" forName="childNode2" refType="w" fact="0.1"/>
                  <dgm:constr type="w" for="ch" forName="childNode2tx" refType="w" fact="0.9"/>
                  <dgm:constr type="h" for="ch" forName="childNode2tx" refType="h" fact="0.55"/>
                  <dgm:constr type="t" for="ch" forName="childNode2tx" refType="h" fact="0.3"/>
                  <dgm:constr type="l" for="ch" forName="childNode2tx" refType="w" fact="0.1"/>
                  <dgm:constr type="w" for="ch" forName="parentNode2" refType="w" fact="0.8"/>
                  <dgm:constr type="h" for="ch" forName="parentNode2" refType="h" fact="0.3"/>
                  <dgm:constr type="t" for="ch" forName="parentNode2"/>
                  <dgm:constr type="l" for="ch" forName="parentNode2"/>
                  <dgm:constr type="w" for="ch" forName="connSite2" refType="w" fact="0.01"/>
                  <dgm:constr type="h" for="ch" forName="connSite2" refType="h" fact="0.01"/>
                  <dgm:constr type="t" for="ch" forName="connSite2" refType="h" fact="0.99"/>
                  <dgm:constr type="l" for="ch" forName="connSite2" refType="w" fact="0.85"/>
                </dgm:constrLst>
              </dgm:else>
            </dgm:choose>
            <dgm:ruleLst/>
            <dgm:layoutNode name="dummyNode2">
              <dgm:alg type="sp"/>
              <dgm:shape xmlns:r="http://schemas.openxmlformats.org/officeDocument/2006/relationships" type="rect" r:blip="" hideGeom="1">
                <dgm:adjLst/>
              </dgm:shape>
              <dgm:presOf/>
              <dgm:constrLst/>
              <dgm:ruleLst/>
            </dgm:layoutNode>
            <dgm:layoutNode name="childNode2" styleLbl="bgAcc1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des" ptType="node"/>
              <dgm:constrLst/>
              <dgm:ruleLst/>
            </dgm:layoutNode>
            <dgm:layoutNode name="childNode2tx" styleLbl="bgAcc1">
              <dgm:varLst>
                <dgm:bulletEnabled val="1"/>
              </dgm:varLst>
              <dgm:alg type="tx">
                <dgm:param type="stBulletLvl" val="1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des" ptType="node"/>
              <dgm:constrLst>
                <dgm:constr type="secFontSz" val="65"/>
                <dgm:constr type="primFontSz" refType="secFontSz"/>
                <dgm:constr type="tMarg" refType="secFontSz" fact="0.15"/>
                <dgm:constr type="bMarg" refType="secFontSz" fact="0.15"/>
                <dgm:constr type="lMarg" refType="secFontSz" fact="0.15"/>
                <dgm:constr type="rMarg" refType="secFontSz" fact="0.15"/>
              </dgm:constrLst>
              <dgm:ruleLst>
                <dgm:rule type="secFontSz" val="5" fact="NaN" max="NaN"/>
              </dgm:ruleLst>
            </dgm:layoutNode>
            <dgm:layoutNode name="parentNode2" styleLbl="node1">
              <dgm:varLst>
                <dgm:chMax val="0"/>
                <dgm:bulletEnabled val="1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1"/>
                <dgm:constr type="bMarg" refType="primFontSz" fact="0.1"/>
                <dgm:constr type="lMarg" refType="primFontSz" fact="0.15"/>
                <dgm:constr type="rMarg" refType="primFontSz" fact="0.15"/>
              </dgm:constrLst>
              <dgm:ruleLst>
                <dgm:rule type="primFontSz" val="5" fact="NaN" max="NaN"/>
              </dgm:ruleLst>
            </dgm:layoutNode>
            <dgm:layoutNode name="connSite2" moveWith="childNode2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layoutNode>
          <dgm:forEach name="Name17" axis="followSib" ptType="sibTrans" cnt="1">
            <dgm:layoutNode name="Name18">
              <dgm:alg type="conn">
                <dgm:param type="connRout" val="curve"/>
                <dgm:param type="srcNode" val="parentNode2"/>
                <dgm:param type="dstNode" val="connSite1"/>
                <dgm:param type="begPts" val="tCtr"/>
                <dgm:param type="endPts" val="tCtr"/>
              </dgm:alg>
              <dgm:shape xmlns:r="http://schemas.openxmlformats.org/officeDocument/2006/relationships" type="conn" r:blip="" zOrderOff="-2">
                <dgm:adjLst/>
              </dgm:shape>
              <dgm:presOf axis="self"/>
              <dgm:choose name="Name19">
                <dgm:if name="Name20" func="var" arg="dir" op="equ" val="norm">
                  <dgm:constrLst>
                    <dgm:constr type="h" refType="w" fact="0.35"/>
                    <dgm:constr type="wArH" refType="h"/>
                    <dgm:constr type="hArH" refType="h"/>
                    <dgm:constr type="connDist"/>
                    <dgm:constr type="diam" refType="connDist" fact="1.15"/>
                    <dgm:constr type="begPad"/>
                    <dgm:constr type="endPad"/>
                  </dgm:constrLst>
                </dgm:if>
                <dgm:else name="Name21">
                  <dgm:constrLst>
                    <dgm:constr type="h" refType="w" fact="0.35"/>
                    <dgm:constr type="wArH" refType="h"/>
                    <dgm:constr type="hArH" refType="h"/>
                    <dgm:constr type="connDist"/>
                    <dgm:constr type="diam" refType="connDist" fact="-1.15"/>
                    <dgm:constr type="begPad"/>
                    <dgm:constr type="endPad"/>
                  </dgm:constrLst>
                </dgm:else>
              </dgm:choose>
              <dgm:ruleLst/>
            </dgm:layoutNode>
          </dgm:forEach>
        </dgm:forEach>
      </dgm:forEach>
    </dgm:layoutNode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radial5">
  <dgm:title val=""/>
  <dgm:desc val=""/>
  <dgm:catLst>
    <dgm:cat type="relationship" pri="23000"/>
    <dgm:cat type="cycle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Name0">
    <dgm:varLst>
      <dgm:chMax val="1"/>
      <dgm:dir/>
      <dgm:animLvl val="ctr"/>
      <dgm:resizeHandles val="exact"/>
    </dgm:varLst>
    <dgm:choose name="Name1">
      <dgm:if name="Name2" func="var" arg="dir" op="equ" val="norm">
        <dgm:alg type="cycle">
          <dgm:param type="stAng" val="0"/>
          <dgm:param type="spanAng" val="360"/>
          <dgm:param type="ctrShpMap" val="fNode"/>
        </dgm:alg>
      </dgm:if>
      <dgm:else name="Name3">
        <dgm:alg type="cycle">
          <dgm:param type="stAng" val="0"/>
          <dgm:param type="spanAng" val="-360"/>
          <dgm:param type="ctrShpMap" val="fNode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parTrans" refType="w" refFor="ch" refForName="centerShape" fact="0.4"/>
      <dgm:constr type="w" for="ch" forName="node" refType="w" refFor="ch" refForName="centerShape" op="equ" fact="1.25"/>
      <dgm:constr type="sp" refType="w" refFor="ch" refForName="centerShape" op="equ" fact="0.4"/>
      <dgm:constr type="sibSp" refType="w" refFor="ch" refForName="node" fact="0.3"/>
      <dgm:constr type="primFontSz" for="ch" forName="centerShape" val="65"/>
      <dgm:constr type="primFontSz" for="des" forName="node" op="equ" val="65"/>
      <dgm:constr type="primFontSz" for="des" forName="node" refType="primFontSz" refFor="ch" refForName="centerShape" op="lte"/>
      <dgm:constr type="primFontSz" for="des" forName="connectorText" op="equ" val="55"/>
      <dgm:constr type="primFontSz" for="des" forName="connectorText" refType="primFontSz" refFor="ch" refForName="centerShape" op="lte" fact="0.8"/>
      <dgm:constr type="primFontSz" for="des" forName="connectorText" refType="primFontSz" refFor="des" refForName="node" op="lte"/>
    </dgm:constrLst>
    <dgm:choose name="Name4">
      <dgm:if name="Name5" axis="ch ch" ptType="node node" st="1 1" cnt="1 0" func="cnt" op="lte" val="6">
        <dgm:ruleLst>
          <dgm:rule type="w" for="ch" forName="node" val="NaN" fact="1" max="NaN"/>
        </dgm:ruleLst>
      </dgm:if>
      <dgm:if name="Name6" axis="ch ch" ptType="node node" st="1 1" cnt="1 0" func="cnt" op="lte" val="8">
        <dgm:ruleLst>
          <dgm:rule type="w" for="ch" forName="node" val="NaN" fact="0.9" max="NaN"/>
        </dgm:ruleLst>
      </dgm:if>
      <dgm:if name="Name7" axis="ch ch" ptType="node node" st="1 1" cnt="1 0" func="cnt" op="lte" val="10">
        <dgm:ruleLst>
          <dgm:rule type="w" for="ch" forName="node" val="NaN" fact="0.8" max="NaN"/>
        </dgm:ruleLst>
      </dgm:if>
      <dgm:if name="Name8" axis="ch ch" ptType="node node" st="1 1" cnt="1 0" func="cnt" op="lte" val="12">
        <dgm:ruleLst>
          <dgm:rule type="w" for="ch" forName="node" val="NaN" fact="0.7" max="NaN"/>
        </dgm:ruleLst>
      </dgm:if>
      <dgm:if name="Name9" axis="ch ch" ptType="node node" st="1 1" cnt="1 0" func="cnt" op="lte" val="14">
        <dgm:ruleLst>
          <dgm:rule type="w" for="ch" forName="node" val="NaN" fact="0.6" max="NaN"/>
        </dgm:ruleLst>
      </dgm:if>
      <dgm:else name="Name10">
        <dgm:ruleLst>
          <dgm:rule type="w" for="ch" forName="node" val="NaN" fact="0.5" max="NaN"/>
        </dgm:ruleLst>
      </dgm:else>
    </dgm:choose>
    <dgm:forEach name="Name11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forEach name="Name12" axis="ch">
        <dgm:forEach name="Name13" axis="self" ptType="parTrans">
          <dgm:layoutNode name="parTrans" styleLbl="sibTrans2D1">
            <dgm:alg type="conn">
              <dgm:param type="begPts" val="auto"/>
              <dgm:param type="endPts" val="auto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h" refType="w" fact="0.85"/>
            </dgm:constrLst>
            <dgm:ruleLst/>
            <dgm:layoutNode name="connectorText">
              <dgm:alg type="tx">
                <dgm:param type="autoTxRot" val="grav"/>
              </dgm:alg>
              <dgm:shape xmlns:r="http://schemas.openxmlformats.org/officeDocument/2006/relationships" type="conn" r:blip="" hideGeom="1">
                <dgm:adjLst/>
              </dgm:shape>
              <dgm:presOf axis="self"/>
              <dgm:constrLst>
                <dgm:constr type="lMarg"/>
                <dgm:constr type="rMarg"/>
                <dgm:constr type="tMarg"/>
                <dgm:constr type="bMarg"/>
              </dgm:constrLst>
              <dgm:ruleLst>
                <dgm:rule type="primFontSz" val="5" fact="NaN" max="NaN"/>
              </dgm:ruleLst>
            </dgm:layoutNode>
          </dgm:layoutNode>
        </dgm:forEach>
        <dgm:forEach name="Name14" axis="self" ptType="node">
          <dgm:layoutNode name="node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h" refType="w"/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w" val="INF" fact="NaN" max="NaN"/>
              <dgm:rule type="primFontSz" val="5" fact="NaN" max="NaN"/>
            </dgm:ruleLst>
          </dgm:layoutNode>
        </dgm:forEach>
      </dgm:forEach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hList1">
  <dgm:title val=""/>
  <dgm:desc val=""/>
  <dgm:catLst>
    <dgm:cat type="list" pri="5000"/>
    <dgm:cat type="convert" pri="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w" for="des" forName="parTx"/>
      <dgm:constr type="h" for="des" forName="parTx" op="equ"/>
      <dgm:constr type="w" for="des" forName="desTx"/>
      <dgm:constr type="h" for="des" forName="desTx" op="equ"/>
      <dgm:constr type="primFontSz" for="des" forName="parTx" val="65"/>
      <dgm:constr type="secFontSz" for="des" forName="desTx" refType="primFontSz" refFor="des" refForName="parTx" op="equ"/>
      <dgm:constr type="h" for="des" forName="parTx" refType="primFontSz" refFor="des" refForName="parTx" fact="0.8"/>
      <dgm:constr type="h" for="des" forName="desTx" refType="primFontSz" refFor="des" refForName="parTx" fact="1.22"/>
      <dgm:constr type="w" for="ch" forName="space" refType="w" refFor="ch" refForName="composite" op="equ" fact="0.14"/>
    </dgm:constrLst>
    <dgm:ruleLst>
      <dgm:rule type="w" for="ch" forName="composite" val="0" fact="NaN" max="NaN"/>
      <dgm:rule type="primFontSz" for="des" forName="parTx" val="5" fact="NaN" max="NaN"/>
    </dgm:ruleLst>
    <dgm:forEach name="Name4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onstrLst>
          <dgm:constr type="l" for="ch" forName="parTx"/>
          <dgm:constr type="w" for="ch" forName="parTx" refType="w"/>
          <dgm:constr type="t" for="ch" forName="parTx"/>
          <dgm:constr type="l" for="ch" forName="desTx"/>
          <dgm:constr type="w" for="ch" forName="desTx" refType="w" refFor="ch" refForName="parTx"/>
          <dgm:constr type="t" for="ch" forName="desTx" refType="h" refFor="ch" refForName="parTx"/>
        </dgm:constrLst>
        <dgm:ruleLst>
          <dgm:rule type="h" val="INF" fact="NaN" max="NaN"/>
        </dgm:ruleLst>
        <dgm:layoutNode name="parTx" styleLbl="alignNod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self" ptType="node"/>
          <dgm:constrLst>
            <dgm:constr type="h" refType="w" op="lte" fact="0.4"/>
            <dgm:constr type="h"/>
            <dgm:constr type="tMarg" refType="primFontSz" fact="0.32"/>
            <dgm:constr type="bMarg" refType="primFontSz" fact="0.32"/>
          </dgm:constrLst>
          <dgm:ruleLst>
            <dgm:rule type="h" val="INF" fact="NaN" max="NaN"/>
          </dgm:ruleLst>
        </dgm:layoutNode>
        <dgm:layoutNode name="desTx" styleLbl="alignAccFollowNode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secFontSz" val="65"/>
            <dgm:constr type="primFontSz" refType="secFontSz"/>
            <dgm:constr type="h"/>
            <dgm:constr type="lMarg" refType="primFontSz" fact="0.42"/>
            <dgm:constr type="tMarg" refType="primFontSz" fact="0.42"/>
            <dgm:constr type="bMarg" refType="primFontSz" fact="0.63"/>
          </dgm:constrLst>
          <dgm:ruleLst>
            <dgm:rule type="h" val="INF" fact="NaN" max="NaN"/>
          </dgm:ruleLst>
        </dgm:layoutNode>
      </dgm:layoutNode>
      <dgm:forEach name="Name5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chevron1">
  <dgm:title val=""/>
  <dgm:desc val=""/>
  <dgm:catLst>
    <dgm:cat type="process" pri="9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des" func="maxDepth" op="gte" val="2">
        <dgm:constrLst>
          <dgm:constr type="h" for="ch" forName="composite" refType="h"/>
          <dgm:constr type="w" for="ch" forName="composite" refType="w"/>
          <dgm:constr type="w" for="des" forName="parTx"/>
          <dgm:constr type="h" for="des" forName="parTx" op="equ"/>
          <dgm:constr type="w" for="des" forName="desTx"/>
          <dgm:constr type="h" for="des" forName="desTx" op="equ"/>
          <dgm:constr type="primFontSz" for="des" forName="parTx" val="65"/>
          <dgm:constr type="secFontSz" for="des" forName="desTx" refType="primFontSz" refFor="des" refForName="parTx" op="equ"/>
          <dgm:constr type="h" for="des" forName="parTx" refType="primFontSz" refFor="des" refForName="parTx" fact="1.5"/>
          <dgm:constr type="h" for="des" forName="desTx" refType="primFontSz" refFor="des" refForName="parTx" fact="0.5"/>
          <dgm:constr type="w" for="ch" forName="space" op="equ" val="-6"/>
        </dgm:constrLst>
        <dgm:ruleLst>
          <dgm:rule type="w" for="ch" forName="composite" val="0" fact="NaN" max="NaN"/>
          <dgm:rule type="primFontSz" for="des" forName="parTx" val="5" fact="NaN" max="NaN"/>
        </dgm:ruleLst>
        <dgm:forEach name="Name6" axis="ch" ptType="node"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hoose name="Name7">
              <dgm:if name="Name8" func="var" arg="dir" op="equ" val="norm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if>
              <dgm:else name="Name9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 refType="w" fact="0.2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else>
            </dgm:choose>
            <dgm:ruleLst>
              <dgm:rule type="h" val="INF" fact="NaN" max="NaN"/>
            </dgm:ruleLst>
            <dgm:layoutNode name="parTx">
              <dgm:varLst>
                <dgm:chMax val="0"/>
                <dgm:chPref val="0"/>
                <dgm:bulletEnabled val="1"/>
              </dgm:varLst>
              <dgm:alg type="tx"/>
              <dgm:choose name="Name10">
                <dgm:if name="Name11" func="var" arg="dir" op="equ" val="norm">
                  <dgm:shape xmlns:r="http://schemas.openxmlformats.org/officeDocument/2006/relationships" type="chevron" r:blip="">
                    <dgm:adjLst/>
                  </dgm:shape>
                </dgm:if>
                <dgm:else name="Name12">
                  <dgm:shape xmlns:r="http://schemas.openxmlformats.org/officeDocument/2006/relationships" rot="180" type="chevron" r:blip="">
                    <dgm:adjLst/>
                  </dgm:shape>
                </dgm:else>
              </dgm:choose>
              <dgm:presOf axis="self" ptType="node"/>
              <dgm:choose name="Name13">
                <dgm:if name="Name14" func="var" arg="dir" op="equ" val="norm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315"/>
                    <dgm:constr type="rMarg" refType="primFontSz" fact="0.105"/>
                  </dgm:constrLst>
                </dgm:if>
                <dgm:else name="Name15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105"/>
                    <dgm:constr type="rMarg" refType="primFontSz" fact="0.315"/>
                  </dgm:constrLst>
                </dgm:else>
              </dgm:choose>
              <dgm:ruleLst>
                <dgm:rule type="h" val="INF" fact="NaN" max="NaN"/>
              </dgm:ruleLst>
            </dgm:layoutNode>
            <dgm:layoutNode name="desTx" styleLbl="revTx">
              <dgm:varLst>
                <dgm:bulletEnabled val="1"/>
              </dgm:varLst>
              <dgm:alg type="tx">
                <dgm:param type="stBulletLvl" val="1"/>
              </dgm:alg>
              <dgm:choose name="Name16">
                <dgm:if name="Name17" axis="ch" ptType="node" func="cnt" op="gte" val="1">
                  <dgm:shape xmlns:r="http://schemas.openxmlformats.org/officeDocument/2006/relationships" type="rect" r:blip="">
                    <dgm:adjLst/>
                  </dgm:shape>
                </dgm:if>
                <dgm:else name="Name18">
                  <dgm:shape xmlns:r="http://schemas.openxmlformats.org/officeDocument/2006/relationships" type="rect" r:blip="" hideGeom="1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h"/>
                <dgm:constr type="tMarg"/>
                <dgm:constr type="bMarg"/>
                <dgm:constr type="rMarg"/>
                <dgm:constr type="lMarg"/>
              </dgm:constrLst>
              <dgm:ruleLst>
                <dgm:rule type="h" val="INF" fact="NaN" max="NaN"/>
              </dgm:ruleLst>
            </dgm:layoutNode>
          </dgm:layoutNode>
          <dgm:forEach name="Name19" axis="followSib" ptType="sibTrans" cnt="1">
            <dgm:layoutNode name="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20">
        <dgm:constrLst>
          <dgm:constr type="w" for="ch" forName="parTxOnly" refType="w"/>
          <dgm:constr type="h" for="des" forName="parTxOnly" op="equ"/>
          <dgm:constr type="primFontSz" for="des" forName="parTxOnly" op="equ" val="65"/>
          <dgm:constr type="w" for="ch" forName="parTxOnlySpace" refType="w" refFor="ch" refForName="parTxOnly" fact="-0.1"/>
        </dgm:constrLst>
        <dgm:ruleLst/>
        <dgm:forEach name="Name21" axis="ch" ptType="node">
          <dgm:layoutNode name="parTxOnly">
            <dgm:varLst>
              <dgm:chMax val="0"/>
              <dgm:chPref val="0"/>
              <dgm:bulletEnabled val="1"/>
            </dgm:varLst>
            <dgm:alg type="tx"/>
            <dgm:choose name="Name22">
              <dgm:if name="Name23" func="var" arg="dir" op="equ" val="norm">
                <dgm:shape xmlns:r="http://schemas.openxmlformats.org/officeDocument/2006/relationships" type="chevron" r:blip="">
                  <dgm:adjLst/>
                </dgm:shape>
              </dgm:if>
              <dgm:else name="Name24">
                <dgm:shape xmlns:r="http://schemas.openxmlformats.org/officeDocument/2006/relationships" rot="180" type="chevron" r:blip="">
                  <dgm:adjLst/>
                </dgm:shape>
              </dgm:else>
            </dgm:choose>
            <dgm:presOf axis="self" ptType="node"/>
            <dgm:choose name="Name25">
              <dgm:if name="Name26" func="var" arg="dir" op="equ" val="norm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315"/>
                  <dgm:constr type="rMarg" refType="primFontSz" fact="0.105"/>
                </dgm:constrLst>
              </dgm:if>
              <dgm:else name="Name27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105"/>
                  <dgm:constr type="rMarg" refType="primFontSz" fact="0.315"/>
                </dgm:constrLst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TxOnly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5/8/layout/default#3">
  <dgm:title val=""/>
  <dgm:desc val=""/>
  <dgm:catLst>
    <dgm:cat type="list" pri="1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10.xml><?xml version="1.0" encoding="utf-8"?>
<dgm:layoutDef xmlns:dgm="http://schemas.openxmlformats.org/drawingml/2006/diagram" xmlns:a="http://schemas.openxmlformats.org/drawingml/2006/main" uniqueId="urn:microsoft.com/office/officeart/2005/8/layout/lProcess2">
  <dgm:title val=""/>
  <dgm:desc val=""/>
  <dgm:catLst>
    <dgm:cat type="list" pri="10000"/>
    <dgm:cat type="relationship" pri="13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  <dgm:cxn modelId="33" srcId="3" destId="31" srcOrd="0" destOrd="0"/>
        <dgm:cxn modelId="34" srcId="3" destId="32" srcOrd="0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theList">
    <dgm:varLst>
      <dgm:dir/>
      <dgm:animLvl val="lvl"/>
      <dgm:resizeHandles val="exact"/>
    </dgm:varLst>
    <dgm:choose name="Name0">
      <dgm:if name="Name1" func="var" arg="dir" op="equ" val="norm">
        <dgm:alg type="lin"/>
      </dgm:if>
      <dgm:else name="Name2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Node" refType="w"/>
      <dgm:constr type="h" for="ch" forName="compNode" refType="h"/>
      <dgm:constr type="w" for="ch" forName="aSpace" refType="w" fact="0.075"/>
      <dgm:constr type="h" for="des" forName="aSpace2" refType="h" fact="0.1"/>
      <dgm:constr type="primFontSz" for="des" forName="textNode" op="equ"/>
      <dgm:constr type="primFontSz" for="des" forName="childNode" op="equ"/>
    </dgm:constrLst>
    <dgm:ruleLst/>
    <dgm:forEach name="aNodeForEach" axis="ch" ptType="node">
      <dgm:layoutNode name="compNode">
        <dgm:alg type="composite"/>
        <dgm:shape xmlns:r="http://schemas.openxmlformats.org/officeDocument/2006/relationships" r:blip="">
          <dgm:adjLst/>
        </dgm:shape>
        <dgm:presOf/>
        <dgm:constrLst>
          <dgm:constr type="w" for="ch" forName="aNode" refType="w"/>
          <dgm:constr type="h" for="ch" forName="aNode" refType="h"/>
          <dgm:constr type="w" for="ch" forName="textNode" refType="w"/>
          <dgm:constr type="h" for="ch" forName="textNode" refType="h" fact="0.3"/>
          <dgm:constr type="ctrX" for="ch" forName="textNode" refType="w" fact="0.5"/>
          <dgm:constr type="w" for="ch" forName="compChildNode" refType="w" fact="0.8"/>
          <dgm:constr type="h" for="ch" forName="compChildNode" refType="h" fact="0.65"/>
          <dgm:constr type="t" for="ch" forName="compChildNode" refType="h" fact="0.3"/>
          <dgm:constr type="ctrX" for="ch" forName="compChildNode" refType="w" fact="0.5"/>
        </dgm:constrLst>
        <dgm:ruleLst/>
        <dgm:layoutNode name="aNode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 axis="self"/>
          <dgm:constrLst/>
          <dgm:ruleLst/>
        </dgm:layoutNode>
        <dgm:layoutNode name="textNode" styleLbl="bgShp">
          <dgm:alg type="tx"/>
          <dgm:shape xmlns:r="http://schemas.openxmlformats.org/officeDocument/2006/relationships" type="rect" r:blip="" hideGeom="1">
            <dgm:adjLst>
              <dgm:adj idx="1" val="0.1"/>
            </dgm:adjLst>
          </dgm:shape>
          <dgm:presOf axis="self"/>
          <dgm:constrLst>
            <dgm:constr type="primFontSz" val="65"/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layoutNode name="compChildNode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w" for="des" forName="childNode" refType="w"/>
            <dgm:constr type="h" for="des" forName="childNode" refType="h"/>
          </dgm:constrLst>
          <dgm:ruleLst/>
          <dgm:layoutNode name="theInnerList">
            <dgm:alg type="lin">
              <dgm:param type="linDir" val="fromT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childNodeForEach" axis="ch" ptType="node">
              <dgm:layoutNode name="childNode" styleLbl="node1">
                <dgm:varLst>
                  <dgm:bulletEnabled val="1"/>
                </dgm:varLst>
                <dgm:alg type="tx"/>
                <dgm:shape xmlns:r="http://schemas.openxmlformats.org/officeDocument/2006/relationships" type="roundRect" r:blip="">
                  <dgm:adjLst>
                    <dgm:adj idx="1" val="0.1"/>
                  </dgm:adjLst>
                </dgm:shape>
                <dgm:presOf axis="desOrSelf" ptType="node"/>
                <dgm:constrLst>
                  <dgm:constr type="primFontSz" val="65"/>
                  <dgm:constr type="tMarg" refType="primFontSz" fact="0.15"/>
                  <dgm:constr type="bMarg" refType="primFontSz" fact="0.15"/>
                  <dgm:constr type="lMarg" refType="primFontSz" fact="0.2"/>
                  <dgm:constr type="rMarg" refType="primFontSz" fact="0.2"/>
                </dgm:constrLst>
                <dgm:ruleLst>
                  <dgm:rule type="primFontSz" val="5" fact="NaN" max="NaN"/>
                </dgm:ruleLst>
              </dgm:layoutNode>
              <dgm:choose name="Name3">
                <dgm:if name="Name4" axis="self" ptType="node" func="revPos" op="equ" val="1"/>
                <dgm:else name="Name5">
                  <dgm:layoutNode name="aSpace2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else>
              </dgm:choose>
            </dgm:forEach>
          </dgm:layoutNode>
        </dgm:layoutNode>
      </dgm:layoutNode>
      <dgm:choose name="Name6">
        <dgm:if name="Name7" axis="self" ptType="node" func="revPos" op="equ" val="1"/>
        <dgm:else name="Name8">
          <dgm:layoutNode name="aSpace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else>
      </dgm:choose>
    </dgm:forEach>
  </dgm:layoutNode>
</dgm:layoutDef>
</file>

<file path=ppt/diagrams/layout11.xml><?xml version="1.0" encoding="utf-8"?>
<dgm:layoutDef xmlns:dgm="http://schemas.openxmlformats.org/drawingml/2006/diagram" xmlns:a="http://schemas.openxmlformats.org/drawingml/2006/main" uniqueId="urn:microsoft.com/office/officeart/2005/8/layout/hList6">
  <dgm:title val=""/>
  <dgm:desc val=""/>
  <dgm:catLst>
    <dgm:cat type="list" pri="18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ptType="node" refType="h"/>
      <dgm:constr type="w" for="ch" ptType="node" refType="w"/>
      <dgm:constr type="primFontSz" for="ch" ptType="node" op="equ"/>
      <dgm:constr type="w" for="ch" forName="sibTrans" refType="w" fact="0.075"/>
    </dgm:constrLst>
    <dgm:ruleLst/>
    <dgm:forEach name="nodesForEach" axis="ch" ptType="node">
      <dgm:layoutNode name="node">
        <dgm:varLst>
          <dgm:bulletEnabled val="1"/>
        </dgm:varLst>
        <dgm:alg type="tx"/>
        <dgm:choose name="Name4">
          <dgm:if name="Name5" func="var" arg="dir" op="equ" val="norm">
            <dgm:shape xmlns:r="http://schemas.openxmlformats.org/officeDocument/2006/relationships" rot="-90" type="flowChartManualOperation" r:blip="">
              <dgm:adjLst/>
            </dgm:shape>
          </dgm:if>
          <dgm:else name="Name6">
            <dgm:shape xmlns:r="http://schemas.openxmlformats.org/officeDocument/2006/relationships" rot="90" type="flowChartManualOperation" r:blip="">
              <dgm:adjLst/>
            </dgm:shape>
          </dgm:else>
        </dgm:choose>
        <dgm:presOf axis="desOrSelf" ptType="node"/>
        <dgm:constrLst>
          <dgm:constr type="primFontSz" val="65"/>
          <dgm:constr type="tMarg"/>
          <dgm:constr type="bMarg"/>
          <dgm:constr type="lMarg" refType="primFontSz" fact="0.5"/>
          <dgm:constr type="rMarg" refType="lMarg"/>
        </dgm:constrLst>
        <dgm:ruleLst>
          <dgm:rule type="primFontSz" val="5" fact="NaN" max="NaN"/>
        </dgm:ruleLst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12.xml><?xml version="1.0" encoding="utf-8"?>
<dgm:layoutDef xmlns:dgm="http://schemas.openxmlformats.org/drawingml/2006/diagram" xmlns:a="http://schemas.openxmlformats.org/drawingml/2006/main" uniqueId="urn:microsoft.com/office/officeart/2005/8/layout/hList1">
  <dgm:title val=""/>
  <dgm:desc val=""/>
  <dgm:catLst>
    <dgm:cat type="list" pri="5000"/>
    <dgm:cat type="convert" pri="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w" for="des" forName="parTx"/>
      <dgm:constr type="h" for="des" forName="parTx" op="equ"/>
      <dgm:constr type="w" for="des" forName="desTx"/>
      <dgm:constr type="h" for="des" forName="desTx" op="equ"/>
      <dgm:constr type="primFontSz" for="des" forName="parTx" val="65"/>
      <dgm:constr type="secFontSz" for="des" forName="desTx" refType="primFontSz" refFor="des" refForName="parTx" op="equ"/>
      <dgm:constr type="h" for="des" forName="parTx" refType="primFontSz" refFor="des" refForName="parTx" fact="0.8"/>
      <dgm:constr type="h" for="des" forName="desTx" refType="primFontSz" refFor="des" refForName="parTx" fact="1.22"/>
      <dgm:constr type="w" for="ch" forName="space" refType="w" refFor="ch" refForName="composite" op="equ" fact="0.14"/>
    </dgm:constrLst>
    <dgm:ruleLst>
      <dgm:rule type="w" for="ch" forName="composite" val="0" fact="NaN" max="NaN"/>
      <dgm:rule type="primFontSz" for="des" forName="parTx" val="5" fact="NaN" max="NaN"/>
    </dgm:ruleLst>
    <dgm:forEach name="Name4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onstrLst>
          <dgm:constr type="l" for="ch" forName="parTx"/>
          <dgm:constr type="w" for="ch" forName="parTx" refType="w"/>
          <dgm:constr type="t" for="ch" forName="parTx"/>
          <dgm:constr type="l" for="ch" forName="desTx"/>
          <dgm:constr type="w" for="ch" forName="desTx" refType="w" refFor="ch" refForName="parTx"/>
          <dgm:constr type="t" for="ch" forName="desTx" refType="h" refFor="ch" refForName="parTx"/>
        </dgm:constrLst>
        <dgm:ruleLst>
          <dgm:rule type="h" val="INF" fact="NaN" max="NaN"/>
        </dgm:ruleLst>
        <dgm:layoutNode name="parTx" styleLbl="alignNod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self" ptType="node"/>
          <dgm:constrLst>
            <dgm:constr type="h" refType="w" op="lte" fact="0.4"/>
            <dgm:constr type="h"/>
            <dgm:constr type="tMarg" refType="primFontSz" fact="0.32"/>
            <dgm:constr type="bMarg" refType="primFontSz" fact="0.32"/>
          </dgm:constrLst>
          <dgm:ruleLst>
            <dgm:rule type="h" val="INF" fact="NaN" max="NaN"/>
          </dgm:ruleLst>
        </dgm:layoutNode>
        <dgm:layoutNode name="desTx" styleLbl="alignAccFollowNode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secFontSz" val="65"/>
            <dgm:constr type="primFontSz" refType="secFontSz"/>
            <dgm:constr type="h"/>
            <dgm:constr type="lMarg" refType="primFontSz" fact="0.42"/>
            <dgm:constr type="tMarg" refType="primFontSz" fact="0.42"/>
            <dgm:constr type="bMarg" refType="primFontSz" fact="0.63"/>
          </dgm:constrLst>
          <dgm:ruleLst>
            <dgm:rule type="h" val="INF" fact="NaN" max="NaN"/>
          </dgm:ruleLst>
        </dgm:layoutNode>
      </dgm:layoutNode>
      <dgm:forEach name="Name5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13.xml><?xml version="1.0" encoding="utf-8"?>
<dgm:layoutDef xmlns:dgm="http://schemas.openxmlformats.org/drawingml/2006/diagram" xmlns:a="http://schemas.openxmlformats.org/drawingml/2006/main" uniqueId="urn:microsoft.com/office/officeart/2005/8/layout/hList1">
  <dgm:title val=""/>
  <dgm:desc val=""/>
  <dgm:catLst>
    <dgm:cat type="list" pri="5000"/>
    <dgm:cat type="convert" pri="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w" for="des" forName="parTx"/>
      <dgm:constr type="h" for="des" forName="parTx" op="equ"/>
      <dgm:constr type="w" for="des" forName="desTx"/>
      <dgm:constr type="h" for="des" forName="desTx" op="equ"/>
      <dgm:constr type="primFontSz" for="des" forName="parTx" val="65"/>
      <dgm:constr type="secFontSz" for="des" forName="desTx" refType="primFontSz" refFor="des" refForName="parTx" op="equ"/>
      <dgm:constr type="h" for="des" forName="parTx" refType="primFontSz" refFor="des" refForName="parTx" fact="0.8"/>
      <dgm:constr type="h" for="des" forName="desTx" refType="primFontSz" refFor="des" refForName="parTx" fact="1.22"/>
      <dgm:constr type="w" for="ch" forName="space" refType="w" refFor="ch" refForName="composite" op="equ" fact="0.14"/>
    </dgm:constrLst>
    <dgm:ruleLst>
      <dgm:rule type="w" for="ch" forName="composite" val="0" fact="NaN" max="NaN"/>
      <dgm:rule type="primFontSz" for="des" forName="parTx" val="5" fact="NaN" max="NaN"/>
    </dgm:ruleLst>
    <dgm:forEach name="Name4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onstrLst>
          <dgm:constr type="l" for="ch" forName="parTx"/>
          <dgm:constr type="w" for="ch" forName="parTx" refType="w"/>
          <dgm:constr type="t" for="ch" forName="parTx"/>
          <dgm:constr type="l" for="ch" forName="desTx"/>
          <dgm:constr type="w" for="ch" forName="desTx" refType="w" refFor="ch" refForName="parTx"/>
          <dgm:constr type="t" for="ch" forName="desTx" refType="h" refFor="ch" refForName="parTx"/>
        </dgm:constrLst>
        <dgm:ruleLst>
          <dgm:rule type="h" val="INF" fact="NaN" max="NaN"/>
        </dgm:ruleLst>
        <dgm:layoutNode name="parTx" styleLbl="alignNod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self" ptType="node"/>
          <dgm:constrLst>
            <dgm:constr type="h" refType="w" op="lte" fact="0.4"/>
            <dgm:constr type="h"/>
            <dgm:constr type="tMarg" refType="primFontSz" fact="0.32"/>
            <dgm:constr type="bMarg" refType="primFontSz" fact="0.32"/>
          </dgm:constrLst>
          <dgm:ruleLst>
            <dgm:rule type="h" val="INF" fact="NaN" max="NaN"/>
          </dgm:ruleLst>
        </dgm:layoutNode>
        <dgm:layoutNode name="desTx" styleLbl="alignAccFollowNode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secFontSz" val="65"/>
            <dgm:constr type="primFontSz" refType="secFontSz"/>
            <dgm:constr type="h"/>
            <dgm:constr type="lMarg" refType="primFontSz" fact="0.42"/>
            <dgm:constr type="tMarg" refType="primFontSz" fact="0.42"/>
            <dgm:constr type="bMarg" refType="primFontSz" fact="0.63"/>
          </dgm:constrLst>
          <dgm:ruleLst>
            <dgm:rule type="h" val="INF" fact="NaN" max="NaN"/>
          </dgm:ruleLst>
        </dgm:layoutNode>
      </dgm:layoutNode>
      <dgm:forEach name="Name5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14.xml><?xml version="1.0" encoding="utf-8"?>
<dgm:layoutDef xmlns:dgm="http://schemas.openxmlformats.org/drawingml/2006/diagram" xmlns:a="http://schemas.openxmlformats.org/drawingml/2006/main" uniqueId="urn:microsoft.com/office/officeart/2005/8/layout/hierarchy3">
  <dgm:title val=""/>
  <dgm:desc val=""/>
  <dgm:catLst>
    <dgm:cat type="hierarchy" pri="7000"/>
    <dgm:cat type="list" pri="23000"/>
    <dgm:cat type="relationship" pri="15000"/>
    <dgm:cat type="convert" pri="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1" destId="11" srcOrd="0" destOrd="0"/>
        <dgm:cxn modelId="6" srcId="1" destId="12" srcOrd="1" destOrd="0"/>
        <dgm:cxn modelId="7" srcId="0" destId="2" srcOrd="1" destOrd="0"/>
        <dgm:cxn modelId="8" srcId="2" destId="21" srcOrd="0" destOrd="0"/>
        <dgm:cxn modelId="9" srcId="2" destId="2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forName="rootText" op="equ" val="65"/>
      <dgm:constr type="primFontSz" for="des" forName="childText" op="equ" val="65"/>
      <dgm:constr type="w" for="des" forName="rootComposite" refType="w"/>
      <dgm:constr type="h" for="des" forName="rootComposite" refType="w" fact="0.5"/>
      <dgm:constr type="w" for="des" forName="childText" refType="w" refFor="des" refForName="rootComposite" fact="0.8"/>
      <dgm:constr type="h" for="des" forName="childText" refType="h" refFor="des" refForName="rootComposite"/>
      <dgm:constr type="sibSp" refType="w" refFor="des" refForName="rootComposite" fact="0.25"/>
      <dgm:constr type="sibSp" for="des" forName="childShape" refType="h" refFor="des" refForName="childText" fact="0.25"/>
      <dgm:constr type="sp" for="des" forName="root" refType="h" refFor="des" refForName="childText" fact="0.25"/>
    </dgm:constrLst>
    <dgm:ruleLst/>
    <dgm:forEach name="Name3" axis="ch">
      <dgm:forEach name="Name4" axis="self" ptType="node" cnt="1">
        <dgm:layoutNode name="root">
          <dgm:choose name="Name5">
            <dgm:if name="Name6" func="var" arg="dir" op="equ" val="norm">
              <dgm:alg type="hierRoot">
                <dgm:param type="hierAlign" val="tL"/>
              </dgm:alg>
            </dgm:if>
            <dgm:else name="Name7">
              <dgm:alg type="hierRoot">
                <dgm:param type="hierAlign" val="tR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>
            <dgm:constr type="alignOff" val="0.2"/>
          </dgm:constrLst>
          <dgm:ruleLst/>
          <dgm:layoutNode name="rootComposite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8">
              <dgm:if name="Name9" func="var" arg="dir" op="equ" val="norm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l" for="ch" forName="rootConnector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if>
              <dgm:else name="Name10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r" for="ch" forName="rootConnector" refType="w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else>
            </dgm:choose>
            <dgm:ruleLst/>
            <dgm:layoutNode name="rootText" styleLbl="node1"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 ptType="node" cnt="1"/>
              <dgm:constrLst>
                <dgm:constr type="tMarg" refType="primFontSz" fact="0.1"/>
                <dgm:constr type="bMarg" refType="primFontSz" fact="0.1"/>
                <dgm:constr type="lMarg" refType="primFontSz" fact="0.15"/>
                <dgm:constr type="rMarg" refType="primFontSz" fact="0.15"/>
              </dgm:constrLst>
              <dgm:ruleLst>
                <dgm:rule type="primFontSz" val="5" fact="NaN" max="NaN"/>
              </dgm:ruleLst>
            </dgm:layoutNode>
            <dgm:layoutNode name="rootConnector" moveWith="rootText">
              <dgm:alg type="sp"/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self" ptType="node" cnt="1"/>
              <dgm:constrLst/>
              <dgm:ruleLst/>
            </dgm:layoutNode>
          </dgm:layoutNode>
          <dgm:layoutNode name="childShape">
            <dgm:alg type="hierChild">
              <dgm:param type="chAlign" val="l"/>
              <dgm:param type="linDir" val="fromT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11" axis="ch">
              <dgm:forEach name="Name12" axis="self" ptType="parTrans" cnt="1">
                <dgm:layoutNode name="Name13">
                  <dgm:choose name="Name14">
                    <dgm:if name="Name15" func="var" arg="dir" op="equ" val="norm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L"/>
                      </dgm:alg>
                    </dgm:if>
                    <dgm:else name="Name16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7" axis="self" ptType="node">
                <dgm:layoutNode name="childText" styleLbl="bgAcc1">
                  <dgm:varLst>
                    <dgm:bulletEnabled val="1"/>
                  </dgm:varLst>
                  <dgm:alg type="tx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self desOrSelf" ptType="node node" st="1 1" cnt="1 0"/>
                  <dgm:constrLst>
                    <dgm:constr type="tMarg" refType="primFontSz" fact="0.1"/>
                    <dgm:constr type="bMarg" refType="primFontSz" fact="0.1"/>
                    <dgm:constr type="lMarg" refType="primFontSz" fact="0.15"/>
                    <dgm:constr type="rMarg" refType="primFontSz" fact="0.15"/>
                  </dgm:constrLst>
                  <dgm:ruleLst>
                    <dgm:rule type="primFontSz" val="5" fact="NaN" max="NaN"/>
                  </dgm:ruleLst>
                </dgm:layoutNode>
              </dgm:forEach>
            </dgm:forEach>
          </dgm:layoutNode>
        </dgm:layoutNode>
      </dgm:forEach>
    </dgm:forEach>
  </dgm:layoutNode>
</dgm:layoutDef>
</file>

<file path=ppt/diagrams/layout15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16.xml><?xml version="1.0" encoding="utf-8"?>
<dgm:layoutDef xmlns:dgm="http://schemas.openxmlformats.org/drawingml/2006/diagram" xmlns:a="http://schemas.openxmlformats.org/drawingml/2006/main" uniqueId="urn:microsoft.com/office/officeart/2005/8/layout/lProcess2">
  <dgm:title val=""/>
  <dgm:desc val=""/>
  <dgm:catLst>
    <dgm:cat type="list" pri="10000"/>
    <dgm:cat type="relationship" pri="13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  <dgm:cxn modelId="33" srcId="3" destId="31" srcOrd="0" destOrd="0"/>
        <dgm:cxn modelId="34" srcId="3" destId="32" srcOrd="0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theList">
    <dgm:varLst>
      <dgm:dir/>
      <dgm:animLvl val="lvl"/>
      <dgm:resizeHandles val="exact"/>
    </dgm:varLst>
    <dgm:choose name="Name0">
      <dgm:if name="Name1" func="var" arg="dir" op="equ" val="norm">
        <dgm:alg type="lin"/>
      </dgm:if>
      <dgm:else name="Name2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Node" refType="w"/>
      <dgm:constr type="h" for="ch" forName="compNode" refType="h"/>
      <dgm:constr type="w" for="ch" forName="aSpace" refType="w" fact="0.075"/>
      <dgm:constr type="h" for="des" forName="aSpace2" refType="h" fact="0.1"/>
      <dgm:constr type="primFontSz" for="des" forName="textNode" op="equ"/>
      <dgm:constr type="primFontSz" for="des" forName="childNode" op="equ"/>
    </dgm:constrLst>
    <dgm:ruleLst/>
    <dgm:forEach name="aNodeForEach" axis="ch" ptType="node">
      <dgm:layoutNode name="compNode">
        <dgm:alg type="composite"/>
        <dgm:shape xmlns:r="http://schemas.openxmlformats.org/officeDocument/2006/relationships" r:blip="">
          <dgm:adjLst/>
        </dgm:shape>
        <dgm:presOf/>
        <dgm:constrLst>
          <dgm:constr type="w" for="ch" forName="aNode" refType="w"/>
          <dgm:constr type="h" for="ch" forName="aNode" refType="h"/>
          <dgm:constr type="w" for="ch" forName="textNode" refType="w"/>
          <dgm:constr type="h" for="ch" forName="textNode" refType="h" fact="0.3"/>
          <dgm:constr type="ctrX" for="ch" forName="textNode" refType="w" fact="0.5"/>
          <dgm:constr type="w" for="ch" forName="compChildNode" refType="w" fact="0.8"/>
          <dgm:constr type="h" for="ch" forName="compChildNode" refType="h" fact="0.65"/>
          <dgm:constr type="t" for="ch" forName="compChildNode" refType="h" fact="0.3"/>
          <dgm:constr type="ctrX" for="ch" forName="compChildNode" refType="w" fact="0.5"/>
        </dgm:constrLst>
        <dgm:ruleLst/>
        <dgm:layoutNode name="aNode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 axis="self"/>
          <dgm:constrLst/>
          <dgm:ruleLst/>
        </dgm:layoutNode>
        <dgm:layoutNode name="textNode" styleLbl="bgShp">
          <dgm:alg type="tx"/>
          <dgm:shape xmlns:r="http://schemas.openxmlformats.org/officeDocument/2006/relationships" type="rect" r:blip="" hideGeom="1">
            <dgm:adjLst>
              <dgm:adj idx="1" val="0.1"/>
            </dgm:adjLst>
          </dgm:shape>
          <dgm:presOf axis="self"/>
          <dgm:constrLst>
            <dgm:constr type="primFontSz" val="65"/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layoutNode name="compChildNode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w" for="des" forName="childNode" refType="w"/>
            <dgm:constr type="h" for="des" forName="childNode" refType="h"/>
          </dgm:constrLst>
          <dgm:ruleLst/>
          <dgm:layoutNode name="theInnerList">
            <dgm:alg type="lin">
              <dgm:param type="linDir" val="fromT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childNodeForEach" axis="ch" ptType="node">
              <dgm:layoutNode name="childNode" styleLbl="node1">
                <dgm:varLst>
                  <dgm:bulletEnabled val="1"/>
                </dgm:varLst>
                <dgm:alg type="tx"/>
                <dgm:shape xmlns:r="http://schemas.openxmlformats.org/officeDocument/2006/relationships" type="roundRect" r:blip="">
                  <dgm:adjLst>
                    <dgm:adj idx="1" val="0.1"/>
                  </dgm:adjLst>
                </dgm:shape>
                <dgm:presOf axis="desOrSelf" ptType="node"/>
                <dgm:constrLst>
                  <dgm:constr type="primFontSz" val="65"/>
                  <dgm:constr type="tMarg" refType="primFontSz" fact="0.15"/>
                  <dgm:constr type="bMarg" refType="primFontSz" fact="0.15"/>
                  <dgm:constr type="lMarg" refType="primFontSz" fact="0.2"/>
                  <dgm:constr type="rMarg" refType="primFontSz" fact="0.2"/>
                </dgm:constrLst>
                <dgm:ruleLst>
                  <dgm:rule type="primFontSz" val="5" fact="NaN" max="NaN"/>
                </dgm:ruleLst>
              </dgm:layoutNode>
              <dgm:choose name="Name3">
                <dgm:if name="Name4" axis="self" ptType="node" func="revPos" op="equ" val="1"/>
                <dgm:else name="Name5">
                  <dgm:layoutNode name="aSpace2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else>
              </dgm:choose>
            </dgm:forEach>
          </dgm:layoutNode>
        </dgm:layoutNode>
      </dgm:layoutNode>
      <dgm:choose name="Name6">
        <dgm:if name="Name7" axis="self" ptType="node" func="revPos" op="equ" val="1"/>
        <dgm:else name="Name8">
          <dgm:layoutNode name="aSpace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else>
      </dgm:choose>
    </dgm:forEach>
  </dgm:layoutNode>
</dgm:layoutDef>
</file>

<file path=ppt/diagrams/layout17.xml><?xml version="1.0" encoding="utf-8"?>
<dgm:layoutDef xmlns:dgm="http://schemas.openxmlformats.org/drawingml/2006/diagram" xmlns:a="http://schemas.openxmlformats.org/drawingml/2006/main" uniqueId="urn:microsoft.com/office/officeart/2005/8/layout/default#4">
  <dgm:title val=""/>
  <dgm:desc val=""/>
  <dgm:catLst>
    <dgm:cat type="list" pri="1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18.xml><?xml version="1.0" encoding="utf-8"?>
<dgm:layoutDef xmlns:dgm="http://schemas.openxmlformats.org/drawingml/2006/diagram" xmlns:a="http://schemas.openxmlformats.org/drawingml/2006/main" uniqueId="urn:microsoft.com/office/officeart/2005/8/layout/default#5">
  <dgm:title val=""/>
  <dgm:desc val=""/>
  <dgm:catLst>
    <dgm:cat type="list" pri="1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19.xml><?xml version="1.0" encoding="utf-8"?>
<dgm:layoutDef xmlns:dgm="http://schemas.openxmlformats.org/drawingml/2006/diagram" xmlns:a="http://schemas.openxmlformats.org/drawingml/2006/main" uniqueId="urn:microsoft.com/office/officeart/2005/8/layout/default#6">
  <dgm:title val=""/>
  <dgm:desc val=""/>
  <dgm:catLst>
    <dgm:cat type="list" pri="1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0.xml><?xml version="1.0" encoding="utf-8"?>
<dgm:layoutDef xmlns:dgm="http://schemas.openxmlformats.org/drawingml/2006/diagram" xmlns:a="http://schemas.openxmlformats.org/drawingml/2006/main" uniqueId="urn:microsoft.com/office/officeart/2005/8/layout/default#7">
  <dgm:title val=""/>
  <dgm:desc val=""/>
  <dgm:catLst>
    <dgm:cat type="list" pri="1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1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0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1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2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3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4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5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6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7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8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9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0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1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0118C455-DCBE-41F6-9A52-324D6BC54AEC}" type="datetimeFigureOut">
              <a:rPr lang="en-US"/>
              <a:pPr>
                <a:defRPr/>
              </a:pPr>
              <a:t>9/11/2017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dirty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B1F781F4-099F-4112-9B1E-8A4E4163911A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1835705330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5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5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6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6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6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6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_rels/notesSlide6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4.xml"/><Relationship Id="rId1" Type="http://schemas.openxmlformats.org/officeDocument/2006/relationships/notesMaster" Target="../notesMasters/notesMaster1.xml"/></Relationships>
</file>

<file path=ppt/notesSlides/_rels/notesSlide6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5.xml"/><Relationship Id="rId1" Type="http://schemas.openxmlformats.org/officeDocument/2006/relationships/notesMaster" Target="../notesMasters/notesMaster1.xml"/></Relationships>
</file>

<file path=ppt/notesSlides/_rels/notesSlide6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6.xml"/><Relationship Id="rId1" Type="http://schemas.openxmlformats.org/officeDocument/2006/relationships/notesMaster" Target="../notesMasters/notesMaster1.xml"/></Relationships>
</file>

<file path=ppt/notesSlides/_rels/notesSlide6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7.xml"/><Relationship Id="rId1" Type="http://schemas.openxmlformats.org/officeDocument/2006/relationships/notesMaster" Target="../notesMasters/notesMaster1.xml"/></Relationships>
</file>

<file path=ppt/notesSlides/_rels/notesSlide6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8.xml"/><Relationship Id="rId1" Type="http://schemas.openxmlformats.org/officeDocument/2006/relationships/notesMaster" Target="../notesMasters/notesMaster1.xml"/></Relationships>
</file>

<file path=ppt/notesSlides/_rels/notesSlide6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9.xml"/><Relationship Id="rId1" Type="http://schemas.openxmlformats.org/officeDocument/2006/relationships/notesMaster" Target="../notesMasters/notesMaster1.xml"/></Relationships>
</file>

<file path=ppt/notesSlides/_rels/notesSlide7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0.xml"/><Relationship Id="rId1" Type="http://schemas.openxmlformats.org/officeDocument/2006/relationships/notesMaster" Target="../notesMasters/notesMaster1.xml"/></Relationships>
</file>

<file path=ppt/notesSlides/_rels/notesSlide7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1.xml"/><Relationship Id="rId1" Type="http://schemas.openxmlformats.org/officeDocument/2006/relationships/notesMaster" Target="../notesMasters/notesMaster1.xml"/></Relationships>
</file>

<file path=ppt/notesSlides/_rels/notesSlide7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2.xml"/><Relationship Id="rId1" Type="http://schemas.openxmlformats.org/officeDocument/2006/relationships/notesMaster" Target="../notesMasters/notesMaster1.xml"/></Relationships>
</file>

<file path=ppt/notesSlides/_rels/notesSlide7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3.xml"/><Relationship Id="rId1" Type="http://schemas.openxmlformats.org/officeDocument/2006/relationships/notesMaster" Target="../notesMasters/notesMaster1.xml"/></Relationships>
</file>

<file path=ppt/notesSlides/_rels/notesSlide7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4.xml"/><Relationship Id="rId1" Type="http://schemas.openxmlformats.org/officeDocument/2006/relationships/notesMaster" Target="../notesMasters/notesMaster1.xml"/></Relationships>
</file>

<file path=ppt/notesSlides/_rels/notesSlide7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5.xml"/><Relationship Id="rId1" Type="http://schemas.openxmlformats.org/officeDocument/2006/relationships/notesMaster" Target="../notesMasters/notesMaster1.xml"/></Relationships>
</file>

<file path=ppt/notesSlides/_rels/notesSlide7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6.xml"/><Relationship Id="rId1" Type="http://schemas.openxmlformats.org/officeDocument/2006/relationships/notesMaster" Target="../notesMasters/notesMaster1.xml"/></Relationships>
</file>

<file path=ppt/notesSlides/_rels/notesSlide7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7.xml"/><Relationship Id="rId1" Type="http://schemas.openxmlformats.org/officeDocument/2006/relationships/notesMaster" Target="../notesMasters/notesMaster1.xml"/></Relationships>
</file>

<file path=ppt/notesSlides/_rels/notesSlide7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>
                <a:latin typeface="Times New Roman" pitchFamily="-106" charset="0"/>
                <a:ea typeface="ＭＳ Ｐゴシック" pitchFamily="-106" charset="-128"/>
                <a:cs typeface="ＭＳ Ｐゴシック" pitchFamily="-106" charset="-128"/>
              </a:rPr>
              <a:t>“</a:t>
            </a:r>
            <a:r>
              <a:rPr kumimoji="1" lang="en-US" dirty="0" smtClean="0">
                <a:latin typeface="Times New Roman" pitchFamily="-106" charset="0"/>
                <a:ea typeface="ＭＳ Ｐゴシック" pitchFamily="-106" charset="-128"/>
                <a:cs typeface="ＭＳ Ｐゴシック" pitchFamily="-106" charset="-128"/>
              </a:rPr>
              <a:t>Operating</a:t>
            </a:r>
            <a:r>
              <a:rPr kumimoji="1" lang="en-US" baseline="0" dirty="0" smtClean="0">
                <a:latin typeface="Times New Roman" pitchFamily="-106" charset="0"/>
                <a:ea typeface="ＭＳ Ｐゴシック" pitchFamily="-106" charset="-128"/>
                <a:cs typeface="ＭＳ Ｐゴシック" pitchFamily="-106" charset="-128"/>
              </a:rPr>
              <a:t> Systems: Internal and Design Principles</a:t>
            </a:r>
            <a:r>
              <a:rPr lang="en-US" dirty="0" smtClean="0">
                <a:latin typeface="Times New Roman" pitchFamily="-106" charset="0"/>
                <a:ea typeface="ＭＳ Ｐゴシック" pitchFamily="-106" charset="-128"/>
                <a:cs typeface="ＭＳ Ｐゴシック" pitchFamily="-106" charset="-128"/>
              </a:rPr>
              <a:t>”, 9/e, by William Stallings, Chapter 12 “</a:t>
            </a:r>
            <a:r>
              <a:rPr kumimoji="1" lang="en-GB" dirty="0" smtClean="0">
                <a:latin typeface="Times New Roman" pitchFamily="-106" charset="0"/>
                <a:ea typeface="ＭＳ Ｐゴシック" pitchFamily="-106" charset="-128"/>
                <a:cs typeface="ＭＳ Ｐゴシック" pitchFamily="-106" charset="-128"/>
              </a:rPr>
              <a:t>File</a:t>
            </a:r>
            <a:r>
              <a:rPr kumimoji="1" lang="en-GB" baseline="0" dirty="0" smtClean="0">
                <a:latin typeface="Times New Roman" pitchFamily="-106" charset="0"/>
                <a:ea typeface="ＭＳ Ｐゴシック" pitchFamily="-106" charset="-128"/>
                <a:cs typeface="ＭＳ Ｐゴシック" pitchFamily="-106" charset="-128"/>
              </a:rPr>
              <a:t> Management</a:t>
            </a:r>
            <a:r>
              <a:rPr lang="en-US" dirty="0" smtClean="0">
                <a:latin typeface="Times New Roman" pitchFamily="-106" charset="0"/>
                <a:ea typeface="ＭＳ Ｐゴシック" pitchFamily="-106" charset="-128"/>
                <a:cs typeface="ＭＳ Ｐゴシック" pitchFamily="-106" charset="-128"/>
              </a:rPr>
              <a:t>”.</a:t>
            </a:r>
            <a:endParaRPr lang="en-AU" dirty="0" smtClean="0">
              <a:latin typeface="Times New Roman" pitchFamily="-106" charset="0"/>
              <a:ea typeface="ＭＳ Ｐゴシック" pitchFamily="-106" charset="-128"/>
              <a:cs typeface="ＭＳ Ｐゴシック" pitchFamily="-106" charset="-128"/>
            </a:endParaRPr>
          </a:p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1F781F4-099F-4112-9B1E-8A4E4163911A}" type="slidenum">
              <a:rPr lang="en-US" smtClean="0"/>
              <a:pPr>
                <a:defRPr/>
              </a:pPr>
              <a:t>1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201583607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From the user’s point of view, one of the most important parts of an operating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system is the file system. The file system provides the resource abstractions typically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associated with secondary storage. The file system permits users to create data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collections, called files, with desirable properties, such as:</a:t>
            </a:r>
          </a:p>
          <a:p>
            <a:endParaRPr lang="en-US" sz="1200" kern="1200" baseline="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• </a:t>
            </a:r>
            <a:r>
              <a:rPr lang="en-US" sz="1200" b="1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Long-term existence: </a:t>
            </a:r>
            <a:r>
              <a:rPr lang="en-US" sz="1200" b="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Files are stored on disk or other secondary storage and</a:t>
            </a:r>
          </a:p>
          <a:p>
            <a:r>
              <a:rPr lang="en-US" sz="1200" b="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do not disappear when a user logs off.</a:t>
            </a:r>
          </a:p>
          <a:p>
            <a:endParaRPr lang="en-US" sz="1200" kern="1200" baseline="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• </a:t>
            </a:r>
            <a:r>
              <a:rPr lang="en-US" sz="1200" b="1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Sharable between processes: </a:t>
            </a:r>
            <a:r>
              <a:rPr lang="en-US" sz="1200" b="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Files have names and can have associated access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permissions that permit controlled sharing.</a:t>
            </a:r>
          </a:p>
          <a:p>
            <a:endParaRPr lang="en-US" sz="1200" kern="1200" baseline="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• </a:t>
            </a:r>
            <a:r>
              <a:rPr lang="en-US" sz="1200" b="1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Structure: </a:t>
            </a:r>
            <a:r>
              <a:rPr lang="en-US" sz="1200" b="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Depending on the file system, a file can have an inte</a:t>
            </a:r>
            <a:r>
              <a:rPr lang="en-US" sz="1200" b="1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rnal structure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that is convenient for particular applications. In addition, files can be organized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into hierarchical or more complex structure to reflect the relationships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among files.</a:t>
            </a:r>
            <a:endParaRPr lang="en-NZ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1F781F4-099F-4112-9B1E-8A4E4163911A}" type="slidenum">
              <a:rPr lang="en-US" smtClean="0"/>
              <a:pPr>
                <a:defRPr/>
              </a:pPr>
              <a:t>2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111556136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Any file system provides not only a means to store data organized as files, but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 collection of functions that can be performed on files. Typical operations include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the following:</a:t>
            </a:r>
          </a:p>
          <a:p>
            <a:endParaRPr lang="en-US" sz="1200" kern="1200" baseline="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• </a:t>
            </a:r>
            <a:r>
              <a:rPr lang="en-US" sz="1200" b="1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Create: </a:t>
            </a:r>
            <a:r>
              <a:rPr lang="en-US" sz="1200" b="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 new file is defined and positioned within the structure of files.</a:t>
            </a:r>
          </a:p>
          <a:p>
            <a:endParaRPr lang="en-US" sz="1200" kern="1200" baseline="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• </a:t>
            </a:r>
            <a:r>
              <a:rPr lang="en-US" sz="1200" b="1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Delete: </a:t>
            </a:r>
            <a:r>
              <a:rPr lang="en-US" sz="1200" b="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 file is removed from the file structure and destroyed.</a:t>
            </a:r>
          </a:p>
          <a:p>
            <a:endParaRPr lang="en-US" sz="1200" b="0" kern="1200" baseline="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• </a:t>
            </a:r>
            <a:r>
              <a:rPr lang="en-US" sz="1200" b="1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Open: </a:t>
            </a:r>
            <a:r>
              <a:rPr lang="en-US" sz="1200" b="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An existing file is declared to be “opened” by a process, allowing the</a:t>
            </a:r>
          </a:p>
          <a:p>
            <a:r>
              <a:rPr lang="en-US" sz="1200" b="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process to perform functions on the file.</a:t>
            </a:r>
          </a:p>
          <a:p>
            <a:endParaRPr lang="en-US" sz="1200" kern="1200" baseline="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• </a:t>
            </a:r>
            <a:r>
              <a:rPr lang="en-US" sz="1200" b="1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Close: </a:t>
            </a:r>
            <a:r>
              <a:rPr lang="en-US" sz="1200" b="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The file is closed with respect to a process, so that the process no longer</a:t>
            </a:r>
          </a:p>
          <a:p>
            <a:r>
              <a:rPr lang="en-US" sz="1200" b="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may perform functions on the file, until the process opens the file again.</a:t>
            </a:r>
          </a:p>
          <a:p>
            <a:endParaRPr lang="en-US" sz="1200" kern="1200" baseline="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• </a:t>
            </a:r>
            <a:r>
              <a:rPr lang="en-US" sz="1200" b="1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Read: </a:t>
            </a:r>
            <a:r>
              <a:rPr lang="en-US" sz="1200" b="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 process reads all or a portion of the data in a file.</a:t>
            </a:r>
          </a:p>
          <a:p>
            <a:endParaRPr lang="en-US" sz="1200" b="0" kern="1200" baseline="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• </a:t>
            </a:r>
            <a:r>
              <a:rPr lang="en-US" sz="1200" b="1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Write: </a:t>
            </a:r>
            <a:r>
              <a:rPr lang="en-US" sz="1200" b="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 process updates a file, either by adding new data that expands the</a:t>
            </a:r>
          </a:p>
          <a:p>
            <a:r>
              <a:rPr lang="en-US" sz="1200" b="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size of the file or by changing the values of existing data items in the file.</a:t>
            </a:r>
          </a:p>
          <a:p>
            <a:endParaRPr lang="en-US" sz="1200" kern="1200" baseline="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Typically, a file system maintains a set of attributes associated with the file.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These include owner, creation time, time last modified, access privileges, and so on.</a:t>
            </a:r>
            <a:endParaRPr lang="en-NZ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1F781F4-099F-4112-9B1E-8A4E4163911A}" type="slidenum">
              <a:rPr lang="en-US" smtClean="0"/>
              <a:pPr>
                <a:defRPr/>
              </a:pPr>
              <a:t>3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146015565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Four terms are in common use when discussing files:</a:t>
            </a:r>
          </a:p>
          <a:p>
            <a:endParaRPr lang="en-US" sz="1200" kern="1200" baseline="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• Field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• Record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• File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• Database</a:t>
            </a:r>
          </a:p>
          <a:p>
            <a:endParaRPr lang="en-US" sz="1200" kern="1200" baseline="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1F781F4-099F-4112-9B1E-8A4E4163911A}" type="slidenum">
              <a:rPr lang="en-US" smtClean="0"/>
              <a:pPr>
                <a:defRPr/>
              </a:pPr>
              <a:t>4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265099593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 fontScale="55000" lnSpcReduction="20000"/>
          </a:bodyPr>
          <a:lstStyle/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 </a:t>
            </a:r>
            <a:r>
              <a:rPr lang="en-US" sz="1200" b="1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field </a:t>
            </a:r>
            <a:r>
              <a:rPr lang="en-US" sz="1200" b="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is the basic element of data. An individual field contains a single value,</a:t>
            </a:r>
          </a:p>
          <a:p>
            <a:r>
              <a:rPr lang="en-US" sz="1200" b="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such as an employee’s last name, a date, or the value of a sensor reading. It is characterized</a:t>
            </a:r>
          </a:p>
          <a:p>
            <a:r>
              <a:rPr lang="en-US" sz="1200" b="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by its length </a:t>
            </a:r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and data type (e.g., ASCII string, decimal). Depending on the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file design, fields may be fixed length or variable length. In the latter case, the field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often consists of two or three subfields: the actual value to be stored, the name of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the field, and, in some cases, the length of the field. In other cases of variable-length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fields, the length of the field is indicated by the use of special demarcation symbols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between fields.</a:t>
            </a:r>
          </a:p>
          <a:p>
            <a:endParaRPr lang="en-US" sz="1200" kern="1200" baseline="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 </a:t>
            </a:r>
            <a:r>
              <a:rPr lang="en-US" sz="1200" b="1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record </a:t>
            </a:r>
            <a:r>
              <a:rPr lang="en-US" sz="1200" b="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is a collection of related fields that can be treated as a unit by some</a:t>
            </a:r>
          </a:p>
          <a:p>
            <a:r>
              <a:rPr lang="en-US" sz="1200" b="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application program</a:t>
            </a:r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. For example, an employee record would contain such fields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as name, social security number, job classification, date of hire, and so on. Again,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depending on design, records may be of fixed length or variable length. A record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will be of variable length if some of its fields are of variable length or if the number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of fields may vary. In the latter case, each field is usually accompanied by a field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name. In either case, the entire record usually includes a length field.</a:t>
            </a:r>
          </a:p>
          <a:p>
            <a:endParaRPr lang="en-US" sz="1200" kern="1200" baseline="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 </a:t>
            </a:r>
            <a:r>
              <a:rPr lang="en-US" sz="1200" b="1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file </a:t>
            </a:r>
            <a:r>
              <a:rPr lang="en-US" sz="1200" b="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is a collection of similar records. The file is treated as a single entity by</a:t>
            </a:r>
          </a:p>
          <a:p>
            <a:r>
              <a:rPr lang="en-US" sz="1200" b="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users and </a:t>
            </a:r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applications and may be referenced by name. Files have file names and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may be created and deleted. Access control restrictions usually apply at the file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level. That is, in a shared system, users and programs are granted or denied access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to entire files. In some more sophisticated systems, such controls are enforced at the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record or even the field level.</a:t>
            </a:r>
          </a:p>
          <a:p>
            <a:endParaRPr lang="en-US" sz="1200" kern="1200" baseline="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Some file systems are structured only in terms of fields, not records. In that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case, a file is a collection of fields.</a:t>
            </a:r>
          </a:p>
          <a:p>
            <a:endParaRPr lang="en-US" sz="1200" kern="1200" baseline="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 </a:t>
            </a:r>
            <a:r>
              <a:rPr lang="en-US" sz="1200" b="1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database </a:t>
            </a:r>
            <a:r>
              <a:rPr lang="en-US" sz="1200" b="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is a collection of related data. The essential aspects of a database</a:t>
            </a:r>
          </a:p>
          <a:p>
            <a:r>
              <a:rPr lang="en-US" sz="1200" b="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are that the relationships </a:t>
            </a:r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that exist among elements of data are explicit and that the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database is designed for use by a number of different applications. A database may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contain all of the information related to an organization or project, such as a business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or a scientific study. The database itself consists of one or more types of files. Usually,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there is a separate database management system that is independent of the operating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system, although that system may make use of some file management programs.</a:t>
            </a:r>
            <a:endParaRPr lang="en-NZ" dirty="0" smtClean="0"/>
          </a:p>
          <a:p>
            <a:endParaRPr lang="en-NZ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1F781F4-099F-4112-9B1E-8A4E4163911A}" type="slidenum">
              <a:rPr lang="en-US" smtClean="0"/>
              <a:pPr>
                <a:defRPr/>
              </a:pPr>
              <a:t>5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110535049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 file management system is that set of system software that provides services to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users and applications in the use of files. Typically, the only way that a user or application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may access files is through the file management system. This relieves the user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or programmer of the necessity of developing special-purpose software for each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application and provides the system with a consistent, well-defined means of controlling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its most important asset. [GROS86] suggests the following objectives for a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file management system:</a:t>
            </a:r>
          </a:p>
          <a:p>
            <a:endParaRPr lang="en-US" sz="1200" kern="1200" baseline="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• To meet the data management needs and requirements of the user, which include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storage of data and the ability to perform the aforementioned operations</a:t>
            </a:r>
          </a:p>
          <a:p>
            <a:endParaRPr lang="en-US" sz="1200" kern="1200" baseline="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• To guarantee, to the extent possible, that the data in the file are valid</a:t>
            </a:r>
          </a:p>
          <a:p>
            <a:endParaRPr lang="en-US" sz="1200" kern="1200" baseline="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• To optimize performance, both from the system point of view in terms of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overall throughput and from the user’s point of view in terms of response time</a:t>
            </a:r>
          </a:p>
          <a:p>
            <a:endParaRPr lang="en-US" sz="1200" kern="1200" baseline="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• To provide I/O support for a variety of storage device types</a:t>
            </a:r>
          </a:p>
          <a:p>
            <a:endParaRPr lang="en-US" sz="1200" kern="1200" baseline="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• To minimize or eliminate the potential for lost or destroyed data</a:t>
            </a:r>
          </a:p>
          <a:p>
            <a:endParaRPr lang="en-US" sz="1200" kern="1200" baseline="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• To provide a standardized set of I/O interface routines to user processes</a:t>
            </a:r>
          </a:p>
          <a:p>
            <a:endParaRPr lang="en-US" sz="1200" kern="1200" baseline="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• To provide I/O support for multiple users, in the case of multiple-user systems</a:t>
            </a:r>
            <a:endParaRPr lang="en-US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1F781F4-099F-4112-9B1E-8A4E4163911A}" type="slidenum">
              <a:rPr lang="en-US" smtClean="0"/>
              <a:pPr>
                <a:defRPr/>
              </a:pPr>
              <a:t>6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148767229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sz="1200" b="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With respect to the first point, meeting user requirements, the extent of such</a:t>
            </a:r>
          </a:p>
          <a:p>
            <a:r>
              <a:rPr lang="en-US" sz="1200" b="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requirements depends on the variety of applications and the environment in which</a:t>
            </a:r>
          </a:p>
          <a:p>
            <a:r>
              <a:rPr lang="en-US" sz="1200" b="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the computer system will be used. For an interactive, general-purpose system, the</a:t>
            </a:r>
          </a:p>
          <a:p>
            <a:r>
              <a:rPr lang="en-US" sz="1200" b="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following constitute a minimal set of requirements:</a:t>
            </a:r>
          </a:p>
          <a:p>
            <a:endParaRPr lang="en-US" sz="1200" b="0" kern="1200" baseline="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b="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1. Each user should be able to create, delete, read, write, and modify files.</a:t>
            </a:r>
          </a:p>
          <a:p>
            <a:endParaRPr lang="en-US" sz="1200" b="0" kern="1200" baseline="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b="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2. Each user may have controlled access to other users’ files.</a:t>
            </a:r>
          </a:p>
          <a:p>
            <a:endParaRPr lang="en-US" sz="1200" b="0" kern="1200" baseline="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b="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3. Each user may control what types of accesses are allowed to the user’s files.</a:t>
            </a:r>
          </a:p>
          <a:p>
            <a:endParaRPr lang="en-US" sz="1200" b="0" kern="1200" baseline="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b="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4. Each user should be able to move data between files.</a:t>
            </a:r>
          </a:p>
          <a:p>
            <a:endParaRPr lang="en-US" sz="1200" b="0" kern="1200" baseline="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b="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5. Each user should be able to back up and recover the user’s files in case of</a:t>
            </a:r>
          </a:p>
          <a:p>
            <a:r>
              <a:rPr lang="en-US" sz="1200" b="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damage.</a:t>
            </a:r>
          </a:p>
          <a:p>
            <a:endParaRPr lang="en-US" sz="1200" b="0" kern="1200" baseline="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b="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6. Each user should be able to access his or her files by name rather than by</a:t>
            </a:r>
          </a:p>
          <a:p>
            <a:r>
              <a:rPr lang="en-US" sz="1200" b="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numeric identifier.</a:t>
            </a:r>
          </a:p>
          <a:p>
            <a:endParaRPr lang="en-US" sz="1200" b="0" kern="1200" baseline="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b="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These objectives and requirements should be kept in mind throughout our discussion</a:t>
            </a:r>
          </a:p>
          <a:p>
            <a:r>
              <a:rPr lang="en-US" sz="1200" b="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of file management systems.</a:t>
            </a:r>
            <a:endParaRPr lang="en-US" b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1F781F4-099F-4112-9B1E-8A4E4163911A}" type="slidenum">
              <a:rPr lang="en-US" smtClean="0"/>
              <a:pPr>
                <a:defRPr/>
              </a:pPr>
              <a:t>7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396863636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One way of getting a feel for the scope of file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management is to look at a depiction of a typical software organization, as suggested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in Figure 12.1 . Of course, different systems will be organized differently, but this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organization is reasonably representative.</a:t>
            </a:r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1F781F4-099F-4112-9B1E-8A4E4163911A}" type="slidenum">
              <a:rPr lang="en-US" smtClean="0"/>
              <a:pPr>
                <a:defRPr/>
              </a:pPr>
              <a:t>8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182830236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At the lowest level, </a:t>
            </a:r>
            <a:r>
              <a:rPr lang="en-US" sz="1200" b="1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device drivers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communicate directly with peripheral devices or their controllers or channels. A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device driver is responsible for starting I/O operations on a device and processing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the completion of an I/O request. For file operations, the typical devices controlled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are disk and tape drives. Device drivers are usually considered to be part of the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operating system.</a:t>
            </a:r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1F781F4-099F-4112-9B1E-8A4E4163911A}" type="slidenum">
              <a:rPr lang="en-US" smtClean="0"/>
              <a:pPr>
                <a:defRPr/>
              </a:pPr>
              <a:t>9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9537997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The next level is referred to as the </a:t>
            </a:r>
            <a:r>
              <a:rPr lang="en-US" sz="1200" b="1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basic file system , or the physical I/O level.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This is the primary interface with the environment outside of the computer system.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It deals with blocks of data that are exchanged with disk or tape systems. Thus, it is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concerned with the placement of those blocks on the secondary storage device and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on the buffering of those blocks in main memory. It does not understand the content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of the data or the structure of the files involved. The basic file system is often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considered part of the operating system.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1F781F4-099F-4112-9B1E-8A4E4163911A}" type="slidenum">
              <a:rPr lang="en-US" smtClean="0"/>
              <a:pPr>
                <a:defRPr/>
              </a:pPr>
              <a:t>10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307756866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The </a:t>
            </a:r>
            <a:r>
              <a:rPr lang="en-US" sz="1200" b="1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basic I/O supervisor </a:t>
            </a:r>
            <a:r>
              <a:rPr lang="en-US" sz="1200" b="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is responsible for all file I/O initiation and termination.</a:t>
            </a:r>
          </a:p>
          <a:p>
            <a:r>
              <a:rPr lang="en-US" sz="1200" b="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At this level, control structures </a:t>
            </a:r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are maintained that deal with device I/O,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scheduling, and file status. The basic I/O supervisor selects the device on which file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I/O is to be performed, based on the particular file selected. It is also concerned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with scheduling disk and tape accesses to optimize performance. I/O buffers are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assigned and secondary memory is allocated at this level. The basic I/O supervisor is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part of the operating system.</a:t>
            </a:r>
            <a:endParaRPr lang="en-NZ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1F781F4-099F-4112-9B1E-8A4E4163911A}" type="slidenum">
              <a:rPr lang="en-US" smtClean="0"/>
              <a:pPr>
                <a:defRPr/>
              </a:pPr>
              <a:t>11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115565372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sz="1200" b="1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Logical I/O </a:t>
            </a:r>
            <a:r>
              <a:rPr lang="en-US" sz="1200" b="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enables users and applications to access records. Thus, whereas</a:t>
            </a:r>
          </a:p>
          <a:p>
            <a:r>
              <a:rPr lang="en-US" sz="1200" b="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the basic file </a:t>
            </a:r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system deals with blocks of data, the logical I/O module deals with file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records. Logical I/O provides a general-purpose record I/O capability and maintains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basic data about files.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1F781F4-099F-4112-9B1E-8A4E4163911A}" type="slidenum">
              <a:rPr lang="en-US" smtClean="0"/>
              <a:pPr>
                <a:defRPr/>
              </a:pPr>
              <a:t>12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375166836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The level of the file system closest to the user is often termed the </a:t>
            </a:r>
            <a:r>
              <a:rPr lang="en-US" sz="1200" b="1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access</a:t>
            </a:r>
          </a:p>
          <a:p>
            <a:r>
              <a:rPr lang="en-US" sz="1200" b="1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method . </a:t>
            </a:r>
            <a:r>
              <a:rPr lang="en-US" sz="1200" b="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It provides a standard interface between applications and the file systems</a:t>
            </a:r>
          </a:p>
          <a:p>
            <a:r>
              <a:rPr lang="en-US" sz="1200" b="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and devices </a:t>
            </a:r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that hold the data. Different access methods reflect different file structures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and different ways of accessing and processing the data. Some of the most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common access methods are shown in Figure 12.1 , and these are briefly described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in Section 12.2 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1F781F4-099F-4112-9B1E-8A4E4163911A}" type="slidenum">
              <a:rPr lang="en-US" smtClean="0"/>
              <a:pPr>
                <a:defRPr/>
              </a:pPr>
              <a:t>13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1128093835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 fontScale="55000" lnSpcReduction="20000"/>
          </a:bodyPr>
          <a:lstStyle/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Another way of viewing the functions of a file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system is shown in Figure 12.2 . Let us follow this diagram from left to right. Users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and application programs interact with the file system by means of commands for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creating and deleting files and for performing operations on files. Before performing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any operation, the file system must identify and locate the selected file. This requires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the use of some sort of directory that serves to describe the location of all files, plus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their attributes. In addition, most shared systems enforce user access control: Only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authorized users are allowed to access particular files in particular ways. The basic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operations that a user or application may perform on a file are performed at the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record level. The user or application views the file as having some structure that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organizes the records, such as a sequential structure (e.g., personnel records are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stored alphabetically by last name). Thus, to translate user commands into specific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file manipulation commands, the access method appropriate to this file structure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must be employed.</a:t>
            </a:r>
          </a:p>
          <a:p>
            <a:endParaRPr lang="en-US" sz="1200" kern="1200" baseline="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Whereas users and applications are concerned with records or fields, I/O is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done on a block basis. Thus, the records or fields of a file must be organized as a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sequence of blocks for output and unblocked after input. To support block I/O of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files, several functions are needed. The secondary storage must be managed. This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involves allocating files to free blocks on secondary storage and managing free storage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so as to know what blocks are available for new files and growth in existing files.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In addition, individual block I/O requests must be scheduled; this issue was dealt with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in Chapter 11 . Both disk scheduling and file allocation are concerned with optimizing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performance. As might be expected, these functions therefore need to be considered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together. Furthermore, the optimization will depend on the structure of the files and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the access patterns. Accordingly, developing an optimum file management system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from the point of view of performance is an exceedingly complicated task.</a:t>
            </a:r>
          </a:p>
          <a:p>
            <a:endParaRPr lang="en-US" sz="1200" kern="1200" baseline="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Figure 12.2 suggests a division between what might be considered the concerns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of the file management system as a separate system utility and the concerns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of the operating system, with the point of intersection being record processing. This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division is arbitrary; various approaches are taken in various systems.</a:t>
            </a:r>
          </a:p>
          <a:p>
            <a:endParaRPr lang="en-US" sz="1200" kern="1200" baseline="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1F781F4-099F-4112-9B1E-8A4E4163911A}" type="slidenum">
              <a:rPr lang="en-US" smtClean="0"/>
              <a:pPr>
                <a:defRPr/>
              </a:pPr>
              <a:t>14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1163845838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In this section, we use the term </a:t>
            </a:r>
            <a:r>
              <a:rPr lang="en-US" sz="1200" i="1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file organization to refer to the logical structuring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of the records as determined by the way in which they are accessed. The physical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organization of the file on secondary storage depends on the blocking strategy and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the file allocation strategy, issues dealt with later in this chapter.</a:t>
            </a:r>
          </a:p>
          <a:p>
            <a:endParaRPr lang="en-US" sz="1200" kern="1200" baseline="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In choosing a file organization, several criteria are important:</a:t>
            </a:r>
          </a:p>
          <a:p>
            <a:endParaRPr lang="en-US" sz="1200" kern="1200" baseline="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• Short access time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• Ease of update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• Economy of storage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• Simple maintenance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• Reliability</a:t>
            </a:r>
          </a:p>
          <a:p>
            <a:endParaRPr lang="en-US" sz="1200" kern="1200" baseline="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The relative priority of these criteria will depend on the applications that will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use the file. For example, if a file is only to be processed in batch mode, with all of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the records accessed every time, then rapid access for retrieval of a single record is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of minimal concern. A file stored on CD-ROM will never be updated, and so ease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of update is not an issue.</a:t>
            </a:r>
          </a:p>
          <a:p>
            <a:endParaRPr lang="en-US" sz="1200" kern="1200" baseline="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These criteria may conflict. For example, for economy of storage, there should be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minimum redundancy in the data. On the other hand, redundancy is a primary means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of increasing the speed of access to data. An example of this is the use of indexes.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1F781F4-099F-4112-9B1E-8A4E4163911A}" type="slidenum">
              <a:rPr lang="en-US" smtClean="0"/>
              <a:pPr>
                <a:defRPr/>
              </a:pPr>
              <a:t>15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1054245420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The number of alternative file organizations that have been implemented or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just proposed is unmanageably large, even for a book devoted to file systems. In this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brief survey, we will outline five fundamental organizations. Most structures used in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actual systems either fall into one of these categories or can be implemented with a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combination of these organizations. The five organizations, the first four of which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are depicted in Figure 12.3 , are as follows:</a:t>
            </a:r>
          </a:p>
          <a:p>
            <a:endParaRPr lang="en-US" sz="1200" kern="1200" baseline="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algn="l" rtl="0" eaLnBrk="0" fontAlgn="base" hangingPunct="0">
              <a:spcBef>
                <a:spcPct val="30000"/>
              </a:spcBef>
              <a:spcAft>
                <a:spcPct val="0"/>
              </a:spcAft>
              <a:buFont typeface="Arial"/>
              <a:buChar char="•"/>
            </a:pPr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The pile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• The sequential file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• The indexed sequential file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• The indexed file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• The direct, or hashed, file</a:t>
            </a:r>
            <a:endParaRPr lang="en-NZ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1F781F4-099F-4112-9B1E-8A4E4163911A}" type="slidenum">
              <a:rPr lang="en-US" smtClean="0"/>
              <a:pPr>
                <a:defRPr/>
              </a:pPr>
              <a:t>16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2757610987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The five organizations, the first four of which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are depicted in Figure 12.3, are as follows: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•  The pile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•  The sequential file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•  The indexed sequential file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•  The indexed file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•  The direct, or hashed, file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1F781F4-099F-4112-9B1E-8A4E4163911A}" type="slidenum">
              <a:rPr lang="en-US" smtClean="0"/>
              <a:pPr>
                <a:defRPr/>
              </a:pPr>
              <a:t>17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3912937705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The least-complicated form of file organization may be termed the </a:t>
            </a:r>
            <a:r>
              <a:rPr lang="en-US" sz="1200" i="1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pile . Data are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collected in the order in which they arrive. Each record consists of one burst of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data. The purpose of the pile is simply to accumulate the mass of data and save it.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Records may have different fields, or similar fields in different orders. Thus, each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field should be self-describing, including a field name as well as a value. The length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of each field must be implicitly indicated by delimiters, explicitly included as a subfield,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or known as default for that field type.</a:t>
            </a:r>
          </a:p>
          <a:p>
            <a:endParaRPr lang="en-US" sz="1200" kern="1200" baseline="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Because there is no structure to the pile file, record access is by exhaustive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search. That is, if we wish to find a record that contains a particular field with a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particular value, it is necessary to examine each record in the pile until the desired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record is found or the entire file has been searched. If we wish to find all records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that contain a particular field or contain that field with a particular value, then the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entire file must be searched.</a:t>
            </a:r>
          </a:p>
          <a:p>
            <a:endParaRPr lang="en-US" sz="1200" kern="1200" baseline="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Pile files are encountered when data are collected and stored prior to processing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or when data are not easy to organize. This type of file uses space well when the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stored data vary in size and structure, is perfectly adequate for exhaustive searches,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and is easy to update. However, beyond these limited uses, this type of file is unsuitable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for most applications.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1F781F4-099F-4112-9B1E-8A4E4163911A}" type="slidenum">
              <a:rPr lang="en-US" smtClean="0"/>
              <a:pPr>
                <a:defRPr/>
              </a:pPr>
              <a:t>18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258029777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 fontScale="47500" lnSpcReduction="20000"/>
          </a:bodyPr>
          <a:lstStyle/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The most common form of file structure is the sequential file. In this type of file,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 fixed format is used for records. All records are of the same length, consisting of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the same number of fixed-length fields in a particular order. Because the length and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position of each field are known, only the values of fields need to be stored; the field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name and length for each field are attributes of the file structure.</a:t>
            </a:r>
          </a:p>
          <a:p>
            <a:endParaRPr lang="en-US" sz="1200" kern="1200" baseline="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One particular field, usually the first field in each record, is referred to as the</a:t>
            </a:r>
          </a:p>
          <a:p>
            <a:r>
              <a:rPr lang="en-US" sz="1200" b="1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key field . </a:t>
            </a:r>
            <a:r>
              <a:rPr lang="en-US" sz="1200" b="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The key field uniquely identifies the record; thus key values for different</a:t>
            </a:r>
          </a:p>
          <a:p>
            <a:r>
              <a:rPr lang="en-US" sz="1200" b="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records are always </a:t>
            </a:r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different. Further, the records are stored in key sequence: alphabetical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order for a text key, and numerical order for a numerical key.</a:t>
            </a:r>
          </a:p>
          <a:p>
            <a:endParaRPr lang="en-US" sz="1200" kern="1200" baseline="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Sequential files are typically used in batch applications and are generally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optimum for such applications if they involve the processing of all the records (e.g.,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 billing or payroll application). The sequential file organization is the only one that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is easily stored on tape as well as disk.</a:t>
            </a:r>
          </a:p>
          <a:p>
            <a:endParaRPr lang="en-US" sz="1200" kern="1200" baseline="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For interactive applications that involve queries and/or updates of individual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records, the sequential file provides poor performance. Access requires the sequential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search of the file for a key match. If the entire file, or a large portion of the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file, can be brought into main memory at one time, more efficient search techniques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are possible. Nevertheless, considerable processing and delay are encountered to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access a record in a large sequential file. Additions to the file also present problems.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Typically, a sequential file is stored in simple sequential ordering of the records within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blocks. That is, the physical organization of the file on tape or disk directly matches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the logical organization of the file. In this case, the usual procedure is to place new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records in a separate pile file, called a log file or transaction file. Periodically, a batch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update is performed that merges the log file with the master file to produce a new file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in correct key sequence.</a:t>
            </a:r>
          </a:p>
          <a:p>
            <a:endParaRPr lang="en-US" sz="1200" kern="1200" baseline="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An alternative is to organize the sequential file physically as a linked list. One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or more records are stored in each physical block. Each block on disk contains a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pointer to the next block. The insertion of new records involves pointer manipulation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but does not require that the new records occupy a particular physical block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position. Thus, some added convenience is obtained at the cost of additional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processing and overhead.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1F781F4-099F-4112-9B1E-8A4E4163911A}" type="slidenum">
              <a:rPr lang="en-US" smtClean="0"/>
              <a:pPr>
                <a:defRPr/>
              </a:pPr>
              <a:t>19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1176868099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 fontScale="32500" lnSpcReduction="20000"/>
          </a:bodyPr>
          <a:lstStyle/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 popular approach to overcoming the disadvantages of the sequential file is the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indexed sequential file. The indexed sequential file maintains the key characteristic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of the sequential file: Records are organized in sequence based on a key field. Two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features are added: an index to the file to support random access, and an overflow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file. The index provides a lookup capability to reach quickly the vicinity of a desired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record. The overflow file is similar to the log file used with a sequential file but is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integrated so that a record in the overflow file is located by following a pointer from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its predecessor record.</a:t>
            </a:r>
          </a:p>
          <a:p>
            <a:endParaRPr lang="en-US" sz="1200" kern="1200" baseline="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In the simplest indexed sequential structure, a single level of indexing is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used. The index in this case is a simple sequential file. Each record in the index file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consists of two fields: a key field, which is the same as the key field in the main file,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and a pointer into the main file. To find a specific field, the index is searched to find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the highest key value that is equal to or precedes the desired key value. The search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continues in the main file at the location indicated by the pointer.</a:t>
            </a:r>
          </a:p>
          <a:p>
            <a:endParaRPr lang="en-US" sz="1200" kern="1200" baseline="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To see the effectiveness of this approach, consider a sequential file with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1 million records. To search for a particular key value will require on average one-half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million record accesses. Now suppose that an index containing 1,000 entries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is constructed, with the keys in the index more or less evenly distributed over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the main file. Now it will take on average 500 accesses to the index file followed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by 500 accesses to the main file to find the record. The average search length is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reduced from 500,000 to 1,000.</a:t>
            </a:r>
          </a:p>
          <a:p>
            <a:endParaRPr lang="en-US" sz="1200" kern="1200" baseline="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Additions to the file are handled in the following manner: Each record in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the main file contains an additional field not visible to the application, which is a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pointer to the overflow file. When a new record is to be inserted into the file, it is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added to the overflow file. The record in the main file that immediately precedes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the new record in logical sequence is updated to contain a pointer to the new record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in the overflow file. If the immediately preceding record is itself in the overflow file,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then the pointer in that record is updated. As with the sequential file, the indexed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sequential file is occasionally merged with the overflow file in batch mode.</a:t>
            </a:r>
          </a:p>
          <a:p>
            <a:endParaRPr lang="en-US" sz="1200" kern="1200" baseline="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The indexed sequential file greatly reduces the time required to access a single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record, without sacrificing the sequential nature of the file. To process the entire file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sequentially, the records of the main file are processed in sequence until a pointer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to the overflow file is found, then accessing continues in the overflow file until a null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pointer is encountered, at which time accessing of the main file is resumed where it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left off.</a:t>
            </a:r>
          </a:p>
          <a:p>
            <a:endParaRPr lang="en-US" sz="1200" kern="1200" baseline="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To provide even greater efficiency in access, multiple levels of indexing can be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used. Thus the lowest level of index file is treated as a sequential file and a higher level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index file is created for that file. Consider again a file with 1 million records.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 lower-level index with 10,000 entries is constructed. A higher-level index into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the lower-level index of 100 entries can then be constructed. The search begins at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the higher-level index (average length = 50 accesses) to find an entry point into the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lower-level index. This index is then searched (average length = 50) to find an entry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point into the main file, which is then searched (average length = 50). Thus the average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length of search has been reduced from 500,000 to 1,000 to 150.</a:t>
            </a:r>
            <a:endParaRPr lang="en-NZ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1F781F4-099F-4112-9B1E-8A4E4163911A}" type="slidenum">
              <a:rPr lang="en-US" smtClean="0"/>
              <a:pPr>
                <a:defRPr/>
              </a:pPr>
              <a:t>20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2862977448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The indexed sequential file retains one limitation of the sequential file: Effective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processing is limited to that which is based on a single field of the file. For example,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when it is necessary to search for a record on the basis of some other attribute than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the key field, both forms of sequential file are inadequate. In some applications, the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flexibility of efficiently searching by various attributes is desirable.</a:t>
            </a:r>
          </a:p>
          <a:p>
            <a:endParaRPr lang="en-US" sz="1200" kern="1200" baseline="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To achieve this flexibility, a structure is needed that employs multiple indexes,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one for each type of field that may be the subject of a search. In the general indexed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file, the concept of sequentially and a single key are abandoned. Records are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accessed only through their indexes. The result is that there is now no restriction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on the placement of records as long as a pointer in at least one index refers to that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record. Furthermore, variable-length records can be employed.</a:t>
            </a:r>
          </a:p>
          <a:p>
            <a:endParaRPr lang="en-US" sz="1200" kern="1200" baseline="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Two types of indexes are used. An exhaustive index contains one entry for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every record in the main file. The index itself is organized as a sequential file for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ease of searching. A partial index contains entries to records where the field of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interest exists. With variable-length records, some records will not contain all fields.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When a new record is added to the main file, all of the index files must be updated.</a:t>
            </a:r>
          </a:p>
          <a:p>
            <a:endParaRPr lang="en-US" sz="1200" kern="1200" baseline="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Indexed files are used mostly in applications where timeliness of information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is critical and where data are rarely processed exhaustively. Examples are airline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reservation systems and inventory control systems.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1F781F4-099F-4112-9B1E-8A4E4163911A}" type="slidenum">
              <a:rPr lang="en-US" smtClean="0"/>
              <a:pPr>
                <a:defRPr/>
              </a:pPr>
              <a:t>21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1474829828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The direct, or hashed, file exploits the capability found on disks to access directly any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block of a known address. As with sequential and indexed sequential files, a key field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is required in each record. However, there is no concept of sequential ordering here.</a:t>
            </a:r>
          </a:p>
          <a:p>
            <a:endParaRPr lang="en-US" sz="1200" kern="1200" baseline="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The direct file makes use of hashing on the key value. This function is explained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in Appendix F . Figure F.1b shows the type of hashing organization with an overflow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file that is typically used in a hash file.</a:t>
            </a:r>
          </a:p>
          <a:p>
            <a:endParaRPr lang="en-US" sz="1200" kern="1200" baseline="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Direct files are often used where very rapid access is required, where fixed length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records are used, and where records are always accessed one at a time.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Examples are directories, pricing tables, schedules, and name lists.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1F781F4-099F-4112-9B1E-8A4E4163911A}" type="slidenum">
              <a:rPr lang="en-US" smtClean="0"/>
              <a:pPr>
                <a:defRPr/>
              </a:pPr>
              <a:t>22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956747687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The preceding section referred to the use of an index file to access individual records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in a file or database. For a large file or database, a single sequential file of indexes on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the primary key does not provide for rapid access. To provide more efficient access,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 structured index file is typically used. The simplest such structure is a two-level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organization in which the original file is broken into sections and the upper level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consists of a sequenced set of pointers to the lower-level sections. This structure can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then be extended to more than two levels, resulting in a tree structure. Unless some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discipline is imposed on the construction of the tree index, it is likely to end up with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an uneven structure, with some short branches and some long branches, so that the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time to search the index is uneven. Therefore, a balanced tree structure, with all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branches of equal length, would appear to give the best average performance. Such a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structure is the B-tree, which has become the standard method of organizing indexes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for databases and is commonly used in OS file systems, including those supported by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Mac OS X, Windows, and several Linux file systems. The B-tree structure provides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for efficient searching, adding, and deleting of items.</a:t>
            </a:r>
          </a:p>
          <a:p>
            <a:endParaRPr lang="en-US" sz="1200" kern="1200" baseline="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1F781F4-099F-4112-9B1E-8A4E4163911A}" type="slidenum">
              <a:rPr lang="en-US" smtClean="0"/>
              <a:pPr>
                <a:defRPr/>
              </a:pPr>
              <a:t>23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3131331366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 fontScale="47500" lnSpcReduction="20000"/>
          </a:bodyPr>
          <a:lstStyle/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Before illustrating the concept of B-tree, let us define a B-tree and its characteristics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more precisely. A B-tree is a tree structure (no closed loops) with the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following characteristics:  ( Figure 12.4 )</a:t>
            </a:r>
          </a:p>
          <a:p>
            <a:endParaRPr lang="en-US" sz="1200" kern="1200" baseline="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b="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The tree consists of a number of nodes and leaves.</a:t>
            </a:r>
          </a:p>
          <a:p>
            <a:endParaRPr lang="en-US" sz="1200" b="0" kern="1200" baseline="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b="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2. Each node contains at least one key which uniquely identifies a file record,</a:t>
            </a:r>
          </a:p>
          <a:p>
            <a:r>
              <a:rPr lang="en-US" sz="1200" b="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and more than one pointer to child nodes or leaves. The number of keys and</a:t>
            </a:r>
          </a:p>
          <a:p>
            <a:r>
              <a:rPr lang="en-US" sz="1200" b="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pointers contained in a node may vary, within limits explained below.</a:t>
            </a:r>
          </a:p>
          <a:p>
            <a:endParaRPr lang="en-US" sz="1200" b="0" kern="1200" baseline="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b="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3. Each node is limited to the same number of maximum keys.</a:t>
            </a:r>
          </a:p>
          <a:p>
            <a:endParaRPr lang="en-US" sz="1200" b="0" kern="1200" baseline="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b="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4. The keys in a node are stored in nondecreasing order. Each key has an</a:t>
            </a:r>
          </a:p>
          <a:p>
            <a:r>
              <a:rPr lang="en-US" sz="1200" b="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associated </a:t>
            </a:r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child that is the root of a subtree containing all nodes with keys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less than or equal to the key but greater than the preceding key. A node also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has an additional rightmost child that is the root for a subtree containing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all keys greater than any keys in the node. Thus, each node has one more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pointer than keys.</a:t>
            </a:r>
          </a:p>
          <a:p>
            <a:endParaRPr lang="en-US" sz="1200" kern="1200" baseline="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Figure 12.4 illustrates two levels of a B-tree. The upper level has ( </a:t>
            </a:r>
            <a:r>
              <a:rPr lang="en-US" sz="1200" b="0" i="1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k – 1) keys</a:t>
            </a:r>
          </a:p>
          <a:p>
            <a:r>
              <a:rPr lang="en-US" sz="1200" b="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and </a:t>
            </a:r>
            <a:r>
              <a:rPr lang="en-US" sz="1200" b="0" i="1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k pointers and satisfies the following relationship:</a:t>
            </a:r>
          </a:p>
          <a:p>
            <a:endParaRPr lang="en-US" sz="1200" b="0" kern="1200" baseline="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b="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Key</a:t>
            </a:r>
            <a:r>
              <a:rPr lang="en-US" sz="1200" b="0" i="1" kern="1200" baseline="-250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1</a:t>
            </a:r>
            <a:r>
              <a:rPr lang="en-US" sz="1200" b="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&lt; Key</a:t>
            </a:r>
            <a:r>
              <a:rPr lang="en-US" sz="1200" b="0" i="1" kern="1200" baseline="-250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3</a:t>
            </a:r>
            <a:r>
              <a:rPr lang="en-US" sz="1200" b="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&lt; … &lt; Key </a:t>
            </a:r>
            <a:r>
              <a:rPr lang="en-US" sz="1200" b="0" i="1" kern="1200" baseline="-250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k-1</a:t>
            </a:r>
          </a:p>
          <a:p>
            <a:endParaRPr lang="en-US" sz="1200" b="0" i="1" kern="1200" baseline="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b="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Each pointer points to a node that is the top level of a subtree of this upper level</a:t>
            </a:r>
          </a:p>
          <a:p>
            <a:r>
              <a:rPr lang="en-US" sz="1200" b="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node. Each of these subtree nodes contains some number of keys and pointers,</a:t>
            </a:r>
          </a:p>
          <a:p>
            <a:r>
              <a:rPr lang="en-US" sz="1200" b="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unless it is a leaf node. </a:t>
            </a:r>
          </a:p>
          <a:p>
            <a:endParaRPr lang="en-US" sz="1200" b="0" kern="1200" baseline="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b="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To search for a key, you start at the root node. If the key you want is in the</a:t>
            </a:r>
          </a:p>
          <a:p>
            <a:r>
              <a:rPr lang="en-US" sz="1200" b="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node, you’re done. If not, you go down one level. There are three cases:</a:t>
            </a:r>
          </a:p>
          <a:p>
            <a:endParaRPr lang="en-US" sz="1200" b="0" kern="1200" baseline="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b="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1. The key you want is less then the smallest key in this node. Take the leftmost</a:t>
            </a:r>
          </a:p>
          <a:p>
            <a:r>
              <a:rPr lang="en-US" sz="1200" b="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pointer down to the next level.</a:t>
            </a:r>
          </a:p>
          <a:p>
            <a:endParaRPr lang="en-US" sz="1200" b="0" kern="1200" baseline="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b="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2. The key you want is greater than the largest key in this node. Take the rightmost</a:t>
            </a:r>
          </a:p>
          <a:p>
            <a:r>
              <a:rPr lang="en-US" sz="1200" b="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pointer down to the next level.</a:t>
            </a:r>
          </a:p>
          <a:p>
            <a:endParaRPr lang="en-US" sz="1200" b="0" kern="1200" baseline="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b="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3. The value of the key is between the values of two adjacent keys in this node.</a:t>
            </a:r>
          </a:p>
          <a:p>
            <a:r>
              <a:rPr lang="en-US" sz="1200" b="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Take the pointer between these keys down to the next level.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1F781F4-099F-4112-9B1E-8A4E4163911A}" type="slidenum">
              <a:rPr lang="en-US" smtClean="0"/>
              <a:pPr>
                <a:defRPr/>
              </a:pPr>
              <a:t>24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934910515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 B-tree is characterized by its minimum degree </a:t>
            </a:r>
            <a:r>
              <a:rPr lang="en-US" sz="1200" i="1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d and satisfies the following</a:t>
            </a:r>
          </a:p>
          <a:p>
            <a:r>
              <a:rPr lang="en-US" sz="1200" b="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properties:</a:t>
            </a:r>
          </a:p>
          <a:p>
            <a:endParaRPr lang="en-US" sz="1200" b="0" kern="1200" baseline="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b="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1. Every node has at most 2 </a:t>
            </a:r>
            <a:r>
              <a:rPr lang="en-US" sz="1200" b="0" i="1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d – 1 keys and 2 d children or, equivalently, 2 d pointers. </a:t>
            </a:r>
          </a:p>
          <a:p>
            <a:endParaRPr lang="en-US" sz="1200" b="0" kern="1200" baseline="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b="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2. Every node, except for the root, has at least </a:t>
            </a:r>
            <a:r>
              <a:rPr lang="en-US" sz="1200" b="0" i="1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d – 1 keys and d pointers. As a</a:t>
            </a:r>
          </a:p>
          <a:p>
            <a:r>
              <a:rPr lang="en-US" sz="1200" b="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result, each internal node, except the root, is at least half full and has at least </a:t>
            </a:r>
            <a:r>
              <a:rPr lang="en-US" sz="1200" b="0" i="1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d</a:t>
            </a:r>
          </a:p>
          <a:p>
            <a:r>
              <a:rPr lang="en-US" sz="1200" b="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children.</a:t>
            </a:r>
          </a:p>
          <a:p>
            <a:endParaRPr lang="en-US" sz="1200" b="0" kern="1200" baseline="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b="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3. The root has at least 1 key and 2 children.</a:t>
            </a:r>
          </a:p>
          <a:p>
            <a:endParaRPr lang="en-US" sz="1200" b="0" kern="1200" baseline="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b="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4. All leaves appear on the same level and contain no information. This is a</a:t>
            </a:r>
          </a:p>
          <a:p>
            <a:r>
              <a:rPr lang="en-US" sz="1200" b="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logical construct to terminate the tree; the actual implementation may differ.</a:t>
            </a:r>
          </a:p>
          <a:p>
            <a:r>
              <a:rPr lang="en-US" sz="1200" b="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For example, each bottom-level node may contain keys alternating with null</a:t>
            </a:r>
          </a:p>
          <a:p>
            <a:r>
              <a:rPr lang="en-US" sz="1200" b="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pointers.</a:t>
            </a:r>
          </a:p>
          <a:p>
            <a:endParaRPr lang="en-US" sz="1200" b="0" kern="1200" baseline="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b="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5. A nonleaf node with </a:t>
            </a:r>
            <a:r>
              <a:rPr lang="en-US" sz="1200" b="0" i="1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k pointers contains k – 1 keys.</a:t>
            </a:r>
          </a:p>
          <a:p>
            <a:endParaRPr lang="en-US" sz="1200" b="0" kern="1200" baseline="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b="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Typically, a B-tree has a relatively large branching factor (large number of</a:t>
            </a:r>
          </a:p>
          <a:p>
            <a:r>
              <a:rPr lang="en-US" sz="1200" b="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children) resulting in a tree of low </a:t>
            </a:r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height.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1F781F4-099F-4112-9B1E-8A4E4163911A}" type="slidenum">
              <a:rPr lang="en-US" smtClean="0"/>
              <a:pPr>
                <a:defRPr/>
              </a:pPr>
              <a:t>25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2180289917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 fontScale="47500" lnSpcReduction="20000"/>
          </a:bodyPr>
          <a:lstStyle/>
          <a:p>
            <a:r>
              <a:rPr lang="en-US" sz="1200" b="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For example, consider the tree in Figure 12.5d and the desired key is 84. At</a:t>
            </a:r>
          </a:p>
          <a:p>
            <a:r>
              <a:rPr lang="en-US" sz="1200" b="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the root level, 84 &gt; 51, so you take the rightmost branch down to the next level.</a:t>
            </a:r>
          </a:p>
          <a:p>
            <a:r>
              <a:rPr lang="en-US" sz="1200" b="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Here, we have 71 &lt; 84 &lt; 88, so you take the pointer between 71 and 88 down to the</a:t>
            </a:r>
          </a:p>
          <a:p>
            <a:r>
              <a:rPr lang="en-US" sz="1200" b="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next level, where the key 84 is found. Associated with this key is a pointer to the</a:t>
            </a:r>
          </a:p>
          <a:p>
            <a:r>
              <a:rPr lang="en-US" sz="1200" b="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desired record. An advantage of this tree structure over other tree structures is that</a:t>
            </a:r>
          </a:p>
          <a:p>
            <a:r>
              <a:rPr lang="en-US" sz="1200" b="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it is broad and shallow, so that the search terminates quickly. Furthermore, because</a:t>
            </a:r>
          </a:p>
          <a:p>
            <a:r>
              <a:rPr lang="en-US" sz="1200" b="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it is balanced (all branches from root to leaf are of equal length), there are no long</a:t>
            </a:r>
          </a:p>
          <a:p>
            <a:r>
              <a:rPr lang="en-US" sz="1200" b="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searches compared to other searches.</a:t>
            </a:r>
          </a:p>
          <a:p>
            <a:endParaRPr lang="en-US" sz="1200" b="0" kern="1200" baseline="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b="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The rules for inserting a new key into the B-tree must maintain a balanced</a:t>
            </a:r>
          </a:p>
          <a:p>
            <a:r>
              <a:rPr lang="en-US" sz="1200" b="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tree. This is done as follows:</a:t>
            </a:r>
          </a:p>
          <a:p>
            <a:endParaRPr lang="en-US" sz="1200" b="0" kern="1200" baseline="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b="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1. Search the tree for the key. If the key is not in the tree, then you have reached</a:t>
            </a:r>
          </a:p>
          <a:p>
            <a:r>
              <a:rPr lang="en-US" sz="1200" b="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 node at the lowest level.</a:t>
            </a:r>
          </a:p>
          <a:p>
            <a:endParaRPr lang="en-US" sz="1200" b="0" kern="1200" baseline="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b="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2. If this node has fewer than 2 </a:t>
            </a:r>
            <a:r>
              <a:rPr lang="en-US" sz="1200" b="0" i="1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d – 1 </a:t>
            </a:r>
            <a:r>
              <a:rPr lang="en-US" sz="1200" b="0" i="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keys, then insert the key into this node in the</a:t>
            </a:r>
          </a:p>
          <a:p>
            <a:r>
              <a:rPr lang="en-US" sz="1200" b="0" i="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proper sequence.</a:t>
            </a:r>
          </a:p>
          <a:p>
            <a:endParaRPr lang="en-US" sz="1200" b="0" kern="1200" baseline="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b="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3. If the node is full (having 2 </a:t>
            </a:r>
            <a:r>
              <a:rPr lang="en-US" sz="1200" b="0" i="1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d – 1 keys), </a:t>
            </a:r>
            <a:r>
              <a:rPr lang="en-US" sz="1200" b="0" i="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then split this node around its median</a:t>
            </a:r>
          </a:p>
          <a:p>
            <a:r>
              <a:rPr lang="en-US" sz="1200" b="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key into two new nodes with </a:t>
            </a:r>
            <a:r>
              <a:rPr lang="en-US" sz="1200" b="0" i="1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d – 1 </a:t>
            </a:r>
            <a:r>
              <a:rPr lang="en-US" sz="1200" b="0" i="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keys each and promote the median key to</a:t>
            </a:r>
          </a:p>
          <a:p>
            <a:r>
              <a:rPr lang="en-US" sz="1200" b="0" i="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the next higher level, as described in step 4. If the new key has a value less</a:t>
            </a:r>
          </a:p>
          <a:p>
            <a:r>
              <a:rPr lang="en-US" sz="1200" b="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than the median key, insert it into the left–hand new node; otherwise insert</a:t>
            </a:r>
          </a:p>
          <a:p>
            <a:r>
              <a:rPr lang="en-US" sz="1200" b="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it into the right–hand new node. The result is that the original node has been</a:t>
            </a:r>
          </a:p>
          <a:p>
            <a:r>
              <a:rPr lang="en-US" sz="1200" b="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split into two nodes, one with </a:t>
            </a:r>
            <a:r>
              <a:rPr lang="en-US" sz="1200" b="0" i="1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d – 1 </a:t>
            </a:r>
            <a:r>
              <a:rPr lang="en-US" sz="1200" b="0" i="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keys and one with d keys.</a:t>
            </a:r>
          </a:p>
          <a:p>
            <a:endParaRPr lang="en-US" sz="1200" b="0" kern="1200" baseline="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b="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4. The promoted node is inserted into the parent node following the rules of step</a:t>
            </a:r>
          </a:p>
          <a:p>
            <a:r>
              <a:rPr lang="en-US" sz="1200" b="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3. Therefore, if the parent node is already full, it must be split and its median</a:t>
            </a:r>
          </a:p>
          <a:p>
            <a:r>
              <a:rPr lang="en-US" sz="1200" b="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key promoted to the next highest layer.</a:t>
            </a:r>
          </a:p>
          <a:p>
            <a:endParaRPr lang="en-US" sz="1200" b="0" kern="1200" baseline="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b="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5. If the process of promotion reaches the root node and the root node is already</a:t>
            </a:r>
          </a:p>
          <a:p>
            <a:r>
              <a:rPr lang="en-US" sz="1200" b="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full, then insertion again follows the rules of step 3. However, in this case the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median key becomes a new root node and the height of the tree increases by 1.</a:t>
            </a:r>
          </a:p>
          <a:p>
            <a:endParaRPr lang="en-US" sz="1200" kern="1200" baseline="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Figure 12.5 illustrates the insertion process on a B-tree of degree </a:t>
            </a:r>
            <a:r>
              <a:rPr lang="en-US" sz="1200" i="1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d = 3. </a:t>
            </a:r>
            <a:r>
              <a:rPr lang="en-US" sz="1200" i="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In each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part of the figure, the nodes affected by the insertion process are unshaded.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1F781F4-099F-4112-9B1E-8A4E4163911A}" type="slidenum">
              <a:rPr lang="en-US" smtClean="0"/>
              <a:pPr>
                <a:defRPr/>
              </a:pPr>
              <a:t>26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3730241574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 lnSpcReduction="10000"/>
          </a:bodyPr>
          <a:lstStyle/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Associated with any file management system and collection of files is a file directory.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The directory contains information about the files, including attributes, location,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and ownership. Much of this information, especially that concerned with storage,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is managed by the operating system. The directory is itself a file, accessible by various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file management routines. Although some of the information in directories is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available to users and applications, this is generally provided indirectly by system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routines.</a:t>
            </a:r>
          </a:p>
          <a:p>
            <a:endParaRPr lang="en-US" sz="1200" kern="1200" baseline="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Table 12.1 suggests the information typically stored in the directory for each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file in the system. From the user’s point of view, the directory provides a mapping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between file names, known to users and applications, and the files themselves. Thus,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each file entry includes the name of the file. Virtually all systems deal with different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types of files and different file organizations, and this information is also provided.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An important category of information about each file concerns its storage, including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its location and size. In shared systems, it is also important to provide information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that is used to control access to the file. Typically, one user is the owner of the file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and may grant certain access privileges to other users. Finally, usage information is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needed to manage the current use of the file and to record the history of its usage.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1F781F4-099F-4112-9B1E-8A4E4163911A}" type="slidenum">
              <a:rPr lang="en-US" smtClean="0"/>
              <a:pPr>
                <a:defRPr/>
              </a:pPr>
              <a:t>27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3937057466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sz="1200" b="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To understand the requirements for a file structure, it is helpful to consider</a:t>
            </a:r>
          </a:p>
          <a:p>
            <a:r>
              <a:rPr lang="en-US" sz="1200" b="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the types of operations that may be performed on the directory:</a:t>
            </a:r>
          </a:p>
          <a:p>
            <a:endParaRPr lang="en-US" sz="1200" b="0" kern="1200" baseline="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b="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• Search: When a user or application references a file, the directory must be</a:t>
            </a:r>
          </a:p>
          <a:p>
            <a:r>
              <a:rPr lang="en-US" sz="1200" b="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searched to find the entry corresponding to that file.</a:t>
            </a:r>
          </a:p>
          <a:p>
            <a:endParaRPr lang="en-US" sz="1200" b="0" kern="1200" baseline="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b="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• Create file: When a new file is created, an entry must be added to the directory.</a:t>
            </a:r>
          </a:p>
          <a:p>
            <a:endParaRPr lang="en-US" sz="1200" b="0" kern="1200" baseline="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b="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• Delete file: When a file is deleted, an entry must be removed from the directory.</a:t>
            </a:r>
          </a:p>
          <a:p>
            <a:endParaRPr lang="en-US" sz="1200" b="0" kern="1200" baseline="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b="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• List directory: All or a portion of the directory may be requested. Generally,</a:t>
            </a:r>
          </a:p>
          <a:p>
            <a:r>
              <a:rPr lang="en-US" sz="1200" b="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this request is made by a user and results in a listing of all files owned by that</a:t>
            </a:r>
          </a:p>
          <a:p>
            <a:r>
              <a:rPr lang="en-US" sz="1200" b="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user, plus some of the attributes of each file (e.g., type, access control information,</a:t>
            </a:r>
          </a:p>
          <a:p>
            <a:r>
              <a:rPr lang="en-US" sz="1200" b="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usage information).</a:t>
            </a:r>
          </a:p>
          <a:p>
            <a:endParaRPr lang="en-US" sz="1200" b="0" kern="1200" baseline="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b="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• Update directory: Because some file attributes are stored in the directory, a</a:t>
            </a:r>
          </a:p>
          <a:p>
            <a:r>
              <a:rPr lang="en-US" sz="1200" b="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change in one of these attributes requires a change in the corresponding directory</a:t>
            </a:r>
          </a:p>
          <a:p>
            <a:r>
              <a:rPr lang="en-US" sz="1200" b="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entry.</a:t>
            </a:r>
          </a:p>
          <a:p>
            <a:endParaRPr lang="en-US" sz="1200" b="0" kern="1200" baseline="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b="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The simple list is not suited to supporting these operations. Consider the needs</a:t>
            </a:r>
          </a:p>
          <a:p>
            <a:r>
              <a:rPr lang="en-US" sz="1200" b="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of a single user. The user may have many types of files, including word-processing</a:t>
            </a:r>
          </a:p>
          <a:p>
            <a:r>
              <a:rPr lang="en-US" sz="1200" b="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text files, graphic files, spreadsheets, and so on. The user may like to have these</a:t>
            </a:r>
          </a:p>
          <a:p>
            <a:r>
              <a:rPr lang="en-US" sz="1200" b="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organized by project, by type, or in some other convenient way. If the directory is a</a:t>
            </a:r>
          </a:p>
          <a:p>
            <a:r>
              <a:rPr lang="en-US" sz="1200" b="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simple sequential list, it provides no help in organizing the files and forces the user</a:t>
            </a:r>
          </a:p>
          <a:p>
            <a:r>
              <a:rPr lang="en-US" sz="1200" b="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to be careful not to use the same name for two different types of files. The problem</a:t>
            </a:r>
          </a:p>
          <a:p>
            <a:r>
              <a:rPr lang="en-US" sz="1200" b="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is much worse in a shared system. Unique naming becomes a serious problem.</a:t>
            </a:r>
          </a:p>
          <a:p>
            <a:r>
              <a:rPr lang="en-US" sz="1200" b="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Furthermore, it is difficult to conceal portions of the overall directory from users</a:t>
            </a:r>
          </a:p>
          <a:p>
            <a:r>
              <a:rPr lang="en-US" sz="1200" b="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when there is no inherent structure in the directory.</a:t>
            </a:r>
            <a:endParaRPr lang="en-NZ" b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1F781F4-099F-4112-9B1E-8A4E4163911A}" type="slidenum">
              <a:rPr lang="en-US" smtClean="0"/>
              <a:pPr>
                <a:defRPr/>
              </a:pPr>
              <a:t>28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2266185758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 start in solving these problems would be to go to a two-level scheme. In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this case, there is one directory for each user, and a master directory. The master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directory has an entry for each user directory, providing address and access control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information. Each user directory is a simple list of the files of that user. This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arrangement means that names must be unique only within the collection of files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of a single user and that the file system can easily enforce access restriction on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directories. However, it still provides users with no help in structuring collections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of files.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1F781F4-099F-4112-9B1E-8A4E4163911A}" type="slidenum">
              <a:rPr lang="en-US" smtClean="0"/>
              <a:pPr>
                <a:defRPr/>
              </a:pPr>
              <a:t>29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2440808859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 more powerful and flexible approach, and one that is almost universally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adopted, is the hierarchical, or tree-structure, approach ( Figure 12.6 ). As before,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there is a master directory, which has under it a number of user directories. Each of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these user directories, in turn, may have subdirectories and files as entries. This is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true at any level: That is, at any level, a directory may consist of entries for subdirectories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and/or entries for files.</a:t>
            </a:r>
          </a:p>
          <a:p>
            <a:endParaRPr lang="en-US" sz="1200" kern="1200" baseline="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It remains to say how each directory and subdirectory is organized. The simplest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approach, of course, is to store each directory as a sequential file. When directories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may contain a very large number of entries, such an organization may lead to unnecessarily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long search times. In that case, a hashed structure is to be preferred.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1F781F4-099F-4112-9B1E-8A4E4163911A}" type="slidenum">
              <a:rPr lang="en-US" smtClean="0"/>
              <a:pPr>
                <a:defRPr/>
              </a:pPr>
              <a:t>30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2551277566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Users need to be able to refer to a file by a symbolic name. Clearly, each file in the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system must have a unique name in order that file references be unambiguous. On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the other hand, it is an unacceptable burden on users to require that they provide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unique names, especially in a shared system.</a:t>
            </a:r>
          </a:p>
          <a:p>
            <a:endParaRPr lang="en-US" sz="1200" kern="1200" baseline="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The use of a tree-structured directory minimizes the difficulty in assigning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unique names. Any file in the system can be located by following a path from the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root or master directory down various branches until the file is reached. The series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of directory names, culminating in the file name itself, constitutes a </a:t>
            </a:r>
            <a:r>
              <a:rPr lang="en-US" sz="1200" b="1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pathname for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the file. As an example, the file in the lower left-hand corner of Figure 12.7 . has the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pathname User_B/Word/Unit_A/ABC . The slash is used to delimit names in the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sequence. The name of the master directory is implicit, because all paths start at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that directory. Note that it is perfectly acceptable to have several files with the same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file name, as long as they have unique pathnames, which is equivalent to saying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that the same file name may be used in different directories. In our example, there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is another file in the system with the file name ABC, but that has the pathname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/User_B/Draw/ABC .</a:t>
            </a:r>
          </a:p>
          <a:p>
            <a:endParaRPr lang="en-US" sz="1200" kern="1200" baseline="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Although the pathname facilitates the selection of file names, it would be awkward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for a user to have to spell out the entire pathname every time a reference is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made to a file. Typically, an interactive user or a process has associated with it a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current directory, often referred to as the </a:t>
            </a:r>
            <a:r>
              <a:rPr lang="en-US" sz="1200" b="1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working directory . Files are then referenced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relative to the working directory. For example, if the working directory for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user B is “Word,” then the pathname Unit_A/ABC is sufficient to identify the file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in the lower left-hand corner of Figure 12.7 . When an interactive user logs on, or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when a process is created, the default for the working directory is the user home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directory. During execution, the user can navigate up or down in the tree to change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to a different working directory.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1F781F4-099F-4112-9B1E-8A4E4163911A}" type="slidenum">
              <a:rPr lang="en-US" smtClean="0"/>
              <a:pPr>
                <a:defRPr/>
              </a:pPr>
              <a:t>31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1604804600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In a multiuser system, there is almost always a requirement for allowing files to be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shared among a number of users. Two issues arise: access rights and the management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of simultaneous access.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1F781F4-099F-4112-9B1E-8A4E4163911A}" type="slidenum">
              <a:rPr lang="en-US" smtClean="0"/>
              <a:pPr>
                <a:defRPr/>
              </a:pPr>
              <a:t>32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1157623799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 fontScale="40000" lnSpcReduction="20000"/>
          </a:bodyPr>
          <a:lstStyle/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The file system should provide a flexible tool for allowing extensive file sharing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among users. The file system should provide a number of options so that the way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in which a particular file is accessed can be controlled. Typically, users or groups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of users are granted certain access rights to a file. A wide range of access rights has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been used. The following list is representative of access rights that can be assigned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to a particular user for a particular file:</a:t>
            </a:r>
          </a:p>
          <a:p>
            <a:endParaRPr lang="en-US" sz="1200" kern="1200" baseline="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• </a:t>
            </a:r>
            <a:r>
              <a:rPr lang="en-US" sz="1200" b="1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None: </a:t>
            </a:r>
            <a:r>
              <a:rPr lang="en-US" sz="1200" b="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The user may not even learn of the existence of the file, much less</a:t>
            </a:r>
          </a:p>
          <a:p>
            <a:r>
              <a:rPr lang="en-US" sz="1200" b="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access it. To </a:t>
            </a:r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enforce this restriction, the user would not be allowed to read the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user directory that includes this file.</a:t>
            </a:r>
          </a:p>
          <a:p>
            <a:endParaRPr lang="en-US" sz="1200" kern="1200" baseline="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• </a:t>
            </a:r>
            <a:r>
              <a:rPr lang="en-US" sz="1200" b="1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Knowledge: </a:t>
            </a:r>
            <a:r>
              <a:rPr lang="en-US" sz="1200" b="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The user can determine that the file exists and who its owner is.</a:t>
            </a:r>
          </a:p>
          <a:p>
            <a:r>
              <a:rPr lang="en-US" sz="1200" b="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The user is then </a:t>
            </a:r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able to petition the owner for additional access rights.</a:t>
            </a:r>
          </a:p>
          <a:p>
            <a:endParaRPr lang="en-US" sz="1200" kern="1200" baseline="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• </a:t>
            </a:r>
            <a:r>
              <a:rPr lang="en-US" sz="1200" b="1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Execution: </a:t>
            </a:r>
            <a:r>
              <a:rPr lang="en-US" sz="1200" b="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The user can load and execute a program but cannot copy it.</a:t>
            </a:r>
          </a:p>
          <a:p>
            <a:r>
              <a:rPr lang="en-US" sz="1200" b="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Proprietary programs </a:t>
            </a:r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are often made accessible with this restriction.</a:t>
            </a:r>
          </a:p>
          <a:p>
            <a:endParaRPr lang="en-US" sz="1200" kern="1200" baseline="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• </a:t>
            </a:r>
            <a:r>
              <a:rPr lang="en-US" sz="1200" b="1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Reading: </a:t>
            </a:r>
            <a:r>
              <a:rPr lang="en-US" sz="1200" b="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The user can read the file for any purpose, including copying and</a:t>
            </a:r>
          </a:p>
          <a:p>
            <a:r>
              <a:rPr lang="en-US" sz="1200" b="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execution. Some </a:t>
            </a:r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systems are able to enforce a distinction between viewing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and copying. In the former case, the contents of the file can be displayed to the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user, but the user has no means for making a copy.</a:t>
            </a:r>
          </a:p>
          <a:p>
            <a:endParaRPr lang="en-US" sz="1200" kern="1200" baseline="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• </a:t>
            </a:r>
            <a:r>
              <a:rPr lang="en-US" sz="1200" b="1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Appending: </a:t>
            </a:r>
            <a:r>
              <a:rPr lang="en-US" sz="1200" b="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The user can add data to the file, often only at the end, but cannot</a:t>
            </a:r>
          </a:p>
          <a:p>
            <a:r>
              <a:rPr lang="en-US" sz="1200" b="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modify or delete </a:t>
            </a:r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any of the file’s contents. This right is useful in collecting data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from a number of sources.</a:t>
            </a:r>
          </a:p>
          <a:p>
            <a:endParaRPr lang="en-US" sz="1200" kern="1200" baseline="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• </a:t>
            </a:r>
            <a:r>
              <a:rPr lang="en-US" sz="1200" b="1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Updating: </a:t>
            </a:r>
            <a:r>
              <a:rPr lang="en-US" sz="1200" b="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The user can modify, delete, and add to the file’s data. This normally</a:t>
            </a:r>
          </a:p>
          <a:p>
            <a:r>
              <a:rPr lang="en-US" sz="1200" b="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includes writing </a:t>
            </a:r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the file initially, rewriting it completely or in part, and removing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all or a portion of the data. Some systems distinguish among different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degrees of updating.</a:t>
            </a:r>
          </a:p>
          <a:p>
            <a:endParaRPr lang="en-US" sz="1200" kern="1200" baseline="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• </a:t>
            </a:r>
            <a:r>
              <a:rPr lang="en-US" sz="1200" b="1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Changing protection: </a:t>
            </a:r>
            <a:r>
              <a:rPr lang="en-US" sz="1200" b="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The user can change the access rights granted to other</a:t>
            </a:r>
          </a:p>
          <a:p>
            <a:r>
              <a:rPr lang="en-US" sz="1200" b="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users. Typically, this right is </a:t>
            </a:r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held only by the owner of the file. In some systems,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the owner can extend this right to others. To prevent abuse of this mechanism,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the file owner will typically be able to specify which rights can be changed by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the holder of this right.</a:t>
            </a:r>
          </a:p>
          <a:p>
            <a:endParaRPr lang="en-US" sz="1200" kern="1200" baseline="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• </a:t>
            </a:r>
            <a:r>
              <a:rPr lang="en-US" sz="1200" b="1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Deletion: </a:t>
            </a:r>
            <a:r>
              <a:rPr lang="en-US" sz="1200" b="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The user can delete the file from the file system.</a:t>
            </a:r>
          </a:p>
          <a:p>
            <a:endParaRPr lang="en-US" sz="1200" b="1" kern="1200" baseline="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These rights can be considered to constitute a hierarchy, with each right implying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those that precede it. Thus, if a particular user is granted the updating right for a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particular file, then that user is also granted the following rights: knowledge, execution,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reading, and appending.</a:t>
            </a:r>
            <a:endParaRPr lang="en-NZ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1F781F4-099F-4112-9B1E-8A4E4163911A}" type="slidenum">
              <a:rPr lang="en-US" smtClean="0"/>
              <a:pPr>
                <a:defRPr/>
              </a:pPr>
              <a:t>33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2331997489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sz="1200" b="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One user is designated as owner of a given file, usually the person who initially</a:t>
            </a:r>
          </a:p>
          <a:p>
            <a:r>
              <a:rPr lang="en-US" sz="1200" b="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created a file. The owner has all of the access rights listed previously and may grant</a:t>
            </a:r>
          </a:p>
          <a:p>
            <a:r>
              <a:rPr lang="en-US" sz="1200" b="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rights to others. Access can be provided to different classes of users:</a:t>
            </a:r>
          </a:p>
          <a:p>
            <a:endParaRPr lang="en-US" sz="1200" b="0" kern="1200" baseline="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b="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• </a:t>
            </a:r>
            <a:r>
              <a:rPr lang="en-US" sz="1200" b="1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Specific user</a:t>
            </a:r>
            <a:r>
              <a:rPr lang="en-US" sz="1200" b="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: Individual users who are designated by user ID</a:t>
            </a:r>
          </a:p>
          <a:p>
            <a:endParaRPr lang="en-US" sz="1200" b="0" kern="1200" baseline="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b="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• </a:t>
            </a:r>
            <a:r>
              <a:rPr lang="en-US" sz="1200" b="1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User groups</a:t>
            </a:r>
            <a:r>
              <a:rPr lang="en-US" sz="1200" b="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: A set of users who are not individually defined. The system must</a:t>
            </a:r>
          </a:p>
          <a:p>
            <a:r>
              <a:rPr lang="en-US" sz="1200" b="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have some way of keeping track of the membership of user groups.</a:t>
            </a:r>
          </a:p>
          <a:p>
            <a:endParaRPr lang="en-US" sz="1200" b="0" kern="1200" baseline="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b="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• </a:t>
            </a:r>
            <a:r>
              <a:rPr lang="en-US" sz="1200" b="1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All:</a:t>
            </a:r>
            <a:r>
              <a:rPr lang="en-US" sz="1200" b="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All users who have access to this system. These are public files.</a:t>
            </a:r>
            <a:endParaRPr lang="en-NZ" b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1F781F4-099F-4112-9B1E-8A4E4163911A}" type="slidenum">
              <a:rPr lang="en-US" smtClean="0"/>
              <a:pPr>
                <a:defRPr/>
              </a:pPr>
              <a:t>34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45947633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 fontScale="55000" lnSpcReduction="20000"/>
          </a:bodyPr>
          <a:lstStyle/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As indicated in Figure 12.2 , records are the logical unit of access of a structured file, 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whereas blocks are the unit of I/O with secondary storage. For I/O to be performed,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records must be organized as blocks.</a:t>
            </a:r>
          </a:p>
          <a:p>
            <a:endParaRPr lang="en-US" sz="1200" kern="1200" baseline="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There are several issues to consider. First, should blocks be of fixed or variable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length? On most systems, blocks are of fixed length. This simplifies I/O, buffer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allocation in main memory, and the organization of blocks on secondary storage.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Second, what should the relative size of a block be compared to the average record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size? The trade-off is this: The larger the block, the more records that are passed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in one I/O operation. If a file is being processed or searched sequentially, this is an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advantage, because the number of I/O operations is reduced by using larger blocks,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thus speeding up processing. On the other hand, if records are being accessed randomly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and no particular locality of reference is observed, then larger blocks result in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the unnecessary transfer of unused records. However, combining the frequency of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sequential operations with the potential for locality of reference, we can say that the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I/O transfer time is reduced by using larger blocks. The competing concern is that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larger blocks require larger I/O buffers, making buffer management more difficult.</a:t>
            </a:r>
          </a:p>
          <a:p>
            <a:endParaRPr lang="en-US" sz="1200" kern="1200" baseline="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Given the size of a block, there are three methods of blocking that can be used:</a:t>
            </a:r>
          </a:p>
          <a:p>
            <a:endParaRPr lang="en-US" sz="1200" kern="1200" baseline="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• </a:t>
            </a:r>
            <a:r>
              <a:rPr lang="en-US" sz="1200" b="1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Fixed blocking: </a:t>
            </a:r>
            <a:r>
              <a:rPr lang="en-US" sz="1200" b="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Fixed-length records are used, and an integral number of</a:t>
            </a:r>
          </a:p>
          <a:p>
            <a:r>
              <a:rPr lang="en-US" sz="1200" b="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records are stored i</a:t>
            </a:r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n a block. There may be unused space at the end of each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block. This is referred to as internal fragmentation.</a:t>
            </a:r>
          </a:p>
          <a:p>
            <a:endParaRPr lang="en-US" sz="1200" kern="1200" baseline="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• </a:t>
            </a:r>
            <a:r>
              <a:rPr lang="en-US" sz="1200" b="1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Variable-length spanned blocking: </a:t>
            </a:r>
            <a:r>
              <a:rPr lang="en-US" sz="1200" b="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Variable-length records are used and are</a:t>
            </a:r>
          </a:p>
          <a:p>
            <a:r>
              <a:rPr lang="en-US" sz="1200" b="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packed into blocks with no unused space</a:t>
            </a:r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. Thus, some records must span two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blocks, with the continuation indicated by a pointer to the successor block.</a:t>
            </a:r>
          </a:p>
          <a:p>
            <a:endParaRPr lang="en-US" sz="1200" kern="1200" baseline="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b="1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Variable-length unspanned blocking: </a:t>
            </a:r>
            <a:r>
              <a:rPr lang="en-US" sz="1200" b="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Variable-length records are used, but</a:t>
            </a:r>
          </a:p>
          <a:p>
            <a:r>
              <a:rPr lang="en-US" sz="1200" b="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spanning is not employed. There is wasted </a:t>
            </a:r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space in most blocks because of the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inability to use the remainder of a block if the next record is larger than the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remaining unused space.</a:t>
            </a:r>
            <a:endParaRPr lang="en-NZ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1F781F4-099F-4112-9B1E-8A4E4163911A}" type="slidenum">
              <a:rPr lang="en-US" smtClean="0"/>
              <a:pPr>
                <a:defRPr/>
              </a:pPr>
              <a:t>35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1783665820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Figure 12.8 illustrates these methods assuming that a file is stored in sequential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blocks on a disk. The figure assumes that the file is large enough to span two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tracks.  The effect would not be changed if some other file allocation scheme were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used (see Section 12.6 ).</a:t>
            </a:r>
          </a:p>
          <a:p>
            <a:endParaRPr lang="en-US" sz="1200" kern="1200" baseline="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Fixed blocking is the common mode for sequential files with fixed-length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records. Variable-length spanned blocking is efficient of storage and does not limit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the size of records. However, this technique is difficult to implement. 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Records that span two blocks require two I/O operations, and files are difficult to update, regardless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of the organization. Variable-length </a:t>
            </a:r>
            <a:r>
              <a:rPr lang="en-US" sz="1200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unspanned</a:t>
            </a:r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blocking results in wasted space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and limits record size to the size of a block.</a:t>
            </a:r>
            <a:endParaRPr lang="en-US" dirty="0" smtClean="0"/>
          </a:p>
          <a:p>
            <a:endParaRPr lang="en-US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1F781F4-099F-4112-9B1E-8A4E4163911A}" type="slidenum">
              <a:rPr lang="en-US" smtClean="0"/>
              <a:pPr>
                <a:defRPr/>
              </a:pPr>
              <a:t>36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3680567488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On secondary storage, a file consists of a collection of blocks. The operating system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or file management system is responsible for allocating blocks to files. This raises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two management issues. First, space on secondary storage must be allocated to files,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and second, it is necessary to keep track of the space available for allocation. We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will see that these two tasks are related; that is, the approach taken for file allocation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may influence the approach taken for free space management. Further, we will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see that there is an interaction between file structure and allocation policy.</a:t>
            </a:r>
          </a:p>
          <a:p>
            <a:endParaRPr lang="en-US" sz="1200" kern="1200" baseline="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We begin this section by looking at alternatives for file allocation on a single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disk. Then we look at the issue of free space management, and finally we discuss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reliability.</a:t>
            </a:r>
          </a:p>
          <a:p>
            <a:endParaRPr lang="en-US" sz="1200" kern="1200" baseline="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b="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Several issues are involved in file allocation:</a:t>
            </a:r>
          </a:p>
          <a:p>
            <a:endParaRPr lang="en-US" sz="1200" b="0" kern="1200" baseline="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b="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1. When a new file is created, is the maximum space required for the file allocated</a:t>
            </a:r>
          </a:p>
          <a:p>
            <a:r>
              <a:rPr lang="en-US" sz="1200" b="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at once?</a:t>
            </a:r>
          </a:p>
          <a:p>
            <a:endParaRPr lang="en-US" sz="1200" b="0" kern="1200" baseline="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b="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2. Space is allocated to a file as one or more contiguous units, which we shall</a:t>
            </a:r>
          </a:p>
          <a:p>
            <a:r>
              <a:rPr lang="en-US" sz="1200" b="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refer to as portions. That is, a </a:t>
            </a:r>
            <a:r>
              <a:rPr lang="en-US" sz="1200" b="1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portion</a:t>
            </a:r>
            <a:r>
              <a:rPr lang="en-US" sz="1200" b="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is a contiguous set of allocated blocks.</a:t>
            </a:r>
          </a:p>
          <a:p>
            <a:r>
              <a:rPr lang="en-US" sz="1200" b="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The size of a portion can range from a single block to the entire file. What size</a:t>
            </a:r>
          </a:p>
          <a:p>
            <a:r>
              <a:rPr lang="en-US" sz="1200" b="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of portion should be used for file allocation?</a:t>
            </a:r>
          </a:p>
          <a:p>
            <a:endParaRPr lang="en-US" sz="1200" b="0" kern="1200" baseline="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b="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3. What sort of data structure or table is used to keep track of the portions</a:t>
            </a:r>
          </a:p>
          <a:p>
            <a:r>
              <a:rPr lang="en-US" sz="1200" b="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assigned to a file? An example of such a structure is a </a:t>
            </a:r>
            <a:r>
              <a:rPr lang="en-US" sz="1200" b="1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file allocation table</a:t>
            </a:r>
          </a:p>
          <a:p>
            <a:r>
              <a:rPr lang="en-US" sz="1200" b="1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(FAT) </a:t>
            </a:r>
            <a:r>
              <a:rPr lang="en-US" sz="1200" b="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 found on DOS and some other systems.</a:t>
            </a:r>
            <a:endParaRPr lang="en-NZ" b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1F781F4-099F-4112-9B1E-8A4E4163911A}" type="slidenum">
              <a:rPr lang="en-US" smtClean="0"/>
              <a:pPr>
                <a:defRPr/>
              </a:pPr>
              <a:t>37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3165109650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 preallocation policy requires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that the maximum size of a file be declared at the time of the file creation request.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In a number of cases, such as program compilations, the production of summary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data files, or the transfer of a file from another system over a communications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network, this value can be reliably estimated. However, for many applications, it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is difficult if not impossible to estimate reliably the maximum potential size of the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file. In those cases, users and application programmers would tend to overestimate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file size so as not to run out of space. This clearly is wasteful from the point of view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of secondary storage allocation. Thus, there are advantages to the use of dynamic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allocation, which allocates space to a file in portions as needed.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1F781F4-099F-4112-9B1E-8A4E4163911A}" type="slidenum">
              <a:rPr lang="en-US" smtClean="0"/>
              <a:pPr>
                <a:defRPr/>
              </a:pPr>
              <a:t>38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2981388486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 lnSpcReduction="10000"/>
          </a:bodyPr>
          <a:lstStyle/>
          <a:p>
            <a:r>
              <a:rPr lang="en-US" sz="1200" b="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The second issue listed is that of the size of the portion allocated to a</a:t>
            </a:r>
          </a:p>
          <a:p>
            <a:r>
              <a:rPr lang="en-US" sz="1200" b="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file. At one extreme, a portion large enough to hold the entire file is allocated. At the</a:t>
            </a:r>
          </a:p>
          <a:p>
            <a:r>
              <a:rPr lang="en-US" sz="1200" b="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other extreme, space on the disk is allocated one block at a time. In choosing a portion</a:t>
            </a:r>
          </a:p>
          <a:p>
            <a:r>
              <a:rPr lang="en-US" sz="1200" b="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size, there is a trade-off between efficiency from the point of view of a single file versus</a:t>
            </a:r>
          </a:p>
          <a:p>
            <a:r>
              <a:rPr lang="en-US" sz="1200" b="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overall system efficiency. [WIED87] lists four items to be considered in the trade-off:</a:t>
            </a:r>
          </a:p>
          <a:p>
            <a:endParaRPr lang="en-US" sz="1200" b="0" kern="1200" baseline="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b="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1. Contiguity of space increases performance, especially for Retrieve_Next</a:t>
            </a:r>
          </a:p>
          <a:p>
            <a:r>
              <a:rPr lang="en-US" sz="1200" b="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operations, and greatly for transactions running in a transaction-oriented</a:t>
            </a:r>
          </a:p>
          <a:p>
            <a:r>
              <a:rPr lang="en-US" sz="1200" b="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operating system.</a:t>
            </a:r>
          </a:p>
          <a:p>
            <a:endParaRPr lang="en-US" sz="1200" b="0" kern="1200" baseline="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b="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2. Having a large number of small portions increases the size of tables needed to</a:t>
            </a:r>
          </a:p>
          <a:p>
            <a:r>
              <a:rPr lang="en-US" sz="1200" b="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manage the allocation information.</a:t>
            </a:r>
          </a:p>
          <a:p>
            <a:endParaRPr lang="en-US" sz="1200" b="0" kern="1200" baseline="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b="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3. Having fixed-size portions (e.g., blocks) simplifies the reallocation of space.</a:t>
            </a:r>
          </a:p>
          <a:p>
            <a:endParaRPr lang="en-US" sz="1200" b="0" kern="1200" baseline="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b="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4. Having variable-size or small fixed-size portions minimizes waste of unused</a:t>
            </a:r>
          </a:p>
          <a:p>
            <a:r>
              <a:rPr lang="en-US" sz="1200" b="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storage due to overallocation.</a:t>
            </a:r>
            <a:endParaRPr lang="en-NZ" b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1F781F4-099F-4112-9B1E-8A4E4163911A}" type="slidenum">
              <a:rPr lang="en-US" smtClean="0"/>
              <a:pPr>
                <a:defRPr/>
              </a:pPr>
              <a:t>39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2917023455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 fontScale="47500" lnSpcReduction="20000"/>
          </a:bodyPr>
          <a:lstStyle/>
          <a:p>
            <a:endParaRPr lang="en-US" sz="1200" b="0" kern="1200" baseline="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b="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Of course, these items interact and must be considered together. The result is</a:t>
            </a:r>
          </a:p>
          <a:p>
            <a:r>
              <a:rPr lang="en-US" sz="1200" b="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that there are two major alternatives:</a:t>
            </a:r>
          </a:p>
          <a:p>
            <a:endParaRPr lang="en-US" sz="1200" b="0" kern="1200" baseline="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b="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• </a:t>
            </a:r>
            <a:r>
              <a:rPr lang="en-US" sz="1200" b="1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Variable, large contiguous portions</a:t>
            </a:r>
            <a:r>
              <a:rPr lang="en-US" sz="1200" b="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: This will provide better performance. The</a:t>
            </a:r>
          </a:p>
          <a:p>
            <a:r>
              <a:rPr lang="en-US" sz="1200" b="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variable size avoids waste, and the file allocation tables are small. However,</a:t>
            </a:r>
          </a:p>
          <a:p>
            <a:r>
              <a:rPr lang="en-US" sz="1200" b="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space is hard to reuse.</a:t>
            </a:r>
          </a:p>
          <a:p>
            <a:endParaRPr lang="en-US" sz="1200" b="0" kern="1200" baseline="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b="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• </a:t>
            </a:r>
            <a:r>
              <a:rPr lang="en-US" sz="1200" b="1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Blocks</a:t>
            </a:r>
            <a:r>
              <a:rPr lang="en-US" sz="1200" b="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: Small fixed portions provide greater flexibility. They may require</a:t>
            </a:r>
          </a:p>
          <a:p>
            <a:r>
              <a:rPr lang="en-US" sz="1200" b="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large tables or complex structures for their allocation. Contiguity has been</a:t>
            </a:r>
          </a:p>
          <a:p>
            <a:r>
              <a:rPr lang="en-US" sz="1200" b="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abandoned as a primary goal; blocks are allocated as needed.</a:t>
            </a:r>
          </a:p>
          <a:p>
            <a:endParaRPr lang="en-US" sz="1200" b="0" kern="1200" baseline="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b="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Either option is compatible with preallocation or dynamic allocation. In</a:t>
            </a:r>
          </a:p>
          <a:p>
            <a:r>
              <a:rPr lang="en-US" sz="1200" b="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the case of variable, large contiguous portions, a file is preallocated one contiguous</a:t>
            </a:r>
          </a:p>
          <a:p>
            <a:r>
              <a:rPr lang="en-US" sz="1200" b="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group of blocks. This eliminates the need for a file allocation table; all that is</a:t>
            </a:r>
          </a:p>
          <a:p>
            <a:r>
              <a:rPr lang="en-US" sz="1200" b="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required is a pointer to the first block and the number of blocks allocated. In the</a:t>
            </a:r>
          </a:p>
          <a:p>
            <a:r>
              <a:rPr lang="en-US" sz="1200" b="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case of blocks, all of the portions required are allocated at one time. This means that</a:t>
            </a:r>
          </a:p>
          <a:p>
            <a:r>
              <a:rPr lang="en-US" sz="1200" b="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the file allocation table for the file will remain of fixed size, because the number of</a:t>
            </a:r>
          </a:p>
          <a:p>
            <a:r>
              <a:rPr lang="en-US" sz="1200" b="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blocks allocated is fixed.</a:t>
            </a:r>
          </a:p>
          <a:p>
            <a:endParaRPr lang="en-US" sz="1200" b="0" kern="1200" baseline="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b="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With variable-size portions, we need to be concerned with the fragmentation</a:t>
            </a:r>
          </a:p>
          <a:p>
            <a:r>
              <a:rPr lang="en-US" sz="1200" b="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of free space. This issue was faced when we considered partitioned main memory in</a:t>
            </a:r>
          </a:p>
          <a:p>
            <a:r>
              <a:rPr lang="en-US" sz="1200" b="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Chapter 7 . The following are possible alternative strategies:</a:t>
            </a:r>
          </a:p>
          <a:p>
            <a:endParaRPr lang="en-US" sz="1200" b="0" kern="1200" baseline="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b="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• </a:t>
            </a:r>
            <a:r>
              <a:rPr lang="en-US" sz="1200" b="1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First fit</a:t>
            </a:r>
            <a:r>
              <a:rPr lang="en-US" sz="1200" b="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: Choose the first unused contiguous group of blocks of sufficient size</a:t>
            </a:r>
          </a:p>
          <a:p>
            <a:r>
              <a:rPr lang="en-US" sz="1200" b="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from a free block list.</a:t>
            </a:r>
          </a:p>
          <a:p>
            <a:endParaRPr lang="en-US" sz="1200" b="0" kern="1200" baseline="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b="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• </a:t>
            </a:r>
            <a:r>
              <a:rPr lang="en-US" sz="1200" b="1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Best fit</a:t>
            </a:r>
            <a:r>
              <a:rPr lang="en-US" sz="1200" b="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: Choose the smallest unused group that is of sufficient size.</a:t>
            </a:r>
          </a:p>
          <a:p>
            <a:endParaRPr lang="en-US" sz="1200" b="0" kern="1200" baseline="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b="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• </a:t>
            </a:r>
            <a:r>
              <a:rPr lang="en-US" sz="1200" b="1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Nearest fit</a:t>
            </a:r>
            <a:r>
              <a:rPr lang="en-US" sz="1200" b="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: Choose the unused group of sufficient size that is closest to the</a:t>
            </a:r>
          </a:p>
          <a:p>
            <a:r>
              <a:rPr lang="en-US" sz="1200" b="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previous allocation for the file to increase locality.</a:t>
            </a:r>
          </a:p>
          <a:p>
            <a:endParaRPr lang="en-US" sz="1200" b="0" kern="1200" baseline="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b="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It is not clear which strategy is best. The difficulty in modeling alternative</a:t>
            </a:r>
          </a:p>
          <a:p>
            <a:r>
              <a:rPr lang="en-US" sz="1200" b="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strategies is that so many factors interact, including types of files, pattern of file</a:t>
            </a:r>
          </a:p>
          <a:p>
            <a:r>
              <a:rPr lang="en-US" sz="1200" b="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access, degree of multiprogramming, other performance factors in the system, disk</a:t>
            </a:r>
          </a:p>
          <a:p>
            <a:r>
              <a:rPr lang="en-US" sz="1200" b="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caching, disk scheduling.</a:t>
            </a:r>
            <a:endParaRPr lang="en-NZ" b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1F781F4-099F-4112-9B1E-8A4E4163911A}" type="slidenum">
              <a:rPr lang="en-US" smtClean="0"/>
              <a:pPr>
                <a:defRPr/>
              </a:pPr>
              <a:t>40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164772491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Table 12.2</a:t>
            </a:r>
            <a:r>
              <a:rPr lang="en-US" baseline="0" dirty="0" smtClean="0"/>
              <a:t>   File Allocation Methods</a:t>
            </a:r>
          </a:p>
          <a:p>
            <a:endParaRPr lang="en-US" baseline="0" dirty="0" smtClean="0"/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Having looked at the issues of preallocation versus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dynamic allocation and portion size, we are in a position to consider specific file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allocation methods. Three methods are in common use: contiguous, chained, and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indexed. Table 12.2 summarizes some of the characteristics of each method.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1F781F4-099F-4112-9B1E-8A4E4163911A}" type="slidenum">
              <a:rPr lang="en-US" smtClean="0"/>
              <a:pPr>
                <a:defRPr/>
              </a:pPr>
              <a:t>41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4135985652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sz="1200" b="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With contiguous allocation , a single contiguous set of blocks is allocated to a</a:t>
            </a:r>
          </a:p>
          <a:p>
            <a:r>
              <a:rPr lang="en-US" sz="1200" b="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file at the time of file creation ( Figure 12.9 ). Thus, this is a preallocation strategy,</a:t>
            </a:r>
          </a:p>
          <a:p>
            <a:r>
              <a:rPr lang="en-US" sz="1200" b="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using variable-size portions. The file allocation table needs just a single entry for</a:t>
            </a:r>
          </a:p>
          <a:p>
            <a:r>
              <a:rPr lang="en-US" sz="1200" b="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each file, showing the starting block and the length of the file. Contiguous allocation</a:t>
            </a:r>
          </a:p>
          <a:p>
            <a:r>
              <a:rPr lang="en-US" sz="1200" b="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is the best from the point of view of the individual sequential file. Multiple blocks</a:t>
            </a:r>
          </a:p>
          <a:p>
            <a:r>
              <a:rPr lang="en-US" sz="1200" b="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can be read in at a time to improve I/O performance for sequential processing. It is</a:t>
            </a:r>
          </a:p>
          <a:p>
            <a:r>
              <a:rPr lang="en-US" sz="1200" b="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also easy to retrieve a single block. For example, if a file starts at block </a:t>
            </a:r>
            <a:r>
              <a:rPr lang="en-US" sz="1200" b="0" i="1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b , and the</a:t>
            </a:r>
          </a:p>
          <a:p>
            <a:r>
              <a:rPr lang="en-US" sz="1200" b="0" i="1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i th block of the file is wanted, its location on secondary storage is simply b + i – 1.</a:t>
            </a:r>
          </a:p>
          <a:p>
            <a:r>
              <a:rPr lang="en-US" sz="1200" b="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Contiguous allocation presents some problems. External fragmentation will occur,</a:t>
            </a:r>
          </a:p>
          <a:p>
            <a:r>
              <a:rPr lang="en-US" sz="1200" b="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making it difficult to find contiguous blocks of space of sufficient length.</a:t>
            </a:r>
          </a:p>
          <a:p>
            <a:endParaRPr lang="en-US" b="0" dirty="0" smtClean="0"/>
          </a:p>
          <a:p>
            <a:endParaRPr lang="en-US" b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1F781F4-099F-4112-9B1E-8A4E4163911A}" type="slidenum">
              <a:rPr lang="en-US" smtClean="0"/>
              <a:pPr>
                <a:defRPr/>
              </a:pPr>
              <a:t>42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2341285191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From time to time, it will be necessary to perform a compaction algorithm to free up additional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space on the disk ( Figure 12.10 ). Also, with preallocation, it is necessary to declare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the size of the file at the time of creation, with the problems mentioned earlier.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1F781F4-099F-4112-9B1E-8A4E4163911A}" type="slidenum">
              <a:rPr lang="en-US" smtClean="0"/>
              <a:pPr>
                <a:defRPr/>
              </a:pPr>
              <a:t>43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2139867156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At the opposite extreme from contiguous allocation is </a:t>
            </a:r>
            <a:r>
              <a:rPr lang="en-US" sz="1200" b="1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chained allocation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( Figure 12.11 ). Typically, allocation is on an individual block basis. Each block contains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 pointer to the next block in the chain. Again, the file allocation table needs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just a single entry for each file, showing the starting block and the length of the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file. Although preallocation is possible, it is more common simply to allocate blocks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as needed. The selection of blocks is now a simple matter: Any free block can be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added to a chain. There is no external fragmentation to worry about because only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one block at a time is needed. This type of physical organization is best suited to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sequential files that are to be processed sequentially. To select an individual block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of a file requires tracing through the chain to the desired block.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1F781F4-099F-4112-9B1E-8A4E4163911A}" type="slidenum">
              <a:rPr lang="en-US" smtClean="0"/>
              <a:pPr>
                <a:defRPr/>
              </a:pPr>
              <a:t>44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2389281169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One consequence of chaining, as described so far, is that there is no accommodation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of the principle of locality. Thus, if it is necessary to bring in several blocks of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 file at a time, as in sequential processing, then a series of accesses to different parts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of the disk are required. This is perhaps a more significant effect on a single-user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system but may also be of concern on a shared system. To overcome this problem,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some systems periodically consolidate files ( Figure 12.12 ).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1F781F4-099F-4112-9B1E-8A4E4163911A}" type="slidenum">
              <a:rPr lang="en-US" smtClean="0"/>
              <a:pPr>
                <a:defRPr/>
              </a:pPr>
              <a:t>45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2969750345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sz="1200" b="1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Indexed allocation </a:t>
            </a:r>
            <a:r>
              <a:rPr lang="en-US" sz="1200" b="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addresses many of the problems of contiguous and chained</a:t>
            </a:r>
          </a:p>
          <a:p>
            <a:r>
              <a:rPr lang="en-US" sz="1200" b="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allocation. In this case</a:t>
            </a:r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 the file allocation table contains a separate one-level index for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each file; the index has one entry for each portion allocated to the file. Typically, the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file indexes are not physically stored as part of the file allocation table. Rather, the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file index for a file is kept in a separate block, and the entry for the file in the file allocation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table points to that block. Allocation may be on the basis of either fixed-size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blocks ( Figure 12.13 ) or variable-size portions ( Figure 12.14 ). Allocation by blocks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eliminates external fragmentation, whereas allocation by variable-size portions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improves locality. In either case, file consolidation may be done from time to time.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File consolidation reduces the size of the index in the case of variable-size portions,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but not in the case of block allocation. Indexed allocation supports both sequential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and direct access to the file and thus is the most popular form of file allocation.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1F781F4-099F-4112-9B1E-8A4E4163911A}" type="slidenum">
              <a:rPr lang="en-US" smtClean="0"/>
              <a:pPr>
                <a:defRPr/>
              </a:pPr>
              <a:t>46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2850584590"/>
      </p:ext>
    </p:extLst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Figure 12.14</a:t>
            </a:r>
            <a:r>
              <a:rPr lang="en-US" baseline="0" dirty="0" smtClean="0"/>
              <a:t>  Indexed allocation with Variable-Length Portions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1F781F4-099F-4112-9B1E-8A4E4163911A}" type="slidenum">
              <a:rPr lang="en-US" smtClean="0"/>
              <a:pPr>
                <a:defRPr/>
              </a:pPr>
              <a:t>47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1793971347"/>
      </p:ext>
    </p:extLst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sz="1200" b="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Just as the space that is allocated to files must be managed, so the space that is not</a:t>
            </a:r>
          </a:p>
          <a:p>
            <a:r>
              <a:rPr lang="en-US" sz="1200" b="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currently allocated to any file must be managed. To perform any of the file allocation</a:t>
            </a:r>
          </a:p>
          <a:p>
            <a:r>
              <a:rPr lang="en-US" sz="1200" b="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techniques described previously, it is necessary to know what blocks on the disk</a:t>
            </a:r>
          </a:p>
          <a:p>
            <a:r>
              <a:rPr lang="en-US" sz="1200" b="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are available. Thus we need a </a:t>
            </a:r>
            <a:r>
              <a:rPr lang="en-US" sz="1200" b="1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disk allocation table </a:t>
            </a:r>
            <a:r>
              <a:rPr lang="en-US" sz="1200" b="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in addition to a file allocation</a:t>
            </a:r>
          </a:p>
          <a:p>
            <a:r>
              <a:rPr lang="en-US" sz="1200" b="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table. We discuss here a number of techniques that have been implemented.</a:t>
            </a:r>
            <a:endParaRPr lang="en-NZ" b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1F781F4-099F-4112-9B1E-8A4E4163911A}" type="slidenum">
              <a:rPr lang="en-US" smtClean="0"/>
              <a:pPr>
                <a:defRPr/>
              </a:pPr>
              <a:t>48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6988341"/>
      </p:ext>
    </p:extLst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 fontScale="47500" lnSpcReduction="20000"/>
          </a:bodyPr>
          <a:lstStyle/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This method uses a vector containing one bit for each block on the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disk. Each entry of a 0 corresponds to a free block, and each 1 corresponds to a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block in use. For example, for the disk layout of Figure 12.9 , a vector of length 35 is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needed and would have the following value:</a:t>
            </a:r>
          </a:p>
          <a:p>
            <a:endParaRPr lang="en-US" sz="1200" kern="1200" baseline="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00111000011111000011111111111011000</a:t>
            </a:r>
          </a:p>
          <a:p>
            <a:endParaRPr lang="en-US" sz="1200" kern="1200" baseline="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 bit table has the advantage that it is relatively easy to find one or a contiguous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group of free blocks. Thus, a bit table works well with any of the file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allocation methods outlined. Another advantage is that it is as small as possible.</a:t>
            </a:r>
          </a:p>
          <a:p>
            <a:endParaRPr lang="en-US" sz="1200" kern="1200" baseline="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However, it can still be sizable. The amount of memory (in bytes) required for a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block bitmap is</a:t>
            </a:r>
          </a:p>
          <a:p>
            <a:endParaRPr lang="en-US" sz="1200" kern="1200" baseline="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u="sng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disk size in bytes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8 x file system block size</a:t>
            </a:r>
          </a:p>
          <a:p>
            <a:endParaRPr lang="en-US" sz="1200" kern="1200" baseline="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Thus, for a 16-Gbyte disk with 512-byte blocks, the bit table occupies about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4 Mbytes. Can we spare 4 Mbytes of main memory for the bit table? If so, then the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bit table can be searched without the need for disk access. But even with today’s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memory sizes, 4 Mbytes is a hefty chunk of main memory to devote to a single function.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The alternative is to put the bit table on disk. But a 4-Mbyte bit table would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require about 8,000 disk blocks. We can’t afford to search that amount of disk space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every time a block is needed, so a bit table resident in memory is indicated.</a:t>
            </a:r>
          </a:p>
          <a:p>
            <a:endParaRPr lang="en-US" sz="1200" kern="1200" baseline="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Even when the bit table is in main memory, an exhaustive search of the table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can slow file system performance to an unacceptable degree. This is especially true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when the disk is nearly full and there are few free blocks remaining. Accordingly,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most file systems that use bit tables maintain auxiliary data structures that summarize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the contents of subranges of the bit table. For example, the table could be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divided logically into a number of equal-size subranges. A summary table could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include, for each subrange, the number of free blocks and the maximum-sized contiguous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number of free blocks. When the file system needs a number of contiguous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blocks, it can scan the summary table to find an appropriate subrange and then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search that subrange.</a:t>
            </a:r>
          </a:p>
          <a:p>
            <a:endParaRPr lang="en-US" sz="1200" kern="1200" baseline="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endParaRPr lang="en-NZ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1F781F4-099F-4112-9B1E-8A4E4163911A}" type="slidenum">
              <a:rPr lang="en-US" smtClean="0"/>
              <a:pPr>
                <a:defRPr/>
              </a:pPr>
              <a:t>49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2339274462"/>
      </p:ext>
    </p:extLst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The free portions may be chained together by using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 pointer and length value in each free portion. This method has negligible space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overhead because there is no need for a disk allocation table, merely for a pointer to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the beginning of the chain and the length of the first portion. This method is suited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to all of the file allocation methods. If allocation is a block at a time, simply choose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the free block at the head of the chain and adjust the first pointer or length value.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If allocation is by variable-length portion, a first-fit algorithm may be used: The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headers from the portions are fetched one at a time to determine the next suitable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free portion in the chain. Again, pointer and length values are adjusted.</a:t>
            </a:r>
          </a:p>
          <a:p>
            <a:endParaRPr lang="en-US" sz="1200" kern="1200" baseline="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This method has its own problems. After some use, the disk will become quite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fragmented and many portions will be a single block long. Also note that every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time you allocate a block, you need to read the block first to recover the pointer to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the new first free block before writing data to that block. If many individual blocks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need to be allocated at one time for a file operation, this greatly slows file creation.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Similarly, deleting highly fragmented files is very time consuming.</a:t>
            </a:r>
            <a:endParaRPr lang="en-NZ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1F781F4-099F-4112-9B1E-8A4E4163911A}" type="slidenum">
              <a:rPr lang="en-US" smtClean="0"/>
              <a:pPr>
                <a:defRPr/>
              </a:pPr>
              <a:t>50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945151390"/>
      </p:ext>
    </p:extLst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The indexing approach treats free space as a file and uses an index table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as described under file allocation. For efficiency, the index should be on the basis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of variable-size portions rather than blocks. Thus, there is one entry in the table for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every free portion on the disk. This approach provides efficient support for all of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the file allocation methods.</a:t>
            </a:r>
            <a:endParaRPr lang="en-NZ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1F781F4-099F-4112-9B1E-8A4E4163911A}" type="slidenum">
              <a:rPr lang="en-US" smtClean="0"/>
              <a:pPr>
                <a:defRPr/>
              </a:pPr>
              <a:t>51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2989755923"/>
      </p:ext>
    </p:extLst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 fontScale="47500" lnSpcReduction="20000"/>
          </a:bodyPr>
          <a:lstStyle/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In this method, each block is assigned a number sequentially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and the list of the numbers of all free blocks is maintained in a reserved portion of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the disk. Depending on the size of the disk, either 24 or 32 bits will be needed to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store a single block number, so the size of the free block list is 24 or 32 times the size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of the corresponding bit table and thus must be stored on disk rather than in main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memory. However, this is a satisfactory method.</a:t>
            </a:r>
          </a:p>
          <a:p>
            <a:endParaRPr lang="en-US" sz="1200" kern="1200" baseline="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Consider the following points:</a:t>
            </a:r>
          </a:p>
          <a:p>
            <a:endParaRPr lang="en-US" sz="1200" b="1" kern="1200" baseline="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b="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1. The space on disk devoted to the free block list is less than 1% of the total disk</a:t>
            </a:r>
          </a:p>
          <a:p>
            <a:r>
              <a:rPr lang="en-US" sz="1200" b="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space. If a 32-bit block number is used, then the space penalty is 4 bytes for</a:t>
            </a:r>
          </a:p>
          <a:p>
            <a:r>
              <a:rPr lang="en-US" sz="1200" b="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every 512-byte block.</a:t>
            </a:r>
          </a:p>
          <a:p>
            <a:endParaRPr lang="en-US" sz="1200" b="0" kern="1200" baseline="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b="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2. Although the free block list is too large to store in main memory, there are</a:t>
            </a:r>
          </a:p>
          <a:p>
            <a:r>
              <a:rPr lang="en-US" sz="1200" b="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two </a:t>
            </a:r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effective techniques for storing a small part of the list in main memory.</a:t>
            </a:r>
          </a:p>
          <a:p>
            <a:endParaRPr lang="en-US" sz="1200" b="0" kern="1200" baseline="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b="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a. The list can be treated as a push-down stack (Appendix P) with the first</a:t>
            </a:r>
          </a:p>
          <a:p>
            <a:r>
              <a:rPr lang="en-US" sz="1200" b="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few thousand elements of the stack kept in main memory. When a new</a:t>
            </a:r>
          </a:p>
          <a:p>
            <a:r>
              <a:rPr lang="en-US" sz="1200" b="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block is allocated, it is popped from the top of the stack, which is in main</a:t>
            </a:r>
          </a:p>
          <a:p>
            <a:r>
              <a:rPr lang="en-US" sz="1200" b="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memory. Similarly, when a block is deallocated, it is pushed onto the stack.</a:t>
            </a:r>
          </a:p>
          <a:p>
            <a:r>
              <a:rPr lang="en-US" sz="1200" b="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There only has to be a transfer between disk and main memory when the</a:t>
            </a:r>
          </a:p>
          <a:p>
            <a:r>
              <a:rPr lang="en-US" sz="1200" b="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in-memory portion of the stack becomes either full or empty. Thus, this</a:t>
            </a:r>
          </a:p>
          <a:p>
            <a:r>
              <a:rPr lang="en-US" sz="1200" b="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technique gives almost zero-time access most of the time.</a:t>
            </a:r>
          </a:p>
          <a:p>
            <a:endParaRPr lang="en-US" sz="1200" b="0" kern="1200" baseline="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b="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b. The list can be treated as a FIFO queue, with a few thousand entries from</a:t>
            </a:r>
          </a:p>
          <a:p>
            <a:r>
              <a:rPr lang="en-US" sz="1200" b="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both the head and the tail of the queue in main memory. A block is allocated</a:t>
            </a:r>
          </a:p>
          <a:p>
            <a:r>
              <a:rPr lang="en-US" sz="1200" b="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by taking </a:t>
            </a:r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the first entry from the head of the queue and deallocated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by adding it to the end of the tail of the queue. There only has to be a transfer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between disk and main memory when either the in-memory portion of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the head of the queue becomes empty or the in-memory portion of the tail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of the queue becomes full.</a:t>
            </a:r>
          </a:p>
          <a:p>
            <a:endParaRPr lang="en-US" sz="1200" kern="1200" baseline="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In either of the strategies listed in the preceding point (stack or FIFO queue),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 background thread can slowly sort the in-memory list or lists to facilitate contiguous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allocation.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1F781F4-099F-4112-9B1E-8A4E4163911A}" type="slidenum">
              <a:rPr lang="en-US" smtClean="0"/>
              <a:pPr>
                <a:defRPr/>
              </a:pPr>
              <a:t>52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970884616"/>
      </p:ext>
    </p:extLst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The term </a:t>
            </a:r>
            <a:r>
              <a:rPr lang="en-US" sz="1200" i="1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volume </a:t>
            </a:r>
            <a:r>
              <a:rPr lang="en-US" sz="1200" i="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is used somewhat differently by different operating systems and</a:t>
            </a:r>
          </a:p>
          <a:p>
            <a:r>
              <a:rPr lang="en-US" sz="1200" i="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file management systems, but in essence a volume is a logical </a:t>
            </a:r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disk. [CARR05]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defines a volume as follows:</a:t>
            </a:r>
          </a:p>
          <a:p>
            <a:endParaRPr lang="en-US" sz="1200" kern="1200" baseline="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b="1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Volume: </a:t>
            </a:r>
            <a:r>
              <a:rPr lang="en-US" sz="1200" b="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 collection of addressable sectors in secondary memory that an OS or</a:t>
            </a:r>
          </a:p>
          <a:p>
            <a:r>
              <a:rPr lang="en-US" sz="1200" b="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application </a:t>
            </a:r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can use for data storage. The sectors in a volume need not be consecutive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on a physical storage device; instead, they need only appear that way to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the OS or application. A volume may be the result of assembling and merging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smaller volumes.</a:t>
            </a:r>
          </a:p>
          <a:p>
            <a:endParaRPr lang="en-US" sz="1200" kern="1200" baseline="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In the simplest case, a single disk equals one volume. Frequently, a disk is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divided into partitions, with each partition functioning as a separate volume. It is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also common to treat multiple disks as a single volume or partitions on multiple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disks as a single volume.</a:t>
            </a:r>
            <a:endParaRPr lang="en-NZ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1F781F4-099F-4112-9B1E-8A4E4163911A}" type="slidenum">
              <a:rPr lang="en-US" smtClean="0"/>
              <a:pPr>
                <a:defRPr/>
              </a:pPr>
              <a:t>53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4054716629"/>
      </p:ext>
    </p:extLst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NZ" b="1" dirty="0" smtClean="0"/>
              <a:t>Regular, or ordinary: </a:t>
            </a:r>
            <a:r>
              <a:rPr lang="en-NZ" dirty="0" smtClean="0"/>
              <a:t>Contains arbitrary data in zero or more data blocks.</a:t>
            </a:r>
          </a:p>
          <a:p>
            <a:pPr lvl="1">
              <a:buFont typeface="Arial" pitchFamily="34" charset="0"/>
              <a:buChar char="•"/>
            </a:pPr>
            <a:r>
              <a:rPr lang="en-NZ" dirty="0" smtClean="0"/>
              <a:t> Regular files contain information entered in them by a user, an application program, or a system utility program. </a:t>
            </a:r>
          </a:p>
          <a:p>
            <a:pPr lvl="1">
              <a:buFont typeface="Arial" pitchFamily="34" charset="0"/>
              <a:buChar char="•"/>
            </a:pPr>
            <a:r>
              <a:rPr lang="en-NZ" dirty="0" smtClean="0"/>
              <a:t> The file system does not impose any internal structure to a regular file but treats it as a stream of bytes.</a:t>
            </a:r>
          </a:p>
          <a:p>
            <a:pPr lvl="0">
              <a:buFont typeface="Arial" pitchFamily="34" charset="0"/>
              <a:buNone/>
            </a:pPr>
            <a:endParaRPr lang="en-NZ" dirty="0" smtClean="0"/>
          </a:p>
          <a:p>
            <a:pPr lvl="0">
              <a:buFont typeface="Arial" pitchFamily="34" charset="0"/>
              <a:buNone/>
            </a:pPr>
            <a:r>
              <a:rPr lang="en-NZ" b="1" dirty="0" smtClean="0"/>
              <a:t>Directory: </a:t>
            </a:r>
            <a:r>
              <a:rPr lang="en-NZ" dirty="0" smtClean="0"/>
              <a:t>Contains a list of file names plus pointers to associated </a:t>
            </a:r>
            <a:r>
              <a:rPr lang="en-NZ" dirty="0" err="1" smtClean="0"/>
              <a:t>inodes</a:t>
            </a:r>
            <a:r>
              <a:rPr lang="en-NZ" dirty="0" smtClean="0"/>
              <a:t> (index nodes)</a:t>
            </a:r>
          </a:p>
          <a:p>
            <a:pPr lvl="1">
              <a:buFont typeface="Arial" pitchFamily="34" charset="0"/>
              <a:buChar char="•"/>
            </a:pPr>
            <a:r>
              <a:rPr lang="en-NZ" dirty="0" smtClean="0"/>
              <a:t> Directories are hierarchically organized </a:t>
            </a:r>
          </a:p>
          <a:p>
            <a:pPr lvl="1">
              <a:buFont typeface="Arial" pitchFamily="34" charset="0"/>
              <a:buChar char="•"/>
            </a:pPr>
            <a:r>
              <a:rPr lang="en-NZ" dirty="0" smtClean="0"/>
              <a:t> Directory files are actually ordinary files with special write protection privileges so that only the file system can write into them, while read access is available to user programs.</a:t>
            </a:r>
          </a:p>
          <a:p>
            <a:pPr lvl="1">
              <a:buFont typeface="Arial" pitchFamily="34" charset="0"/>
              <a:buChar char="•"/>
            </a:pPr>
            <a:endParaRPr lang="en-NZ" dirty="0" smtClean="0"/>
          </a:p>
          <a:p>
            <a:pPr lvl="0">
              <a:buFont typeface="Arial" pitchFamily="34" charset="0"/>
              <a:buNone/>
            </a:pPr>
            <a:r>
              <a:rPr lang="en-NZ" b="1" dirty="0" smtClean="0"/>
              <a:t>Special: </a:t>
            </a:r>
            <a:r>
              <a:rPr lang="en-NZ" dirty="0" smtClean="0"/>
              <a:t>Contains no data, but provides a mechanism to map physical devices to file names.</a:t>
            </a:r>
          </a:p>
          <a:p>
            <a:pPr lvl="1">
              <a:buFont typeface="Arial" pitchFamily="34" charset="0"/>
              <a:buChar char="•"/>
            </a:pPr>
            <a:r>
              <a:rPr lang="en-NZ" dirty="0" smtClean="0"/>
              <a:t> The file names are used to access peripheral devices, such as terminals and printers.</a:t>
            </a:r>
          </a:p>
          <a:p>
            <a:pPr lvl="1">
              <a:buFont typeface="Arial" pitchFamily="34" charset="0"/>
              <a:buChar char="•"/>
            </a:pPr>
            <a:r>
              <a:rPr lang="en-NZ" baseline="0" dirty="0" smtClean="0"/>
              <a:t> </a:t>
            </a:r>
            <a:r>
              <a:rPr lang="en-NZ" dirty="0" smtClean="0"/>
              <a:t>Each I/O device is associated with a special file.</a:t>
            </a:r>
          </a:p>
          <a:p>
            <a:pPr lvl="0">
              <a:buFont typeface="Arial" pitchFamily="34" charset="0"/>
              <a:buNone/>
            </a:pPr>
            <a:endParaRPr lang="en-NZ" dirty="0" smtClean="0"/>
          </a:p>
          <a:p>
            <a:pPr lvl="0">
              <a:buFont typeface="Arial" pitchFamily="34" charset="0"/>
              <a:buNone/>
            </a:pPr>
            <a:r>
              <a:rPr lang="en-NZ" b="1" dirty="0" smtClean="0"/>
              <a:t>Named pipes: </a:t>
            </a:r>
            <a:r>
              <a:rPr lang="en-NZ" b="0" dirty="0" smtClean="0"/>
              <a:t>A</a:t>
            </a:r>
            <a:r>
              <a:rPr lang="en-NZ" dirty="0" smtClean="0"/>
              <a:t> pipe is an </a:t>
            </a:r>
            <a:r>
              <a:rPr lang="en-NZ" dirty="0" err="1" smtClean="0"/>
              <a:t>interprocess</a:t>
            </a:r>
            <a:r>
              <a:rPr lang="en-NZ" dirty="0" smtClean="0"/>
              <a:t> communications facility.</a:t>
            </a:r>
          </a:p>
          <a:p>
            <a:pPr lvl="1">
              <a:buFont typeface="Arial" pitchFamily="34" charset="0"/>
              <a:buChar char="•"/>
            </a:pPr>
            <a:r>
              <a:rPr lang="en-NZ" dirty="0" smtClean="0"/>
              <a:t> A pipe file buffers data received in its input so that a process that reads from the pipe’s output receives the data on a first-in-first-out basis.</a:t>
            </a:r>
          </a:p>
          <a:p>
            <a:pPr lvl="1">
              <a:buFont typeface="Arial" pitchFamily="34" charset="0"/>
              <a:buChar char="•"/>
            </a:pPr>
            <a:endParaRPr lang="en-NZ" dirty="0" smtClean="0"/>
          </a:p>
          <a:p>
            <a:pPr lvl="0">
              <a:buFont typeface="Arial" pitchFamily="34" charset="0"/>
              <a:buNone/>
            </a:pPr>
            <a:r>
              <a:rPr lang="en-NZ" b="1" dirty="0" smtClean="0"/>
              <a:t>Links: </a:t>
            </a:r>
            <a:r>
              <a:rPr lang="en-NZ" dirty="0" smtClean="0"/>
              <a:t>A link is an alternative file name for an existing file.</a:t>
            </a:r>
          </a:p>
          <a:p>
            <a:pPr lvl="0">
              <a:buFont typeface="Arial" pitchFamily="34" charset="0"/>
              <a:buNone/>
            </a:pPr>
            <a:endParaRPr lang="en-NZ" dirty="0" smtClean="0"/>
          </a:p>
          <a:p>
            <a:pPr lvl="0">
              <a:buFont typeface="Arial" pitchFamily="34" charset="0"/>
              <a:buNone/>
            </a:pPr>
            <a:r>
              <a:rPr lang="en-NZ" b="1" dirty="0" smtClean="0"/>
              <a:t>Symbolic links: </a:t>
            </a:r>
            <a:r>
              <a:rPr lang="en-NZ" dirty="0" smtClean="0"/>
              <a:t>This is a data file that contains the name of the file it is linked to.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1F781F4-099F-4112-9B1E-8A4E4163911A}" type="slidenum">
              <a:rPr lang="en-US" smtClean="0"/>
              <a:pPr>
                <a:defRPr/>
              </a:pPr>
              <a:t>54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974205683"/>
      </p:ext>
    </p:extLst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Modern UNIX operating systems support multiple file systems but map all of these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into a uniform underlying system for supporting file systems and allocating disk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space to files. All types of UNIX files are administered by the OS by means of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inodes. An inode (index node) is a control structure that contains the key information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needed by the operating system for a particular file. Several file names may be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associated with a single inode, but an active inode is associated with exactly one file,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and each file is controlled by exactly one inode.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1F781F4-099F-4112-9B1E-8A4E4163911A}" type="slidenum">
              <a:rPr lang="en-US" smtClean="0"/>
              <a:pPr>
                <a:defRPr/>
              </a:pPr>
              <a:t>55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679933549"/>
      </p:ext>
    </p:extLst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 fontScale="47500" lnSpcReduction="20000"/>
          </a:bodyPr>
          <a:lstStyle/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The attributes of the file as well as its permissions and other control information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are stored in the inode. The exact inode structure varies from one UNIX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implementation to another. The FreeBSD inode structure, shown in Figure 12.15 ,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includes the following data elements:</a:t>
            </a:r>
          </a:p>
          <a:p>
            <a:endParaRPr lang="en-US" sz="1200" kern="1200" baseline="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• The type and access mode of the file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• The file’s owner and group-access identifiers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• The time that the file was created, when it was most recently read and written, and when its inode was most recently updated by the system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• The size of the file in bytes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• A sequence of block pointers, explained in the next subsection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• The number of physical blocks used by the file, including blocks used to hold indirect pointers and attributes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• The number of directory entries that reference the file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• The kernel and user-settable flags that describe the characteristics of the file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• The generation number of the file (a randomly selected number assigned to the inode each time that the latter is allocated to a new file; the generation number is used to detect    references to deleted files)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• The blocksize of the data blocks referenced by the inode (typically the same as, but sometimes larger than, the file system blocksize)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The size of the extended attribute information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• Zero or more extended attribute entries</a:t>
            </a:r>
          </a:p>
          <a:p>
            <a:endParaRPr lang="en-US" sz="1200" kern="1200" baseline="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The blocksize value is typically the same as, but sometimes larger than, the file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system blocksize. On traditional UNIX systems, a fixed blocksize of 512 bytes was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used. FreeBSD has a minimum blocksize of 4,096 bytes (4 Kbytes); the blocksize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can be any power of 2 greater than or equal to 4,096. For typical file systems, the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blocksize is 8 Kbytes or 16 Kbytes. The default FreeBSD blocksize is 16 Kbytes.</a:t>
            </a:r>
          </a:p>
          <a:p>
            <a:endParaRPr lang="en-US" sz="1200" kern="1200" baseline="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Extended attribute entries are variable-length entries used to store auxiliary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data that are separate from the contents of the file. The first two extended attributes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defined for FreeBSD deal with security. The first of these support access control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lists; this is described in Chapter 15 . The second defined extended attribute supports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the use of security labels, which are part of what is known as a mandatory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access control scheme, also defined in Chapter 15 .</a:t>
            </a:r>
          </a:p>
          <a:p>
            <a:endParaRPr lang="en-US" sz="1200" kern="1200" baseline="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On the disk, there is an inode table, or inode list, that contains the inodes of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all the files in the file system. When a file is opened, its inode is brought into main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memory and stored in a memory-resident inode table.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1F781F4-099F-4112-9B1E-8A4E4163911A}" type="slidenum">
              <a:rPr lang="en-US" smtClean="0"/>
              <a:pPr>
                <a:defRPr/>
              </a:pPr>
              <a:t>56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25548760"/>
      </p:ext>
    </p:extLst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File allocation is done on a block basis. Allocation is dynamic, as needed, rather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than using preallocation. Hence, the blocks of a file on disk are not necessarily contiguous.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An indexed method is used to keep track of each file, with part of the index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stored in the inode for the file. In all UNIX implementations, the inode includes a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number of direct pointers and three indirect pointers (single, double, triple).</a:t>
            </a:r>
          </a:p>
          <a:p>
            <a:endParaRPr lang="en-US" sz="1200" kern="1200" baseline="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The FreeBSD inode includes 120 bytes of address information that is organized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as fifteen 64-bit addresses, or pointers. The first 12 addresses point to the first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12 data blocks of the file. If the file requires more than 12 data blocks, one or more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levels of indirection is used as follows:</a:t>
            </a:r>
          </a:p>
          <a:p>
            <a:endParaRPr lang="en-US" sz="1200" kern="1200" baseline="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• The thirteenth address in the inode points to a block on disk that contains the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next portion of the index. This is referred to as the single indirect block. This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block contains the pointers to succeeding blocks in the file.</a:t>
            </a:r>
          </a:p>
          <a:p>
            <a:endParaRPr lang="en-US" sz="1200" kern="1200" baseline="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• If the file contains more blocks, the fourteenth address in the inode points to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 double indirect block. This block contains a list of addresses of additional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single indirect blocks. Each of single indirect blocks, in turn, contains pointers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to file blocks.</a:t>
            </a:r>
          </a:p>
          <a:p>
            <a:endParaRPr lang="en-US" sz="1200" kern="1200" baseline="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• If the file contains still more blocks, the fifteenth address in the inode points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to a triple indirect block that is a third level of indexing. This block points to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additional double indirect blocks.</a:t>
            </a:r>
          </a:p>
          <a:p>
            <a:endParaRPr lang="en-US" sz="1200" kern="1200" baseline="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All of this is illustrated in Figure 12.15 .</a:t>
            </a:r>
            <a:endParaRPr lang="en-NZ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1F781F4-099F-4112-9B1E-8A4E4163911A}" type="slidenum">
              <a:rPr lang="en-US" smtClean="0"/>
              <a:pPr>
                <a:defRPr/>
              </a:pPr>
              <a:t>57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4091767966"/>
      </p:ext>
    </p:extLst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sz="1200" b="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The total number of data blocks</a:t>
            </a:r>
          </a:p>
          <a:p>
            <a:r>
              <a:rPr lang="en-US" sz="1200" b="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in a file depends on the capacity of the fixed-size blocks in the system. In</a:t>
            </a:r>
          </a:p>
          <a:p>
            <a:r>
              <a:rPr lang="en-US" sz="1200" b="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FreeBSD, the minimum block size is 4 Kbyte, and each block can hold a total of</a:t>
            </a:r>
          </a:p>
          <a:p>
            <a:r>
              <a:rPr lang="en-US" sz="1200" b="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512 block addresses. Thus, the maximum size of a file with this block size is over</a:t>
            </a:r>
          </a:p>
          <a:p>
            <a:r>
              <a:rPr lang="en-US" sz="1200" b="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500 GB ( Table 12.3 ).</a:t>
            </a:r>
          </a:p>
          <a:p>
            <a:endParaRPr lang="en-US" sz="1200" b="0" kern="1200" baseline="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b="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This scheme has several advantages:</a:t>
            </a:r>
          </a:p>
          <a:p>
            <a:endParaRPr lang="en-US" sz="1200" b="0" kern="1200" baseline="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b="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1. The inode is of fixed size and relatively small and hence may be kept in main</a:t>
            </a:r>
          </a:p>
          <a:p>
            <a:r>
              <a:rPr lang="en-US" sz="1200" b="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memory for long periods. </a:t>
            </a:r>
          </a:p>
          <a:p>
            <a:endParaRPr lang="en-US" sz="1200" b="0" kern="1200" baseline="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b="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2. Smaller files may be accessed with little or no indirection, reducing processing</a:t>
            </a:r>
          </a:p>
          <a:p>
            <a:r>
              <a:rPr lang="en-US" sz="1200" b="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and disk access time.</a:t>
            </a:r>
          </a:p>
          <a:p>
            <a:endParaRPr lang="en-US" sz="1200" b="0" kern="1200" baseline="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b="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3. The theoretical maximum size of a file is large enough to satisfy virtually all</a:t>
            </a:r>
          </a:p>
          <a:p>
            <a:r>
              <a:rPr lang="en-US" sz="1200" b="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applications.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1F781F4-099F-4112-9B1E-8A4E4163911A}" type="slidenum">
              <a:rPr lang="en-US" smtClean="0"/>
              <a:pPr>
                <a:defRPr/>
              </a:pPr>
              <a:t>58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1855457542"/>
      </p:ext>
    </p:extLst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Directories are structured in a hierarchical tree. Each directory can contain files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and/or other directories. A directory that is inside another directory is referred to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as a subdirectory. As was mentioned, a directory is simply a file that contains a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list of file names plus pointers to associated inodes. Figure 12.16 shows the overall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structure. Each directory entry (dentry) contains a name for the associated file or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subdirectory plus an integer called the i-number (index number). When the file or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directory is accessed, its i-number is used as an index into the inode table.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1F781F4-099F-4112-9B1E-8A4E4163911A}" type="slidenum">
              <a:rPr lang="en-US" smtClean="0"/>
              <a:pPr>
                <a:defRPr/>
              </a:pPr>
              <a:t>59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3208772736"/>
      </p:ext>
    </p:extLst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sz="1200" b="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 UNIX file system resides on a single logical disk or disk partition and is laid out</a:t>
            </a:r>
          </a:p>
          <a:p>
            <a:r>
              <a:rPr lang="en-US" sz="1200" b="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with the following elements:</a:t>
            </a:r>
          </a:p>
          <a:p>
            <a:endParaRPr lang="en-US" sz="1200" b="0" kern="1200" baseline="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b="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• Boot block: Contains code required to boot the operating system</a:t>
            </a:r>
          </a:p>
          <a:p>
            <a:endParaRPr lang="en-US" sz="1200" b="0" kern="1200" baseline="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b="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• Superblock: Contains attributes and information about the file system, such as</a:t>
            </a:r>
          </a:p>
          <a:p>
            <a:r>
              <a:rPr lang="en-US" sz="1200" b="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partition size, and inode table size</a:t>
            </a:r>
          </a:p>
          <a:p>
            <a:endParaRPr lang="en-US" sz="1200" b="0" kern="1200" baseline="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b="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• Inode table: The collection of inodes for each file</a:t>
            </a:r>
          </a:p>
          <a:p>
            <a:endParaRPr lang="en-US" sz="1200" b="0" kern="1200" baseline="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b="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• Data blocks: Storage space available for data files and subdirectories</a:t>
            </a:r>
            <a:endParaRPr lang="en-US" b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1F781F4-099F-4112-9B1E-8A4E4163911A}" type="slidenum">
              <a:rPr lang="en-US" smtClean="0"/>
              <a:pPr>
                <a:defRPr/>
              </a:pPr>
              <a:t>60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485262534"/>
      </p:ext>
    </p:extLst>
  </p:cSld>
  <p:clrMapOvr>
    <a:masterClrMapping/>
  </p:clrMapOvr>
</p:notes>
</file>

<file path=ppt/notesSlides/notesSlide6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Linux includes a versatile and powerful file-handling facility, designed to support a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wide variety of file management systems and file structures. The approach taken in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Linux is to make use of a </a:t>
            </a:r>
            <a:r>
              <a:rPr lang="en-US" sz="1200" b="1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virtual file system (VFS) , </a:t>
            </a:r>
            <a:r>
              <a:rPr lang="en-US" sz="1200" b="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which presents a single, uniform</a:t>
            </a:r>
          </a:p>
          <a:p>
            <a:r>
              <a:rPr lang="en-US" sz="1200" b="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file system interface to user processes. The VFS defines a common file model that is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capable of representing any conceivable file system’s general feature and behavior.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The VFS assumes that files are objects in a computer’s mass storage memory that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share basic properties regardless of the target file system or the underlying processor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hardware. Files have symbolic names that allow them to be uniquely identified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within a specific directory within the file system. A file has an owner, protection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against unauthorized access or modification, and a variety of other properties. A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file may be created, read from, written to, or deleted. For any specific file system, a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mapping module is needed to transform the characteristics of the real file system to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the characteristics expected by the virtual file system.</a:t>
            </a:r>
          </a:p>
          <a:p>
            <a:endParaRPr lang="en-US" sz="1200" kern="1200" baseline="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Figure 12.17 indicates the key ingredients of the Linux file system strategy. A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user process issues a file system call (e.g., read) using the VFS file scheme. The VFS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converts this into an internal (to the kernel) file system call that is passed to a mapping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function for a specific file system [e.g., IBM’s Journaling File System (JFS)]. In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most cases, the mapping function is simply a mapping of file system functional calls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from one scheme to another. In some cases, the mapping function is more complex.</a:t>
            </a:r>
          </a:p>
          <a:p>
            <a:endParaRPr lang="en-US" sz="1200" kern="1200" baseline="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For example, some file systems use a file allocation table (FAT), which stores the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position of each file in the directory tree. In these file systems, directories are not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files. For such file systems, the mapping function must be able to construct dynamically,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and when needed, the files corresponding to the directories. In any case, the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original user file system call is translated into a call that is native to the target file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system. The target file system software is then invoked to perform the requested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function on a file or directory under its control and secondary storage. The results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of the operation are then communicated back to the user in a similar fashion.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1F781F4-099F-4112-9B1E-8A4E4163911A}" type="slidenum">
              <a:rPr lang="en-US" smtClean="0"/>
              <a:pPr>
                <a:defRPr/>
              </a:pPr>
              <a:t>61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2368209051"/>
      </p:ext>
    </p:extLst>
  </p:cSld>
  <p:clrMapOvr>
    <a:masterClrMapping/>
  </p:clrMapOvr>
</p:notes>
</file>

<file path=ppt/notesSlides/notesSlide6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Figure 12.18 indicates the role that VFS plays within the Linux kernel. When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 process initiates a file-oriented system call (e.g., read), the kernel calls a function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in the VFS. This function handles the file-system-independent manipulations and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initiates a call to a function in the target file system code. This call passes through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 mapping function that converts the call from the VFS into a call to the target file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system. The VFS is independent of any file system, so the implementation of a mapping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function must be part of the implementation of a file system on Linux. The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target file system converts the file system request into device-oriented instructions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that are passed to a device driver by means of page cache functions.</a:t>
            </a:r>
          </a:p>
          <a:p>
            <a:endParaRPr lang="en-US" sz="1200" kern="1200" baseline="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VFS is an object-oriented scheme. Because it is written in C, rather than a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language that supports object programming (such as C++ or Java), VFS objects are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implemented simply as C data structures. Each object contains both data and pointers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to file-system-implemented functions that operate on data.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1F781F4-099F-4112-9B1E-8A4E4163911A}" type="slidenum">
              <a:rPr lang="en-US" smtClean="0"/>
              <a:pPr>
                <a:defRPr/>
              </a:pPr>
              <a:t>62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3582103639"/>
      </p:ext>
    </p:extLst>
  </p:cSld>
  <p:clrMapOvr>
    <a:masterClrMapping/>
  </p:clrMapOvr>
</p:notes>
</file>

<file path=ppt/notesSlides/notesSlide6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The four primary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object types in VFS are as follows:</a:t>
            </a:r>
          </a:p>
          <a:p>
            <a:endParaRPr lang="en-US" sz="1200" kern="1200" baseline="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• </a:t>
            </a:r>
            <a:r>
              <a:rPr lang="en-US" sz="1200" b="1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Superblock object: </a:t>
            </a:r>
            <a:r>
              <a:rPr lang="en-US" sz="1200" b="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Represents a specific mounted file system</a:t>
            </a:r>
          </a:p>
          <a:p>
            <a:endParaRPr lang="en-US" sz="1200" kern="1200" baseline="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• </a:t>
            </a:r>
            <a:r>
              <a:rPr lang="en-US" sz="1200" b="1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Inode object: </a:t>
            </a:r>
            <a:r>
              <a:rPr lang="en-US" sz="1200" b="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Represents a specific file</a:t>
            </a:r>
          </a:p>
          <a:p>
            <a:endParaRPr lang="en-US" sz="1200" kern="1200" baseline="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• </a:t>
            </a:r>
            <a:r>
              <a:rPr lang="en-US" sz="1200" b="1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Dentry object: </a:t>
            </a:r>
            <a:r>
              <a:rPr lang="en-US" sz="1200" b="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Represents a specific directory entry</a:t>
            </a:r>
          </a:p>
          <a:p>
            <a:endParaRPr lang="en-US" sz="1200" b="0" kern="1200" baseline="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• </a:t>
            </a:r>
            <a:r>
              <a:rPr lang="en-US" sz="1200" b="1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File object: </a:t>
            </a:r>
            <a:r>
              <a:rPr lang="en-US" sz="1200" b="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Represents an open file associated with a process</a:t>
            </a:r>
          </a:p>
          <a:p>
            <a:endParaRPr lang="en-US" sz="1200" kern="1200" baseline="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This scheme is based on the concepts used in UNIX file systems, as described in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Section 12.7 . The key concepts of UNIX file system to remember are the following. A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file system consists of a hierarchal organization of directories. A directory is the same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as what is known as a folder on many non-UNIX platforms and may contain files and/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or other directories. Because a directory may contain other directories, a tree structure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is formed. A path through the tree structure from the root consists of a sequence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of directory entries, ending in either a directory entry (dentry) or a file name. In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UNIX, a directory is implemented as a file that lists the files and directories contained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within it. Thus, file operations can be performed on either files or directories.</a:t>
            </a:r>
            <a:endParaRPr lang="en-US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1F781F4-099F-4112-9B1E-8A4E4163911A}" type="slidenum">
              <a:rPr lang="en-US" smtClean="0"/>
              <a:pPr>
                <a:defRPr/>
              </a:pPr>
              <a:t>63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3599383965"/>
      </p:ext>
    </p:extLst>
  </p:cSld>
  <p:clrMapOvr>
    <a:masterClrMapping/>
  </p:clrMapOvr>
</p:notes>
</file>

<file path=ppt/notesSlides/notesSlide6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 superblock object stores information describing a specific file system. Typically,</a:t>
            </a:r>
          </a:p>
          <a:p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 superblock corresponds to the file system superblock or file system control block,</a:t>
            </a:r>
          </a:p>
          <a:p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which is stored in a special sector on disk.</a:t>
            </a:r>
          </a:p>
          <a:p>
            <a:endParaRPr lang="en-US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 superblock object consists of a number of data items. Examples include</a:t>
            </a:r>
          </a:p>
          <a:p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 following:</a:t>
            </a:r>
          </a:p>
          <a:p>
            <a:endParaRPr lang="en-US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•  The device this file system is mounted on</a:t>
            </a:r>
          </a:p>
          <a:p>
            <a:endParaRPr lang="en-US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•  The basic block size of the file system</a:t>
            </a:r>
          </a:p>
          <a:p>
            <a:endParaRPr lang="en-US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•  Dirty flag, to indicate that the superblock has been changed but not written</a:t>
            </a:r>
          </a:p>
          <a:p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back to disk</a:t>
            </a:r>
          </a:p>
          <a:p>
            <a:endParaRPr lang="en-US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•  File system type</a:t>
            </a:r>
          </a:p>
          <a:p>
            <a:endParaRPr lang="en-US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•  Flags, such as a read-only flag</a:t>
            </a:r>
          </a:p>
          <a:p>
            <a:endParaRPr lang="en-US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•  Pointer to the root of the file system directory</a:t>
            </a:r>
          </a:p>
          <a:p>
            <a:endParaRPr lang="en-US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•  List of open files</a:t>
            </a:r>
          </a:p>
          <a:p>
            <a:endParaRPr lang="en-US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•  Semaphore for controlling access to the file system</a:t>
            </a:r>
          </a:p>
          <a:p>
            <a:endParaRPr lang="en-US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•  List of superblock operations</a:t>
            </a:r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1F781F4-099F-4112-9B1E-8A4E4163911A}" type="slidenum">
              <a:rPr lang="en-US" smtClean="0"/>
              <a:pPr>
                <a:defRPr/>
              </a:pPr>
              <a:t>64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1119583498"/>
      </p:ext>
    </p:extLst>
  </p:cSld>
  <p:clrMapOvr>
    <a:masterClrMapping/>
  </p:clrMapOvr>
</p:notes>
</file>

<file path=ppt/notesSlides/notesSlide6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An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inode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is associated with each file. The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inode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object holds all the information</a:t>
            </a:r>
          </a:p>
          <a:p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about a named file except its name and the actual data contents of the file. Items</a:t>
            </a:r>
          </a:p>
          <a:p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contained in an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inode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object include owner, group, permissions, access times for a</a:t>
            </a:r>
          </a:p>
          <a:p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file, size of data it holds, and number of links.</a:t>
            </a:r>
          </a:p>
          <a:p>
            <a:endParaRPr lang="en-US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inode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object also includes an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inode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operations object that describes the file</a:t>
            </a:r>
          </a:p>
          <a:p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system’s implemented functions that the VFS can invoke on an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inode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The methods</a:t>
            </a:r>
          </a:p>
          <a:p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defined for the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inode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object include the following:</a:t>
            </a:r>
          </a:p>
          <a:p>
            <a:endParaRPr lang="en-US" dirty="0" smtClean="0"/>
          </a:p>
          <a:p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• create: Creates a new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inode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for a regular file associated with a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dentry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object</a:t>
            </a:r>
          </a:p>
          <a:p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in some directory</a:t>
            </a:r>
          </a:p>
          <a:p>
            <a:endParaRPr lang="en-US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• lookup: Searches a directory for an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inode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corresponding to a file name</a:t>
            </a:r>
          </a:p>
          <a:p>
            <a:endParaRPr lang="en-US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•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mkdir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: Creates a new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inode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for a directory associated with a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dentry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object in</a:t>
            </a:r>
          </a:p>
          <a:p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some directory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1F781F4-099F-4112-9B1E-8A4E4163911A}" type="slidenum">
              <a:rPr lang="en-US" smtClean="0"/>
              <a:pPr>
                <a:defRPr/>
              </a:pPr>
              <a:t>65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2079857210"/>
      </p:ext>
    </p:extLst>
  </p:cSld>
  <p:clrMapOvr>
    <a:masterClrMapping/>
  </p:clrMapOvr>
</p:notes>
</file>

<file path=ppt/notesSlides/notesSlide6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A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dentry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(directory entry) is a specific component in a path. The component may be</a:t>
            </a:r>
          </a:p>
          <a:p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either a directory name or a file name.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Dentry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objects facilitate quick lookups to files</a:t>
            </a:r>
          </a:p>
          <a:p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and directories, and are used in a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dentry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cache for that purpose. The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dentry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object</a:t>
            </a:r>
          </a:p>
          <a:p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includes a pointer to the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inode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and superblock. It also includes a pointer to the parent</a:t>
            </a:r>
          </a:p>
          <a:p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dentry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and pointers to any subordinate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dentrys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1F781F4-099F-4112-9B1E-8A4E4163911A}" type="slidenum">
              <a:rPr lang="en-US" smtClean="0"/>
              <a:pPr>
                <a:defRPr/>
              </a:pPr>
              <a:t>66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122442691"/>
      </p:ext>
    </p:extLst>
  </p:cSld>
  <p:clrMapOvr>
    <a:masterClrMapping/>
  </p:clrMapOvr>
</p:notes>
</file>

<file path=ppt/notesSlides/notesSlide6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The file object is used to represent a file opened by a process. The object is</a:t>
            </a:r>
          </a:p>
          <a:p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created</a:t>
            </a:r>
            <a:r>
              <a:rPr lang="en-US" sz="12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in response to the open()  system call, and destroyed in response to the</a:t>
            </a:r>
          </a:p>
          <a:p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close()  system call. The file object consists of a number of items, including the</a:t>
            </a:r>
          </a:p>
          <a:p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following:</a:t>
            </a:r>
          </a:p>
          <a:p>
            <a:endParaRPr lang="en-US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• 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Dentry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object associated with the file</a:t>
            </a:r>
          </a:p>
          <a:p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•  File system containing the file</a:t>
            </a:r>
          </a:p>
          <a:p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•  File objects usage counter</a:t>
            </a:r>
          </a:p>
          <a:p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•  User’s user ID</a:t>
            </a:r>
          </a:p>
          <a:p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•  User’s group ID</a:t>
            </a:r>
          </a:p>
          <a:p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•  File pointer, which is the current position in the file from which the next operation</a:t>
            </a:r>
          </a:p>
          <a:p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will take place</a:t>
            </a:r>
          </a:p>
          <a:p>
            <a:endParaRPr lang="en-US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 file object also includes an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inode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operations object that describes the file</a:t>
            </a:r>
          </a:p>
          <a:p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system’s implemented functions that the VFS can invoke on a file object. The methods</a:t>
            </a:r>
          </a:p>
          <a:p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defined for the file object include read, write, open, release, and lock.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1F781F4-099F-4112-9B1E-8A4E4163911A}" type="slidenum">
              <a:rPr lang="en-US" smtClean="0"/>
              <a:pPr>
                <a:defRPr/>
              </a:pPr>
              <a:t>67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1607256579"/>
      </p:ext>
    </p:extLst>
  </p:cSld>
  <p:clrMapOvr>
    <a:masterClrMapping/>
  </p:clrMapOvr>
</p:notes>
</file>

<file path=ppt/notesSlides/notesSlide6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 fontScale="92500"/>
          </a:bodyPr>
          <a:lstStyle/>
          <a:p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The VFS employs three caches to improve performance:</a:t>
            </a:r>
          </a:p>
          <a:p>
            <a:endParaRPr lang="en-US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1.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Inode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cache:  Because every file and directory is represented by a VFS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inode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a</a:t>
            </a:r>
          </a:p>
          <a:p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directory listing command or a file access command causes a number of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inodes</a:t>
            </a:r>
            <a:endParaRPr lang="en-US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to be accessed. The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inode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cache stores recently visited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inodes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to make access</a:t>
            </a:r>
          </a:p>
          <a:p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quicker.</a:t>
            </a:r>
          </a:p>
          <a:p>
            <a:endParaRPr lang="en-US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2. Directory cache:  The directory cache stores the mapping between the full directory</a:t>
            </a:r>
          </a:p>
          <a:p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names and their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inode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numbers. This speeds up the process of listing a</a:t>
            </a:r>
          </a:p>
          <a:p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directory.</a:t>
            </a:r>
          </a:p>
          <a:p>
            <a:endParaRPr lang="en-US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3. Buffer cache:  The buffer cache is independent of the file systems and is integrated</a:t>
            </a:r>
          </a:p>
          <a:p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into the mechanisms that the Linux kernel uses to allocate and read</a:t>
            </a:r>
          </a:p>
          <a:p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and write data buffers. As the real file systems read data from the underlying</a:t>
            </a:r>
          </a:p>
          <a:p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physical disks, this results in requests to the block device drivers to</a:t>
            </a:r>
          </a:p>
          <a:p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read physical blocks from the device that they control. So, if the same data</a:t>
            </a:r>
          </a:p>
          <a:p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is needed often, it will be retrieved from the buffer cache rather than read</a:t>
            </a:r>
          </a:p>
          <a:p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from the disk.</a:t>
            </a:r>
          </a:p>
          <a:p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1F781F4-099F-4112-9B1E-8A4E4163911A}" type="slidenum">
              <a:rPr lang="en-US" smtClean="0"/>
              <a:pPr>
                <a:defRPr/>
              </a:pPr>
              <a:t>68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1803798040"/>
      </p:ext>
    </p:extLst>
  </p:cSld>
  <p:clrMapOvr>
    <a:masterClrMapping/>
  </p:clrMapOvr>
</p:notes>
</file>

<file path=ppt/notesSlides/notesSlide6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 fontScale="32500" lnSpcReduction="20000"/>
          </a:bodyPr>
          <a:lstStyle/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The developers of Windows NT designed a new file system, the New Technology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File System (NTFS), which is intended to meet high-end requirements for workstations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and servers. Examples of high-end applications include the following:</a:t>
            </a:r>
          </a:p>
          <a:p>
            <a:endParaRPr lang="en-US" sz="1200" kern="1200" baseline="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• Client/server applications such as file servers, compute servers, and database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servers</a:t>
            </a:r>
          </a:p>
          <a:p>
            <a:endParaRPr lang="en-US" sz="1200" kern="1200" baseline="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• Resource-intensive engineering and scientific applications</a:t>
            </a:r>
          </a:p>
          <a:p>
            <a:endParaRPr lang="en-US" sz="1200" kern="1200" baseline="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• Network applications for large corporate systems</a:t>
            </a:r>
          </a:p>
          <a:p>
            <a:endParaRPr lang="en-US" sz="1200" kern="1200" baseline="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NTFS is a flexible and powerful file system built, as we shall see, on an elegantly simple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file system model. The most noteworthy features of NTFS include the following:</a:t>
            </a:r>
          </a:p>
          <a:p>
            <a:endParaRPr lang="en-US" sz="1200" kern="1200" baseline="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• </a:t>
            </a:r>
            <a:r>
              <a:rPr lang="en-US" sz="1200" b="1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Recoverability: </a:t>
            </a:r>
            <a:r>
              <a:rPr lang="en-US" sz="1200" b="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High on the list of requirements for the new Windows file</a:t>
            </a:r>
          </a:p>
          <a:p>
            <a:r>
              <a:rPr lang="en-US" sz="1200" b="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system was the ability </a:t>
            </a:r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to recover from system crashes and disk failures. In the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event of such failures, NTFS is able to reconstruct disk volumes and return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them to a consistent state. It does this by using a transaction-processing model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for changes to the file system; each significant change is treated as an atomic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action that is either entirely performed or not performed at all. Each transaction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that was in process at the time of a failure is subsequently backed out or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brought to completion. In addition, NTFS uses redundant storage for critical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file system data, so that failure of a disk sector does not cause the loss of data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describing the structure and status of the file system.</a:t>
            </a:r>
          </a:p>
          <a:p>
            <a:endParaRPr lang="en-US" sz="1200" kern="1200" baseline="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• </a:t>
            </a:r>
            <a:r>
              <a:rPr lang="en-US" sz="1200" b="1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Security: </a:t>
            </a:r>
            <a:r>
              <a:rPr lang="en-US" sz="1200" b="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NTFS uses the Windows object model to enforce security. An open</a:t>
            </a:r>
          </a:p>
          <a:p>
            <a:r>
              <a:rPr lang="en-US" sz="1200" b="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file is implemented </a:t>
            </a:r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as a file object with a security descriptor that defines its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security attributes. The security descriptor is persisted as an attribute of each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file on disk.</a:t>
            </a:r>
          </a:p>
          <a:p>
            <a:endParaRPr lang="en-US" sz="1200" kern="1200" baseline="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• </a:t>
            </a:r>
            <a:r>
              <a:rPr lang="en-US" sz="1200" b="1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Large disks and large files: </a:t>
            </a:r>
            <a:r>
              <a:rPr lang="en-US" sz="1200" b="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NTFS supports very large disks and very large files</a:t>
            </a:r>
          </a:p>
          <a:p>
            <a:r>
              <a:rPr lang="en-US" sz="1200" b="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more efficiently than other file systems</a:t>
            </a:r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 such as FAT.</a:t>
            </a:r>
          </a:p>
          <a:p>
            <a:endParaRPr lang="en-US" sz="1200" kern="1200" baseline="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• </a:t>
            </a:r>
            <a:r>
              <a:rPr lang="en-US" sz="1200" b="1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Multiple data streams: </a:t>
            </a:r>
            <a:r>
              <a:rPr lang="en-US" sz="1200" b="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The actual contents of a file are treated as a stream of</a:t>
            </a:r>
          </a:p>
          <a:p>
            <a:r>
              <a:rPr lang="en-US" sz="1200" b="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bytes. In NTFS, it is possible to define multiple data streams for a single file.</a:t>
            </a:r>
          </a:p>
          <a:p>
            <a:r>
              <a:rPr lang="en-US" sz="1200" b="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An example of the utility of </a:t>
            </a:r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this feature is that it allows Windows to be used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by remote Macintosh systems to store and retrieve files. On Macintosh, each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file has two components: the file data and a resource fork that contains information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about the file. NTFS treats these two components as two data streams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within a single file.</a:t>
            </a:r>
          </a:p>
          <a:p>
            <a:endParaRPr lang="en-US" sz="1200" kern="1200" baseline="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• </a:t>
            </a:r>
            <a:r>
              <a:rPr lang="en-US" sz="1200" b="1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Journaling: </a:t>
            </a:r>
            <a:r>
              <a:rPr lang="en-US" sz="1200" b="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NTFS keeps a log of all changes made to files on the volumes.</a:t>
            </a:r>
          </a:p>
          <a:p>
            <a:r>
              <a:rPr lang="en-US" sz="1200" b="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Programs, such </a:t>
            </a:r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as desktop search, can read the journal to identify what files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have changed.</a:t>
            </a:r>
          </a:p>
          <a:p>
            <a:endParaRPr lang="en-US" sz="1200" kern="1200" baseline="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• </a:t>
            </a:r>
            <a:r>
              <a:rPr lang="en-US" sz="1200" b="1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Compression and encryption</a:t>
            </a:r>
            <a:r>
              <a:rPr lang="en-US" sz="1200" b="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: Entire directories and individual files can be</a:t>
            </a:r>
          </a:p>
          <a:p>
            <a:r>
              <a:rPr lang="en-US" sz="1200" b="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transparently compressed and/or encrypted</a:t>
            </a:r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.</a:t>
            </a:r>
          </a:p>
          <a:p>
            <a:endParaRPr lang="en-US" sz="1200" kern="1200" baseline="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• </a:t>
            </a:r>
            <a:r>
              <a:rPr lang="en-US" sz="1200" b="1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Hard and symbolic l inks: </a:t>
            </a:r>
            <a:r>
              <a:rPr lang="en-US" sz="1200" b="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In order to support POSIX, Windows has always supported</a:t>
            </a:r>
          </a:p>
          <a:p>
            <a:r>
              <a:rPr lang="en-US" sz="1200" b="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“hard links,” which allow a single </a:t>
            </a:r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file to be accessible by multiple path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names on the same volume. Starting with Windows Vista, “symbolic links”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are supported which allow a file or directory to be accessible by multiple path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names, even if the names are on different volumes. Windows also supports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“mount points” which allow volumes to appear at junction points on other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volumes, rather than be named by driver letters, such as “D:”.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1F781F4-099F-4112-9B1E-8A4E4163911A}" type="slidenum">
              <a:rPr lang="en-US" smtClean="0"/>
              <a:pPr>
                <a:defRPr/>
              </a:pPr>
              <a:t>69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3412742687"/>
      </p:ext>
    </p:extLst>
  </p:cSld>
  <p:clrMapOvr>
    <a:masterClrMapping/>
  </p:clrMapOvr>
</p:notes>
</file>

<file path=ppt/notesSlides/notesSlide7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 fontScale="55000" lnSpcReduction="20000"/>
          </a:bodyPr>
          <a:lstStyle/>
          <a:p>
            <a:r>
              <a:rPr lang="en-US" sz="1200" b="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NTFS makes use of the following disk storage concepts:</a:t>
            </a:r>
          </a:p>
          <a:p>
            <a:endParaRPr lang="en-US" sz="1200" b="0" kern="1200" baseline="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b="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• </a:t>
            </a:r>
            <a:r>
              <a:rPr lang="en-US" sz="1200" b="1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Sector</a:t>
            </a:r>
            <a:r>
              <a:rPr lang="en-US" sz="1200" b="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: The smallest physical storage unit on the disk. The data size in bytes is</a:t>
            </a:r>
          </a:p>
          <a:p>
            <a:r>
              <a:rPr lang="en-US" sz="1200" b="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 power of 2 and is almost always 512 bytes.</a:t>
            </a:r>
          </a:p>
          <a:p>
            <a:endParaRPr lang="en-US" sz="1200" b="0" kern="1200" baseline="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b="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• </a:t>
            </a:r>
            <a:r>
              <a:rPr lang="en-US" sz="1200" b="1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Cluster</a:t>
            </a:r>
            <a:r>
              <a:rPr lang="en-US" sz="1200" b="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: One or more contiguous (next to each other on the disk) sectors. The</a:t>
            </a:r>
          </a:p>
          <a:p>
            <a:r>
              <a:rPr lang="en-US" sz="1200" b="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cluster size in sectors is a power of 2.</a:t>
            </a:r>
          </a:p>
          <a:p>
            <a:endParaRPr lang="en-US" sz="1200" b="0" kern="1200" baseline="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b="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• </a:t>
            </a:r>
            <a:r>
              <a:rPr lang="en-US" sz="1200" b="1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Volume</a:t>
            </a:r>
            <a:r>
              <a:rPr lang="en-US" sz="1200" b="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: A logical partition on a disk, consisting of one or more clusters and</a:t>
            </a:r>
          </a:p>
          <a:p>
            <a:r>
              <a:rPr lang="en-US" sz="1200" b="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used by a file system to allocate space. At any time, a volume consists of file</a:t>
            </a:r>
          </a:p>
          <a:p>
            <a:r>
              <a:rPr lang="en-US" sz="1200" b="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system information, a collection of files, and any additional unallocated space</a:t>
            </a:r>
          </a:p>
          <a:p>
            <a:r>
              <a:rPr lang="en-US" sz="1200" b="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remaining on the volume that can be allocated to files. A volume can be all or</a:t>
            </a:r>
          </a:p>
          <a:p>
            <a:r>
              <a:rPr lang="en-US" sz="1200" b="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 portion of a single disk or it can extend across multiple disks. If hardware or</a:t>
            </a:r>
          </a:p>
          <a:p>
            <a:r>
              <a:rPr lang="en-US" sz="1200" b="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software RAID 5 is employed, a volume consists of stripes spanning multiple</a:t>
            </a:r>
          </a:p>
          <a:p>
            <a:r>
              <a:rPr lang="en-US" sz="1200" b="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disks. The maximum volume size for NTFS is 2</a:t>
            </a:r>
            <a:r>
              <a:rPr lang="en-US" sz="1200" b="0" kern="1200" baseline="300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64</a:t>
            </a:r>
            <a:r>
              <a:rPr lang="en-US" sz="1200" b="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clusters.</a:t>
            </a:r>
          </a:p>
          <a:p>
            <a:endParaRPr lang="en-US" sz="1200" b="0" kern="1200" baseline="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b="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The cluster is the fundamental unit of allocation in NTFS, which does not</a:t>
            </a:r>
          </a:p>
          <a:p>
            <a:r>
              <a:rPr lang="en-US" sz="1200" b="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recognize sectors. For example, suppose each sector is 512 bytes and the system is</a:t>
            </a:r>
          </a:p>
          <a:p>
            <a:r>
              <a:rPr lang="en-US" sz="1200" b="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configured with two sectors per cluster (one cluster  1K bytes). If a user creates</a:t>
            </a:r>
          </a:p>
          <a:p>
            <a:r>
              <a:rPr lang="en-US" sz="1200" b="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 file of 1,600 bytes, two clusters are allocated to the file. Later, if the user updates</a:t>
            </a:r>
          </a:p>
          <a:p>
            <a:r>
              <a:rPr lang="en-US" sz="1200" b="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the file to 3,200 bytes, another two clusters are allocated. The clusters allocated to a</a:t>
            </a:r>
          </a:p>
          <a:p>
            <a:r>
              <a:rPr lang="en-US" sz="1200" b="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file need not be contiguous; it is permissible to fragment a file on the disk. Currently,</a:t>
            </a:r>
          </a:p>
          <a:p>
            <a:r>
              <a:rPr lang="en-US" sz="1200" b="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the maximum file size supported by NTFS is 2</a:t>
            </a:r>
            <a:r>
              <a:rPr lang="en-US" sz="1200" b="0" kern="1200" baseline="300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32</a:t>
            </a:r>
            <a:r>
              <a:rPr lang="en-US" sz="1200" b="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clusters, which is equivalent to a</a:t>
            </a:r>
          </a:p>
          <a:p>
            <a:r>
              <a:rPr lang="en-US" sz="1200" b="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maximum of 2</a:t>
            </a:r>
            <a:r>
              <a:rPr lang="en-US" sz="1200" b="0" kern="1200" baseline="300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48</a:t>
            </a:r>
            <a:r>
              <a:rPr lang="en-US" sz="1200" b="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bytes. A cluster can have at most 2</a:t>
            </a:r>
            <a:r>
              <a:rPr lang="en-US" sz="1200" b="0" kern="1200" baseline="300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16</a:t>
            </a:r>
            <a:r>
              <a:rPr lang="en-US" sz="1200" b="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bytes.</a:t>
            </a:r>
          </a:p>
          <a:p>
            <a:endParaRPr lang="en-US" sz="1200" b="0" kern="1200" baseline="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b="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The use of clusters for allocation makes NTFS independent of physical sector</a:t>
            </a:r>
          </a:p>
          <a:p>
            <a:r>
              <a:rPr lang="en-US" sz="1200" b="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size. This enables NTFS to support easily nonstandard disks that do not have a</a:t>
            </a:r>
          </a:p>
          <a:p>
            <a:r>
              <a:rPr lang="en-US" sz="1200" b="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512-byte sector size and to support efficiently very large disks and very large files</a:t>
            </a:r>
          </a:p>
          <a:p>
            <a:r>
              <a:rPr lang="en-US" sz="1200" b="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by using a larger cluster size. The efficiency comes from the fact that the file system</a:t>
            </a:r>
          </a:p>
          <a:p>
            <a:r>
              <a:rPr lang="en-US" sz="1200" b="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must keep track of each cluster allocated to each file; with larger clusters, there are</a:t>
            </a:r>
          </a:p>
          <a:p>
            <a:r>
              <a:rPr lang="en-US" sz="1200" b="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fewer items to manage.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1F781F4-099F-4112-9B1E-8A4E4163911A}" type="slidenum">
              <a:rPr lang="en-US" smtClean="0"/>
              <a:pPr>
                <a:defRPr/>
              </a:pPr>
              <a:t>70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2157728815"/>
      </p:ext>
    </p:extLst>
  </p:cSld>
  <p:clrMapOvr>
    <a:masterClrMapping/>
  </p:clrMapOvr>
</p:notes>
</file>

<file path=ppt/notesSlides/notesSlide7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Table 12.4 shows the default cluster sizes for NTFS. The defaults depend on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the size of the volume. The cluster size that is used for a particular volume is established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by NTFS when the user requests that a volume be formatted.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1F781F4-099F-4112-9B1E-8A4E4163911A}" type="slidenum">
              <a:rPr lang="en-US" smtClean="0"/>
              <a:pPr>
                <a:defRPr/>
              </a:pPr>
              <a:t>71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4188299639"/>
      </p:ext>
    </p:extLst>
  </p:cSld>
  <p:clrMapOvr>
    <a:masterClrMapping/>
  </p:clrMapOvr>
</p:notes>
</file>

<file path=ppt/notesSlides/notesSlide7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sz="1200" b="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NTFS uses a remarkably simple but powerful approach</a:t>
            </a:r>
          </a:p>
          <a:p>
            <a:r>
              <a:rPr lang="en-US" sz="1200" b="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to organizing information on a disk volume. Every element on a volume is a file,</a:t>
            </a:r>
          </a:p>
          <a:p>
            <a:r>
              <a:rPr lang="en-US" sz="1200" b="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and every file consists of a collection of attributes. Even the data contents of a file is</a:t>
            </a:r>
          </a:p>
          <a:p>
            <a:r>
              <a:rPr lang="en-US" sz="1200" b="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treated as an attribute. With this simple structure, a few general-purpose functions</a:t>
            </a:r>
          </a:p>
          <a:p>
            <a:r>
              <a:rPr lang="en-US" sz="1200" b="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suffice to organize and manage a file system.</a:t>
            </a:r>
          </a:p>
          <a:p>
            <a:endParaRPr lang="en-US" sz="1200" b="0" kern="1200" baseline="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b="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Figure 12.19 shows the layout of an NTFS volume, which consists of four</a:t>
            </a:r>
          </a:p>
          <a:p>
            <a:r>
              <a:rPr lang="en-US" sz="1200" b="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regions. The first few sectors on any volume are occupied by the partition boot</a:t>
            </a:r>
          </a:p>
          <a:p>
            <a:r>
              <a:rPr lang="en-US" sz="1200" b="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sector (although it is called a sector, it can be up to 16 sectors long), which contains</a:t>
            </a:r>
          </a:p>
          <a:p>
            <a:r>
              <a:rPr lang="en-US" sz="1200" b="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information about the volume layout and the file system structures as well as boot</a:t>
            </a:r>
          </a:p>
          <a:p>
            <a:r>
              <a:rPr lang="en-US" sz="1200" b="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startup information and code. This is followed by the master file table (MFT) , which</a:t>
            </a:r>
          </a:p>
          <a:p>
            <a:r>
              <a:rPr lang="en-US" sz="1200" b="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contains information about all of the files and folders (directories) on this NTFS</a:t>
            </a:r>
          </a:p>
          <a:p>
            <a:r>
              <a:rPr lang="en-US" sz="1200" b="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volume. In essence, the MFT is a list of all files and their attributes on this NTFS</a:t>
            </a:r>
          </a:p>
          <a:p>
            <a:r>
              <a:rPr lang="en-US" sz="1200" b="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volume, organized as a set of rows in a table structure.</a:t>
            </a:r>
          </a:p>
          <a:p>
            <a:endParaRPr lang="en-US" sz="1200" b="0" kern="1200" baseline="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b="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Following the MFT is a region containing </a:t>
            </a:r>
            <a:r>
              <a:rPr lang="en-US" sz="1200" b="1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system files </a:t>
            </a:r>
            <a:r>
              <a:rPr lang="en-US" sz="1200" b="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. Among the files in this</a:t>
            </a:r>
          </a:p>
          <a:p>
            <a:r>
              <a:rPr lang="en-US" sz="1200" b="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region are the following:</a:t>
            </a:r>
          </a:p>
          <a:p>
            <a:endParaRPr lang="en-US" sz="1200" b="0" kern="1200" baseline="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b="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• </a:t>
            </a:r>
            <a:r>
              <a:rPr lang="en-US" sz="1200" b="1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MFT2</a:t>
            </a:r>
            <a:r>
              <a:rPr lang="en-US" sz="1200" b="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: A mirror of the first few rows of the MFT, used to guarantee access to</a:t>
            </a:r>
          </a:p>
          <a:p>
            <a:r>
              <a:rPr lang="en-US" sz="1200" b="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the volume in the case of a single-sector failure in the sectors storing the MFT.</a:t>
            </a:r>
          </a:p>
          <a:p>
            <a:endParaRPr lang="en-US" sz="1200" b="0" kern="1200" baseline="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b="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• </a:t>
            </a:r>
            <a:r>
              <a:rPr lang="en-US" sz="1200" b="1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Log file</a:t>
            </a:r>
            <a:r>
              <a:rPr lang="en-US" sz="1200" b="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: A list of transaction steps used for NTFS recoverability.</a:t>
            </a:r>
          </a:p>
          <a:p>
            <a:endParaRPr lang="en-US" sz="1200" b="0" kern="1200" baseline="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b="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• </a:t>
            </a:r>
            <a:r>
              <a:rPr lang="en-US" sz="1200" b="1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Cluster bit map</a:t>
            </a:r>
            <a:r>
              <a:rPr lang="en-US" sz="1200" b="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: A representation of the space on the volume, showing which</a:t>
            </a:r>
          </a:p>
          <a:p>
            <a:r>
              <a:rPr lang="en-US" sz="1200" b="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clusters are in use.</a:t>
            </a:r>
          </a:p>
          <a:p>
            <a:endParaRPr lang="en-US" sz="1200" b="0" kern="1200" baseline="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b="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• </a:t>
            </a:r>
            <a:r>
              <a:rPr lang="en-US" sz="1200" b="1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Attribute definition table</a:t>
            </a:r>
            <a:r>
              <a:rPr lang="en-US" sz="1200" b="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: Defines the attribute types supported on this</a:t>
            </a:r>
          </a:p>
          <a:p>
            <a:r>
              <a:rPr lang="en-US" sz="1200" b="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volume and indicates whether they can be indexed and whether they can be</a:t>
            </a:r>
          </a:p>
          <a:p>
            <a:r>
              <a:rPr lang="en-US" sz="1200" b="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recovered during a system recovery operation.</a:t>
            </a:r>
            <a:endParaRPr lang="en-NZ" b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1F781F4-099F-4112-9B1E-8A4E4163911A}" type="slidenum">
              <a:rPr lang="en-US" smtClean="0"/>
              <a:pPr>
                <a:defRPr/>
              </a:pPr>
              <a:t>72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2776322036"/>
      </p:ext>
    </p:extLst>
  </p:cSld>
  <p:clrMapOvr>
    <a:masterClrMapping/>
  </p:clrMapOvr>
</p:notes>
</file>

<file path=ppt/notesSlides/notesSlide7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The heart of the Windows file system is the MFT. The MFT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is organized as a table of 1,024-byte rows, called records. Each row describes a file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on this volume, including the MFT itself, which is treated as a file. If the contents of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 file are small enough, then the entire file is located in a row of the MFT. Otherwise,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the row for that file contains partial information and the remainder of the file spills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over into other available clusters on the volume, with pointers to those clusters in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the MFT row of that file.</a:t>
            </a:r>
          </a:p>
          <a:p>
            <a:endParaRPr lang="en-US" sz="1200" kern="1200" baseline="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Each record in the MFT consists of a set of attributes that serve to define the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file (or folder) characteristics and the file contents.</a:t>
            </a:r>
          </a:p>
          <a:p>
            <a:endParaRPr lang="en-US" sz="1200" kern="1200" baseline="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1F781F4-099F-4112-9B1E-8A4E4163911A}" type="slidenum">
              <a:rPr lang="en-US" smtClean="0"/>
              <a:pPr>
                <a:defRPr/>
              </a:pPr>
              <a:t>73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440865629"/>
      </p:ext>
    </p:extLst>
  </p:cSld>
  <p:clrMapOvr>
    <a:masterClrMapping/>
  </p:clrMapOvr>
</p:notes>
</file>

<file path=ppt/notesSlides/notesSlide7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Table 12.5 lists the attributes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that may be found in a row, with the required attributes indicated by shading.</a:t>
            </a:r>
          </a:p>
          <a:p>
            <a:endParaRPr lang="en-US" sz="1200" kern="1200" baseline="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1F781F4-099F-4112-9B1E-8A4E4163911A}" type="slidenum">
              <a:rPr lang="en-US" smtClean="0"/>
              <a:pPr>
                <a:defRPr/>
              </a:pPr>
              <a:t>74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2594895662"/>
      </p:ext>
    </p:extLst>
  </p:cSld>
  <p:clrMapOvr>
    <a:masterClrMapping/>
  </p:clrMapOvr>
</p:notes>
</file>

<file path=ppt/notesSlides/notesSlide7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 fontScale="40000" lnSpcReduction="20000"/>
          </a:bodyPr>
          <a:lstStyle/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NTFS makes it possible to recover the file system to a consistent state following a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system crash or disk failure. The key elements that support recoverability are as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follows ( Figure 12.20 ):</a:t>
            </a:r>
          </a:p>
          <a:p>
            <a:endParaRPr lang="en-US" sz="1200" kern="1200" baseline="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• </a:t>
            </a:r>
            <a:r>
              <a:rPr lang="en-US" sz="1200" b="1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I/O manager: </a:t>
            </a:r>
            <a:r>
              <a:rPr lang="en-US" sz="1200" b="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Includes the NTFS driver, which handles the basic open, close,</a:t>
            </a:r>
          </a:p>
          <a:p>
            <a:r>
              <a:rPr lang="en-US" sz="1200" b="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read, and write functions of NTFS. In addition</a:t>
            </a:r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 the software RAID module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FTDISK can be configured for use.</a:t>
            </a:r>
          </a:p>
          <a:p>
            <a:endParaRPr lang="en-US" sz="1200" kern="1200" baseline="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• </a:t>
            </a:r>
            <a:r>
              <a:rPr lang="en-US" sz="1200" b="1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Log file service: </a:t>
            </a:r>
            <a:r>
              <a:rPr lang="en-US" sz="1200" b="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Maintains a log of file system metadata changes on disk. The</a:t>
            </a:r>
          </a:p>
          <a:p>
            <a:r>
              <a:rPr lang="en-US" sz="1200" b="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log file is used to recover </a:t>
            </a:r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an NTFS-formatted volume in the case of a system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failure (i.e., without having to run the file system check utility).</a:t>
            </a:r>
          </a:p>
          <a:p>
            <a:endParaRPr lang="en-US" sz="1200" kern="1200" baseline="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• </a:t>
            </a:r>
            <a:r>
              <a:rPr lang="en-US" sz="1200" b="1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Cache manager: </a:t>
            </a:r>
            <a:r>
              <a:rPr lang="en-US" sz="1200" b="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Responsible for caching file reads and writes to enhance</a:t>
            </a:r>
          </a:p>
          <a:p>
            <a:r>
              <a:rPr lang="en-US" sz="1200" b="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performance. The cache </a:t>
            </a:r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manager optimizes disk I/O.</a:t>
            </a:r>
          </a:p>
          <a:p>
            <a:endParaRPr lang="en-US" sz="1200" kern="1200" baseline="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• </a:t>
            </a:r>
            <a:r>
              <a:rPr lang="en-US" sz="1200" b="1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Virtual memory manager: </a:t>
            </a:r>
            <a:r>
              <a:rPr lang="en-US" sz="1200" b="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The NTFS accesses cached files by mapping file references</a:t>
            </a:r>
          </a:p>
          <a:p>
            <a:r>
              <a:rPr lang="en-US" sz="1200" b="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to virtual memory references a</a:t>
            </a:r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nd reading and writing virtual memory.</a:t>
            </a:r>
          </a:p>
          <a:p>
            <a:endParaRPr lang="en-US" sz="1200" kern="1200" baseline="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It is important to note that the recovery procedures used by NTFS are designed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to recover file system metadata, not file contents. Thus, the user should never lose a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volume or the directory/file structure of an application because of a crash. However,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user data are not guaranteed by the file system. Providing full recoverability, including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user data, would make for a much more elaborate and resource-consuming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recovery facility.</a:t>
            </a:r>
          </a:p>
          <a:p>
            <a:endParaRPr lang="en-US" sz="1200" kern="1200" baseline="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The essence of the NTFS recovery capability is logging. Each operation that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alters a file system is treated as a transaction. Each suboperation of a transaction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that alters important file system data structures is recorded in a log file before being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recorded on the disk volume. Using the log, a partially completed transaction at the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time of a crash can later be redone or undone when the system recovers.</a:t>
            </a:r>
          </a:p>
          <a:p>
            <a:endParaRPr lang="en-US" sz="1200" kern="1200" baseline="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In general terms, these are the steps taken to ensure recoverability, as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described in [RUSS11]:</a:t>
            </a:r>
            <a:endParaRPr lang="en-US" sz="1200" b="0" kern="1200" baseline="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endParaRPr lang="en-US" sz="1200" b="0" kern="1200" baseline="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b="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1. NTFS first calls the log file system to record in the log file (in the cache) any</a:t>
            </a:r>
          </a:p>
          <a:p>
            <a:r>
              <a:rPr lang="en-US" sz="1200" b="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transactions that will modify the volume structure.</a:t>
            </a:r>
          </a:p>
          <a:p>
            <a:endParaRPr lang="en-US" sz="1200" b="0" kern="1200" baseline="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b="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2. NTFS modifies the volume (in the cache).</a:t>
            </a:r>
          </a:p>
          <a:p>
            <a:endParaRPr lang="en-US" sz="1200" b="0" kern="1200" baseline="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b="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3. The cache manager calls the log file system to prompt it to flush the log file to</a:t>
            </a:r>
          </a:p>
          <a:p>
            <a:r>
              <a:rPr lang="en-US" sz="1200" b="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disk.</a:t>
            </a:r>
          </a:p>
          <a:p>
            <a:endParaRPr lang="en-US" sz="1200" b="0" kern="1200" baseline="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b="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4. Once the log file updates are safely on disk, the cache manager flushes the</a:t>
            </a:r>
          </a:p>
          <a:p>
            <a:r>
              <a:rPr lang="en-US" sz="1200" b="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volume changes to disk.</a:t>
            </a:r>
            <a:endParaRPr lang="en-US" b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1F781F4-099F-4112-9B1E-8A4E4163911A}" type="slidenum">
              <a:rPr lang="en-US" smtClean="0"/>
              <a:pPr>
                <a:defRPr/>
              </a:pPr>
              <a:t>75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320396278"/>
      </p:ext>
    </p:extLst>
  </p:cSld>
  <p:clrMapOvr>
    <a:masterClrMapping/>
  </p:clrMapOvr>
</p:notes>
</file>

<file path=ppt/notesSlides/notesSlide7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 fontScale="47500" lnSpcReduction="20000"/>
          </a:bodyPr>
          <a:lstStyle/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Android makes use of the file management capabilities built into Linux. The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Android file system directory is similar to what is seen on a typical Linux installation,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with some Android-specific features.</a:t>
            </a:r>
          </a:p>
          <a:p>
            <a:endParaRPr lang="en-US" sz="1200" kern="1200" baseline="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Figure 12.21 shows the top levels of a typical Android file system directory.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The </a:t>
            </a:r>
            <a:r>
              <a:rPr lang="en-US" sz="1200" b="1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system directory  </a:t>
            </a:r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contains the core parts of the operating system, including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system binaries, system libraries, and configuration files. It also includes a basic set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of Android applications, such as </a:t>
            </a:r>
            <a:r>
              <a:rPr lang="en-US" sz="1200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Alarmclock</a:t>
            </a:r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 Calculator, and Camera. The system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image is locked, with only read-only access granted to file system users. The remaining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directories shown in Figure 12.21 are read-write.</a:t>
            </a:r>
          </a:p>
          <a:p>
            <a:endParaRPr lang="en-US" sz="1200" kern="1200" baseline="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The </a:t>
            </a:r>
            <a:r>
              <a:rPr lang="en-US" sz="1200" b="1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data directory  </a:t>
            </a:r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provides the principal location used by applications to store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files. When a new application is installed in the system, the following actions, among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others, are taken with respect to the data directory:</a:t>
            </a:r>
          </a:p>
          <a:p>
            <a:endParaRPr lang="en-US" sz="1200" kern="1200" baseline="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•  The .</a:t>
            </a:r>
            <a:r>
              <a:rPr lang="en-US" sz="1200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apk</a:t>
            </a:r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(Android package) is placed into /data/app.</a:t>
            </a:r>
          </a:p>
          <a:p>
            <a:endParaRPr lang="en-US" sz="1200" kern="1200" baseline="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•  Application-centric libraries are installed into /data/data/&lt;application name&gt;.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This is an application-specific sandbox area, accessible by the application but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not accessible to other applications.</a:t>
            </a:r>
          </a:p>
          <a:p>
            <a:endParaRPr lang="en-US" sz="1200" kern="1200" baseline="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•  Application-relevant files databases are set up.</a:t>
            </a:r>
          </a:p>
          <a:p>
            <a:endParaRPr lang="en-US" sz="1200" kern="1200" baseline="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The </a:t>
            </a:r>
            <a:r>
              <a:rPr lang="en-US" sz="1200" b="1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cache directory  </a:t>
            </a:r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is used for temporary storage by applications. This is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the partition where Android stores frequently accessed data and app components.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Wiping the cache doesn’t affect your personal data but simply gets rid of the existing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data there, which gets automatically rebuilt as you continue using the device.</a:t>
            </a:r>
          </a:p>
          <a:p>
            <a:endParaRPr lang="en-US" sz="1200" kern="1200" baseline="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The </a:t>
            </a:r>
            <a:r>
              <a:rPr lang="en-US" sz="1200" b="1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mnt/sdcard</a:t>
            </a:r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 directory is not a partition on the internal memory of the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device but rather the SD card, which is a nonvolatile memory card that can be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incorporated with the Android devices. The SD card is a removable memory card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that the user can remove and plug into his or her computer. In terms of usage, this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is user storage space for the user to read/write data of all sorts, such as data, audio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and video files. On devices with both an internal and external SD card, the /</a:t>
            </a:r>
            <a:r>
              <a:rPr lang="en-US" sz="1200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sdcard</a:t>
            </a:r>
            <a:endParaRPr lang="en-US" sz="1200" kern="1200" baseline="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partition is always used to refer to the internal SD card. For the external SD card, if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present, an alternative partition is used, which differs from device to device.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1F781F4-099F-4112-9B1E-8A4E4163911A}" type="slidenum">
              <a:rPr lang="en-US" smtClean="0"/>
              <a:pPr>
                <a:defRPr/>
              </a:pPr>
              <a:t>76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995911470"/>
      </p:ext>
    </p:extLst>
  </p:cSld>
  <p:clrMapOvr>
    <a:masterClrMapping/>
  </p:clrMapOvr>
</p:notes>
</file>

<file path=ppt/notesSlides/notesSlide7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 lnSpcReduction="10000"/>
          </a:bodyPr>
          <a:lstStyle/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200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SQLite</a:t>
            </a:r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 which is based on SQL, is worth special mention. The Structured Query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Language (SQL) provides as standardized means for definition of and access to a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relational database by either a local or remote user or application. Structured Query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Language (SQL), originally developed by IBM in the mid-1970s, is a standardized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language that can be used to define schema, manipulate, and query data in a relational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database. There are several versions of the ANSI/ISO standard and a variety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of different implementations, but all follow the same basic syntax and semantics.</a:t>
            </a:r>
          </a:p>
          <a:p>
            <a:endParaRPr lang="en-US" sz="1200" kern="1200" baseline="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SQLite</a:t>
            </a:r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is the most widely deployed SQL database engine in the world. It is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designed to provide a streamlined SQL-based database management system suitable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for embedded systems and other limited-memory systems. The full </a:t>
            </a:r>
            <a:r>
              <a:rPr lang="en-US" sz="1200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SQLite</a:t>
            </a:r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library can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be implemented in under 400 kilobytes (KB). Unnecessary features can be disabled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at compile-time to further reduce the size of the library to under 190 KB if desired.</a:t>
            </a:r>
          </a:p>
          <a:p>
            <a:endParaRPr lang="en-US" sz="1200" kern="1200" baseline="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In contrast to other database management systems, </a:t>
            </a:r>
            <a:r>
              <a:rPr lang="en-US" sz="1200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SQLite</a:t>
            </a:r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is not a separate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process that is accessed from the client application. Instead, the </a:t>
            </a:r>
            <a:r>
              <a:rPr lang="en-US" sz="1200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SQLite</a:t>
            </a:r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library is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linked in and thus becomes an integral part of the application program.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1F781F4-099F-4112-9B1E-8A4E4163911A}" type="slidenum">
              <a:rPr lang="en-US" smtClean="0"/>
              <a:pPr>
                <a:defRPr/>
              </a:pPr>
              <a:t>77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1939748576"/>
      </p:ext>
    </p:extLst>
  </p:cSld>
  <p:clrMapOvr>
    <a:masterClrMapping/>
  </p:clrMapOvr>
</p:notes>
</file>

<file path=ppt/notesSlides/notesSlide7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Summary of</a:t>
            </a:r>
            <a:r>
              <a:rPr lang="en-US" baseline="0" dirty="0" smtClean="0"/>
              <a:t> </a:t>
            </a:r>
            <a:r>
              <a:rPr lang="en-US" baseline="0" smtClean="0"/>
              <a:t>Chapter 12</a:t>
            </a:r>
            <a:r>
              <a:rPr lang="en-US" baseline="0" dirty="0" smtClean="0"/>
              <a:t>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1F781F4-099F-4112-9B1E-8A4E4163911A}" type="slidenum">
              <a:rPr lang="en-US" smtClean="0"/>
              <a:pPr>
                <a:defRPr/>
              </a:pPr>
              <a:t>78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412536868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7.png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7.png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3730E10-19DA-004F-A24A-6ADD7C97B727}" type="datetime1">
              <a:rPr lang="en-US" smtClean="0"/>
              <a:pPr>
                <a:defRPr/>
              </a:pPr>
              <a:t>9/11/2017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 smtClean="0"/>
              <a:t>Copyright © 2018 Pearson Education, Ltd. All Rights Reserved.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AF246AB-72DE-4829-A3EE-183283F17E51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F67FC0A-D944-A04A-98C5-3B8ADAD36C4D}" type="datetime1">
              <a:rPr lang="en-US" smtClean="0"/>
              <a:pPr>
                <a:defRPr/>
              </a:pPr>
              <a:t>9/11/2017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 smtClean="0"/>
              <a:t>Copyright © 2018 Pearson Education, Ltd. All Rights Reserved.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9217303-0E5B-4E24-BCA3-62F5881C102C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9A67310-B5DA-B742-9D20-C98D9C6C36A2}" type="datetime1">
              <a:rPr lang="en-US" smtClean="0"/>
              <a:pPr>
                <a:defRPr/>
              </a:pPr>
              <a:t>9/11/2017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 smtClean="0"/>
              <a:t>Copyright © 2018 Pearson Education, Ltd. All Rights Reserved.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DF17966-739A-4E4E-BEF8-5E9D65CAA6DD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A82AB11-B02D-CF41-9A72-1BAD36E01A4B}" type="datetime1">
              <a:rPr lang="en-US" smtClean="0"/>
              <a:pPr>
                <a:defRPr/>
              </a:pPr>
              <a:t>9/11/2017</a:t>
            </a:fld>
            <a:endParaRPr lang="en-US" dirty="0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 smtClean="0"/>
              <a:t>Copyright © 2018 Pearson Education, Ltd. All Rights Reserved.</a:t>
            </a:r>
            <a:endParaRPr lang="en-US" dirty="0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9B75778-597E-43D2-A71E-341C60964EE0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76D4333-FAA0-7D40-80EB-790C4EEA45F2}" type="datetime1">
              <a:rPr lang="en-US" smtClean="0"/>
              <a:pPr>
                <a:defRPr/>
              </a:pPr>
              <a:t>9/11/2017</a:t>
            </a:fld>
            <a:endParaRPr lang="en-US" dirty="0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 smtClean="0"/>
              <a:t>Copyright © 2018 Pearson Education, Ltd. All Rights Reserved.</a:t>
            </a:r>
            <a:endParaRPr lang="en-US" dirty="0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8D71189-8D0B-455A-87B2-3A89DCBF685D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D9D17DB-442C-C44E-9360-E062E2167C02}" type="datetime1">
              <a:rPr lang="en-US" smtClean="0"/>
              <a:pPr>
                <a:defRPr/>
              </a:pPr>
              <a:t>9/11/2017</a:t>
            </a:fld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 smtClean="0"/>
              <a:t>Copyright © 2018 Pearson Education, Ltd. All Rights Reserved.</a:t>
            </a:r>
            <a:endParaRPr lang="en-US" dirty="0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F5D2254-A369-4EE7-927D-AE713623071A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52F5148-9722-9A4B-9EF5-28B467868D15}" type="datetime1">
              <a:rPr lang="en-US" smtClean="0"/>
              <a:pPr>
                <a:defRPr/>
              </a:pPr>
              <a:t>9/11/2017</a:t>
            </a:fld>
            <a:endParaRPr lang="en-US" dirty="0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 smtClean="0"/>
              <a:t>Copyright © 2018 Pearson Education, Ltd. All Rights Reserved.</a:t>
            </a:r>
            <a:endParaRPr lang="en-US" dirty="0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269E04E-7B9E-40CB-AECA-9BEEF7D4B165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E0931F9-9877-2449-B09F-E54E1D6D13D7}" type="datetime1">
              <a:rPr lang="en-US" smtClean="0"/>
              <a:pPr>
                <a:defRPr/>
              </a:pPr>
              <a:t>9/11/2017</a:t>
            </a:fld>
            <a:endParaRPr lang="en-US" dirty="0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 smtClean="0"/>
              <a:t>Copyright © 2018 Pearson Education, Ltd. All Rights Reserved.</a:t>
            </a:r>
            <a:endParaRPr lang="en-US" dirty="0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A175EC1-C65E-447A-8CAE-CC74F7243464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B03E0ED-1B51-5045-80BA-5092B6ED6B65}" type="datetime1">
              <a:rPr lang="en-US" smtClean="0"/>
              <a:pPr>
                <a:defRPr/>
              </a:pPr>
              <a:t>9/11/2017</a:t>
            </a:fld>
            <a:endParaRPr lang="en-US" dirty="0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 smtClean="0"/>
              <a:t>Copyright © 2018 Pearson Education, Ltd. All Rights Reserved.</a:t>
            </a:r>
            <a:endParaRPr lang="en-US" dirty="0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4A6BC3C-EF4C-4932-8208-7FBB5701A0AF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68A9B1E-7B3B-8448-A2AC-6A92C5348180}" type="datetime1">
              <a:rPr lang="en-US" smtClean="0"/>
              <a:pPr>
                <a:defRPr/>
              </a:pPr>
              <a:t>9/11/2017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 smtClean="0"/>
              <a:t>Copyright © 2018 Pearson Education, Ltd. All Rights Reserved.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12BAF33-582B-4B0D-B27A-32E91EEEB040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39170DF-B309-D743-B717-3947C0DBC639}" type="datetime1">
              <a:rPr lang="en-US" smtClean="0"/>
              <a:pPr>
                <a:defRPr/>
              </a:pPr>
              <a:t>9/11/2017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 smtClean="0"/>
              <a:t>Copyright © 2018 Pearson Education, Ltd. All Rights Reserved.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A835F4E-BD93-49E1-84D0-363BA31979D7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2" name="Rectangle 11"/>
          <p:cNvSpPr/>
          <p:nvPr/>
        </p:nvSpPr>
        <p:spPr>
          <a:xfrm>
            <a:off x="341086" y="928914"/>
            <a:ext cx="8432800" cy="177074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707" y="968189"/>
            <a:ext cx="7799387" cy="1237130"/>
          </a:xfrm>
        </p:spPr>
        <p:txBody>
          <a:bodyPr anchor="b" anchorCtr="0"/>
          <a:lstStyle>
            <a:lvl1pPr algn="r">
              <a:lnSpc>
                <a:spcPts val="5000"/>
              </a:lnSpc>
              <a:defRPr sz="4600">
                <a:solidFill>
                  <a:schemeClr val="accent1"/>
                </a:solidFill>
                <a:effectLst/>
              </a:defRPr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707" y="2209799"/>
            <a:ext cx="7799387" cy="466165"/>
          </a:xfrm>
        </p:spPr>
        <p:txBody>
          <a:bodyPr/>
          <a:lstStyle>
            <a:lvl1pPr marL="0" indent="0" algn="r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106E5AD4-7F40-2F4E-A7F7-722CA5276E6E}" type="datetime1">
              <a:rPr lang="en-US" smtClean="0"/>
              <a:pPr>
                <a:defRPr/>
              </a:pPr>
              <a:t>9/11/2017</a:t>
            </a:fld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305300" y="6492875"/>
            <a:ext cx="533400" cy="365125"/>
          </a:xfrm>
        </p:spPr>
        <p:txBody>
          <a:bodyPr vert="horz" lIns="91440" tIns="45720" rIns="91440" bIns="45720" rtlCol="0" anchor="ctr"/>
          <a:lstStyle>
            <a:lvl1pPr marL="0" algn="ctr" defTabSz="914400" rtl="0" eaLnBrk="1" latinLnBrk="0" hangingPunct="1">
              <a:defRPr sz="1100" b="1" kern="1200">
                <a:solidFill>
                  <a:schemeClr val="bg1">
                    <a:lumMod val="65000"/>
                  </a:schemeClr>
                </a:solidFill>
                <a:latin typeface="Calibri" pitchFamily="34" charset="0"/>
                <a:ea typeface="+mn-ea"/>
                <a:cs typeface="+mn-cs"/>
              </a:defRPr>
            </a:lvl1pPr>
          </a:lstStyle>
          <a:p>
            <a:pPr>
              <a:defRPr/>
            </a:pPr>
            <a:fld id="{46FA4F69-47FA-46CC-8030-E13D0EF9E852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320040" y="320040"/>
            <a:ext cx="8503920" cy="6217920"/>
          </a:xfrm>
          <a:prstGeom prst="rect">
            <a:avLst/>
          </a:prstGeom>
          <a:noFill/>
          <a:ln w="1270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Rectangle 7"/>
          <p:cNvSpPr/>
          <p:nvPr/>
        </p:nvSpPr>
        <p:spPr>
          <a:xfrm>
            <a:off x="457200" y="816802"/>
            <a:ext cx="8229600" cy="118872"/>
          </a:xfrm>
          <a:prstGeom prst="rect">
            <a:avLst/>
          </a:prstGeom>
          <a:solidFill>
            <a:schemeClr val="accent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9" name="Picture 8" descr="TitleSlideTop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57200" y="457200"/>
            <a:ext cx="8229600" cy="356646"/>
          </a:xfrm>
          <a:prstGeom prst="rect">
            <a:avLst/>
          </a:prstGeom>
        </p:spPr>
      </p:pic>
      <p:pic>
        <p:nvPicPr>
          <p:cNvPr id="10" name="Picture 9" descr="TitleSlideBottom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57200" y="2700601"/>
            <a:ext cx="8229600" cy="3700199"/>
          </a:xfrm>
          <a:prstGeom prst="rect">
            <a:avLst/>
          </a:prstGeom>
        </p:spPr>
      </p:pic>
      <p:sp>
        <p:nvSpPr>
          <p:cNvPr id="11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8247" y="6492875"/>
            <a:ext cx="341555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marL="0" algn="l" defTabSz="914400" rtl="0" eaLnBrk="1" latinLnBrk="0" hangingPunct="1">
              <a:defRPr sz="1100" b="1" kern="1200">
                <a:solidFill>
                  <a:schemeClr val="bg1">
                    <a:lumMod val="65000"/>
                  </a:schemeClr>
                </a:solidFill>
                <a:latin typeface="Calibri" pitchFamily="34" charset="0"/>
                <a:ea typeface="+mn-ea"/>
                <a:cs typeface="+mn-cs"/>
              </a:defRPr>
            </a:lvl1pPr>
          </a:lstStyle>
          <a:p>
            <a:pPr>
              <a:defRPr/>
            </a:pPr>
            <a:r>
              <a:rPr lang="en-US" dirty="0" smtClean="0"/>
              <a:t>Copyright © 2018 Pearson Education, Ltd. All Rights Reserved.</a:t>
            </a:r>
            <a:endParaRPr lang="en-US" dirty="0"/>
          </a:p>
        </p:txBody>
      </p:sp>
    </p:spTree>
  </p:cSld>
  <p:clrMapOvr>
    <a:masterClrMapping/>
  </p:clrMapOvr>
  <p:transition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A4713A-AA0B-7142-96C2-3EBE50DC0D31}" type="datetime1">
              <a:rPr lang="en-US" smtClean="0"/>
              <a:pPr/>
              <a:t>9/11/2017</a:t>
            </a:fld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Copyright © 2018 Pearson Education, Ltd. All Rights Reserved.</a:t>
            </a:r>
            <a:endParaRPr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FF1679-83E0-4571-98D7-4BB535B5F505}" type="slidenum">
              <a:rPr/>
              <a:pPr/>
              <a:t>‹#›</a:t>
            </a:fld>
            <a:endParaRPr/>
          </a:p>
        </p:txBody>
      </p:sp>
      <p:pic>
        <p:nvPicPr>
          <p:cNvPr id="7" name="Picture 6" descr="green.gif"/>
          <p:cNvPicPr>
            <a:picLocks noChangeAspect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429625" y="5562600"/>
            <a:ext cx="714375" cy="83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7" descr="hand.gif"/>
          <p:cNvPicPr>
            <a:picLocks noChangeAspect="1"/>
          </p:cNvPicPr>
          <p:nvPr userDrawn="1"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6115050"/>
            <a:ext cx="1190625" cy="742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Freeform 8"/>
          <p:cNvSpPr/>
          <p:nvPr userDrawn="1"/>
        </p:nvSpPr>
        <p:spPr>
          <a:xfrm>
            <a:off x="1171575" y="6124575"/>
            <a:ext cx="7286625" cy="219075"/>
          </a:xfrm>
          <a:custGeom>
            <a:avLst/>
            <a:gdLst>
              <a:gd name="connsiteX0" fmla="*/ 0 w 7286625"/>
              <a:gd name="connsiteY0" fmla="*/ 219075 h 219075"/>
              <a:gd name="connsiteX1" fmla="*/ 190500 w 7286625"/>
              <a:gd name="connsiteY1" fmla="*/ 180975 h 219075"/>
              <a:gd name="connsiteX2" fmla="*/ 2790825 w 7286625"/>
              <a:gd name="connsiteY2" fmla="*/ 171450 h 219075"/>
              <a:gd name="connsiteX3" fmla="*/ 2924175 w 7286625"/>
              <a:gd name="connsiteY3" fmla="*/ 152400 h 219075"/>
              <a:gd name="connsiteX4" fmla="*/ 3267075 w 7286625"/>
              <a:gd name="connsiteY4" fmla="*/ 133350 h 219075"/>
              <a:gd name="connsiteX5" fmla="*/ 3390900 w 7286625"/>
              <a:gd name="connsiteY5" fmla="*/ 123825 h 219075"/>
              <a:gd name="connsiteX6" fmla="*/ 3667125 w 7286625"/>
              <a:gd name="connsiteY6" fmla="*/ 85725 h 219075"/>
              <a:gd name="connsiteX7" fmla="*/ 3838575 w 7286625"/>
              <a:gd name="connsiteY7" fmla="*/ 76200 h 219075"/>
              <a:gd name="connsiteX8" fmla="*/ 4381500 w 7286625"/>
              <a:gd name="connsiteY8" fmla="*/ 47625 h 219075"/>
              <a:gd name="connsiteX9" fmla="*/ 4552950 w 7286625"/>
              <a:gd name="connsiteY9" fmla="*/ 38100 h 219075"/>
              <a:gd name="connsiteX10" fmla="*/ 4686300 w 7286625"/>
              <a:gd name="connsiteY10" fmla="*/ 28575 h 219075"/>
              <a:gd name="connsiteX11" fmla="*/ 5562600 w 7286625"/>
              <a:gd name="connsiteY11" fmla="*/ 0 h 219075"/>
              <a:gd name="connsiteX12" fmla="*/ 6486525 w 7286625"/>
              <a:gd name="connsiteY12" fmla="*/ 9525 h 219075"/>
              <a:gd name="connsiteX13" fmla="*/ 6581775 w 7286625"/>
              <a:gd name="connsiteY13" fmla="*/ 19050 h 219075"/>
              <a:gd name="connsiteX14" fmla="*/ 6715125 w 7286625"/>
              <a:gd name="connsiteY14" fmla="*/ 47625 h 219075"/>
              <a:gd name="connsiteX15" fmla="*/ 7210425 w 7286625"/>
              <a:gd name="connsiteY15" fmla="*/ 66675 h 219075"/>
              <a:gd name="connsiteX16" fmla="*/ 7286625 w 7286625"/>
              <a:gd name="connsiteY16" fmla="*/ 76200 h 2190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7286625" h="219075">
                <a:moveTo>
                  <a:pt x="0" y="219075"/>
                </a:moveTo>
                <a:cubicBezTo>
                  <a:pt x="67827" y="173857"/>
                  <a:pt x="45538" y="182475"/>
                  <a:pt x="190500" y="180975"/>
                </a:cubicBezTo>
                <a:lnTo>
                  <a:pt x="2790825" y="171450"/>
                </a:lnTo>
                <a:cubicBezTo>
                  <a:pt x="2835275" y="165100"/>
                  <a:pt x="2879529" y="157183"/>
                  <a:pt x="2924175" y="152400"/>
                </a:cubicBezTo>
                <a:cubicBezTo>
                  <a:pt x="3020054" y="142127"/>
                  <a:pt x="3181234" y="138255"/>
                  <a:pt x="3267075" y="133350"/>
                </a:cubicBezTo>
                <a:cubicBezTo>
                  <a:pt x="3308405" y="130988"/>
                  <a:pt x="3349625" y="127000"/>
                  <a:pt x="3390900" y="123825"/>
                </a:cubicBezTo>
                <a:cubicBezTo>
                  <a:pt x="3496096" y="104698"/>
                  <a:pt x="3551356" y="92157"/>
                  <a:pt x="3667125" y="85725"/>
                </a:cubicBezTo>
                <a:lnTo>
                  <a:pt x="3838575" y="76200"/>
                </a:lnTo>
                <a:cubicBezTo>
                  <a:pt x="4421283" y="38197"/>
                  <a:pt x="3784538" y="73028"/>
                  <a:pt x="4381500" y="47625"/>
                </a:cubicBezTo>
                <a:cubicBezTo>
                  <a:pt x="4438686" y="45192"/>
                  <a:pt x="4495823" y="41670"/>
                  <a:pt x="4552950" y="38100"/>
                </a:cubicBezTo>
                <a:cubicBezTo>
                  <a:pt x="4597426" y="35320"/>
                  <a:pt x="4641768" y="30255"/>
                  <a:pt x="4686300" y="28575"/>
                </a:cubicBezTo>
                <a:lnTo>
                  <a:pt x="5562600" y="0"/>
                </a:lnTo>
                <a:lnTo>
                  <a:pt x="6486525" y="9525"/>
                </a:lnTo>
                <a:cubicBezTo>
                  <a:pt x="6518428" y="10121"/>
                  <a:pt x="6550352" y="13505"/>
                  <a:pt x="6581775" y="19050"/>
                </a:cubicBezTo>
                <a:cubicBezTo>
                  <a:pt x="6696351" y="39269"/>
                  <a:pt x="6600009" y="39686"/>
                  <a:pt x="6715125" y="47625"/>
                </a:cubicBezTo>
                <a:cubicBezTo>
                  <a:pt x="6818795" y="54775"/>
                  <a:pt x="7128867" y="63956"/>
                  <a:pt x="7210425" y="66675"/>
                </a:cubicBezTo>
                <a:cubicBezTo>
                  <a:pt x="7254060" y="81220"/>
                  <a:pt x="7228960" y="76200"/>
                  <a:pt x="7286625" y="76200"/>
                </a:cubicBezTo>
              </a:path>
            </a:pathLst>
          </a:cu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pic>
        <p:nvPicPr>
          <p:cNvPr id="10" name="Picture 9" descr="top.gif"/>
          <p:cNvPicPr>
            <a:picLocks noChangeAspect="1"/>
          </p:cNvPicPr>
          <p:nvPr userDrawn="1"/>
        </p:nvPicPr>
        <p:blipFill>
          <a:blip r:embed="rId4" cstate="print"/>
          <a:srcRect/>
          <a:stretch>
            <a:fillRect/>
          </a:stretch>
        </p:blipFill>
        <p:spPr bwMode="auto">
          <a:xfrm rot="18850181">
            <a:off x="-155575" y="330200"/>
            <a:ext cx="2000250" cy="1047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/>
          <p:cNvSpPr/>
          <p:nvPr/>
        </p:nvSpPr>
        <p:spPr>
          <a:xfrm>
            <a:off x="326571" y="362857"/>
            <a:ext cx="8440058" cy="2518229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98041" y="3575712"/>
            <a:ext cx="5396671" cy="1340467"/>
          </a:xfrm>
        </p:spPr>
        <p:txBody>
          <a:bodyPr tIns="0" bIns="0" anchor="b" anchorCtr="0"/>
          <a:lstStyle>
            <a:lvl1pPr algn="r">
              <a:defRPr sz="4600" b="0" cap="none" baseline="0">
                <a:solidFill>
                  <a:schemeClr val="accent1"/>
                </a:solidFill>
                <a:effectLst/>
              </a:defRPr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098041" y="4980297"/>
            <a:ext cx="5396671" cy="810904"/>
          </a:xfrm>
        </p:spPr>
        <p:txBody>
          <a:bodyPr tIns="0" bIns="0" anchor="t" anchorCtr="0">
            <a:normAutofit/>
          </a:bodyPr>
          <a:lstStyle>
            <a:lvl1pPr marL="0" indent="0" algn="r">
              <a:spcBef>
                <a:spcPts val="300"/>
              </a:spcBef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B35D0983-7AFE-6C4C-8694-B2CF3AE0F08B}" type="datetime1">
              <a:rPr lang="en-US" smtClean="0"/>
              <a:pPr>
                <a:defRPr/>
              </a:pPr>
              <a:t>9/11/2017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Copyright © 2018 Pearson Education, Ltd. All Rights Reserved.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306824" y="6492240"/>
            <a:ext cx="533400" cy="365125"/>
          </a:xfrm>
        </p:spPr>
        <p:txBody>
          <a:bodyPr vert="horz" lIns="91440" tIns="45720" rIns="91440" bIns="45720" rtlCol="0" anchor="ctr"/>
          <a:lstStyle>
            <a:lvl1pPr marL="0" algn="ctr" defTabSz="914400" rtl="0" eaLnBrk="1" latinLnBrk="0" hangingPunct="1">
              <a:defRPr sz="1100" b="1" kern="1200">
                <a:solidFill>
                  <a:schemeClr val="bg1">
                    <a:lumMod val="65000"/>
                  </a:schemeClr>
                </a:solidFill>
                <a:latin typeface="Calibri" pitchFamily="34" charset="0"/>
                <a:ea typeface="+mn-ea"/>
                <a:cs typeface="+mn-cs"/>
              </a:defRPr>
            </a:lvl1pPr>
          </a:lstStyle>
          <a:p>
            <a:pPr>
              <a:defRPr/>
            </a:pPr>
            <a:fld id="{93238FDB-2D8C-4804-B582-7DB90366B95F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8" name="Rectangle 7"/>
          <p:cNvSpPr/>
          <p:nvPr/>
        </p:nvSpPr>
        <p:spPr>
          <a:xfrm>
            <a:off x="320040" y="320040"/>
            <a:ext cx="8503920" cy="6217920"/>
          </a:xfrm>
          <a:prstGeom prst="rect">
            <a:avLst/>
          </a:prstGeom>
          <a:noFill/>
          <a:ln w="1270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</p:spTree>
  </p:cSld>
  <p:clrMapOvr>
    <a:masterClrMapping/>
  </p:clrMapOvr>
  <p:transition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58904" y="2286000"/>
            <a:ext cx="3657600" cy="38401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831308" y="2286000"/>
            <a:ext cx="3657600" cy="3840163"/>
          </a:xfrm>
        </p:spPr>
        <p:txBody>
          <a:bodyPr/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31C96DE9-5A07-D647-ABCB-2B953C6127BF}" type="datetime1">
              <a:rPr lang="en-US" smtClean="0"/>
              <a:pPr>
                <a:defRPr/>
              </a:pPr>
              <a:t>9/11/2017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Copyright © 2018 Pearson Education, Ltd. All Rights Reserved.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D77EB8B-B6EB-443D-9CB4-B019CEC8F476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ransition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63388" y="2040081"/>
            <a:ext cx="3657600" cy="730415"/>
          </a:xfrm>
        </p:spPr>
        <p:txBody>
          <a:bodyPr tIns="0" bIns="0" anchor="ctr" anchorCtr="0">
            <a:noAutofit/>
          </a:bodyPr>
          <a:lstStyle>
            <a:lvl1pPr marL="0" indent="0" algn="ctr">
              <a:lnSpc>
                <a:spcPts val="3000"/>
              </a:lnSpc>
              <a:spcBef>
                <a:spcPts val="300"/>
              </a:spcBef>
              <a:buNone/>
              <a:defRPr sz="26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63388" y="2797175"/>
            <a:ext cx="3657600" cy="332898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828032" y="2040081"/>
            <a:ext cx="3657600" cy="730415"/>
          </a:xfrm>
        </p:spPr>
        <p:txBody>
          <a:bodyPr tIns="0" bIns="0" anchor="ctr" anchorCtr="0">
            <a:noAutofit/>
          </a:bodyPr>
          <a:lstStyle>
            <a:lvl1pPr marL="0" indent="0" algn="ctr">
              <a:lnSpc>
                <a:spcPts val="3000"/>
              </a:lnSpc>
              <a:spcBef>
                <a:spcPts val="300"/>
              </a:spcBef>
              <a:buNone/>
              <a:defRPr sz="26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828032" y="2797175"/>
            <a:ext cx="3657600" cy="332898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13F0C4AA-F923-3F4A-9950-2268D0734522}" type="datetime1">
              <a:rPr lang="en-US" smtClean="0"/>
              <a:pPr>
                <a:defRPr/>
              </a:pPr>
              <a:t>9/11/2017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Copyright © 2018 Pearson Education, Ltd. All Rights Reserved.</a:t>
            </a: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56104A5-FF6A-4891-8FE3-D539A7A66E05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cxnSp>
        <p:nvCxnSpPr>
          <p:cNvPr id="11" name="Straight Connector 10"/>
          <p:cNvCxnSpPr/>
          <p:nvPr/>
        </p:nvCxnSpPr>
        <p:spPr>
          <a:xfrm rot="5400000">
            <a:off x="2884488" y="4484687"/>
            <a:ext cx="3375025" cy="1588"/>
          </a:xfrm>
          <a:prstGeom prst="line">
            <a:avLst/>
          </a:prstGeom>
          <a:noFill/>
          <a:ln w="1270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</p:spTree>
  </p:cSld>
  <p:clrMapOvr>
    <a:masterClrMapping/>
  </p:clrMapOvr>
  <p:transition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 Content, Top and Bot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54050" y="2286001"/>
            <a:ext cx="7848600" cy="18288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26BF533E-4603-624C-B721-86A815EED959}" type="datetime1">
              <a:rPr lang="en-US" smtClean="0"/>
              <a:pPr>
                <a:defRPr/>
              </a:pPr>
              <a:t>9/11/2017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Copyright © 2018 Pearson Education, Ltd. All Rights Reserved.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4367C90-D8D8-4A11-9BC3-E7451ACC5EB2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9" name="Content Placeholder 2"/>
          <p:cNvSpPr>
            <a:spLocks noGrp="1"/>
          </p:cNvSpPr>
          <p:nvPr>
            <p:ph sz="half" idx="13"/>
          </p:nvPr>
        </p:nvSpPr>
        <p:spPr>
          <a:xfrm>
            <a:off x="654050" y="4302966"/>
            <a:ext cx="7848600" cy="18288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</p:spTree>
  </p:cSld>
  <p:clrMapOvr>
    <a:masterClrMapping/>
  </p:clrMapOvr>
  <p:transition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828032" y="2286001"/>
            <a:ext cx="3657600" cy="18288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591C0C44-D818-AA4B-B91B-997AAA10E7EC}" type="datetime1">
              <a:rPr lang="en-US" smtClean="0"/>
              <a:pPr>
                <a:defRPr/>
              </a:pPr>
              <a:t>9/11/2017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Copyright © 2018 Pearson Education, Ltd. All Rights Reserved.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4367C90-D8D8-4A11-9BC3-E7451ACC5EB2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9" name="Content Placeholder 2"/>
          <p:cNvSpPr>
            <a:spLocks noGrp="1"/>
          </p:cNvSpPr>
          <p:nvPr>
            <p:ph sz="half" idx="13"/>
          </p:nvPr>
        </p:nvSpPr>
        <p:spPr>
          <a:xfrm>
            <a:off x="4828032" y="4302966"/>
            <a:ext cx="3657600" cy="18288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8" name="Content Placeholder 2"/>
          <p:cNvSpPr>
            <a:spLocks noGrp="1"/>
          </p:cNvSpPr>
          <p:nvPr>
            <p:ph sz="half" idx="14"/>
          </p:nvPr>
        </p:nvSpPr>
        <p:spPr>
          <a:xfrm>
            <a:off x="654085" y="2286000"/>
            <a:ext cx="3657600" cy="38401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</p:spTree>
  </p:cSld>
  <p:clrMapOvr>
    <a:masterClrMapping/>
  </p:clrMapOvr>
  <p:transition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828032" y="2286001"/>
            <a:ext cx="3657600" cy="18288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4118BE79-938B-754B-9780-2018D0551A66}" type="datetime1">
              <a:rPr lang="en-US" smtClean="0"/>
              <a:pPr>
                <a:defRPr/>
              </a:pPr>
              <a:t>9/11/2017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Copyright © 2018 Pearson Education, Ltd. All Rights Reserved.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4367C90-D8D8-4A11-9BC3-E7451ACC5EB2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9" name="Content Placeholder 2"/>
          <p:cNvSpPr>
            <a:spLocks noGrp="1"/>
          </p:cNvSpPr>
          <p:nvPr>
            <p:ph sz="half" idx="13"/>
          </p:nvPr>
        </p:nvSpPr>
        <p:spPr>
          <a:xfrm>
            <a:off x="4828032" y="4302966"/>
            <a:ext cx="3657600" cy="18288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10" name="Content Placeholder 2"/>
          <p:cNvSpPr>
            <a:spLocks noGrp="1"/>
          </p:cNvSpPr>
          <p:nvPr>
            <p:ph sz="half" idx="14"/>
          </p:nvPr>
        </p:nvSpPr>
        <p:spPr>
          <a:xfrm>
            <a:off x="658906" y="2286001"/>
            <a:ext cx="3657600" cy="18288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11" name="Content Placeholder 2"/>
          <p:cNvSpPr>
            <a:spLocks noGrp="1"/>
          </p:cNvSpPr>
          <p:nvPr>
            <p:ph sz="half" idx="15"/>
          </p:nvPr>
        </p:nvSpPr>
        <p:spPr>
          <a:xfrm>
            <a:off x="658906" y="4302966"/>
            <a:ext cx="3657600" cy="18288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</p:spTree>
  </p:cSld>
  <p:clrMapOvr>
    <a:masterClrMapping/>
  </p:clrMapOvr>
  <p:transition/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E157055C-47CC-594B-B28D-F7503F73D65E}" type="datetime1">
              <a:rPr lang="en-US" smtClean="0"/>
              <a:pPr>
                <a:defRPr/>
              </a:pPr>
              <a:t>9/11/2017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Copyright © 2018 Pearson Education, Ltd. All Rights Reserved.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7012834-41A2-49E3-8762-B14EE3F5CFB1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ransition/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" name="Rectangle 6"/>
          <p:cNvSpPr/>
          <p:nvPr/>
        </p:nvSpPr>
        <p:spPr>
          <a:xfrm>
            <a:off x="355600" y="566057"/>
            <a:ext cx="8396514" cy="2598057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Rectangle 4"/>
          <p:cNvSpPr/>
          <p:nvPr/>
        </p:nvSpPr>
        <p:spPr>
          <a:xfrm>
            <a:off x="320040" y="320040"/>
            <a:ext cx="8503920" cy="6217920"/>
          </a:xfrm>
          <a:prstGeom prst="rect">
            <a:avLst/>
          </a:prstGeom>
          <a:noFill/>
          <a:ln w="1270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Rectangle 5"/>
          <p:cNvSpPr/>
          <p:nvPr/>
        </p:nvSpPr>
        <p:spPr>
          <a:xfrm>
            <a:off x="457200" y="457200"/>
            <a:ext cx="8229600" cy="118872"/>
          </a:xfrm>
          <a:prstGeom prst="rect">
            <a:avLst/>
          </a:prstGeom>
          <a:solidFill>
            <a:schemeClr val="accent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57CDA317-04A6-1341-A137-78FC1446D26E}" type="datetime1">
              <a:rPr lang="en-US" smtClean="0"/>
              <a:pPr>
                <a:defRPr/>
              </a:pPr>
              <a:t>9/11/2017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Copyright © 2018 Pearson Education, Ltd. All Rights Reserved.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A9A6F0D-A611-4358-861D-7B01E8303898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ransition/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/>
          <p:cNvSpPr/>
          <p:nvPr/>
        </p:nvSpPr>
        <p:spPr>
          <a:xfrm>
            <a:off x="333828" y="566057"/>
            <a:ext cx="8454571" cy="2133599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Rectangle 7"/>
          <p:cNvSpPr/>
          <p:nvPr/>
        </p:nvSpPr>
        <p:spPr>
          <a:xfrm>
            <a:off x="320040" y="320040"/>
            <a:ext cx="8503920" cy="6217920"/>
          </a:xfrm>
          <a:prstGeom prst="rect">
            <a:avLst/>
          </a:prstGeom>
          <a:noFill/>
          <a:ln w="1270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Rectangle 8"/>
          <p:cNvSpPr/>
          <p:nvPr/>
        </p:nvSpPr>
        <p:spPr>
          <a:xfrm>
            <a:off x="457200" y="457200"/>
            <a:ext cx="8229600" cy="118872"/>
          </a:xfrm>
          <a:prstGeom prst="rect">
            <a:avLst/>
          </a:prstGeom>
          <a:solidFill>
            <a:schemeClr val="accent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8368" y="1644868"/>
            <a:ext cx="3657600" cy="1098332"/>
          </a:xfrm>
        </p:spPr>
        <p:txBody>
          <a:bodyPr anchor="b"/>
          <a:lstStyle>
            <a:lvl1pPr algn="l">
              <a:defRPr sz="3600" b="0">
                <a:solidFill>
                  <a:schemeClr val="accent1"/>
                </a:solidFill>
                <a:effectLst/>
              </a:defRPr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28032" y="654268"/>
            <a:ext cx="3657600" cy="54864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58368" y="2774731"/>
            <a:ext cx="3657600" cy="3168869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9A490901-C471-C74C-807F-80075AE531C0}" type="datetime1">
              <a:rPr lang="en-US" smtClean="0"/>
              <a:pPr>
                <a:defRPr/>
              </a:pPr>
              <a:t>9/11/2017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Copyright © 2018 Pearson Education, Ltd. All Rights Reserved.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AB79F47-3AF0-4617-BC60-2E592392BB48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ransition/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/>
          <p:cNvSpPr/>
          <p:nvPr/>
        </p:nvSpPr>
        <p:spPr>
          <a:xfrm>
            <a:off x="355600" y="348343"/>
            <a:ext cx="8432800" cy="2351314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Rectangle 7"/>
          <p:cNvSpPr/>
          <p:nvPr/>
        </p:nvSpPr>
        <p:spPr>
          <a:xfrm>
            <a:off x="320040" y="320040"/>
            <a:ext cx="8503920" cy="6217920"/>
          </a:xfrm>
          <a:prstGeom prst="rect">
            <a:avLst/>
          </a:prstGeom>
          <a:noFill/>
          <a:ln w="1270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Rectangle 8"/>
          <p:cNvSpPr/>
          <p:nvPr/>
        </p:nvSpPr>
        <p:spPr>
          <a:xfrm rot="5400000">
            <a:off x="5598058" y="3310469"/>
            <a:ext cx="5943600" cy="237061"/>
          </a:xfrm>
          <a:prstGeom prst="rect">
            <a:avLst/>
          </a:prstGeom>
          <a:solidFill>
            <a:schemeClr val="accent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8368" y="1644868"/>
            <a:ext cx="3657600" cy="1098332"/>
          </a:xfrm>
        </p:spPr>
        <p:txBody>
          <a:bodyPr anchor="b"/>
          <a:lstStyle>
            <a:lvl1pPr algn="l">
              <a:defRPr sz="3600" b="0">
                <a:solidFill>
                  <a:schemeClr val="accent1"/>
                </a:solidFill>
                <a:effectLst/>
              </a:defRPr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58368" y="2774731"/>
            <a:ext cx="3657600" cy="3168869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ADE5D6A4-DEE2-A84A-A96F-C279B70B16FB}" type="datetime1">
              <a:rPr lang="en-US" smtClean="0"/>
              <a:pPr>
                <a:defRPr/>
              </a:pPr>
              <a:t>9/11/2017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Copyright © 2018 Pearson Education, Ltd. All Rights Reserved.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ADF8B95-FD24-4BC4-B430-69A3136D11E0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11" name="Picture Placeholder 10"/>
          <p:cNvSpPr>
            <a:spLocks noGrp="1"/>
          </p:cNvSpPr>
          <p:nvPr>
            <p:ph type="pic" sz="quarter" idx="13"/>
          </p:nvPr>
        </p:nvSpPr>
        <p:spPr>
          <a:xfrm>
            <a:off x="4828032" y="457200"/>
            <a:ext cx="3621024" cy="5943600"/>
          </a:xfrm>
        </p:spPr>
        <p:txBody>
          <a:bodyPr/>
          <a:lstStyle>
            <a:lvl1pPr>
              <a:buNone/>
              <a:defRPr/>
            </a:lvl1pPr>
          </a:lstStyle>
          <a:p>
            <a:r>
              <a:rPr lang="en-US" dirty="0" smtClean="0"/>
              <a:t>Click icon to add picture</a:t>
            </a:r>
            <a:endParaRPr dirty="0"/>
          </a:p>
        </p:txBody>
      </p:sp>
    </p:spTree>
  </p:cSld>
  <p:clrMapOvr>
    <a:masterClrMapping/>
  </p:clrMapOvr>
  <p:transition/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286000"/>
            <a:ext cx="7874000" cy="3840163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E890AA31-1444-4E4B-B30D-62C1D481B6FA}" type="datetime1">
              <a:rPr lang="en-US" smtClean="0"/>
              <a:pPr>
                <a:defRPr/>
              </a:pPr>
              <a:t>9/11/2017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Copyright © 2018 Pearson Education, Ltd. All Rights Reserved.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BF0D068-AB96-40B8-9FAA-4228627632C0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ransition/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" name="Rectangle 10"/>
          <p:cNvSpPr/>
          <p:nvPr/>
        </p:nvSpPr>
        <p:spPr>
          <a:xfrm>
            <a:off x="348342" y="362857"/>
            <a:ext cx="8440057" cy="23368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9" name="Picture 8" descr="VerticalRight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111668" y="457200"/>
            <a:ext cx="1546230" cy="594360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 rot="5400000">
            <a:off x="4074414" y="3369564"/>
            <a:ext cx="5943600" cy="118872"/>
          </a:xfrm>
          <a:prstGeom prst="rect">
            <a:avLst/>
          </a:prstGeom>
          <a:solidFill>
            <a:schemeClr val="accent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119582" y="693738"/>
            <a:ext cx="1491018" cy="5432425"/>
          </a:xfrm>
        </p:spPr>
        <p:txBody>
          <a:bodyPr vert="eaVert" tIns="45720" bIns="45720"/>
          <a:lstStyle>
            <a:lvl1pPr algn="l">
              <a:defRPr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693738"/>
            <a:ext cx="6019800" cy="54324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350467B7-3D80-C649-A760-5687C486C35E}" type="datetime1">
              <a:rPr lang="en-US" smtClean="0"/>
              <a:pPr>
                <a:defRPr/>
              </a:pPr>
              <a:t>9/11/2017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Copyright © 2018 Pearson Education, Ltd. All Rights Reserved.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E7040A0-6A5C-4BDA-AED7-03967CF0473B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320040" y="320040"/>
            <a:ext cx="8503920" cy="6217920"/>
          </a:xfrm>
          <a:prstGeom prst="rect">
            <a:avLst/>
          </a:prstGeom>
          <a:noFill/>
          <a:ln w="1270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</p:spTree>
  </p:cSld>
  <p:clrMapOvr>
    <a:masterClrMapping/>
  </p:clrMapOvr>
  <p:transition/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2" name="Rectangle 11"/>
          <p:cNvSpPr/>
          <p:nvPr/>
        </p:nvSpPr>
        <p:spPr>
          <a:xfrm>
            <a:off x="341086" y="928914"/>
            <a:ext cx="8432800" cy="177074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707" y="968189"/>
            <a:ext cx="7799387" cy="1237130"/>
          </a:xfrm>
        </p:spPr>
        <p:txBody>
          <a:bodyPr anchor="b" anchorCtr="0"/>
          <a:lstStyle>
            <a:lvl1pPr algn="r">
              <a:lnSpc>
                <a:spcPts val="5000"/>
              </a:lnSpc>
              <a:defRPr sz="4600">
                <a:solidFill>
                  <a:schemeClr val="accent1"/>
                </a:solidFill>
                <a:effectLst/>
              </a:defRPr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707" y="2209799"/>
            <a:ext cx="7799387" cy="466165"/>
          </a:xfrm>
        </p:spPr>
        <p:txBody>
          <a:bodyPr/>
          <a:lstStyle>
            <a:lvl1pPr marL="0" indent="0" algn="r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1EF5F2D7-6FF5-C249-9630-F307B436EFA2}" type="datetime1">
              <a:rPr lang="en-US" smtClean="0"/>
              <a:pPr>
                <a:defRPr/>
              </a:pPr>
              <a:t>9/11/2017</a:t>
            </a:fld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305300" y="6492875"/>
            <a:ext cx="533400" cy="365125"/>
          </a:xfrm>
        </p:spPr>
        <p:txBody>
          <a:bodyPr vert="horz" lIns="91440" tIns="45720" rIns="91440" bIns="45720" rtlCol="0" anchor="ctr"/>
          <a:lstStyle>
            <a:lvl1pPr marL="0" algn="ctr" defTabSz="914400" rtl="0" eaLnBrk="1" latinLnBrk="0" hangingPunct="1">
              <a:defRPr sz="1100" b="1" kern="1200">
                <a:solidFill>
                  <a:schemeClr val="bg1">
                    <a:lumMod val="65000"/>
                  </a:schemeClr>
                </a:solidFill>
                <a:latin typeface="Calibri" pitchFamily="34" charset="0"/>
                <a:ea typeface="+mn-ea"/>
                <a:cs typeface="+mn-cs"/>
              </a:defRPr>
            </a:lvl1pPr>
          </a:lstStyle>
          <a:p>
            <a:pPr>
              <a:defRPr/>
            </a:pPr>
            <a:fld id="{46FA4F69-47FA-46CC-8030-E13D0EF9E852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320040" y="320040"/>
            <a:ext cx="8503920" cy="6217920"/>
          </a:xfrm>
          <a:prstGeom prst="rect">
            <a:avLst/>
          </a:prstGeom>
          <a:noFill/>
          <a:ln w="1270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Rectangle 7"/>
          <p:cNvSpPr/>
          <p:nvPr/>
        </p:nvSpPr>
        <p:spPr>
          <a:xfrm>
            <a:off x="457200" y="816802"/>
            <a:ext cx="8229600" cy="118872"/>
          </a:xfrm>
          <a:prstGeom prst="rect">
            <a:avLst/>
          </a:prstGeom>
          <a:solidFill>
            <a:schemeClr val="accent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9" name="Picture 8" descr="TitleSlideTop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57200" y="457200"/>
            <a:ext cx="8229600" cy="356646"/>
          </a:xfrm>
          <a:prstGeom prst="rect">
            <a:avLst/>
          </a:prstGeom>
        </p:spPr>
      </p:pic>
      <p:pic>
        <p:nvPicPr>
          <p:cNvPr id="10" name="Picture 9" descr="TitleSlideBottom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57200" y="2700601"/>
            <a:ext cx="8229600" cy="3700199"/>
          </a:xfrm>
          <a:prstGeom prst="rect">
            <a:avLst/>
          </a:prstGeom>
        </p:spPr>
      </p:pic>
      <p:sp>
        <p:nvSpPr>
          <p:cNvPr id="11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8247" y="6492875"/>
            <a:ext cx="341555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marL="0" algn="l" defTabSz="914400" rtl="0" eaLnBrk="1" latinLnBrk="0" hangingPunct="1">
              <a:defRPr sz="1100" b="1" kern="1200">
                <a:solidFill>
                  <a:schemeClr val="bg1">
                    <a:lumMod val="65000"/>
                  </a:schemeClr>
                </a:solidFill>
                <a:latin typeface="Calibri" pitchFamily="34" charset="0"/>
                <a:ea typeface="+mn-ea"/>
                <a:cs typeface="+mn-cs"/>
              </a:defRPr>
            </a:lvl1pPr>
          </a:lstStyle>
          <a:p>
            <a:pPr>
              <a:defRPr/>
            </a:pPr>
            <a:r>
              <a:rPr lang="en-US" dirty="0" smtClean="0"/>
              <a:t>Copyright © 2018 Pearson Education, Ltd. All Rights Reserved.</a:t>
            </a:r>
            <a:endParaRPr lang="en-US" dirty="0"/>
          </a:p>
        </p:txBody>
      </p:sp>
    </p:spTree>
  </p:cSld>
  <p:clrMapOvr>
    <a:masterClrMapping/>
  </p:clrMapOvr>
  <p:transition/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8DA2B6-E183-0947-8153-0D9FE7F080DB}" type="datetime1">
              <a:rPr lang="en-US" smtClean="0"/>
              <a:pPr/>
              <a:t>9/11/2017</a:t>
            </a:fld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Copyright © 2018 Pearson Education, Ltd. All Rights Reserved.</a:t>
            </a:r>
            <a:endParaRPr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FF1679-83E0-4571-98D7-4BB535B5F505}" type="slidenum">
              <a:rPr/>
              <a:pPr/>
              <a:t>‹#›</a:t>
            </a:fld>
            <a:endParaRPr/>
          </a:p>
        </p:txBody>
      </p:sp>
      <p:pic>
        <p:nvPicPr>
          <p:cNvPr id="7" name="Picture 6" descr="green.gif"/>
          <p:cNvPicPr>
            <a:picLocks noChangeAspect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429625" y="5562600"/>
            <a:ext cx="714375" cy="83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7" descr="hand.gif"/>
          <p:cNvPicPr>
            <a:picLocks noChangeAspect="1"/>
          </p:cNvPicPr>
          <p:nvPr userDrawn="1"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6115050"/>
            <a:ext cx="1190625" cy="742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Freeform 8"/>
          <p:cNvSpPr/>
          <p:nvPr userDrawn="1"/>
        </p:nvSpPr>
        <p:spPr>
          <a:xfrm>
            <a:off x="1171575" y="6124575"/>
            <a:ext cx="7286625" cy="219075"/>
          </a:xfrm>
          <a:custGeom>
            <a:avLst/>
            <a:gdLst>
              <a:gd name="connsiteX0" fmla="*/ 0 w 7286625"/>
              <a:gd name="connsiteY0" fmla="*/ 219075 h 219075"/>
              <a:gd name="connsiteX1" fmla="*/ 190500 w 7286625"/>
              <a:gd name="connsiteY1" fmla="*/ 180975 h 219075"/>
              <a:gd name="connsiteX2" fmla="*/ 2790825 w 7286625"/>
              <a:gd name="connsiteY2" fmla="*/ 171450 h 219075"/>
              <a:gd name="connsiteX3" fmla="*/ 2924175 w 7286625"/>
              <a:gd name="connsiteY3" fmla="*/ 152400 h 219075"/>
              <a:gd name="connsiteX4" fmla="*/ 3267075 w 7286625"/>
              <a:gd name="connsiteY4" fmla="*/ 133350 h 219075"/>
              <a:gd name="connsiteX5" fmla="*/ 3390900 w 7286625"/>
              <a:gd name="connsiteY5" fmla="*/ 123825 h 219075"/>
              <a:gd name="connsiteX6" fmla="*/ 3667125 w 7286625"/>
              <a:gd name="connsiteY6" fmla="*/ 85725 h 219075"/>
              <a:gd name="connsiteX7" fmla="*/ 3838575 w 7286625"/>
              <a:gd name="connsiteY7" fmla="*/ 76200 h 219075"/>
              <a:gd name="connsiteX8" fmla="*/ 4381500 w 7286625"/>
              <a:gd name="connsiteY8" fmla="*/ 47625 h 219075"/>
              <a:gd name="connsiteX9" fmla="*/ 4552950 w 7286625"/>
              <a:gd name="connsiteY9" fmla="*/ 38100 h 219075"/>
              <a:gd name="connsiteX10" fmla="*/ 4686300 w 7286625"/>
              <a:gd name="connsiteY10" fmla="*/ 28575 h 219075"/>
              <a:gd name="connsiteX11" fmla="*/ 5562600 w 7286625"/>
              <a:gd name="connsiteY11" fmla="*/ 0 h 219075"/>
              <a:gd name="connsiteX12" fmla="*/ 6486525 w 7286625"/>
              <a:gd name="connsiteY12" fmla="*/ 9525 h 219075"/>
              <a:gd name="connsiteX13" fmla="*/ 6581775 w 7286625"/>
              <a:gd name="connsiteY13" fmla="*/ 19050 h 219075"/>
              <a:gd name="connsiteX14" fmla="*/ 6715125 w 7286625"/>
              <a:gd name="connsiteY14" fmla="*/ 47625 h 219075"/>
              <a:gd name="connsiteX15" fmla="*/ 7210425 w 7286625"/>
              <a:gd name="connsiteY15" fmla="*/ 66675 h 219075"/>
              <a:gd name="connsiteX16" fmla="*/ 7286625 w 7286625"/>
              <a:gd name="connsiteY16" fmla="*/ 76200 h 2190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7286625" h="219075">
                <a:moveTo>
                  <a:pt x="0" y="219075"/>
                </a:moveTo>
                <a:cubicBezTo>
                  <a:pt x="67827" y="173857"/>
                  <a:pt x="45538" y="182475"/>
                  <a:pt x="190500" y="180975"/>
                </a:cubicBezTo>
                <a:lnTo>
                  <a:pt x="2790825" y="171450"/>
                </a:lnTo>
                <a:cubicBezTo>
                  <a:pt x="2835275" y="165100"/>
                  <a:pt x="2879529" y="157183"/>
                  <a:pt x="2924175" y="152400"/>
                </a:cubicBezTo>
                <a:cubicBezTo>
                  <a:pt x="3020054" y="142127"/>
                  <a:pt x="3181234" y="138255"/>
                  <a:pt x="3267075" y="133350"/>
                </a:cubicBezTo>
                <a:cubicBezTo>
                  <a:pt x="3308405" y="130988"/>
                  <a:pt x="3349625" y="127000"/>
                  <a:pt x="3390900" y="123825"/>
                </a:cubicBezTo>
                <a:cubicBezTo>
                  <a:pt x="3496096" y="104698"/>
                  <a:pt x="3551356" y="92157"/>
                  <a:pt x="3667125" y="85725"/>
                </a:cubicBezTo>
                <a:lnTo>
                  <a:pt x="3838575" y="76200"/>
                </a:lnTo>
                <a:cubicBezTo>
                  <a:pt x="4421283" y="38197"/>
                  <a:pt x="3784538" y="73028"/>
                  <a:pt x="4381500" y="47625"/>
                </a:cubicBezTo>
                <a:cubicBezTo>
                  <a:pt x="4438686" y="45192"/>
                  <a:pt x="4495823" y="41670"/>
                  <a:pt x="4552950" y="38100"/>
                </a:cubicBezTo>
                <a:cubicBezTo>
                  <a:pt x="4597426" y="35320"/>
                  <a:pt x="4641768" y="30255"/>
                  <a:pt x="4686300" y="28575"/>
                </a:cubicBezTo>
                <a:lnTo>
                  <a:pt x="5562600" y="0"/>
                </a:lnTo>
                <a:lnTo>
                  <a:pt x="6486525" y="9525"/>
                </a:lnTo>
                <a:cubicBezTo>
                  <a:pt x="6518428" y="10121"/>
                  <a:pt x="6550352" y="13505"/>
                  <a:pt x="6581775" y="19050"/>
                </a:cubicBezTo>
                <a:cubicBezTo>
                  <a:pt x="6696351" y="39269"/>
                  <a:pt x="6600009" y="39686"/>
                  <a:pt x="6715125" y="47625"/>
                </a:cubicBezTo>
                <a:cubicBezTo>
                  <a:pt x="6818795" y="54775"/>
                  <a:pt x="7128867" y="63956"/>
                  <a:pt x="7210425" y="66675"/>
                </a:cubicBezTo>
                <a:cubicBezTo>
                  <a:pt x="7254060" y="81220"/>
                  <a:pt x="7228960" y="76200"/>
                  <a:pt x="7286625" y="76200"/>
                </a:cubicBezTo>
              </a:path>
            </a:pathLst>
          </a:cu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pic>
        <p:nvPicPr>
          <p:cNvPr id="10" name="Picture 9" descr="top.gif"/>
          <p:cNvPicPr>
            <a:picLocks noChangeAspect="1"/>
          </p:cNvPicPr>
          <p:nvPr userDrawn="1"/>
        </p:nvPicPr>
        <p:blipFill>
          <a:blip r:embed="rId4" cstate="print"/>
          <a:srcRect/>
          <a:stretch>
            <a:fillRect/>
          </a:stretch>
        </p:blipFill>
        <p:spPr bwMode="auto">
          <a:xfrm rot="18850181">
            <a:off x="-155575" y="330200"/>
            <a:ext cx="2000250" cy="1047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/>
          <p:cNvSpPr/>
          <p:nvPr/>
        </p:nvSpPr>
        <p:spPr>
          <a:xfrm>
            <a:off x="326571" y="362857"/>
            <a:ext cx="8440058" cy="2518229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98041" y="3575712"/>
            <a:ext cx="5396671" cy="1340467"/>
          </a:xfrm>
        </p:spPr>
        <p:txBody>
          <a:bodyPr tIns="0" bIns="0" anchor="b" anchorCtr="0"/>
          <a:lstStyle>
            <a:lvl1pPr algn="r">
              <a:defRPr sz="4600" b="0" cap="none" baseline="0">
                <a:solidFill>
                  <a:schemeClr val="accent1"/>
                </a:solidFill>
                <a:effectLst/>
              </a:defRPr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098041" y="4980297"/>
            <a:ext cx="5396671" cy="810904"/>
          </a:xfrm>
        </p:spPr>
        <p:txBody>
          <a:bodyPr tIns="0" bIns="0" anchor="t" anchorCtr="0">
            <a:normAutofit/>
          </a:bodyPr>
          <a:lstStyle>
            <a:lvl1pPr marL="0" indent="0" algn="r">
              <a:spcBef>
                <a:spcPts val="300"/>
              </a:spcBef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FFCCDEFD-5AA1-0345-8D95-AC8620C0E772}" type="datetime1">
              <a:rPr lang="en-US" smtClean="0"/>
              <a:pPr>
                <a:defRPr/>
              </a:pPr>
              <a:t>9/11/2017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Copyright © 2018 Pearson Education, Ltd. All Rights Reserved.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306824" y="6492240"/>
            <a:ext cx="533400" cy="365125"/>
          </a:xfrm>
        </p:spPr>
        <p:txBody>
          <a:bodyPr vert="horz" lIns="91440" tIns="45720" rIns="91440" bIns="45720" rtlCol="0" anchor="ctr"/>
          <a:lstStyle>
            <a:lvl1pPr marL="0" algn="ctr" defTabSz="914400" rtl="0" eaLnBrk="1" latinLnBrk="0" hangingPunct="1">
              <a:defRPr sz="1100" b="1" kern="1200">
                <a:solidFill>
                  <a:schemeClr val="bg1">
                    <a:lumMod val="65000"/>
                  </a:schemeClr>
                </a:solidFill>
                <a:latin typeface="Calibri" pitchFamily="34" charset="0"/>
                <a:ea typeface="+mn-ea"/>
                <a:cs typeface="+mn-cs"/>
              </a:defRPr>
            </a:lvl1pPr>
          </a:lstStyle>
          <a:p>
            <a:pPr>
              <a:defRPr/>
            </a:pPr>
            <a:fld id="{93238FDB-2D8C-4804-B582-7DB90366B95F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pic>
        <p:nvPicPr>
          <p:cNvPr id="7" name="Picture 6" descr="SectionHeaderLeft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70647" y="457200"/>
            <a:ext cx="2216561" cy="5943600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320040" y="320040"/>
            <a:ext cx="8503920" cy="6217920"/>
          </a:xfrm>
          <a:prstGeom prst="rect">
            <a:avLst/>
          </a:prstGeom>
          <a:noFill/>
          <a:ln w="1270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Rectangle 8"/>
          <p:cNvSpPr/>
          <p:nvPr/>
        </p:nvSpPr>
        <p:spPr>
          <a:xfrm rot="5400000">
            <a:off x="-222366" y="3369564"/>
            <a:ext cx="5943600" cy="118872"/>
          </a:xfrm>
          <a:prstGeom prst="rect">
            <a:avLst/>
          </a:prstGeom>
          <a:solidFill>
            <a:schemeClr val="accent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</p:spTree>
  </p:cSld>
  <p:clrMapOvr>
    <a:masterClrMapping/>
  </p:clrMapOvr>
  <p:transition/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58904" y="2286000"/>
            <a:ext cx="3657600" cy="38401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831308" y="2286000"/>
            <a:ext cx="3657600" cy="3840163"/>
          </a:xfrm>
        </p:spPr>
        <p:txBody>
          <a:bodyPr/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0002019E-EB03-1A4E-B2A8-AC749A75EE3E}" type="datetime1">
              <a:rPr lang="en-US" smtClean="0"/>
              <a:pPr>
                <a:defRPr/>
              </a:pPr>
              <a:t>9/11/2017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Copyright © 2018 Pearson Education, Ltd. All Rights Reserved.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D77EB8B-B6EB-443D-9CB4-B019CEC8F476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ransition/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63388" y="2040081"/>
            <a:ext cx="3657600" cy="730415"/>
          </a:xfrm>
        </p:spPr>
        <p:txBody>
          <a:bodyPr tIns="0" bIns="0" anchor="ctr" anchorCtr="0">
            <a:noAutofit/>
          </a:bodyPr>
          <a:lstStyle>
            <a:lvl1pPr marL="0" indent="0" algn="ctr">
              <a:lnSpc>
                <a:spcPts val="3000"/>
              </a:lnSpc>
              <a:spcBef>
                <a:spcPts val="300"/>
              </a:spcBef>
              <a:buNone/>
              <a:defRPr sz="26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63388" y="2797175"/>
            <a:ext cx="3657600" cy="332898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828032" y="2040081"/>
            <a:ext cx="3657600" cy="730415"/>
          </a:xfrm>
        </p:spPr>
        <p:txBody>
          <a:bodyPr tIns="0" bIns="0" anchor="ctr" anchorCtr="0">
            <a:noAutofit/>
          </a:bodyPr>
          <a:lstStyle>
            <a:lvl1pPr marL="0" indent="0" algn="ctr">
              <a:lnSpc>
                <a:spcPts val="3000"/>
              </a:lnSpc>
              <a:spcBef>
                <a:spcPts val="300"/>
              </a:spcBef>
              <a:buNone/>
              <a:defRPr sz="26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828032" y="2797175"/>
            <a:ext cx="3657600" cy="332898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96648510-6509-6A41-B977-36DB511702B6}" type="datetime1">
              <a:rPr lang="en-US" smtClean="0"/>
              <a:pPr>
                <a:defRPr/>
              </a:pPr>
              <a:t>9/11/2017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Copyright © 2018 Pearson Education, Ltd. All Rights Reserved.</a:t>
            </a: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56104A5-FF6A-4891-8FE3-D539A7A66E05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cxnSp>
        <p:nvCxnSpPr>
          <p:cNvPr id="11" name="Straight Connector 10"/>
          <p:cNvCxnSpPr/>
          <p:nvPr/>
        </p:nvCxnSpPr>
        <p:spPr>
          <a:xfrm rot="5400000">
            <a:off x="2884488" y="4484687"/>
            <a:ext cx="3375025" cy="1588"/>
          </a:xfrm>
          <a:prstGeom prst="line">
            <a:avLst/>
          </a:prstGeom>
          <a:noFill/>
          <a:ln w="1270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</p:spTree>
  </p:cSld>
  <p:clrMapOvr>
    <a:masterClrMapping/>
  </p:clrMapOvr>
  <p:transition/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 Content, Top and Bot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54050" y="2286001"/>
            <a:ext cx="7848600" cy="18288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6E33B7C4-491A-A24C-9AA1-5A7AF45BD845}" type="datetime1">
              <a:rPr lang="en-US" smtClean="0"/>
              <a:pPr>
                <a:defRPr/>
              </a:pPr>
              <a:t>9/11/2017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Copyright © 2018 Pearson Education, Ltd. All Rights Reserved.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4367C90-D8D8-4A11-9BC3-E7451ACC5EB2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9" name="Content Placeholder 2"/>
          <p:cNvSpPr>
            <a:spLocks noGrp="1"/>
          </p:cNvSpPr>
          <p:nvPr>
            <p:ph sz="half" idx="13"/>
          </p:nvPr>
        </p:nvSpPr>
        <p:spPr>
          <a:xfrm>
            <a:off x="654050" y="4302966"/>
            <a:ext cx="7848600" cy="18288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</p:spTree>
  </p:cSld>
  <p:clrMapOvr>
    <a:masterClrMapping/>
  </p:clrMapOvr>
  <p:transition/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828032" y="2286001"/>
            <a:ext cx="3657600" cy="18288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3EC53DF4-E18C-8844-9A02-7A5D2623ACB1}" type="datetime1">
              <a:rPr lang="en-US" smtClean="0"/>
              <a:pPr>
                <a:defRPr/>
              </a:pPr>
              <a:t>9/11/2017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Copyright © 2018 Pearson Education, Ltd. All Rights Reserved.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4367C90-D8D8-4A11-9BC3-E7451ACC5EB2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9" name="Content Placeholder 2"/>
          <p:cNvSpPr>
            <a:spLocks noGrp="1"/>
          </p:cNvSpPr>
          <p:nvPr>
            <p:ph sz="half" idx="13"/>
          </p:nvPr>
        </p:nvSpPr>
        <p:spPr>
          <a:xfrm>
            <a:off x="4828032" y="4302966"/>
            <a:ext cx="3657600" cy="18288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8" name="Content Placeholder 2"/>
          <p:cNvSpPr>
            <a:spLocks noGrp="1"/>
          </p:cNvSpPr>
          <p:nvPr>
            <p:ph sz="half" idx="14"/>
          </p:nvPr>
        </p:nvSpPr>
        <p:spPr>
          <a:xfrm>
            <a:off x="654085" y="2286000"/>
            <a:ext cx="3657600" cy="38401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</p:spTree>
  </p:cSld>
  <p:clrMapOvr>
    <a:masterClrMapping/>
  </p:clrMapOvr>
  <p:transition/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828032" y="2286001"/>
            <a:ext cx="3657600" cy="18288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AB1CEE04-1564-E242-AF90-C35405C749A0}" type="datetime1">
              <a:rPr lang="en-US" smtClean="0"/>
              <a:pPr>
                <a:defRPr/>
              </a:pPr>
              <a:t>9/11/2017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Copyright © 2018 Pearson Education, Ltd. All Rights Reserved.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4367C90-D8D8-4A11-9BC3-E7451ACC5EB2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9" name="Content Placeholder 2"/>
          <p:cNvSpPr>
            <a:spLocks noGrp="1"/>
          </p:cNvSpPr>
          <p:nvPr>
            <p:ph sz="half" idx="13"/>
          </p:nvPr>
        </p:nvSpPr>
        <p:spPr>
          <a:xfrm>
            <a:off x="4828032" y="4302966"/>
            <a:ext cx="3657600" cy="18288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10" name="Content Placeholder 2"/>
          <p:cNvSpPr>
            <a:spLocks noGrp="1"/>
          </p:cNvSpPr>
          <p:nvPr>
            <p:ph sz="half" idx="14"/>
          </p:nvPr>
        </p:nvSpPr>
        <p:spPr>
          <a:xfrm>
            <a:off x="658906" y="2286001"/>
            <a:ext cx="3657600" cy="18288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11" name="Content Placeholder 2"/>
          <p:cNvSpPr>
            <a:spLocks noGrp="1"/>
          </p:cNvSpPr>
          <p:nvPr>
            <p:ph sz="half" idx="15"/>
          </p:nvPr>
        </p:nvSpPr>
        <p:spPr>
          <a:xfrm>
            <a:off x="658906" y="4302966"/>
            <a:ext cx="3657600" cy="18288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</p:spTree>
  </p:cSld>
  <p:clrMapOvr>
    <a:masterClrMapping/>
  </p:clrMapOvr>
  <p:transition/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C4186345-A2D6-5A47-99F5-7C2156C33D80}" type="datetime1">
              <a:rPr lang="en-US" smtClean="0"/>
              <a:pPr>
                <a:defRPr/>
              </a:pPr>
              <a:t>9/11/2017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Copyright © 2018 Pearson Education, Ltd. All Rights Reserved.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7012834-41A2-49E3-8762-B14EE3F5CFB1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ransition/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" name="Rectangle 6"/>
          <p:cNvSpPr/>
          <p:nvPr/>
        </p:nvSpPr>
        <p:spPr>
          <a:xfrm>
            <a:off x="355600" y="566057"/>
            <a:ext cx="8396514" cy="2598057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Rectangle 4"/>
          <p:cNvSpPr/>
          <p:nvPr/>
        </p:nvSpPr>
        <p:spPr>
          <a:xfrm>
            <a:off x="320040" y="320040"/>
            <a:ext cx="8503920" cy="6217920"/>
          </a:xfrm>
          <a:prstGeom prst="rect">
            <a:avLst/>
          </a:prstGeom>
          <a:noFill/>
          <a:ln w="1270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Rectangle 5"/>
          <p:cNvSpPr/>
          <p:nvPr/>
        </p:nvSpPr>
        <p:spPr>
          <a:xfrm>
            <a:off x="457200" y="457200"/>
            <a:ext cx="8229600" cy="118872"/>
          </a:xfrm>
          <a:prstGeom prst="rect">
            <a:avLst/>
          </a:prstGeom>
          <a:solidFill>
            <a:schemeClr val="accent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518EA330-AECC-2946-A077-4113633E238B}" type="datetime1">
              <a:rPr lang="en-US" smtClean="0"/>
              <a:pPr>
                <a:defRPr/>
              </a:pPr>
              <a:t>9/11/2017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Copyright © 2018 Pearson Education, Ltd. All Rights Reserved.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A9A6F0D-A611-4358-861D-7B01E8303898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ransition/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/>
          <p:cNvSpPr/>
          <p:nvPr/>
        </p:nvSpPr>
        <p:spPr>
          <a:xfrm>
            <a:off x="333828" y="566057"/>
            <a:ext cx="8454571" cy="2133599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Rectangle 7"/>
          <p:cNvSpPr/>
          <p:nvPr/>
        </p:nvSpPr>
        <p:spPr>
          <a:xfrm>
            <a:off x="320040" y="320040"/>
            <a:ext cx="8503920" cy="6217920"/>
          </a:xfrm>
          <a:prstGeom prst="rect">
            <a:avLst/>
          </a:prstGeom>
          <a:noFill/>
          <a:ln w="1270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Rectangle 8"/>
          <p:cNvSpPr/>
          <p:nvPr/>
        </p:nvSpPr>
        <p:spPr>
          <a:xfrm>
            <a:off x="457200" y="457200"/>
            <a:ext cx="8229600" cy="118872"/>
          </a:xfrm>
          <a:prstGeom prst="rect">
            <a:avLst/>
          </a:prstGeom>
          <a:solidFill>
            <a:schemeClr val="accent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8368" y="1644868"/>
            <a:ext cx="3657600" cy="1098332"/>
          </a:xfrm>
        </p:spPr>
        <p:txBody>
          <a:bodyPr anchor="b"/>
          <a:lstStyle>
            <a:lvl1pPr algn="l">
              <a:defRPr sz="3600" b="0">
                <a:solidFill>
                  <a:schemeClr val="accent1"/>
                </a:solidFill>
                <a:effectLst/>
              </a:defRPr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28032" y="654268"/>
            <a:ext cx="3657600" cy="54864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58368" y="2774731"/>
            <a:ext cx="3657600" cy="3168869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09CC49A2-2AE5-4243-BC6C-01D0469EBCD7}" type="datetime1">
              <a:rPr lang="en-US" smtClean="0"/>
              <a:pPr>
                <a:defRPr/>
              </a:pPr>
              <a:t>9/11/2017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Copyright © 2018 Pearson Education, Ltd. All Rights Reserved.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AB79F47-3AF0-4617-BC60-2E592392BB48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ransition/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/>
          <p:cNvSpPr/>
          <p:nvPr/>
        </p:nvSpPr>
        <p:spPr>
          <a:xfrm>
            <a:off x="355600" y="348343"/>
            <a:ext cx="8432800" cy="2351314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Rectangle 7"/>
          <p:cNvSpPr/>
          <p:nvPr/>
        </p:nvSpPr>
        <p:spPr>
          <a:xfrm>
            <a:off x="320040" y="320040"/>
            <a:ext cx="8503920" cy="6217920"/>
          </a:xfrm>
          <a:prstGeom prst="rect">
            <a:avLst/>
          </a:prstGeom>
          <a:noFill/>
          <a:ln w="1270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Rectangle 8"/>
          <p:cNvSpPr/>
          <p:nvPr/>
        </p:nvSpPr>
        <p:spPr>
          <a:xfrm rot="5400000">
            <a:off x="5598058" y="3310469"/>
            <a:ext cx="5943600" cy="237061"/>
          </a:xfrm>
          <a:prstGeom prst="rect">
            <a:avLst/>
          </a:prstGeom>
          <a:solidFill>
            <a:schemeClr val="accent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8368" y="1644868"/>
            <a:ext cx="3657600" cy="1098332"/>
          </a:xfrm>
        </p:spPr>
        <p:txBody>
          <a:bodyPr anchor="b"/>
          <a:lstStyle>
            <a:lvl1pPr algn="l">
              <a:defRPr sz="3600" b="0">
                <a:solidFill>
                  <a:schemeClr val="accent1"/>
                </a:solidFill>
                <a:effectLst/>
              </a:defRPr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58368" y="2774731"/>
            <a:ext cx="3657600" cy="3168869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319DDD0C-A31E-C944-BC03-64C05FF4DD5C}" type="datetime1">
              <a:rPr lang="en-US" smtClean="0"/>
              <a:pPr>
                <a:defRPr/>
              </a:pPr>
              <a:t>9/11/2017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Copyright © 2018 Pearson Education, Ltd. All Rights Reserved.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ADF8B95-FD24-4BC4-B430-69A3136D11E0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11" name="Picture Placeholder 10"/>
          <p:cNvSpPr>
            <a:spLocks noGrp="1"/>
          </p:cNvSpPr>
          <p:nvPr>
            <p:ph type="pic" sz="quarter" idx="13"/>
          </p:nvPr>
        </p:nvSpPr>
        <p:spPr>
          <a:xfrm>
            <a:off x="4828032" y="457200"/>
            <a:ext cx="3621024" cy="5943600"/>
          </a:xfrm>
        </p:spPr>
        <p:txBody>
          <a:bodyPr/>
          <a:lstStyle>
            <a:lvl1pPr>
              <a:buNone/>
              <a:defRPr/>
            </a:lvl1pPr>
          </a:lstStyle>
          <a:p>
            <a:r>
              <a:rPr lang="en-US" dirty="0" smtClean="0"/>
              <a:t>Click icon to add picture</a:t>
            </a:r>
            <a:endParaRPr dirty="0"/>
          </a:p>
        </p:txBody>
      </p:sp>
    </p:spTree>
  </p:cSld>
  <p:clrMapOvr>
    <a:masterClrMapping/>
  </p:clrMapOvr>
  <p:transition/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286000"/>
            <a:ext cx="7874000" cy="3840163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F00032BE-36C8-A248-8A3D-2AF43D79B52E}" type="datetime1">
              <a:rPr lang="en-US" smtClean="0"/>
              <a:pPr>
                <a:defRPr/>
              </a:pPr>
              <a:t>9/11/2017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Copyright © 2018 Pearson Education, Ltd. All Rights Reserved.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BF0D068-AB96-40B8-9FAA-4228627632C0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ransition/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" name="Rectangle 10"/>
          <p:cNvSpPr/>
          <p:nvPr/>
        </p:nvSpPr>
        <p:spPr>
          <a:xfrm>
            <a:off x="348342" y="362857"/>
            <a:ext cx="8440057" cy="23368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9" name="Picture 8" descr="VerticalRight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111668" y="457200"/>
            <a:ext cx="1546230" cy="594360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 rot="5400000">
            <a:off x="4074414" y="3369564"/>
            <a:ext cx="5943600" cy="118872"/>
          </a:xfrm>
          <a:prstGeom prst="rect">
            <a:avLst/>
          </a:prstGeom>
          <a:solidFill>
            <a:schemeClr val="accent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119582" y="693738"/>
            <a:ext cx="1491018" cy="5432425"/>
          </a:xfrm>
        </p:spPr>
        <p:txBody>
          <a:bodyPr vert="eaVert" tIns="45720" bIns="45720"/>
          <a:lstStyle>
            <a:lvl1pPr algn="l">
              <a:defRPr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693738"/>
            <a:ext cx="6019800" cy="54324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F6031077-2C9B-CA4C-B944-4C9551B5E7B8}" type="datetime1">
              <a:rPr lang="en-US" smtClean="0"/>
              <a:pPr>
                <a:defRPr/>
              </a:pPr>
              <a:t>9/11/2017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Copyright © 2018 Pearson Education, Ltd. All Rights Reserved.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E7040A0-6A5C-4BDA-AED7-03967CF0473B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320040" y="320040"/>
            <a:ext cx="8503920" cy="6217920"/>
          </a:xfrm>
          <a:prstGeom prst="rect">
            <a:avLst/>
          </a:prstGeom>
          <a:noFill/>
          <a:ln w="1270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</p:spTree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slideLayout" Target="../slideLayouts/slideLayout24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17" Type="http://schemas.openxmlformats.org/officeDocument/2006/relationships/image" Target="../media/image2.jpeg"/><Relationship Id="rId2" Type="http://schemas.openxmlformats.org/officeDocument/2006/relationships/slideLayout" Target="../slideLayouts/slideLayout13.xml"/><Relationship Id="rId16" Type="http://schemas.openxmlformats.org/officeDocument/2006/relationships/image" Target="../media/image1.jpeg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5" Type="http://schemas.openxmlformats.org/officeDocument/2006/relationships/theme" Target="../theme/theme2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slideLayout" Target="../slideLayouts/slideLayout25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3.xml"/><Relationship Id="rId13" Type="http://schemas.openxmlformats.org/officeDocument/2006/relationships/slideLayout" Target="../slideLayouts/slideLayout38.xml"/><Relationship Id="rId3" Type="http://schemas.openxmlformats.org/officeDocument/2006/relationships/slideLayout" Target="../slideLayouts/slideLayout28.xml"/><Relationship Id="rId7" Type="http://schemas.openxmlformats.org/officeDocument/2006/relationships/slideLayout" Target="../slideLayouts/slideLayout32.xml"/><Relationship Id="rId12" Type="http://schemas.openxmlformats.org/officeDocument/2006/relationships/slideLayout" Target="../slideLayouts/slideLayout37.xml"/><Relationship Id="rId17" Type="http://schemas.openxmlformats.org/officeDocument/2006/relationships/image" Target="../media/image2.jpeg"/><Relationship Id="rId2" Type="http://schemas.openxmlformats.org/officeDocument/2006/relationships/slideLayout" Target="../slideLayouts/slideLayout27.xml"/><Relationship Id="rId16" Type="http://schemas.openxmlformats.org/officeDocument/2006/relationships/image" Target="../media/image1.jpeg"/><Relationship Id="rId1" Type="http://schemas.openxmlformats.org/officeDocument/2006/relationships/slideLayout" Target="../slideLayouts/slideLayout26.xml"/><Relationship Id="rId6" Type="http://schemas.openxmlformats.org/officeDocument/2006/relationships/slideLayout" Target="../slideLayouts/slideLayout31.xml"/><Relationship Id="rId11" Type="http://schemas.openxmlformats.org/officeDocument/2006/relationships/slideLayout" Target="../slideLayouts/slideLayout36.xml"/><Relationship Id="rId5" Type="http://schemas.openxmlformats.org/officeDocument/2006/relationships/slideLayout" Target="../slideLayouts/slideLayout30.xml"/><Relationship Id="rId15" Type="http://schemas.openxmlformats.org/officeDocument/2006/relationships/theme" Target="../theme/theme3.xml"/><Relationship Id="rId10" Type="http://schemas.openxmlformats.org/officeDocument/2006/relationships/slideLayout" Target="../slideLayouts/slideLayout35.xml"/><Relationship Id="rId4" Type="http://schemas.openxmlformats.org/officeDocument/2006/relationships/slideLayout" Target="../slideLayouts/slideLayout29.xml"/><Relationship Id="rId9" Type="http://schemas.openxmlformats.org/officeDocument/2006/relationships/slideLayout" Target="../slideLayouts/slideLayout34.xml"/><Relationship Id="rId14" Type="http://schemas.openxmlformats.org/officeDocument/2006/relationships/slideLayout" Target="../slideLayouts/slideLayout3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3" cstate="print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2051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3C037C94-77AB-2740-9524-167672EB1741}" type="datetime1">
              <a:rPr lang="en-US" smtClean="0"/>
              <a:pPr>
                <a:defRPr/>
              </a:pPr>
              <a:t>9/11/2017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r>
              <a:rPr lang="en-US" dirty="0" smtClean="0"/>
              <a:t>Copyright © 2018 Pearson Education, Ltd. All Rights Reserved.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F69DAB5F-4C32-47E8-A254-E438E2D0D3F6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29" r:id="rId1"/>
    <p:sldLayoutId id="2147483730" r:id="rId2"/>
    <p:sldLayoutId id="2147483731" r:id="rId3"/>
    <p:sldLayoutId id="2147483732" r:id="rId4"/>
    <p:sldLayoutId id="2147483733" r:id="rId5"/>
    <p:sldLayoutId id="2147483734" r:id="rId6"/>
    <p:sldLayoutId id="2147483735" r:id="rId7"/>
    <p:sldLayoutId id="2147483736" r:id="rId8"/>
    <p:sldLayoutId id="2147483737" r:id="rId9"/>
    <p:sldLayoutId id="2147483738" r:id="rId10"/>
    <p:sldLayoutId id="2147483739" r:id="rId11"/>
  </p:sldLayoutIdLst>
  <p:transition/>
  <p:timing>
    <p:tnLst>
      <p:par>
        <p:cTn id="1" dur="indefinite" restart="never" nodeType="tmRoot"/>
      </p:par>
    </p:tnLst>
  </p:timing>
  <p:hf sldNum="0" hd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6" cstate="print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RunningTop-R.jpg"/>
          <p:cNvPicPr>
            <a:picLocks noChangeAspect="1"/>
          </p:cNvPicPr>
          <p:nvPr/>
        </p:nvPicPr>
        <p:blipFill>
          <a:blip r:embed="rId17" cstate="print"/>
          <a:stretch>
            <a:fillRect/>
          </a:stretch>
        </p:blipFill>
        <p:spPr>
          <a:xfrm>
            <a:off x="457200" y="457200"/>
            <a:ext cx="8229600" cy="1382002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58813" y="456252"/>
            <a:ext cx="7824788" cy="1323041"/>
          </a:xfrm>
          <a:prstGeom prst="rect">
            <a:avLst/>
          </a:prstGeom>
          <a:effectLst/>
        </p:spPr>
        <p:txBody>
          <a:bodyPr vert="horz" lIns="91440" tIns="0" rIns="91440" bIns="0" rtlCol="0" anchor="b" anchorCtr="0">
            <a:noAutofit/>
          </a:bodyPr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86000" y="2286000"/>
            <a:ext cx="6197600" cy="38401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690360" y="6492875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1">
                <a:solidFill>
                  <a:schemeClr val="bg1">
                    <a:lumMod val="65000"/>
                  </a:schemeClr>
                </a:solidFill>
                <a:latin typeface="Calibri" pitchFamily="34" charset="0"/>
              </a:defRPr>
            </a:lvl1pPr>
          </a:lstStyle>
          <a:p>
            <a:pPr>
              <a:defRPr/>
            </a:pPr>
            <a:fld id="{1256BE47-3002-2B41-83FA-9B636551506E}" type="datetime1">
              <a:rPr lang="en-US" smtClean="0"/>
              <a:pPr>
                <a:defRPr/>
              </a:pPr>
              <a:t>9/11/2017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8247" y="6492875"/>
            <a:ext cx="341555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marL="0" algn="l" defTabSz="914400" rtl="0" eaLnBrk="1" latinLnBrk="0" hangingPunct="1">
              <a:defRPr sz="1100" b="1" kern="1200">
                <a:solidFill>
                  <a:schemeClr val="bg1">
                    <a:lumMod val="65000"/>
                  </a:schemeClr>
                </a:solidFill>
                <a:latin typeface="Calibri" pitchFamily="34" charset="0"/>
                <a:ea typeface="+mn-ea"/>
                <a:cs typeface="+mn-cs"/>
              </a:defRPr>
            </a:lvl1pPr>
          </a:lstStyle>
          <a:p>
            <a:pPr>
              <a:defRPr/>
            </a:pPr>
            <a:r>
              <a:rPr lang="en-US" dirty="0" smtClean="0"/>
              <a:t>Copyright © 2018 Pearson Education, Ltd. All Rights Reserved.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78666" y="6149788"/>
            <a:ext cx="533400" cy="365125"/>
          </a:xfrm>
          <a:prstGeom prst="rect">
            <a:avLst/>
          </a:prstGeom>
        </p:spPr>
        <p:txBody>
          <a:bodyPr vert="horz" lIns="91440" tIns="91440" rIns="91440" bIns="91440" rtlCol="0" anchor="ctr"/>
          <a:lstStyle>
            <a:lvl1pPr algn="l">
              <a:defRPr sz="1800" b="0">
                <a:solidFill>
                  <a:schemeClr val="accent1"/>
                </a:solidFill>
                <a:latin typeface="Calibri" pitchFamily="34" charset="0"/>
              </a:defRPr>
            </a:lvl1pPr>
          </a:lstStyle>
          <a:p>
            <a:pPr>
              <a:defRPr/>
            </a:pPr>
            <a:fld id="{E4367C90-D8D8-4A11-9BC3-E7451ACC5EB2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320040" y="320040"/>
            <a:ext cx="8503920" cy="6217920"/>
          </a:xfrm>
          <a:prstGeom prst="rect">
            <a:avLst/>
          </a:prstGeom>
          <a:noFill/>
          <a:ln w="1270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Rectangle 9"/>
          <p:cNvSpPr/>
          <p:nvPr/>
        </p:nvSpPr>
        <p:spPr>
          <a:xfrm>
            <a:off x="457200" y="1840960"/>
            <a:ext cx="8229600" cy="118872"/>
          </a:xfrm>
          <a:prstGeom prst="rect">
            <a:avLst/>
          </a:prstGeom>
          <a:solidFill>
            <a:schemeClr val="accent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42" r:id="rId1"/>
    <p:sldLayoutId id="2147483743" r:id="rId2"/>
    <p:sldLayoutId id="2147483744" r:id="rId3"/>
    <p:sldLayoutId id="2147483745" r:id="rId4"/>
    <p:sldLayoutId id="2147483746" r:id="rId5"/>
    <p:sldLayoutId id="2147483747" r:id="rId6"/>
    <p:sldLayoutId id="2147483748" r:id="rId7"/>
    <p:sldLayoutId id="2147483749" r:id="rId8"/>
    <p:sldLayoutId id="2147483750" r:id="rId9"/>
    <p:sldLayoutId id="2147483751" r:id="rId10"/>
    <p:sldLayoutId id="2147483752" r:id="rId11"/>
    <p:sldLayoutId id="2147483753" r:id="rId12"/>
    <p:sldLayoutId id="2147483754" r:id="rId13"/>
    <p:sldLayoutId id="2147483755" r:id="rId14"/>
  </p:sldLayoutIdLst>
  <p:transition/>
  <p:hf sldNum="0" hdr="0" dt="0"/>
  <p:txStyles>
    <p:titleStyle>
      <a:lvl1pPr algn="r" defTabSz="914400" rtl="0" eaLnBrk="1" latinLnBrk="0" hangingPunct="1">
        <a:lnSpc>
          <a:spcPts val="5400"/>
        </a:lnSpc>
        <a:spcBef>
          <a:spcPct val="0"/>
        </a:spcBef>
        <a:buNone/>
        <a:defRPr sz="5200" kern="1200">
          <a:solidFill>
            <a:schemeClr val="bg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latin typeface="+mj-lt"/>
          <a:ea typeface="+mj-ea"/>
          <a:cs typeface="+mj-cs"/>
        </a:defRPr>
      </a:lvl1pPr>
    </p:titleStyle>
    <p:bodyStyle>
      <a:lvl1pPr marL="282575" indent="-282575" algn="l" defTabSz="914400" rtl="0" eaLnBrk="1" latinLnBrk="0" hangingPunct="1">
        <a:spcBef>
          <a:spcPts val="1800"/>
        </a:spcBef>
        <a:buClr>
          <a:schemeClr val="accent1"/>
        </a:buClr>
        <a:buSzPct val="75000"/>
        <a:buFont typeface="Wingdings" pitchFamily="2" charset="2"/>
        <a:buChar char="n"/>
        <a:defRPr sz="20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1pPr>
      <a:lvl2pPr marL="577850" indent="-295275" algn="l" defTabSz="914400" rtl="0" eaLnBrk="1" latinLnBrk="0" hangingPunct="1">
        <a:spcBef>
          <a:spcPts val="600"/>
        </a:spcBef>
        <a:buClr>
          <a:schemeClr val="accent1"/>
        </a:buClr>
        <a:buSzPct val="75000"/>
        <a:buFont typeface="Wingdings" pitchFamily="2" charset="2"/>
        <a:buChar char="n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2pPr>
      <a:lvl3pPr marL="860425" indent="-282575" algn="l" defTabSz="914400" rtl="0" eaLnBrk="1" latinLnBrk="0" hangingPunct="1">
        <a:spcBef>
          <a:spcPts val="600"/>
        </a:spcBef>
        <a:buClr>
          <a:schemeClr val="accent1"/>
        </a:buClr>
        <a:buSzPct val="75000"/>
        <a:buFont typeface="Wingdings" pitchFamily="2" charset="2"/>
        <a:buChar char="n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3pPr>
      <a:lvl4pPr marL="1143000" indent="-282575" algn="l" defTabSz="914400" rtl="0" eaLnBrk="1" latinLnBrk="0" hangingPunct="1">
        <a:spcBef>
          <a:spcPts val="600"/>
        </a:spcBef>
        <a:buClr>
          <a:schemeClr val="accent1"/>
        </a:buClr>
        <a:buSzPct val="75000"/>
        <a:buFont typeface="Wingdings" pitchFamily="2" charset="2"/>
        <a:buChar char="n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4pPr>
      <a:lvl5pPr marL="1425575" indent="-282575" algn="l" defTabSz="914400" rtl="0" eaLnBrk="1" latinLnBrk="0" hangingPunct="1">
        <a:spcBef>
          <a:spcPts val="600"/>
        </a:spcBef>
        <a:buClr>
          <a:schemeClr val="accent1"/>
        </a:buClr>
        <a:buSzPct val="75000"/>
        <a:buFont typeface="Wingdings" pitchFamily="2" charset="2"/>
        <a:buChar char="n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6" cstate="print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RunningTop-R.jpg"/>
          <p:cNvPicPr>
            <a:picLocks noChangeAspect="1"/>
          </p:cNvPicPr>
          <p:nvPr/>
        </p:nvPicPr>
        <p:blipFill>
          <a:blip r:embed="rId17" cstate="print"/>
          <a:stretch>
            <a:fillRect/>
          </a:stretch>
        </p:blipFill>
        <p:spPr>
          <a:xfrm>
            <a:off x="457200" y="457200"/>
            <a:ext cx="8229600" cy="1382002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58813" y="456252"/>
            <a:ext cx="7824788" cy="1323041"/>
          </a:xfrm>
          <a:prstGeom prst="rect">
            <a:avLst/>
          </a:prstGeom>
          <a:effectLst/>
        </p:spPr>
        <p:txBody>
          <a:bodyPr vert="horz" lIns="91440" tIns="0" rIns="91440" bIns="0" rtlCol="0" anchor="b" anchorCtr="0">
            <a:noAutofit/>
          </a:bodyPr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86000" y="2286000"/>
            <a:ext cx="6197600" cy="38401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690360" y="6492875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1">
                <a:solidFill>
                  <a:schemeClr val="bg1">
                    <a:lumMod val="65000"/>
                  </a:schemeClr>
                </a:solidFill>
                <a:latin typeface="Calibri" pitchFamily="34" charset="0"/>
              </a:defRPr>
            </a:lvl1pPr>
          </a:lstStyle>
          <a:p>
            <a:pPr>
              <a:defRPr/>
            </a:pPr>
            <a:fld id="{378B9823-1EC1-4C4E-A7EB-BEDBD017AD19}" type="datetime1">
              <a:rPr lang="en-US" smtClean="0"/>
              <a:pPr>
                <a:defRPr/>
              </a:pPr>
              <a:t>9/11/2017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8247" y="6492875"/>
            <a:ext cx="341555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marL="0" algn="l" defTabSz="914400" rtl="0" eaLnBrk="1" latinLnBrk="0" hangingPunct="1">
              <a:defRPr sz="1100" b="1" kern="1200">
                <a:solidFill>
                  <a:schemeClr val="bg1">
                    <a:lumMod val="65000"/>
                  </a:schemeClr>
                </a:solidFill>
                <a:latin typeface="Calibri" pitchFamily="34" charset="0"/>
                <a:ea typeface="+mn-ea"/>
                <a:cs typeface="+mn-cs"/>
              </a:defRPr>
            </a:lvl1pPr>
          </a:lstStyle>
          <a:p>
            <a:pPr>
              <a:defRPr/>
            </a:pPr>
            <a:r>
              <a:rPr lang="en-US" dirty="0" smtClean="0"/>
              <a:t>Copyright © 2018 Pearson Education, Ltd. All Rights Reserved.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78666" y="6149788"/>
            <a:ext cx="533400" cy="365125"/>
          </a:xfrm>
          <a:prstGeom prst="rect">
            <a:avLst/>
          </a:prstGeom>
        </p:spPr>
        <p:txBody>
          <a:bodyPr vert="horz" lIns="91440" tIns="91440" rIns="91440" bIns="91440" rtlCol="0" anchor="ctr"/>
          <a:lstStyle>
            <a:lvl1pPr algn="l">
              <a:defRPr sz="1800" b="0">
                <a:solidFill>
                  <a:schemeClr val="accent1"/>
                </a:solidFill>
                <a:latin typeface="Calibri" pitchFamily="34" charset="0"/>
              </a:defRPr>
            </a:lvl1pPr>
          </a:lstStyle>
          <a:p>
            <a:pPr>
              <a:defRPr/>
            </a:pPr>
            <a:fld id="{E4367C90-D8D8-4A11-9BC3-E7451ACC5EB2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320040" y="320040"/>
            <a:ext cx="8503920" cy="6217920"/>
          </a:xfrm>
          <a:prstGeom prst="rect">
            <a:avLst/>
          </a:prstGeom>
          <a:noFill/>
          <a:ln w="1270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Rectangle 9"/>
          <p:cNvSpPr/>
          <p:nvPr/>
        </p:nvSpPr>
        <p:spPr>
          <a:xfrm>
            <a:off x="457200" y="1840960"/>
            <a:ext cx="8229600" cy="118872"/>
          </a:xfrm>
          <a:prstGeom prst="rect">
            <a:avLst/>
          </a:prstGeom>
          <a:solidFill>
            <a:schemeClr val="accent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57" r:id="rId1"/>
    <p:sldLayoutId id="2147483758" r:id="rId2"/>
    <p:sldLayoutId id="2147483759" r:id="rId3"/>
    <p:sldLayoutId id="2147483760" r:id="rId4"/>
    <p:sldLayoutId id="2147483761" r:id="rId5"/>
    <p:sldLayoutId id="2147483762" r:id="rId6"/>
    <p:sldLayoutId id="2147483763" r:id="rId7"/>
    <p:sldLayoutId id="2147483764" r:id="rId8"/>
    <p:sldLayoutId id="2147483765" r:id="rId9"/>
    <p:sldLayoutId id="2147483766" r:id="rId10"/>
    <p:sldLayoutId id="2147483767" r:id="rId11"/>
    <p:sldLayoutId id="2147483768" r:id="rId12"/>
    <p:sldLayoutId id="2147483769" r:id="rId13"/>
    <p:sldLayoutId id="2147483770" r:id="rId14"/>
  </p:sldLayoutIdLst>
  <p:transition/>
  <p:hf sldNum="0" hdr="0" dt="0"/>
  <p:txStyles>
    <p:titleStyle>
      <a:lvl1pPr algn="r" defTabSz="914400" rtl="0" eaLnBrk="1" latinLnBrk="0" hangingPunct="1">
        <a:lnSpc>
          <a:spcPts val="5400"/>
        </a:lnSpc>
        <a:spcBef>
          <a:spcPct val="0"/>
        </a:spcBef>
        <a:buNone/>
        <a:defRPr sz="5200" kern="1200">
          <a:solidFill>
            <a:schemeClr val="bg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latin typeface="+mj-lt"/>
          <a:ea typeface="+mj-ea"/>
          <a:cs typeface="+mj-cs"/>
        </a:defRPr>
      </a:lvl1pPr>
    </p:titleStyle>
    <p:bodyStyle>
      <a:lvl1pPr marL="282575" indent="-282575" algn="l" defTabSz="914400" rtl="0" eaLnBrk="1" latinLnBrk="0" hangingPunct="1">
        <a:spcBef>
          <a:spcPts val="1800"/>
        </a:spcBef>
        <a:buClr>
          <a:schemeClr val="accent1"/>
        </a:buClr>
        <a:buSzPct val="75000"/>
        <a:buFont typeface="Wingdings" pitchFamily="2" charset="2"/>
        <a:buChar char="n"/>
        <a:defRPr sz="20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1pPr>
      <a:lvl2pPr marL="577850" indent="-295275" algn="l" defTabSz="914400" rtl="0" eaLnBrk="1" latinLnBrk="0" hangingPunct="1">
        <a:spcBef>
          <a:spcPts val="600"/>
        </a:spcBef>
        <a:buClr>
          <a:schemeClr val="accent1"/>
        </a:buClr>
        <a:buSzPct val="75000"/>
        <a:buFont typeface="Wingdings" pitchFamily="2" charset="2"/>
        <a:buChar char="n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2pPr>
      <a:lvl3pPr marL="860425" indent="-282575" algn="l" defTabSz="914400" rtl="0" eaLnBrk="1" latinLnBrk="0" hangingPunct="1">
        <a:spcBef>
          <a:spcPts val="600"/>
        </a:spcBef>
        <a:buClr>
          <a:schemeClr val="accent1"/>
        </a:buClr>
        <a:buSzPct val="75000"/>
        <a:buFont typeface="Wingdings" pitchFamily="2" charset="2"/>
        <a:buChar char="n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3pPr>
      <a:lvl4pPr marL="1143000" indent="-282575" algn="l" defTabSz="914400" rtl="0" eaLnBrk="1" latinLnBrk="0" hangingPunct="1">
        <a:spcBef>
          <a:spcPts val="600"/>
        </a:spcBef>
        <a:buClr>
          <a:schemeClr val="accent1"/>
        </a:buClr>
        <a:buSzPct val="75000"/>
        <a:buFont typeface="Wingdings" pitchFamily="2" charset="2"/>
        <a:buChar char="n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4pPr>
      <a:lvl5pPr marL="1425575" indent="-282575" algn="l" defTabSz="914400" rtl="0" eaLnBrk="1" latinLnBrk="0" hangingPunct="1">
        <a:spcBef>
          <a:spcPts val="600"/>
        </a:spcBef>
        <a:buClr>
          <a:schemeClr val="accent1"/>
        </a:buClr>
        <a:buSzPct val="75000"/>
        <a:buFont typeface="Wingdings" pitchFamily="2" charset="2"/>
        <a:buChar char="n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4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0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0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0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0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1.xml"/><Relationship Id="rId6" Type="http://schemas.openxmlformats.org/officeDocument/2006/relationships/diagramColors" Target="../diagrams/colors3.xml"/><Relationship Id="rId5" Type="http://schemas.openxmlformats.org/officeDocument/2006/relationships/diagramQuickStyle" Target="../diagrams/quickStyle3.xml"/><Relationship Id="rId4" Type="http://schemas.openxmlformats.org/officeDocument/2006/relationships/diagramLayout" Target="../diagrams/layout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emf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0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0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4.xml"/><Relationship Id="rId7" Type="http://schemas.microsoft.com/office/2007/relationships/diagramDrawing" Target="../diagrams/drawing4.xml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0.xml"/><Relationship Id="rId6" Type="http://schemas.openxmlformats.org/officeDocument/2006/relationships/diagramColors" Target="../diagrams/colors4.xml"/><Relationship Id="rId5" Type="http://schemas.openxmlformats.org/officeDocument/2006/relationships/diagramQuickStyle" Target="../diagrams/quickStyle4.xml"/><Relationship Id="rId4" Type="http://schemas.openxmlformats.org/officeDocument/2006/relationships/diagramLayout" Target="../diagrams/layout4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0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emf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0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5.xml"/><Relationship Id="rId7" Type="http://schemas.microsoft.com/office/2007/relationships/diagramDrawing" Target="../diagrams/drawing5.xml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1.xml"/><Relationship Id="rId6" Type="http://schemas.openxmlformats.org/officeDocument/2006/relationships/diagramColors" Target="../diagrams/colors5.xml"/><Relationship Id="rId5" Type="http://schemas.openxmlformats.org/officeDocument/2006/relationships/diagramQuickStyle" Target="../diagrams/quickStyle5.xml"/><Relationship Id="rId4" Type="http://schemas.openxmlformats.org/officeDocument/2006/relationships/diagramLayout" Target="../diagrams/layout5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emf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emf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emf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emf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emf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6.xml"/><Relationship Id="rId7" Type="http://schemas.microsoft.com/office/2007/relationships/diagramDrawing" Target="../diagrams/drawing6.xml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0.xml"/><Relationship Id="rId6" Type="http://schemas.openxmlformats.org/officeDocument/2006/relationships/diagramColors" Target="../diagrams/colors6.xml"/><Relationship Id="rId5" Type="http://schemas.openxmlformats.org/officeDocument/2006/relationships/diagramQuickStyle" Target="../diagrams/quickStyle6.xml"/><Relationship Id="rId4" Type="http://schemas.openxmlformats.org/officeDocument/2006/relationships/diagramLayout" Target="../diagrams/layout6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0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emf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emf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emf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1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7.xml"/><Relationship Id="rId7" Type="http://schemas.microsoft.com/office/2007/relationships/diagramDrawing" Target="../diagrams/drawing7.xml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0.xml"/><Relationship Id="rId6" Type="http://schemas.openxmlformats.org/officeDocument/2006/relationships/diagramColors" Target="../diagrams/colors7.xml"/><Relationship Id="rId5" Type="http://schemas.openxmlformats.org/officeDocument/2006/relationships/diagramQuickStyle" Target="../diagrams/quickStyle7.xml"/><Relationship Id="rId4" Type="http://schemas.openxmlformats.org/officeDocument/2006/relationships/diagramLayout" Target="../diagrams/layout7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8.xml"/><Relationship Id="rId7" Type="http://schemas.microsoft.com/office/2007/relationships/diagramDrawing" Target="../diagrams/drawing8.xml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0.xml"/><Relationship Id="rId6" Type="http://schemas.openxmlformats.org/officeDocument/2006/relationships/diagramColors" Target="../diagrams/colors8.xml"/><Relationship Id="rId5" Type="http://schemas.openxmlformats.org/officeDocument/2006/relationships/diagramQuickStyle" Target="../diagrams/quickStyle8.xml"/><Relationship Id="rId4" Type="http://schemas.openxmlformats.org/officeDocument/2006/relationships/diagramLayout" Target="../diagrams/layout8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emf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emf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9.xml"/><Relationship Id="rId7" Type="http://schemas.microsoft.com/office/2007/relationships/diagramDrawing" Target="../diagrams/drawing9.xml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0.xml"/><Relationship Id="rId6" Type="http://schemas.openxmlformats.org/officeDocument/2006/relationships/diagramColors" Target="../diagrams/colors9.xml"/><Relationship Id="rId5" Type="http://schemas.openxmlformats.org/officeDocument/2006/relationships/diagramQuickStyle" Target="../diagrams/quickStyle9.xml"/><Relationship Id="rId4" Type="http://schemas.openxmlformats.org/officeDocument/2006/relationships/diagramLayout" Target="../diagrams/layout9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15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0.xml"/><Relationship Id="rId7" Type="http://schemas.microsoft.com/office/2007/relationships/diagramDrawing" Target="../diagrams/drawing10.xml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1.xml"/><Relationship Id="rId6" Type="http://schemas.openxmlformats.org/officeDocument/2006/relationships/diagramColors" Target="../diagrams/colors10.xml"/><Relationship Id="rId5" Type="http://schemas.openxmlformats.org/officeDocument/2006/relationships/diagramQuickStyle" Target="../diagrams/quickStyle10.xml"/><Relationship Id="rId4" Type="http://schemas.openxmlformats.org/officeDocument/2006/relationships/diagramLayout" Target="../diagrams/layout10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19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emf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21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20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20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20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1.xml"/><Relationship Id="rId7" Type="http://schemas.microsoft.com/office/2007/relationships/diagramDrawing" Target="../diagrams/drawing11.xml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17.xml"/><Relationship Id="rId6" Type="http://schemas.openxmlformats.org/officeDocument/2006/relationships/diagramColors" Target="../diagrams/colors11.xml"/><Relationship Id="rId5" Type="http://schemas.openxmlformats.org/officeDocument/2006/relationships/diagramQuickStyle" Target="../diagrams/quickStyle11.xml"/><Relationship Id="rId4" Type="http://schemas.openxmlformats.org/officeDocument/2006/relationships/diagramLayout" Target="../diagrams/layout11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emf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22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emf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22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emf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22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emf"/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22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emf"/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22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emf"/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21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emf"/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21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20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2.xml"/><Relationship Id="rId7" Type="http://schemas.microsoft.com/office/2007/relationships/diagramDrawing" Target="../diagrams/drawing12.xml"/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20.xml"/><Relationship Id="rId6" Type="http://schemas.openxmlformats.org/officeDocument/2006/relationships/diagramColors" Target="../diagrams/colors12.xml"/><Relationship Id="rId5" Type="http://schemas.openxmlformats.org/officeDocument/2006/relationships/diagramQuickStyle" Target="../diagrams/quickStyle12.xml"/><Relationship Id="rId4" Type="http://schemas.openxmlformats.org/officeDocument/2006/relationships/diagramLayout" Target="../diagrams/layout12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3.xml"/><Relationship Id="rId7" Type="http://schemas.microsoft.com/office/2007/relationships/diagramDrawing" Target="../diagrams/drawing13.xml"/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20.xml"/><Relationship Id="rId6" Type="http://schemas.openxmlformats.org/officeDocument/2006/relationships/diagramColors" Target="../diagrams/colors13.xml"/><Relationship Id="rId5" Type="http://schemas.openxmlformats.org/officeDocument/2006/relationships/diagramQuickStyle" Target="../diagrams/quickStyle13.xml"/><Relationship Id="rId4" Type="http://schemas.openxmlformats.org/officeDocument/2006/relationships/diagramLayout" Target="../diagrams/layout13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20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4.xml"/><Relationship Id="rId7" Type="http://schemas.microsoft.com/office/2007/relationships/diagramDrawing" Target="../diagrams/drawing14.xml"/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20.xml"/><Relationship Id="rId6" Type="http://schemas.openxmlformats.org/officeDocument/2006/relationships/diagramColors" Target="../diagrams/colors14.xml"/><Relationship Id="rId5" Type="http://schemas.openxmlformats.org/officeDocument/2006/relationships/diagramQuickStyle" Target="../diagrams/quickStyle14.xml"/><Relationship Id="rId4" Type="http://schemas.openxmlformats.org/officeDocument/2006/relationships/diagramLayout" Target="../diagrams/layout14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3.xml"/><Relationship Id="rId1" Type="http://schemas.openxmlformats.org/officeDocument/2006/relationships/slideLayout" Target="../slideLayouts/slideLayout20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5.xml"/><Relationship Id="rId7" Type="http://schemas.microsoft.com/office/2007/relationships/diagramDrawing" Target="../diagrams/drawing15.xml"/><Relationship Id="rId2" Type="http://schemas.openxmlformats.org/officeDocument/2006/relationships/notesSlide" Target="../notesSlides/notesSlide54.xml"/><Relationship Id="rId1" Type="http://schemas.openxmlformats.org/officeDocument/2006/relationships/slideLayout" Target="../slideLayouts/slideLayout22.xml"/><Relationship Id="rId6" Type="http://schemas.openxmlformats.org/officeDocument/2006/relationships/diagramColors" Target="../diagrams/colors15.xml"/><Relationship Id="rId5" Type="http://schemas.openxmlformats.org/officeDocument/2006/relationships/diagramQuickStyle" Target="../diagrams/quickStyle15.xml"/><Relationship Id="rId4" Type="http://schemas.openxmlformats.org/officeDocument/2006/relationships/diagramLayout" Target="../diagrams/layout15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5.xml"/><Relationship Id="rId1" Type="http://schemas.openxmlformats.org/officeDocument/2006/relationships/slideLayout" Target="../slideLayouts/slideLayout20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emf"/><Relationship Id="rId2" Type="http://schemas.openxmlformats.org/officeDocument/2006/relationships/notesSlide" Target="../notesSlides/notesSlide56.xml"/><Relationship Id="rId1" Type="http://schemas.openxmlformats.org/officeDocument/2006/relationships/slideLayout" Target="../slideLayouts/slideLayout22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7.xml"/><Relationship Id="rId1" Type="http://schemas.openxmlformats.org/officeDocument/2006/relationships/slideLayout" Target="../slideLayouts/slideLayout20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58.xml"/><Relationship Id="rId1" Type="http://schemas.openxmlformats.org/officeDocument/2006/relationships/slideLayout" Target="../slideLayouts/slideLayout22.xml"/><Relationship Id="rId4" Type="http://schemas.openxmlformats.org/officeDocument/2006/relationships/image" Target="../media/image32.emf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emf"/><Relationship Id="rId2" Type="http://schemas.openxmlformats.org/officeDocument/2006/relationships/notesSlide" Target="../notesSlides/notesSlide59.xml"/><Relationship Id="rId1" Type="http://schemas.openxmlformats.org/officeDocument/2006/relationships/slideLayout" Target="../slideLayouts/slideLayout22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6.xml"/><Relationship Id="rId7" Type="http://schemas.microsoft.com/office/2007/relationships/diagramDrawing" Target="../diagrams/drawing16.xml"/><Relationship Id="rId2" Type="http://schemas.openxmlformats.org/officeDocument/2006/relationships/notesSlide" Target="../notesSlides/notesSlide60.xml"/><Relationship Id="rId1" Type="http://schemas.openxmlformats.org/officeDocument/2006/relationships/slideLayout" Target="../slideLayouts/slideLayout15.xml"/><Relationship Id="rId6" Type="http://schemas.openxmlformats.org/officeDocument/2006/relationships/diagramColors" Target="../diagrams/colors16.xml"/><Relationship Id="rId5" Type="http://schemas.openxmlformats.org/officeDocument/2006/relationships/diagramQuickStyle" Target="../diagrams/quickStyle16.xml"/><Relationship Id="rId4" Type="http://schemas.openxmlformats.org/officeDocument/2006/relationships/diagramLayout" Target="../diagrams/layout16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emf"/><Relationship Id="rId2" Type="http://schemas.openxmlformats.org/officeDocument/2006/relationships/notesSlide" Target="../notesSlides/notesSlide61.xml"/><Relationship Id="rId1" Type="http://schemas.openxmlformats.org/officeDocument/2006/relationships/slideLayout" Target="../slideLayouts/slideLayout22.xml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emf"/><Relationship Id="rId2" Type="http://schemas.openxmlformats.org/officeDocument/2006/relationships/notesSlide" Target="../notesSlides/notesSlide62.xml"/><Relationship Id="rId1" Type="http://schemas.openxmlformats.org/officeDocument/2006/relationships/slideLayout" Target="../slideLayouts/slideLayout22.xml"/></Relationships>
</file>

<file path=ppt/slides/_rels/slide63.xml.rels><?xml version="1.0" encoding="UTF-8" standalone="yes"?>
<Relationships xmlns="http://schemas.openxmlformats.org/package/2006/relationships"><Relationship Id="rId8" Type="http://schemas.openxmlformats.org/officeDocument/2006/relationships/diagramData" Target="../diagrams/data18.xml"/><Relationship Id="rId13" Type="http://schemas.openxmlformats.org/officeDocument/2006/relationships/diagramData" Target="../diagrams/data19.xml"/><Relationship Id="rId18" Type="http://schemas.openxmlformats.org/officeDocument/2006/relationships/diagramData" Target="../diagrams/data20.xml"/><Relationship Id="rId3" Type="http://schemas.openxmlformats.org/officeDocument/2006/relationships/diagramData" Target="../diagrams/data17.xml"/><Relationship Id="rId21" Type="http://schemas.openxmlformats.org/officeDocument/2006/relationships/diagramColors" Target="../diagrams/colors20.xml"/><Relationship Id="rId7" Type="http://schemas.microsoft.com/office/2007/relationships/diagramDrawing" Target="../diagrams/drawing17.xml"/><Relationship Id="rId12" Type="http://schemas.microsoft.com/office/2007/relationships/diagramDrawing" Target="../diagrams/drawing18.xml"/><Relationship Id="rId17" Type="http://schemas.microsoft.com/office/2007/relationships/diagramDrawing" Target="../diagrams/drawing19.xml"/><Relationship Id="rId2" Type="http://schemas.openxmlformats.org/officeDocument/2006/relationships/notesSlide" Target="../notesSlides/notesSlide63.xml"/><Relationship Id="rId16" Type="http://schemas.openxmlformats.org/officeDocument/2006/relationships/diagramColors" Target="../diagrams/colors19.xml"/><Relationship Id="rId20" Type="http://schemas.openxmlformats.org/officeDocument/2006/relationships/diagramQuickStyle" Target="../diagrams/quickStyle20.xml"/><Relationship Id="rId1" Type="http://schemas.openxmlformats.org/officeDocument/2006/relationships/slideLayout" Target="../slideLayouts/slideLayout19.xml"/><Relationship Id="rId6" Type="http://schemas.openxmlformats.org/officeDocument/2006/relationships/diagramColors" Target="../diagrams/colors17.xml"/><Relationship Id="rId11" Type="http://schemas.openxmlformats.org/officeDocument/2006/relationships/diagramColors" Target="../diagrams/colors18.xml"/><Relationship Id="rId5" Type="http://schemas.openxmlformats.org/officeDocument/2006/relationships/diagramQuickStyle" Target="../diagrams/quickStyle17.xml"/><Relationship Id="rId15" Type="http://schemas.openxmlformats.org/officeDocument/2006/relationships/diagramQuickStyle" Target="../diagrams/quickStyle19.xml"/><Relationship Id="rId10" Type="http://schemas.openxmlformats.org/officeDocument/2006/relationships/diagramQuickStyle" Target="../diagrams/quickStyle18.xml"/><Relationship Id="rId19" Type="http://schemas.openxmlformats.org/officeDocument/2006/relationships/diagramLayout" Target="../diagrams/layout20.xml"/><Relationship Id="rId4" Type="http://schemas.openxmlformats.org/officeDocument/2006/relationships/diagramLayout" Target="../diagrams/layout17.xml"/><Relationship Id="rId9" Type="http://schemas.openxmlformats.org/officeDocument/2006/relationships/diagramLayout" Target="../diagrams/layout18.xml"/><Relationship Id="rId14" Type="http://schemas.openxmlformats.org/officeDocument/2006/relationships/diagramLayout" Target="../diagrams/layout19.xml"/><Relationship Id="rId22" Type="http://schemas.microsoft.com/office/2007/relationships/diagramDrawing" Target="../diagrams/drawing20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4.xml"/><Relationship Id="rId1" Type="http://schemas.openxmlformats.org/officeDocument/2006/relationships/slideLayout" Target="../slideLayouts/slideLayout19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5.xml"/><Relationship Id="rId1" Type="http://schemas.openxmlformats.org/officeDocument/2006/relationships/slideLayout" Target="../slideLayouts/slideLayout19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6.xml"/><Relationship Id="rId1" Type="http://schemas.openxmlformats.org/officeDocument/2006/relationships/slideLayout" Target="../slideLayouts/slideLayout19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7.xml"/><Relationship Id="rId1" Type="http://schemas.openxmlformats.org/officeDocument/2006/relationships/slideLayout" Target="../slideLayouts/slideLayout19.xml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8.xml"/><Relationship Id="rId1" Type="http://schemas.openxmlformats.org/officeDocument/2006/relationships/slideLayout" Target="../slideLayouts/slideLayout19.xml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9.xml"/><Relationship Id="rId1" Type="http://schemas.openxmlformats.org/officeDocument/2006/relationships/slideLayout" Target="../slideLayouts/slideLayout20.xml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1.xml"/><Relationship Id="rId7" Type="http://schemas.microsoft.com/office/2007/relationships/diagramDrawing" Target="../diagrams/drawing21.xml"/><Relationship Id="rId2" Type="http://schemas.openxmlformats.org/officeDocument/2006/relationships/notesSlide" Target="../notesSlides/notesSlide70.xml"/><Relationship Id="rId1" Type="http://schemas.openxmlformats.org/officeDocument/2006/relationships/slideLayout" Target="../slideLayouts/slideLayout20.xml"/><Relationship Id="rId6" Type="http://schemas.openxmlformats.org/officeDocument/2006/relationships/diagramColors" Target="../diagrams/colors21.xml"/><Relationship Id="rId5" Type="http://schemas.openxmlformats.org/officeDocument/2006/relationships/diagramQuickStyle" Target="../diagrams/quickStyle21.xml"/><Relationship Id="rId4" Type="http://schemas.openxmlformats.org/officeDocument/2006/relationships/diagramLayout" Target="../diagrams/layout21.xml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71.xml"/><Relationship Id="rId1" Type="http://schemas.openxmlformats.org/officeDocument/2006/relationships/slideLayout" Target="../slideLayouts/slideLayout21.xml"/><Relationship Id="rId4" Type="http://schemas.openxmlformats.org/officeDocument/2006/relationships/image" Target="../media/image36.emf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emf"/><Relationship Id="rId2" Type="http://schemas.openxmlformats.org/officeDocument/2006/relationships/notesSlide" Target="../notesSlides/notesSlide72.xml"/><Relationship Id="rId1" Type="http://schemas.openxmlformats.org/officeDocument/2006/relationships/slideLayout" Target="../slideLayouts/slideLayout22.xml"/></Relationships>
</file>

<file path=ppt/slides/_rels/slide7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3.xml"/><Relationship Id="rId1" Type="http://schemas.openxmlformats.org/officeDocument/2006/relationships/slideLayout" Target="../slideLayouts/slideLayout20.xml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emf"/><Relationship Id="rId2" Type="http://schemas.openxmlformats.org/officeDocument/2006/relationships/notesSlide" Target="../notesSlides/notesSlide74.xml"/><Relationship Id="rId1" Type="http://schemas.openxmlformats.org/officeDocument/2006/relationships/slideLayout" Target="../slideLayouts/slideLayout21.xml"/></Relationships>
</file>

<file path=ppt/slides/_rels/slide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emf"/><Relationship Id="rId2" Type="http://schemas.openxmlformats.org/officeDocument/2006/relationships/notesSlide" Target="../notesSlides/notesSlide75.xml"/><Relationship Id="rId1" Type="http://schemas.openxmlformats.org/officeDocument/2006/relationships/slideLayout" Target="../slideLayouts/slideLayout22.xml"/></Relationships>
</file>

<file path=ppt/slides/_rels/slide7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emf"/><Relationship Id="rId2" Type="http://schemas.openxmlformats.org/officeDocument/2006/relationships/notesSlide" Target="../notesSlides/notesSlide76.xml"/><Relationship Id="rId1" Type="http://schemas.openxmlformats.org/officeDocument/2006/relationships/slideLayout" Target="../slideLayouts/slideLayout21.xml"/></Relationships>
</file>

<file path=ppt/slides/_rels/slide7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7.xml"/><Relationship Id="rId1" Type="http://schemas.openxmlformats.org/officeDocument/2006/relationships/slideLayout" Target="../slideLayouts/slideLayout19.xml"/></Relationships>
</file>

<file path=ppt/slides/_rels/slide7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8.xml"/><Relationship Id="rId1" Type="http://schemas.openxmlformats.org/officeDocument/2006/relationships/slideLayout" Target="../slideLayouts/slideLayout2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9" name="Title 1"/>
          <p:cNvSpPr>
            <a:spLocks noGrp="1"/>
          </p:cNvSpPr>
          <p:nvPr>
            <p:ph type="title"/>
          </p:nvPr>
        </p:nvSpPr>
        <p:spPr>
          <a:xfrm>
            <a:off x="3098041" y="2667000"/>
            <a:ext cx="5396671" cy="2249179"/>
          </a:xfrm>
        </p:spPr>
        <p:txBody>
          <a:bodyPr/>
          <a:lstStyle/>
          <a:p>
            <a:r>
              <a:rPr lang="en-US" dirty="0" smtClean="0"/>
              <a:t>Chapter 12</a:t>
            </a:r>
            <a:br>
              <a:rPr lang="en-US" dirty="0" smtClean="0"/>
            </a:br>
            <a:r>
              <a:rPr lang="en-US" dirty="0" smtClean="0"/>
              <a:t>File Management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Ninth Edition, Global Edition</a:t>
            </a:r>
          </a:p>
          <a:p>
            <a:r>
              <a:rPr lang="en-US" dirty="0" smtClean="0"/>
              <a:t>By William Stallings</a:t>
            </a:r>
          </a:p>
          <a:p>
            <a:endParaRPr lang="en-US" dirty="0" smtClean="0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>
          <a:xfrm>
            <a:off x="318246" y="6492875"/>
            <a:ext cx="7682753" cy="365125"/>
          </a:xfrm>
        </p:spPr>
        <p:txBody>
          <a:bodyPr/>
          <a:lstStyle/>
          <a:p>
            <a:pPr>
              <a:defRPr/>
            </a:pPr>
            <a:r>
              <a:rPr lang="en-US" dirty="0" smtClean="0"/>
              <a:t>Copyright © 2018 Pearson Education, Ltd. All Rights Reserved.</a:t>
            </a:r>
            <a:endParaRPr lang="en-US" dirty="0"/>
          </a:p>
        </p:txBody>
      </p:sp>
      <p:pic>
        <p:nvPicPr>
          <p:cNvPr id="6" name="Picture 5" descr="9781292214290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1981200"/>
            <a:ext cx="3389725" cy="4419600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8813" y="456253"/>
            <a:ext cx="7824788" cy="1143948"/>
          </a:xfrm>
        </p:spPr>
        <p:txBody>
          <a:bodyPr/>
          <a:lstStyle/>
          <a:p>
            <a:pPr algn="l"/>
            <a:r>
              <a:rPr lang="en-NZ" dirty="0" smtClean="0"/>
              <a:t>Files</a:t>
            </a:r>
            <a:endParaRPr lang="en-NZ" dirty="0"/>
          </a:p>
        </p:txBody>
      </p:sp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533400" y="2209800"/>
            <a:ext cx="8077200" cy="4191000"/>
          </a:xfrm>
        </p:spPr>
        <p:txBody>
          <a:bodyPr>
            <a:normAutofit/>
          </a:bodyPr>
          <a:lstStyle/>
          <a:p>
            <a:r>
              <a:rPr lang="en-NZ" dirty="0" smtClean="0"/>
              <a:t>Data collections created by users</a:t>
            </a:r>
          </a:p>
          <a:p>
            <a:r>
              <a:rPr lang="en-NZ" dirty="0" smtClean="0"/>
              <a:t>The File System is one of the most important parts of the OS to a user</a:t>
            </a:r>
          </a:p>
          <a:p>
            <a:r>
              <a:rPr lang="en-NZ" dirty="0" smtClean="0"/>
              <a:t>Desirable properties of files:</a:t>
            </a:r>
          </a:p>
          <a:p>
            <a:pPr lvl="1"/>
            <a:endParaRPr lang="en-NZ" dirty="0"/>
          </a:p>
        </p:txBody>
      </p:sp>
      <p:graphicFrame>
        <p:nvGraphicFramePr>
          <p:cNvPr id="4" name="Diagram 3"/>
          <p:cNvGraphicFramePr/>
          <p:nvPr>
            <p:extLst>
              <p:ext uri="{D42A27DB-BD31-4B8C-83A1-F6EECF244321}">
                <p14:modId xmlns="" xmlns:p14="http://schemas.microsoft.com/office/powerpoint/2010/main" val="1629241400"/>
              </p:ext>
            </p:extLst>
          </p:nvPr>
        </p:nvGraphicFramePr>
        <p:xfrm>
          <a:off x="990600" y="3657600"/>
          <a:ext cx="7239000" cy="28194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8246" y="6492875"/>
            <a:ext cx="7530353" cy="365125"/>
          </a:xfrm>
        </p:spPr>
        <p:txBody>
          <a:bodyPr/>
          <a:lstStyle/>
          <a:p>
            <a:pPr>
              <a:defRPr/>
            </a:pPr>
            <a:r>
              <a:rPr lang="en-US" dirty="0" smtClean="0"/>
              <a:t>Copyright © 2018 Pearson Education, Ltd. All Rights Reserved.</a:t>
            </a:r>
            <a:endParaRPr lang="en-US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8813" y="456253"/>
            <a:ext cx="7824788" cy="1220148"/>
          </a:xfrm>
        </p:spPr>
        <p:txBody>
          <a:bodyPr/>
          <a:lstStyle/>
          <a:p>
            <a:pPr algn="l"/>
            <a:r>
              <a:rPr lang="en-NZ" dirty="0" smtClean="0"/>
              <a:t>File Systems</a:t>
            </a:r>
            <a:endParaRPr lang="en-NZ" dirty="0"/>
          </a:p>
        </p:txBody>
      </p:sp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609600" y="2133600"/>
            <a:ext cx="7924800" cy="4267200"/>
          </a:xfrm>
        </p:spPr>
        <p:txBody>
          <a:bodyPr/>
          <a:lstStyle/>
          <a:p>
            <a:r>
              <a:rPr lang="en-NZ" dirty="0" smtClean="0"/>
              <a:t>Provide a means to store data organized as files as well as a collection of functions that can be performed on files</a:t>
            </a:r>
          </a:p>
          <a:p>
            <a:r>
              <a:rPr lang="en-NZ" dirty="0" smtClean="0"/>
              <a:t>Maintain a set of attributes associated with the file</a:t>
            </a:r>
          </a:p>
          <a:p>
            <a:r>
              <a:rPr lang="en-NZ" dirty="0" smtClean="0"/>
              <a:t>Typical operations include:</a:t>
            </a:r>
          </a:p>
          <a:p>
            <a:pPr marL="968375" lvl="1" indent="-333375"/>
            <a:r>
              <a:rPr lang="en-NZ" dirty="0" smtClean="0"/>
              <a:t>Create</a:t>
            </a:r>
          </a:p>
          <a:p>
            <a:pPr marL="968375" lvl="1" indent="-333375"/>
            <a:r>
              <a:rPr lang="en-NZ" dirty="0" smtClean="0"/>
              <a:t>Delete</a:t>
            </a:r>
          </a:p>
          <a:p>
            <a:pPr marL="968375" lvl="1" indent="-333375"/>
            <a:r>
              <a:rPr lang="en-NZ" dirty="0" smtClean="0"/>
              <a:t>Open</a:t>
            </a:r>
          </a:p>
          <a:p>
            <a:pPr marL="968375" lvl="1" indent="-333375"/>
            <a:r>
              <a:rPr lang="en-NZ" dirty="0" smtClean="0"/>
              <a:t>Close</a:t>
            </a:r>
          </a:p>
          <a:p>
            <a:pPr marL="968375" lvl="1" indent="-333375"/>
            <a:r>
              <a:rPr lang="en-NZ" dirty="0" smtClean="0"/>
              <a:t>Read</a:t>
            </a:r>
          </a:p>
          <a:p>
            <a:pPr marL="968375" lvl="1" indent="-333375"/>
            <a:r>
              <a:rPr lang="en-NZ" dirty="0" smtClean="0"/>
              <a:t>Write</a:t>
            </a:r>
            <a:endParaRPr lang="en-NZ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8246" y="6492875"/>
            <a:ext cx="6844553" cy="365125"/>
          </a:xfrm>
        </p:spPr>
        <p:txBody>
          <a:bodyPr/>
          <a:lstStyle/>
          <a:p>
            <a:pPr>
              <a:defRPr/>
            </a:pPr>
            <a:r>
              <a:rPr lang="en-US" dirty="0" smtClean="0"/>
              <a:t>Copyright © 2018 Pearson Education, Ltd. All Rights Reserved.</a:t>
            </a:r>
            <a:endParaRPr lang="en-US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8813" y="456253"/>
            <a:ext cx="7824788" cy="1067748"/>
          </a:xfrm>
        </p:spPr>
        <p:txBody>
          <a:bodyPr/>
          <a:lstStyle/>
          <a:p>
            <a:pPr algn="l"/>
            <a:r>
              <a:rPr lang="en-NZ" dirty="0" smtClean="0"/>
              <a:t>File Structure</a:t>
            </a:r>
            <a:endParaRPr lang="en-NZ" dirty="0"/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4294967295"/>
          </p:nvPr>
        </p:nvGraphicFramePr>
        <p:xfrm>
          <a:off x="609600" y="2209800"/>
          <a:ext cx="7924800" cy="41148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18246" y="6553200"/>
            <a:ext cx="5625353" cy="304800"/>
          </a:xfrm>
        </p:spPr>
        <p:txBody>
          <a:bodyPr/>
          <a:lstStyle/>
          <a:p>
            <a:pPr>
              <a:defRPr/>
            </a:pPr>
            <a:r>
              <a:rPr lang="en-US" dirty="0" smtClean="0"/>
              <a:t>Copyright © 2018 Pearson Education, Ltd. All Rights Reserved.</a:t>
            </a:r>
            <a:endParaRPr lang="en-US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8813" y="456252"/>
            <a:ext cx="7824788" cy="1196306"/>
          </a:xfrm>
        </p:spPr>
        <p:txBody>
          <a:bodyPr/>
          <a:lstStyle/>
          <a:p>
            <a:pPr algn="l"/>
            <a:r>
              <a:rPr lang="en-US" dirty="0" smtClean="0"/>
              <a:t>Structure Terms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Field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2"/>
          </p:nvPr>
        </p:nvSpPr>
        <p:spPr>
          <a:xfrm>
            <a:off x="606706" y="2226324"/>
            <a:ext cx="3657600" cy="3679825"/>
          </a:xfrm>
        </p:spPr>
        <p:txBody>
          <a:bodyPr>
            <a:normAutofit/>
          </a:bodyPr>
          <a:lstStyle/>
          <a:p>
            <a:pPr>
              <a:buNone/>
            </a:pPr>
            <a:endParaRPr lang="en-US" dirty="0" smtClean="0"/>
          </a:p>
          <a:p>
            <a:pPr lvl="1"/>
            <a:r>
              <a:rPr lang="en-US" dirty="0"/>
              <a:t>B</a:t>
            </a:r>
            <a:r>
              <a:rPr lang="en-US" dirty="0" smtClean="0"/>
              <a:t>asic element of data</a:t>
            </a:r>
          </a:p>
          <a:p>
            <a:pPr lvl="1"/>
            <a:r>
              <a:rPr lang="en-US" dirty="0"/>
              <a:t>C</a:t>
            </a:r>
            <a:r>
              <a:rPr lang="en-US" dirty="0" smtClean="0"/>
              <a:t>ontains a single value</a:t>
            </a:r>
          </a:p>
          <a:p>
            <a:pPr lvl="1"/>
            <a:r>
              <a:rPr lang="en-US" dirty="0"/>
              <a:t>F</a:t>
            </a:r>
            <a:r>
              <a:rPr lang="en-US" dirty="0" smtClean="0"/>
              <a:t>ixed or variable length</a:t>
            </a:r>
          </a:p>
          <a:p>
            <a:pPr>
              <a:buNone/>
            </a:pPr>
            <a:endParaRPr lang="en-US" dirty="0" smtClean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800600" y="1905000"/>
            <a:ext cx="3657600" cy="730415"/>
          </a:xfrm>
        </p:spPr>
        <p:txBody>
          <a:bodyPr/>
          <a:lstStyle/>
          <a:p>
            <a:r>
              <a:rPr lang="en-US" dirty="0" smtClean="0"/>
              <a:t>File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876800" y="4953000"/>
            <a:ext cx="3657600" cy="3328988"/>
          </a:xfrm>
        </p:spPr>
        <p:txBody>
          <a:bodyPr/>
          <a:lstStyle/>
          <a:p>
            <a:r>
              <a:rPr lang="en-US" dirty="0"/>
              <a:t>C</a:t>
            </a:r>
            <a:r>
              <a:rPr lang="en-US" dirty="0" smtClean="0"/>
              <a:t>ollection of related fields that can be treated as a unit by some application program</a:t>
            </a:r>
          </a:p>
          <a:p>
            <a:r>
              <a:rPr lang="en-US" dirty="0"/>
              <a:t>F</a:t>
            </a:r>
            <a:r>
              <a:rPr lang="en-US" dirty="0" smtClean="0"/>
              <a:t>ixed or variable length</a:t>
            </a:r>
            <a:endParaRPr lang="en-US" dirty="0"/>
          </a:p>
        </p:txBody>
      </p:sp>
      <p:sp>
        <p:nvSpPr>
          <p:cNvPr id="7" name="Text Placeholder 3"/>
          <p:cNvSpPr txBox="1">
            <a:spLocks/>
          </p:cNvSpPr>
          <p:nvPr/>
        </p:nvSpPr>
        <p:spPr>
          <a:xfrm>
            <a:off x="4876800" y="4343400"/>
            <a:ext cx="3657600" cy="730415"/>
          </a:xfrm>
          <a:prstGeom prst="rect">
            <a:avLst/>
          </a:prstGeom>
        </p:spPr>
        <p:txBody>
          <a:bodyPr vert="horz" lIns="91440" tIns="0" rIns="91440" bIns="0" rtlCol="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ts val="3000"/>
              </a:lnSpc>
              <a:spcBef>
                <a:spcPts val="300"/>
              </a:spcBef>
              <a:spcAft>
                <a:spcPts val="0"/>
              </a:spcAft>
              <a:buClr>
                <a:schemeClr val="accent1"/>
              </a:buClr>
              <a:buSzPct val="75000"/>
              <a:buFont typeface="Wingdings" pitchFamily="2" charset="2"/>
              <a:buNone/>
              <a:tabLst/>
              <a:defRPr/>
            </a:pPr>
            <a:r>
              <a:rPr kumimoji="0" lang="en-US" sz="26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Record</a:t>
            </a:r>
            <a:endParaRPr kumimoji="0" lang="en-US" sz="2600" b="1" i="0" u="none" strike="noStrike" kern="1200" cap="none" spc="0" normalizeH="0" baseline="0" noProof="0" dirty="0">
              <a:ln>
                <a:noFill/>
              </a:ln>
              <a:solidFill>
                <a:schemeClr val="accen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8" name="Text Placeholder 3"/>
          <p:cNvSpPr txBox="1">
            <a:spLocks/>
          </p:cNvSpPr>
          <p:nvPr/>
        </p:nvSpPr>
        <p:spPr>
          <a:xfrm>
            <a:off x="606706" y="3579956"/>
            <a:ext cx="3657600" cy="730415"/>
          </a:xfrm>
          <a:prstGeom prst="rect">
            <a:avLst/>
          </a:prstGeom>
        </p:spPr>
        <p:txBody>
          <a:bodyPr vert="horz" lIns="91440" tIns="0" rIns="91440" bIns="0" rtlCol="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ts val="3000"/>
              </a:lnSpc>
              <a:spcBef>
                <a:spcPts val="300"/>
              </a:spcBef>
              <a:spcAft>
                <a:spcPts val="0"/>
              </a:spcAft>
              <a:buClr>
                <a:schemeClr val="accent1"/>
              </a:buClr>
              <a:buSzPct val="75000"/>
              <a:buFont typeface="Wingdings" pitchFamily="2" charset="2"/>
              <a:buNone/>
              <a:tabLst/>
              <a:defRPr/>
            </a:pPr>
            <a:r>
              <a:rPr kumimoji="0" lang="en-US" sz="26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Database</a:t>
            </a:r>
            <a:endParaRPr kumimoji="0" lang="en-US" sz="2600" b="1" i="0" u="none" strike="noStrike" kern="1200" cap="none" spc="0" normalizeH="0" baseline="0" noProof="0" dirty="0">
              <a:ln>
                <a:noFill/>
              </a:ln>
              <a:solidFill>
                <a:schemeClr val="accen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4876800" y="2590800"/>
            <a:ext cx="3657600" cy="1708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7850" lvl="1" indent="-295275">
              <a:spcBef>
                <a:spcPts val="600"/>
              </a:spcBef>
              <a:buClr>
                <a:schemeClr val="accent1"/>
              </a:buClr>
              <a:buSzPct val="75000"/>
              <a:buFont typeface="Wingdings" pitchFamily="2" charset="2"/>
              <a:buChar char="n"/>
            </a:pPr>
            <a:r>
              <a:rPr 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</a:rPr>
              <a:t>C</a:t>
            </a:r>
            <a:r>
              <a:rPr lang="en-US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</a:rPr>
              <a:t>ollection of similar records</a:t>
            </a:r>
          </a:p>
          <a:p>
            <a:pPr marL="577850" lvl="1" indent="-295275">
              <a:spcBef>
                <a:spcPts val="600"/>
              </a:spcBef>
              <a:buClr>
                <a:schemeClr val="accent1"/>
              </a:buClr>
              <a:buSzPct val="75000"/>
              <a:buFont typeface="Wingdings" pitchFamily="2" charset="2"/>
              <a:buChar char="n"/>
            </a:pPr>
            <a:r>
              <a:rPr 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</a:rPr>
              <a:t>T</a:t>
            </a:r>
            <a:r>
              <a:rPr lang="en-US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</a:rPr>
              <a:t>reated as a single entity</a:t>
            </a:r>
          </a:p>
          <a:p>
            <a:pPr marL="577850" lvl="1" indent="-295275">
              <a:spcBef>
                <a:spcPts val="600"/>
              </a:spcBef>
              <a:buClr>
                <a:schemeClr val="accent1"/>
              </a:buClr>
              <a:buSzPct val="75000"/>
              <a:buFont typeface="Wingdings" pitchFamily="2" charset="2"/>
              <a:buChar char="n"/>
            </a:pPr>
            <a:r>
              <a:rPr 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</a:rPr>
              <a:t>M</a:t>
            </a:r>
            <a:r>
              <a:rPr lang="en-US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</a:rPr>
              <a:t>ay be referenced by name</a:t>
            </a:r>
          </a:p>
          <a:p>
            <a:pPr marL="577850" lvl="1" indent="-295275">
              <a:spcBef>
                <a:spcPts val="600"/>
              </a:spcBef>
              <a:buClr>
                <a:schemeClr val="accent1"/>
              </a:buClr>
              <a:buSzPct val="75000"/>
              <a:buFont typeface="Wingdings" pitchFamily="2" charset="2"/>
              <a:buChar char="n"/>
            </a:pPr>
            <a:r>
              <a:rPr 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</a:rPr>
              <a:t>A</a:t>
            </a:r>
            <a:r>
              <a:rPr lang="en-US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</a:rPr>
              <a:t>ccess control restrictions usually apply at the file level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47130" y="4170005"/>
            <a:ext cx="3717176" cy="22621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7850" lvl="1" indent="-295275">
              <a:spcBef>
                <a:spcPts val="600"/>
              </a:spcBef>
              <a:buClr>
                <a:schemeClr val="accent1"/>
              </a:buClr>
              <a:buSzPct val="75000"/>
              <a:buFont typeface="Wingdings" pitchFamily="2" charset="2"/>
              <a:buChar char="n"/>
            </a:pPr>
            <a:r>
              <a:rPr 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</a:rPr>
              <a:t>C</a:t>
            </a:r>
            <a:r>
              <a:rPr lang="en-US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</a:rPr>
              <a:t>ollection of related data</a:t>
            </a:r>
          </a:p>
          <a:p>
            <a:pPr marL="577850" lvl="1" indent="-295275">
              <a:spcBef>
                <a:spcPts val="600"/>
              </a:spcBef>
              <a:buClr>
                <a:schemeClr val="accent1"/>
              </a:buClr>
              <a:buSzPct val="75000"/>
              <a:buFont typeface="Wingdings" pitchFamily="2" charset="2"/>
              <a:buChar char="n"/>
            </a:pPr>
            <a:r>
              <a:rPr 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</a:rPr>
              <a:t>R</a:t>
            </a:r>
            <a:r>
              <a:rPr lang="en-US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</a:rPr>
              <a:t>elationships among elements of data are explicit </a:t>
            </a:r>
          </a:p>
          <a:p>
            <a:pPr marL="577850" lvl="1" indent="-295275">
              <a:spcBef>
                <a:spcPts val="600"/>
              </a:spcBef>
              <a:buClr>
                <a:schemeClr val="accent1"/>
              </a:buClr>
              <a:buSzPct val="75000"/>
              <a:buFont typeface="Wingdings" pitchFamily="2" charset="2"/>
              <a:buChar char="n"/>
            </a:pPr>
            <a:r>
              <a:rPr 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</a:rPr>
              <a:t>D</a:t>
            </a:r>
            <a:r>
              <a:rPr lang="en-US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</a:rPr>
              <a:t>esigned for use by a number of different applications</a:t>
            </a:r>
          </a:p>
          <a:p>
            <a:pPr marL="577850" lvl="1" indent="-295275">
              <a:spcBef>
                <a:spcPts val="600"/>
              </a:spcBef>
              <a:buClr>
                <a:schemeClr val="accent1"/>
              </a:buClr>
              <a:buSzPct val="75000"/>
              <a:buFont typeface="Wingdings" pitchFamily="2" charset="2"/>
              <a:buChar char="n"/>
            </a:pPr>
            <a:r>
              <a:rPr 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</a:rPr>
              <a:t>C</a:t>
            </a:r>
            <a:r>
              <a:rPr lang="en-US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</a:rPr>
              <a:t>onsists of one or more types of files</a:t>
            </a:r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>
          <a:xfrm>
            <a:off x="318246" y="6492875"/>
            <a:ext cx="5015753" cy="365125"/>
          </a:xfrm>
        </p:spPr>
        <p:txBody>
          <a:bodyPr/>
          <a:lstStyle/>
          <a:p>
            <a:pPr>
              <a:defRPr/>
            </a:pPr>
            <a:r>
              <a:rPr lang="en-US" dirty="0" smtClean="0"/>
              <a:t>Copyright © 2018 Pearson Education, Ltd. All Rights Reserved.</a:t>
            </a:r>
            <a:endParaRPr lang="en-US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8813" y="456253"/>
            <a:ext cx="7824788" cy="1220148"/>
          </a:xfrm>
        </p:spPr>
        <p:txBody>
          <a:bodyPr/>
          <a:lstStyle/>
          <a:p>
            <a:pPr algn="ctr"/>
            <a:r>
              <a:rPr lang="en-US" dirty="0" smtClean="0"/>
              <a:t>File </a:t>
            </a:r>
            <a:r>
              <a:rPr lang="en-US" smtClean="0"/>
              <a:t>Management System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609600" y="2209800"/>
            <a:ext cx="7924800" cy="4038600"/>
          </a:xfrm>
        </p:spPr>
        <p:txBody>
          <a:bodyPr>
            <a:normAutofit fontScale="77500" lnSpcReduction="20000"/>
          </a:bodyPr>
          <a:lstStyle/>
          <a:p>
            <a:r>
              <a:rPr lang="en-US" sz="2800" dirty="0" smtClean="0"/>
              <a:t>Meet the data management needs of the user</a:t>
            </a:r>
          </a:p>
          <a:p>
            <a:r>
              <a:rPr lang="en-US" sz="2800" dirty="0" smtClean="0"/>
              <a:t>Guarantee that the data in the file are valid</a:t>
            </a:r>
          </a:p>
          <a:p>
            <a:r>
              <a:rPr lang="en-US" sz="2800" dirty="0" smtClean="0"/>
              <a:t>Optimize performance</a:t>
            </a:r>
          </a:p>
          <a:p>
            <a:r>
              <a:rPr lang="en-US" sz="2800" dirty="0" smtClean="0"/>
              <a:t>Provide I/O support for a variety of storage device types</a:t>
            </a:r>
          </a:p>
          <a:p>
            <a:r>
              <a:rPr lang="en-NZ" sz="2800" dirty="0" smtClean="0"/>
              <a:t>Minimize the potential for lost or destroyed data</a:t>
            </a:r>
          </a:p>
          <a:p>
            <a:r>
              <a:rPr lang="en-NZ" sz="2800" dirty="0" smtClean="0"/>
              <a:t>Provide a standardized set of I/O interface routines to user processes</a:t>
            </a:r>
          </a:p>
          <a:p>
            <a:r>
              <a:rPr lang="en-NZ" sz="2800" dirty="0" smtClean="0"/>
              <a:t>Provide I/O support for multiple users in the case of multiple-user systems</a:t>
            </a:r>
          </a:p>
          <a:p>
            <a:pPr>
              <a:buNone/>
            </a:pPr>
            <a:endParaRPr lang="en-US" sz="2800" dirty="0" smtClean="0"/>
          </a:p>
          <a:p>
            <a:endParaRPr lang="en-US" sz="2800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8246" y="6492875"/>
            <a:ext cx="5777753" cy="365125"/>
          </a:xfrm>
        </p:spPr>
        <p:txBody>
          <a:bodyPr/>
          <a:lstStyle/>
          <a:p>
            <a:pPr>
              <a:defRPr/>
            </a:pPr>
            <a:r>
              <a:rPr lang="en-US" dirty="0" smtClean="0"/>
              <a:t>Copyright © 2018 Pearson Education, Ltd. All Rights Reserved.</a:t>
            </a:r>
            <a:endParaRPr lang="en-US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0" y="455613"/>
            <a:ext cx="9144000" cy="1068387"/>
          </a:xfrm>
        </p:spPr>
        <p:txBody>
          <a:bodyPr/>
          <a:lstStyle/>
          <a:p>
            <a:pPr algn="ctr"/>
            <a:r>
              <a:rPr lang="en-NZ" dirty="0" smtClean="0">
                <a:solidFill>
                  <a:schemeClr val="accent1">
                    <a:lumMod val="75000"/>
                  </a:schemeClr>
                </a:solidFill>
              </a:rPr>
              <a:t>Minimal User Requirements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304800" y="1600200"/>
            <a:ext cx="8077200" cy="609600"/>
          </a:xfrm>
        </p:spPr>
        <p:txBody>
          <a:bodyPr>
            <a:normAutofit/>
          </a:bodyPr>
          <a:lstStyle/>
          <a:p>
            <a:pPr marL="225425" indent="-225425">
              <a:buSzPct val="155000"/>
              <a:buFont typeface="Wingdings" charset="2"/>
              <a:buChar char="§"/>
            </a:pPr>
            <a:r>
              <a:rPr lang="en-US" sz="2200" dirty="0" smtClean="0"/>
              <a:t>Each user: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09600" y="2743200"/>
            <a:ext cx="8077200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079500" indent="-444500">
              <a:spcBef>
                <a:spcPts val="600"/>
              </a:spcBef>
              <a:buClr>
                <a:schemeClr val="accent1"/>
              </a:buClr>
              <a:buSzPct val="100000"/>
              <a:buFont typeface="+mj-lt"/>
              <a:buAutoNum type="arabicPeriod"/>
            </a:pPr>
            <a:endParaRPr lang="en-US" sz="2000" dirty="0" smtClean="0">
              <a:solidFill>
                <a:schemeClr val="tx1">
                  <a:lumMod val="85000"/>
                  <a:lumOff val="15000"/>
                </a:schemeClr>
              </a:solidFill>
              <a:latin typeface="+mn-lt"/>
            </a:endParaRPr>
          </a:p>
          <a:p>
            <a:pPr marL="1079500" indent="-444500">
              <a:spcBef>
                <a:spcPts val="600"/>
              </a:spcBef>
              <a:buClr>
                <a:schemeClr val="accent1"/>
              </a:buClr>
              <a:buSzPct val="100000"/>
              <a:buFont typeface="+mj-lt"/>
              <a:buAutoNum type="arabicPeriod"/>
            </a:pPr>
            <a:endParaRPr lang="en-US" sz="2000" dirty="0" smtClean="0">
              <a:solidFill>
                <a:schemeClr val="tx1">
                  <a:lumMod val="85000"/>
                  <a:lumOff val="15000"/>
                </a:schemeClr>
              </a:solidFill>
              <a:latin typeface="+mn-lt"/>
            </a:endParaRPr>
          </a:p>
        </p:txBody>
      </p:sp>
      <p:graphicFrame>
        <p:nvGraphicFramePr>
          <p:cNvPr id="5" name="Diagram 4"/>
          <p:cNvGraphicFramePr/>
          <p:nvPr>
            <p:extLst>
              <p:ext uri="{D42A27DB-BD31-4B8C-83A1-F6EECF244321}">
                <p14:modId xmlns="" xmlns:p14="http://schemas.microsoft.com/office/powerpoint/2010/main" val="326673844"/>
              </p:ext>
            </p:extLst>
          </p:nvPr>
        </p:nvGraphicFramePr>
        <p:xfrm>
          <a:off x="533400" y="2209800"/>
          <a:ext cx="8153400" cy="42926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8246" y="6492875"/>
            <a:ext cx="5625353" cy="365125"/>
          </a:xfrm>
        </p:spPr>
        <p:txBody>
          <a:bodyPr/>
          <a:lstStyle/>
          <a:p>
            <a:pPr>
              <a:defRPr/>
            </a:pPr>
            <a:r>
              <a:rPr lang="en-US" dirty="0" smtClean="0"/>
              <a:t>Copyright © 2018 Pearson Education, Ltd. All Rights Reserved.</a:t>
            </a:r>
            <a:endParaRPr lang="en-US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f1.pdf"/>
          <p:cNvPicPr>
            <a:picLocks noChangeAspect="1"/>
          </p:cNvPicPr>
          <p:nvPr/>
        </p:nvPicPr>
        <p:blipFill>
          <a:blip r:embed="rId3" cstate="print"/>
          <a:srcRect l="18182" t="12941" r="20909" b="20000"/>
          <a:stretch>
            <a:fillRect/>
          </a:stretch>
        </p:blipFill>
        <p:spPr>
          <a:xfrm>
            <a:off x="990600" y="457200"/>
            <a:ext cx="7255100" cy="6172200"/>
          </a:xfrm>
          <a:prstGeom prst="rect">
            <a:avLst/>
          </a:prstGeom>
        </p:spPr>
      </p:pic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>
          <a:xfrm>
            <a:off x="318246" y="6492875"/>
            <a:ext cx="6463553" cy="365125"/>
          </a:xfrm>
        </p:spPr>
        <p:txBody>
          <a:bodyPr/>
          <a:lstStyle/>
          <a:p>
            <a:pPr>
              <a:defRPr/>
            </a:pPr>
            <a:r>
              <a:rPr lang="en-US" dirty="0" smtClean="0"/>
              <a:t>Copyright © 2018 Pearson Education, Ltd. All Rights Reserved.</a:t>
            </a:r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1600">
        <p:blinds dir="vert"/>
      </p:transition>
    </mc:Choice>
    <mc:Fallback>
      <p:transition spd="slow">
        <p:blinds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Device Drivers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54050" y="2286000"/>
            <a:ext cx="7848600" cy="4038599"/>
          </a:xfrm>
        </p:spPr>
        <p:txBody>
          <a:bodyPr>
            <a:normAutofit/>
          </a:bodyPr>
          <a:lstStyle/>
          <a:p>
            <a:r>
              <a:rPr lang="en-US" sz="2400" dirty="0" smtClean="0"/>
              <a:t>Lowest level</a:t>
            </a:r>
          </a:p>
          <a:p>
            <a:r>
              <a:rPr lang="en-US" sz="2400" dirty="0" smtClean="0"/>
              <a:t>Communicates directly with peripheral devices</a:t>
            </a:r>
          </a:p>
          <a:p>
            <a:r>
              <a:rPr lang="en-US" sz="2400" dirty="0" smtClean="0"/>
              <a:t>Responsible for starting I/O operations on a device</a:t>
            </a:r>
          </a:p>
          <a:p>
            <a:r>
              <a:rPr lang="en-US" sz="2400" dirty="0" smtClean="0"/>
              <a:t>Processes the completion of an I/O request</a:t>
            </a:r>
          </a:p>
          <a:p>
            <a:r>
              <a:rPr lang="en-US" sz="2400" dirty="0" smtClean="0"/>
              <a:t>Considered to be part of the operating system</a:t>
            </a:r>
          </a:p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8246" y="6492875"/>
            <a:ext cx="5472953" cy="365125"/>
          </a:xfrm>
        </p:spPr>
        <p:txBody>
          <a:bodyPr/>
          <a:lstStyle/>
          <a:p>
            <a:pPr>
              <a:defRPr/>
            </a:pPr>
            <a:r>
              <a:rPr lang="en-US" dirty="0" smtClean="0"/>
              <a:t>Copyright © 2018 Pearson Education, Ltd. All Rights Reserved.</a:t>
            </a:r>
            <a:endParaRPr lang="en-US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Basic File System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685800" y="2209800"/>
            <a:ext cx="7772400" cy="4114800"/>
          </a:xfrm>
        </p:spPr>
        <p:txBody>
          <a:bodyPr>
            <a:normAutofit fontScale="92500" lnSpcReduction="10000"/>
          </a:bodyPr>
          <a:lstStyle/>
          <a:p>
            <a:r>
              <a:rPr lang="en-US" dirty="0" smtClean="0"/>
              <a:t>Also referred to as the physical I/O level</a:t>
            </a:r>
          </a:p>
          <a:p>
            <a:r>
              <a:rPr lang="en-US" dirty="0" smtClean="0"/>
              <a:t>Primary interface with the environment outside the computer system</a:t>
            </a:r>
          </a:p>
          <a:p>
            <a:r>
              <a:rPr lang="en-US" dirty="0" smtClean="0"/>
              <a:t>Deals with blocks of data that are exchanged with disk or tape systems</a:t>
            </a:r>
          </a:p>
          <a:p>
            <a:r>
              <a:rPr lang="en-US" dirty="0" smtClean="0"/>
              <a:t>Concerned with the placement of blocks on the secondary storage device</a:t>
            </a:r>
          </a:p>
          <a:p>
            <a:r>
              <a:rPr lang="en-US" dirty="0" smtClean="0"/>
              <a:t>Concerned with buffering blocks in main memory</a:t>
            </a:r>
          </a:p>
          <a:p>
            <a:r>
              <a:rPr lang="en-US" dirty="0" smtClean="0"/>
              <a:t>Does not understand the content of the data or the                     structure of the files involved</a:t>
            </a:r>
          </a:p>
          <a:p>
            <a:r>
              <a:rPr lang="en-US" dirty="0" smtClean="0"/>
              <a:t>Considered part of the operating system</a:t>
            </a:r>
          </a:p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8246" y="6492875"/>
            <a:ext cx="5853953" cy="365125"/>
          </a:xfrm>
        </p:spPr>
        <p:txBody>
          <a:bodyPr/>
          <a:lstStyle/>
          <a:p>
            <a:pPr>
              <a:defRPr/>
            </a:pPr>
            <a:r>
              <a:rPr lang="en-US" dirty="0" smtClean="0"/>
              <a:t>Copyright © 2018 Pearson Education, Ltd. All Rights Reserved.</a:t>
            </a:r>
            <a:endParaRPr lang="en-US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NZ" dirty="0" smtClean="0"/>
              <a:t>Basic I/O Supervisor</a:t>
            </a:r>
            <a:endParaRPr lang="en-NZ" dirty="0"/>
          </a:p>
        </p:txBody>
      </p:sp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685800" y="2209800"/>
            <a:ext cx="7848600" cy="4114800"/>
          </a:xfrm>
        </p:spPr>
        <p:txBody>
          <a:bodyPr/>
          <a:lstStyle/>
          <a:p>
            <a:r>
              <a:rPr lang="en-NZ" dirty="0" smtClean="0"/>
              <a:t>Responsible for all file I/O initiation and termination</a:t>
            </a:r>
          </a:p>
          <a:p>
            <a:r>
              <a:rPr lang="en-NZ" dirty="0" smtClean="0"/>
              <a:t>At this level, control structures are maintained that deal with device I/O, scheduling, and file status</a:t>
            </a:r>
          </a:p>
          <a:p>
            <a:r>
              <a:rPr lang="en-NZ" dirty="0" smtClean="0"/>
              <a:t>Selects the device on which I/O is to be performed</a:t>
            </a:r>
          </a:p>
          <a:p>
            <a:r>
              <a:rPr lang="en-NZ" dirty="0" smtClean="0"/>
              <a:t>Concerned with scheduling disk and tape accesses to optimize performance</a:t>
            </a:r>
          </a:p>
          <a:p>
            <a:r>
              <a:rPr lang="en-NZ" dirty="0" smtClean="0"/>
              <a:t>I/O buffers are assigned and secondary memory is allocated at this level</a:t>
            </a:r>
          </a:p>
          <a:p>
            <a:r>
              <a:rPr lang="en-NZ" dirty="0" smtClean="0"/>
              <a:t>Part of the operating system</a:t>
            </a:r>
          </a:p>
          <a:p>
            <a:endParaRPr lang="en-NZ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8246" y="6492875"/>
            <a:ext cx="6768353" cy="365125"/>
          </a:xfrm>
        </p:spPr>
        <p:txBody>
          <a:bodyPr/>
          <a:lstStyle/>
          <a:p>
            <a:pPr>
              <a:defRPr/>
            </a:pPr>
            <a:r>
              <a:rPr lang="en-US" dirty="0" smtClean="0"/>
              <a:t>Copyright © 2018 Pearson Education, Ltd. All Rights Reserved.</a:t>
            </a:r>
            <a:endParaRPr lang="en-US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8813" y="456253"/>
            <a:ext cx="7824788" cy="1220148"/>
          </a:xfrm>
        </p:spPr>
        <p:txBody>
          <a:bodyPr/>
          <a:lstStyle/>
          <a:p>
            <a:pPr algn="l"/>
            <a:r>
              <a:rPr lang="en-US" dirty="0" smtClean="0"/>
              <a:t>Logical I/O</a:t>
            </a: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4294967295"/>
            <p:extLst>
              <p:ext uri="{D42A27DB-BD31-4B8C-83A1-F6EECF244321}">
                <p14:modId xmlns="" xmlns:p14="http://schemas.microsoft.com/office/powerpoint/2010/main" val="3452742740"/>
              </p:ext>
            </p:extLst>
          </p:nvPr>
        </p:nvGraphicFramePr>
        <p:xfrm>
          <a:off x="609600" y="2286000"/>
          <a:ext cx="8077200" cy="41148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18246" y="6492875"/>
            <a:ext cx="5930153" cy="365125"/>
          </a:xfrm>
        </p:spPr>
        <p:txBody>
          <a:bodyPr/>
          <a:lstStyle/>
          <a:p>
            <a:pPr>
              <a:defRPr/>
            </a:pPr>
            <a:r>
              <a:rPr lang="en-US" dirty="0" smtClean="0"/>
              <a:t>Copyright © 2018 Pearson Education, Ltd. All Rights Reserved.</a:t>
            </a:r>
            <a:endParaRPr lang="en-US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8813" y="456253"/>
            <a:ext cx="7824788" cy="1220148"/>
          </a:xfrm>
        </p:spPr>
        <p:txBody>
          <a:bodyPr/>
          <a:lstStyle/>
          <a:p>
            <a:pPr algn="l"/>
            <a:r>
              <a:rPr lang="en-US" dirty="0" smtClean="0"/>
              <a:t>Access Method</a:t>
            </a:r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762000" y="2362200"/>
            <a:ext cx="7543800" cy="20928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2575" indent="-282575">
              <a:spcBef>
                <a:spcPts val="1800"/>
              </a:spcBef>
              <a:buClr>
                <a:schemeClr val="accent1"/>
              </a:buClr>
              <a:buSzPct val="75000"/>
              <a:buFont typeface="Wingdings" pitchFamily="2" charset="2"/>
              <a:buChar char="n"/>
            </a:pPr>
            <a:r>
              <a:rPr lang="en-US" sz="20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</a:rPr>
              <a:t>Level of the file system closest to the user</a:t>
            </a:r>
          </a:p>
          <a:p>
            <a:pPr marL="282575" indent="-282575">
              <a:spcBef>
                <a:spcPts val="1800"/>
              </a:spcBef>
              <a:buClr>
                <a:schemeClr val="accent1"/>
              </a:buClr>
              <a:buSzPct val="75000"/>
              <a:buFont typeface="Wingdings" pitchFamily="2" charset="2"/>
              <a:buChar char="n"/>
            </a:pPr>
            <a:r>
              <a:rPr lang="en-US" sz="20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</a:rPr>
              <a:t>Provides a standard interface between applications and the file systems and devices that hold the data</a:t>
            </a:r>
          </a:p>
          <a:p>
            <a:pPr marL="282575" indent="-282575">
              <a:spcBef>
                <a:spcPts val="1800"/>
              </a:spcBef>
              <a:buClr>
                <a:schemeClr val="accent1"/>
              </a:buClr>
              <a:buSzPct val="75000"/>
              <a:buFont typeface="Wingdings" pitchFamily="2" charset="2"/>
              <a:buChar char="n"/>
            </a:pPr>
            <a:r>
              <a:rPr lang="en-US" sz="20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</a:rPr>
              <a:t>Different access methods reflect different file structures and different ways of accessing and processing the data</a:t>
            </a: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18246" y="6492875"/>
            <a:ext cx="5396753" cy="365125"/>
          </a:xfrm>
        </p:spPr>
        <p:txBody>
          <a:bodyPr/>
          <a:lstStyle/>
          <a:p>
            <a:pPr>
              <a:defRPr/>
            </a:pPr>
            <a:r>
              <a:rPr lang="en-US" dirty="0" smtClean="0"/>
              <a:t>Copyright © 2018 Pearson Education, Ltd. All Rights Reserved.</a:t>
            </a:r>
            <a:endParaRPr lang="en-US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f2.pdf"/>
          <p:cNvPicPr>
            <a:picLocks noChangeAspect="1"/>
          </p:cNvPicPr>
          <p:nvPr/>
        </p:nvPicPr>
        <p:blipFill>
          <a:blip r:embed="rId3" cstate="print"/>
          <a:srcRect l="9091" t="12941" r="10000" b="16471"/>
          <a:stretch>
            <a:fillRect/>
          </a:stretch>
        </p:blipFill>
        <p:spPr>
          <a:xfrm>
            <a:off x="263100" y="887550"/>
            <a:ext cx="8630268" cy="5818050"/>
          </a:xfrm>
          <a:prstGeom prst="rect">
            <a:avLst/>
          </a:prstGeom>
        </p:spPr>
      </p:pic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>
          <a:xfrm>
            <a:off x="318246" y="6492875"/>
            <a:ext cx="6615953" cy="365125"/>
          </a:xfrm>
        </p:spPr>
        <p:txBody>
          <a:bodyPr/>
          <a:lstStyle/>
          <a:p>
            <a:pPr>
              <a:defRPr/>
            </a:pPr>
            <a:r>
              <a:rPr lang="en-US" dirty="0" smtClean="0"/>
              <a:t>Copyright © 2018 Pearson Education, Ltd. All Rights Reserved.</a:t>
            </a:r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1200">
        <p14:flip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456252"/>
            <a:ext cx="9144000" cy="1323041"/>
          </a:xfrm>
        </p:spPr>
        <p:txBody>
          <a:bodyPr/>
          <a:lstStyle/>
          <a:p>
            <a:pPr algn="ctr"/>
            <a:r>
              <a:rPr lang="en-US" dirty="0" smtClean="0"/>
              <a:t/>
            </a:r>
            <a:br>
              <a:rPr lang="en-US" dirty="0" smtClean="0"/>
            </a:br>
            <a:r>
              <a:rPr lang="en-US" sz="4800" dirty="0" smtClean="0"/>
              <a:t>File Organization and Access</a:t>
            </a:r>
            <a:endParaRPr lang="en-US" sz="4800" dirty="0"/>
          </a:p>
        </p:txBody>
      </p:sp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609600" y="2438400"/>
            <a:ext cx="7924800" cy="3810000"/>
          </a:xfrm>
        </p:spPr>
        <p:txBody>
          <a:bodyPr>
            <a:normAutofit/>
          </a:bodyPr>
          <a:lstStyle/>
          <a:p>
            <a:r>
              <a:rPr lang="en-US" b="1" i="1" dirty="0" smtClean="0"/>
              <a:t>File organization</a:t>
            </a:r>
            <a:r>
              <a:rPr lang="en-US" dirty="0" smtClean="0"/>
              <a:t> is the logical structuring of the records as determined by the way in which they are accessed</a:t>
            </a:r>
          </a:p>
          <a:p>
            <a:r>
              <a:rPr lang="en-US" dirty="0" smtClean="0"/>
              <a:t>In choosing a file organization, several criteria are important:</a:t>
            </a:r>
          </a:p>
          <a:p>
            <a:pPr marL="1143000" lvl="1" indent="-285750"/>
            <a:r>
              <a:rPr lang="en-US" dirty="0"/>
              <a:t>S</a:t>
            </a:r>
            <a:r>
              <a:rPr lang="en-US" dirty="0" smtClean="0"/>
              <a:t>hort access time</a:t>
            </a:r>
          </a:p>
          <a:p>
            <a:pPr marL="1143000" lvl="1" indent="-285750"/>
            <a:r>
              <a:rPr lang="en-US" dirty="0"/>
              <a:t>E</a:t>
            </a:r>
            <a:r>
              <a:rPr lang="en-US" dirty="0" smtClean="0"/>
              <a:t>ase of update</a:t>
            </a:r>
          </a:p>
          <a:p>
            <a:pPr marL="1143000" lvl="1" indent="-285750"/>
            <a:r>
              <a:rPr lang="en-US" dirty="0"/>
              <a:t>E</a:t>
            </a:r>
            <a:r>
              <a:rPr lang="en-US" dirty="0" smtClean="0"/>
              <a:t>conomy of storage</a:t>
            </a:r>
          </a:p>
          <a:p>
            <a:pPr marL="1143000" lvl="1" indent="-285750"/>
            <a:r>
              <a:rPr lang="en-US" dirty="0"/>
              <a:t>S</a:t>
            </a:r>
            <a:r>
              <a:rPr lang="en-US" dirty="0" smtClean="0"/>
              <a:t>imple maintenance</a:t>
            </a:r>
          </a:p>
          <a:p>
            <a:pPr marL="1143000" lvl="1" indent="-285750"/>
            <a:r>
              <a:rPr lang="en-US" dirty="0"/>
              <a:t>R</a:t>
            </a:r>
            <a:r>
              <a:rPr lang="en-US" dirty="0" smtClean="0"/>
              <a:t>eliability</a:t>
            </a:r>
          </a:p>
          <a:p>
            <a:r>
              <a:rPr lang="en-US" dirty="0" smtClean="0"/>
              <a:t>Priority of criteria depends on the application that will use the file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8246" y="6492875"/>
            <a:ext cx="6387353" cy="365125"/>
          </a:xfrm>
        </p:spPr>
        <p:txBody>
          <a:bodyPr/>
          <a:lstStyle/>
          <a:p>
            <a:pPr>
              <a:defRPr/>
            </a:pPr>
            <a:r>
              <a:rPr lang="en-US" dirty="0" smtClean="0"/>
              <a:t>Copyright © 2018 Pearson Education, Ltd. All Rights Reserved.</a:t>
            </a:r>
            <a:endParaRPr lang="en-US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838200" y="152400"/>
            <a:ext cx="8534400" cy="1219200"/>
          </a:xfrm>
        </p:spPr>
        <p:txBody>
          <a:bodyPr/>
          <a:lstStyle/>
          <a:p>
            <a:pPr algn="l"/>
            <a:r>
              <a:rPr lang="en-NZ" dirty="0" smtClean="0">
                <a:solidFill>
                  <a:schemeClr val="accent5">
                    <a:lumMod val="50000"/>
                  </a:schemeClr>
                </a:solidFill>
              </a:rPr>
              <a:t>File Organization Types</a:t>
            </a:r>
            <a:endParaRPr lang="en-NZ" dirty="0">
              <a:solidFill>
                <a:schemeClr val="accent5">
                  <a:lumMod val="50000"/>
                </a:schemeClr>
              </a:solidFill>
            </a:endParaRP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4294967295"/>
            <p:extLst>
              <p:ext uri="{D42A27DB-BD31-4B8C-83A1-F6EECF244321}">
                <p14:modId xmlns="" xmlns:p14="http://schemas.microsoft.com/office/powerpoint/2010/main" val="3019951288"/>
              </p:ext>
            </p:extLst>
          </p:nvPr>
        </p:nvGraphicFramePr>
        <p:xfrm>
          <a:off x="0" y="1295400"/>
          <a:ext cx="9067800" cy="533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18246" y="6492875"/>
            <a:ext cx="6234953" cy="365125"/>
          </a:xfrm>
        </p:spPr>
        <p:txBody>
          <a:bodyPr/>
          <a:lstStyle/>
          <a:p>
            <a:pPr>
              <a:defRPr/>
            </a:pPr>
            <a:r>
              <a:rPr lang="en-US" dirty="0" smtClean="0"/>
              <a:t>Copyright © 2018 Pearson Education, Ltd. All Rights Reserved.</a:t>
            </a:r>
            <a:endParaRPr lang="en-US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f3.pdf"/>
          <p:cNvPicPr>
            <a:picLocks noChangeAspect="1"/>
          </p:cNvPicPr>
          <p:nvPr/>
        </p:nvPicPr>
        <p:blipFill>
          <a:blip r:embed="rId3" cstate="print"/>
          <a:srcRect l="9412" t="4545" r="10588" b="20000"/>
          <a:stretch>
            <a:fillRect/>
          </a:stretch>
        </p:blipFill>
        <p:spPr>
          <a:xfrm>
            <a:off x="2209800" y="685800"/>
            <a:ext cx="4876800" cy="5952643"/>
          </a:xfrm>
          <a:prstGeom prst="rect">
            <a:avLst/>
          </a:prstGeom>
        </p:spPr>
      </p:pic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18246" y="6492875"/>
            <a:ext cx="6920753" cy="365125"/>
          </a:xfrm>
        </p:spPr>
        <p:txBody>
          <a:bodyPr/>
          <a:lstStyle/>
          <a:p>
            <a:pPr>
              <a:defRPr/>
            </a:pPr>
            <a:r>
              <a:rPr lang="en-US" dirty="0" smtClean="0"/>
              <a:t>Copyright © 2018 Pearson Education, Ltd. All Rights Reserved.</a:t>
            </a:r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838200"/>
            <a:ext cx="3657600" cy="1098332"/>
          </a:xfrm>
        </p:spPr>
        <p:txBody>
          <a:bodyPr/>
          <a:lstStyle/>
          <a:p>
            <a:r>
              <a:rPr lang="en-US" sz="4800" dirty="0" smtClean="0"/>
              <a:t>The Pile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286000"/>
            <a:ext cx="3200400" cy="4191000"/>
          </a:xfrm>
        </p:spPr>
        <p:txBody>
          <a:bodyPr>
            <a:normAutofit/>
          </a:bodyPr>
          <a:lstStyle/>
          <a:p>
            <a:r>
              <a:rPr lang="en-US" dirty="0" smtClean="0"/>
              <a:t>Least complicated form of file organization</a:t>
            </a:r>
          </a:p>
          <a:p>
            <a:r>
              <a:rPr lang="en-US" dirty="0" smtClean="0"/>
              <a:t>Data are collected in the order they arrive</a:t>
            </a:r>
          </a:p>
          <a:p>
            <a:r>
              <a:rPr lang="en-US" dirty="0" smtClean="0"/>
              <a:t>Each record consists of one burst of data</a:t>
            </a:r>
          </a:p>
          <a:p>
            <a:r>
              <a:rPr lang="en-US" dirty="0" smtClean="0"/>
              <a:t>Purpose is simply to accumulate the mass of data and save it</a:t>
            </a:r>
          </a:p>
          <a:p>
            <a:r>
              <a:rPr lang="en-US" dirty="0" smtClean="0"/>
              <a:t>Record access is by exhaustive search</a:t>
            </a:r>
          </a:p>
        </p:txBody>
      </p:sp>
      <p:pic>
        <p:nvPicPr>
          <p:cNvPr id="5" name="Picture 4" descr="f3.pdf"/>
          <p:cNvPicPr>
            <a:picLocks noChangeAspect="1"/>
          </p:cNvPicPr>
          <p:nvPr/>
        </p:nvPicPr>
        <p:blipFill>
          <a:blip r:embed="rId3" cstate="print"/>
          <a:srcRect l="12941" r="51765" b="62727"/>
          <a:stretch>
            <a:fillRect/>
          </a:stretch>
        </p:blipFill>
        <p:spPr>
          <a:xfrm>
            <a:off x="4114800" y="0"/>
            <a:ext cx="4822148" cy="6590514"/>
          </a:xfrm>
          <a:prstGeom prst="rect">
            <a:avLst/>
          </a:prstGeom>
        </p:spPr>
      </p:pic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8246" y="6492875"/>
            <a:ext cx="6615953" cy="365125"/>
          </a:xfrm>
        </p:spPr>
        <p:txBody>
          <a:bodyPr/>
          <a:lstStyle/>
          <a:p>
            <a:pPr>
              <a:defRPr/>
            </a:pPr>
            <a:r>
              <a:rPr lang="en-US" dirty="0" smtClean="0"/>
              <a:t>Copyright © 2018 Pearson Education, Ltd. All Rights Reserved.</a:t>
            </a:r>
            <a:endParaRPr lang="en-US" dirty="0"/>
          </a:p>
        </p:txBody>
      </p:sp>
    </p:spTree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838200"/>
            <a:ext cx="3352800" cy="1219200"/>
          </a:xfrm>
        </p:spPr>
        <p:txBody>
          <a:bodyPr/>
          <a:lstStyle/>
          <a:p>
            <a:pPr algn="ctr"/>
            <a:r>
              <a:rPr lang="en-US" dirty="0" smtClean="0"/>
              <a:t>The Sequential File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2133600"/>
            <a:ext cx="3657600" cy="5486400"/>
          </a:xfrm>
        </p:spPr>
        <p:txBody>
          <a:bodyPr>
            <a:normAutofit/>
          </a:bodyPr>
          <a:lstStyle/>
          <a:p>
            <a:r>
              <a:rPr lang="en-US" sz="2000" dirty="0" smtClean="0"/>
              <a:t>Most common form of file structure</a:t>
            </a:r>
          </a:p>
          <a:p>
            <a:r>
              <a:rPr lang="en-US" sz="2000" dirty="0" smtClean="0"/>
              <a:t>A fixed format is used for records</a:t>
            </a:r>
          </a:p>
          <a:p>
            <a:r>
              <a:rPr lang="en-US" sz="2000" dirty="0" smtClean="0"/>
              <a:t>Key field uniquely identifies the record</a:t>
            </a:r>
          </a:p>
          <a:p>
            <a:r>
              <a:rPr lang="en-US" sz="2000" dirty="0" smtClean="0"/>
              <a:t>Typically used in batch applications</a:t>
            </a:r>
          </a:p>
          <a:p>
            <a:r>
              <a:rPr lang="en-US" sz="2000" dirty="0" smtClean="0"/>
              <a:t>Only organization that is easily stored on tape as well as disk</a:t>
            </a:r>
          </a:p>
        </p:txBody>
      </p:sp>
      <p:pic>
        <p:nvPicPr>
          <p:cNvPr id="5" name="Picture 4" descr="f3.pdf"/>
          <p:cNvPicPr>
            <a:picLocks noChangeAspect="1"/>
          </p:cNvPicPr>
          <p:nvPr/>
        </p:nvPicPr>
        <p:blipFill>
          <a:blip r:embed="rId3" cstate="print"/>
          <a:srcRect l="49412" t="4545" r="18824" b="63636"/>
          <a:stretch>
            <a:fillRect/>
          </a:stretch>
        </p:blipFill>
        <p:spPr>
          <a:xfrm>
            <a:off x="4191000" y="533400"/>
            <a:ext cx="4625618" cy="5996138"/>
          </a:xfrm>
          <a:prstGeom prst="rect">
            <a:avLst/>
          </a:prstGeom>
        </p:spPr>
      </p:pic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8246" y="6492875"/>
            <a:ext cx="6006353" cy="365125"/>
          </a:xfrm>
        </p:spPr>
        <p:txBody>
          <a:bodyPr/>
          <a:lstStyle/>
          <a:p>
            <a:pPr>
              <a:defRPr/>
            </a:pPr>
            <a:r>
              <a:rPr lang="en-US" dirty="0" smtClean="0"/>
              <a:t>Copyright © 2018 Pearson Education, Ltd. All Rights Reserved.</a:t>
            </a:r>
            <a:endParaRPr lang="en-US" dirty="0"/>
          </a:p>
        </p:txBody>
      </p:sp>
    </p:spTree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1219200"/>
            <a:ext cx="3657600" cy="1098332"/>
          </a:xfrm>
        </p:spPr>
        <p:txBody>
          <a:bodyPr/>
          <a:lstStyle/>
          <a:p>
            <a:r>
              <a:rPr lang="en-US" dirty="0" smtClean="0"/>
              <a:t>Indexed Sequential File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2667000"/>
            <a:ext cx="2971800" cy="3733800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Adds an index to the file to support random access</a:t>
            </a:r>
          </a:p>
          <a:p>
            <a:r>
              <a:rPr lang="en-US" dirty="0" smtClean="0"/>
              <a:t>Adds an overflow file</a:t>
            </a:r>
          </a:p>
          <a:p>
            <a:r>
              <a:rPr lang="en-US" dirty="0" smtClean="0"/>
              <a:t>Greatly reduces the time required to access a single record</a:t>
            </a:r>
          </a:p>
          <a:p>
            <a:r>
              <a:rPr lang="en-US" dirty="0" smtClean="0"/>
              <a:t>Multiple levels of indexing can be used to provide greater efficiency in access</a:t>
            </a:r>
          </a:p>
          <a:p>
            <a:endParaRPr lang="en-US" dirty="0" smtClean="0"/>
          </a:p>
        </p:txBody>
      </p:sp>
      <p:pic>
        <p:nvPicPr>
          <p:cNvPr id="5" name="Picture 4" descr="f3.pdf"/>
          <p:cNvPicPr>
            <a:picLocks noChangeAspect="1"/>
          </p:cNvPicPr>
          <p:nvPr/>
        </p:nvPicPr>
        <p:blipFill>
          <a:blip r:embed="rId3" cstate="print"/>
          <a:srcRect l="12941" t="35455" r="54118" b="35455"/>
          <a:stretch>
            <a:fillRect/>
          </a:stretch>
        </p:blipFill>
        <p:spPr>
          <a:xfrm>
            <a:off x="3809989" y="609706"/>
            <a:ext cx="5334011" cy="6095894"/>
          </a:xfrm>
          <a:prstGeom prst="rect">
            <a:avLst/>
          </a:prstGeom>
        </p:spPr>
      </p:pic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8246" y="6492875"/>
            <a:ext cx="6387353" cy="365125"/>
          </a:xfrm>
        </p:spPr>
        <p:txBody>
          <a:bodyPr/>
          <a:lstStyle/>
          <a:p>
            <a:pPr>
              <a:defRPr/>
            </a:pPr>
            <a:r>
              <a:rPr lang="en-US" dirty="0" smtClean="0"/>
              <a:t>Copyright © 2018 Pearson Education, Ltd. All Rights Reserved.</a:t>
            </a:r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609600"/>
            <a:ext cx="3657600" cy="990600"/>
          </a:xfrm>
        </p:spPr>
        <p:txBody>
          <a:bodyPr/>
          <a:lstStyle/>
          <a:p>
            <a:r>
              <a:rPr lang="en-US" dirty="0" smtClean="0"/>
              <a:t>Indexed File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1905000"/>
            <a:ext cx="3657600" cy="4572000"/>
          </a:xfrm>
        </p:spPr>
        <p:txBody>
          <a:bodyPr>
            <a:normAutofit fontScale="92500" lnSpcReduction="20000"/>
          </a:bodyPr>
          <a:lstStyle/>
          <a:p>
            <a:r>
              <a:rPr lang="en-US" dirty="0" smtClean="0"/>
              <a:t>Records are accessed only through their indexes </a:t>
            </a:r>
          </a:p>
          <a:p>
            <a:r>
              <a:rPr lang="en-US" dirty="0" smtClean="0"/>
              <a:t>Variable-length records can be employed</a:t>
            </a:r>
          </a:p>
          <a:p>
            <a:r>
              <a:rPr lang="en-US" dirty="0" smtClean="0"/>
              <a:t>Exhaustive index contains one entry for every record in the main file</a:t>
            </a:r>
          </a:p>
          <a:p>
            <a:r>
              <a:rPr lang="en-US" dirty="0" smtClean="0"/>
              <a:t>Partial index contains entries to records where the field of interest exists</a:t>
            </a:r>
          </a:p>
          <a:p>
            <a:r>
              <a:rPr lang="en-US" dirty="0" smtClean="0"/>
              <a:t>Used mostly in applications where timeliness of information is critical</a:t>
            </a:r>
          </a:p>
          <a:p>
            <a:r>
              <a:rPr lang="en-US" dirty="0" smtClean="0"/>
              <a:t>Examples would be airline reservation systems and inventory control systems</a:t>
            </a:r>
            <a:endParaRPr lang="en-NZ" dirty="0" smtClean="0"/>
          </a:p>
        </p:txBody>
      </p:sp>
      <p:pic>
        <p:nvPicPr>
          <p:cNvPr id="5" name="Picture 4" descr="f3.pdf"/>
          <p:cNvPicPr>
            <a:picLocks noChangeAspect="1"/>
          </p:cNvPicPr>
          <p:nvPr/>
        </p:nvPicPr>
        <p:blipFill>
          <a:blip r:embed="rId3" cstate="print"/>
          <a:srcRect l="47059" t="35455" r="17647" b="27273"/>
          <a:stretch>
            <a:fillRect/>
          </a:stretch>
        </p:blipFill>
        <p:spPr>
          <a:xfrm>
            <a:off x="4491760" y="555899"/>
            <a:ext cx="4499839" cy="6149701"/>
          </a:xfrm>
          <a:prstGeom prst="rect">
            <a:avLst/>
          </a:prstGeom>
        </p:spPr>
      </p:pic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8246" y="6492875"/>
            <a:ext cx="6692153" cy="365125"/>
          </a:xfrm>
        </p:spPr>
        <p:txBody>
          <a:bodyPr/>
          <a:lstStyle/>
          <a:p>
            <a:pPr>
              <a:defRPr/>
            </a:pPr>
            <a:r>
              <a:rPr lang="en-US" dirty="0" smtClean="0"/>
              <a:t>Copyright © 2018 Pearson Education, Ltd. All Rights Reserved.</a:t>
            </a:r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dirty="0" smtClean="0"/>
              <a:t>Direct or Hashed File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685800" y="2286000"/>
            <a:ext cx="5181600" cy="4267200"/>
          </a:xfrm>
        </p:spPr>
        <p:txBody>
          <a:bodyPr>
            <a:normAutofit/>
          </a:bodyPr>
          <a:lstStyle/>
          <a:p>
            <a:r>
              <a:rPr lang="en-NZ" dirty="0" smtClean="0"/>
              <a:t>Access directly any block of a known address</a:t>
            </a:r>
          </a:p>
          <a:p>
            <a:r>
              <a:rPr lang="en-NZ" dirty="0" smtClean="0"/>
              <a:t>Makes use of hashing on the key value</a:t>
            </a:r>
          </a:p>
          <a:p>
            <a:r>
              <a:rPr lang="en-NZ" dirty="0" smtClean="0"/>
              <a:t>Often used where:</a:t>
            </a:r>
          </a:p>
          <a:p>
            <a:pPr marL="927100" lvl="1"/>
            <a:r>
              <a:rPr lang="en-NZ" sz="2000" dirty="0"/>
              <a:t>V</a:t>
            </a:r>
            <a:r>
              <a:rPr lang="en-NZ" sz="2000" dirty="0" smtClean="0"/>
              <a:t>ery rapid access is required</a:t>
            </a:r>
          </a:p>
          <a:p>
            <a:pPr marL="927100" lvl="1"/>
            <a:r>
              <a:rPr lang="en-NZ" sz="2000" dirty="0"/>
              <a:t>F</a:t>
            </a:r>
            <a:r>
              <a:rPr lang="en-NZ" sz="2000" dirty="0" smtClean="0"/>
              <a:t>ixed-length records are used</a:t>
            </a:r>
          </a:p>
          <a:p>
            <a:pPr marL="927100" lvl="1"/>
            <a:r>
              <a:rPr lang="en-NZ" sz="2000" dirty="0"/>
              <a:t>R</a:t>
            </a:r>
            <a:r>
              <a:rPr lang="en-NZ" sz="2000" dirty="0" smtClean="0"/>
              <a:t>ecords are always accessed            one at a time</a:t>
            </a:r>
          </a:p>
        </p:txBody>
      </p:sp>
      <p:graphicFrame>
        <p:nvGraphicFramePr>
          <p:cNvPr id="4" name="Diagram 3"/>
          <p:cNvGraphicFramePr/>
          <p:nvPr>
            <p:extLst>
              <p:ext uri="{D42A27DB-BD31-4B8C-83A1-F6EECF244321}">
                <p14:modId xmlns="" xmlns:p14="http://schemas.microsoft.com/office/powerpoint/2010/main" val="1617744422"/>
              </p:ext>
            </p:extLst>
          </p:nvPr>
        </p:nvGraphicFramePr>
        <p:xfrm>
          <a:off x="5638800" y="3352800"/>
          <a:ext cx="2819400" cy="24384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8246" y="6492875"/>
            <a:ext cx="6234953" cy="365125"/>
          </a:xfrm>
        </p:spPr>
        <p:txBody>
          <a:bodyPr/>
          <a:lstStyle/>
          <a:p>
            <a:pPr>
              <a:defRPr/>
            </a:pPr>
            <a:r>
              <a:rPr lang="en-US" dirty="0" smtClean="0"/>
              <a:t>Copyright © 2018 Pearson Education, Ltd. All Rights Reserved.</a:t>
            </a:r>
            <a:endParaRPr lang="en-US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dirty="0" smtClean="0"/>
              <a:t>B-Trees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685800" y="2286000"/>
            <a:ext cx="7848600" cy="4038600"/>
          </a:xfrm>
        </p:spPr>
        <p:txBody>
          <a:bodyPr/>
          <a:lstStyle/>
          <a:p>
            <a:r>
              <a:rPr lang="en-US" dirty="0" smtClean="0"/>
              <a:t>A balanced tree structure with all branches of equal length</a:t>
            </a:r>
          </a:p>
          <a:p>
            <a:r>
              <a:rPr lang="en-US" dirty="0" smtClean="0"/>
              <a:t>Standard method of organizing indexes for databases</a:t>
            </a:r>
          </a:p>
          <a:p>
            <a:r>
              <a:rPr lang="en-US" dirty="0" smtClean="0"/>
              <a:t>Commonly used in OS file systems</a:t>
            </a:r>
          </a:p>
          <a:p>
            <a:r>
              <a:rPr lang="en-US" dirty="0" smtClean="0"/>
              <a:t>Provides for efficient searching, adding, and deleting of items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8246" y="6492875"/>
            <a:ext cx="7377953" cy="365125"/>
          </a:xfrm>
        </p:spPr>
        <p:txBody>
          <a:bodyPr/>
          <a:lstStyle/>
          <a:p>
            <a:pPr>
              <a:defRPr/>
            </a:pPr>
            <a:r>
              <a:rPr lang="en-US" dirty="0" smtClean="0"/>
              <a:t>Copyright © 2018 Pearson Education, Ltd. All Rights Reserved.</a:t>
            </a:r>
            <a:endParaRPr lang="en-US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f4.pdf"/>
          <p:cNvPicPr>
            <a:picLocks noChangeAspect="1"/>
          </p:cNvPicPr>
          <p:nvPr/>
        </p:nvPicPr>
        <p:blipFill>
          <a:blip r:embed="rId3" cstate="print"/>
          <a:srcRect t="20909" b="40000"/>
          <a:stretch>
            <a:fillRect/>
          </a:stretch>
        </p:blipFill>
        <p:spPr>
          <a:xfrm>
            <a:off x="114417" y="1433976"/>
            <a:ext cx="8914907" cy="4509624"/>
          </a:xfrm>
          <a:prstGeom prst="rect">
            <a:avLst/>
          </a:prstGeom>
        </p:spPr>
      </p:pic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>
          <a:xfrm>
            <a:off x="318246" y="6492875"/>
            <a:ext cx="6311153" cy="365125"/>
          </a:xfrm>
        </p:spPr>
        <p:txBody>
          <a:bodyPr/>
          <a:lstStyle/>
          <a:p>
            <a:pPr>
              <a:defRPr/>
            </a:pPr>
            <a:r>
              <a:rPr lang="en-US" dirty="0" smtClean="0"/>
              <a:t>Copyright © 2018 Pearson Education, Ltd. All Rights Reserved.</a:t>
            </a:r>
            <a:endParaRPr lang="en-US" dirty="0"/>
          </a:p>
        </p:txBody>
      </p:sp>
    </p:spTree>
  </p:cSld>
  <p:clrMapOvr>
    <a:masterClrMapping/>
  </p:clrMapOvr>
  <p:transition spd="slow">
    <p:wheel spokes="1"/>
  </p:transition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658368" y="1644868"/>
            <a:ext cx="3304032" cy="1098332"/>
          </a:xfrm>
        </p:spPr>
        <p:txBody>
          <a:bodyPr/>
          <a:lstStyle/>
          <a:p>
            <a:r>
              <a:rPr lang="en-US" dirty="0" smtClean="0"/>
              <a:t>B-Tree Characteristics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419600" y="762000"/>
            <a:ext cx="4267200" cy="6508532"/>
          </a:xfrm>
        </p:spPr>
        <p:txBody>
          <a:bodyPr>
            <a:noAutofit/>
          </a:bodyPr>
          <a:lstStyle/>
          <a:p>
            <a:pPr marL="746125" lvl="1" indent="-396875"/>
            <a:r>
              <a:rPr lang="en-US" dirty="0"/>
              <a:t>E</a:t>
            </a:r>
            <a:r>
              <a:rPr lang="en-US" dirty="0" smtClean="0"/>
              <a:t>very node has at most 2</a:t>
            </a:r>
            <a:r>
              <a:rPr lang="en-US" i="1" dirty="0" smtClean="0"/>
              <a:t>d</a:t>
            </a:r>
            <a:r>
              <a:rPr lang="en-US" dirty="0" smtClean="0"/>
              <a:t> – 1 keys and 2</a:t>
            </a:r>
            <a:r>
              <a:rPr lang="en-US" i="1" dirty="0" smtClean="0"/>
              <a:t>d</a:t>
            </a:r>
            <a:r>
              <a:rPr lang="en-US" dirty="0" smtClean="0"/>
              <a:t> children or, equivalently, 2</a:t>
            </a:r>
            <a:r>
              <a:rPr lang="en-US" i="1" dirty="0" smtClean="0"/>
              <a:t>d</a:t>
            </a:r>
            <a:r>
              <a:rPr lang="en-US" dirty="0" smtClean="0"/>
              <a:t> pointers</a:t>
            </a:r>
          </a:p>
          <a:p>
            <a:pPr marL="746125" lvl="1" indent="-396875"/>
            <a:r>
              <a:rPr lang="en-US" dirty="0"/>
              <a:t>E</a:t>
            </a:r>
            <a:r>
              <a:rPr lang="en-US" dirty="0" smtClean="0"/>
              <a:t>very node, except for the root, has at least </a:t>
            </a:r>
            <a:r>
              <a:rPr lang="en-US" i="1" dirty="0" smtClean="0"/>
              <a:t>d</a:t>
            </a:r>
            <a:r>
              <a:rPr lang="en-US" dirty="0" smtClean="0"/>
              <a:t> – 1 keys and </a:t>
            </a:r>
            <a:r>
              <a:rPr lang="en-US" i="1" dirty="0" smtClean="0"/>
              <a:t>d</a:t>
            </a:r>
            <a:r>
              <a:rPr lang="en-US" dirty="0" smtClean="0"/>
              <a:t> pointers, as a result, each internal node, except the root, is at least half full and has at least </a:t>
            </a:r>
            <a:r>
              <a:rPr lang="en-US" i="1" dirty="0" smtClean="0"/>
              <a:t>d </a:t>
            </a:r>
            <a:r>
              <a:rPr lang="en-US" dirty="0" smtClean="0"/>
              <a:t>children</a:t>
            </a:r>
          </a:p>
          <a:p>
            <a:pPr marL="746125" lvl="1" indent="-396875"/>
            <a:r>
              <a:rPr lang="en-US" dirty="0"/>
              <a:t>T</a:t>
            </a:r>
            <a:r>
              <a:rPr lang="en-US" dirty="0" smtClean="0"/>
              <a:t>he root has at least 1 key and 2 children</a:t>
            </a:r>
          </a:p>
          <a:p>
            <a:pPr marL="746125" lvl="1" indent="-396875"/>
            <a:r>
              <a:rPr lang="en-US" dirty="0"/>
              <a:t>A</a:t>
            </a:r>
            <a:r>
              <a:rPr lang="en-US" dirty="0" smtClean="0"/>
              <a:t>ll leaves appear on the same level and contain no information. This is a</a:t>
            </a:r>
            <a:r>
              <a:rPr lang="en-US" b="1" dirty="0" smtClean="0"/>
              <a:t> </a:t>
            </a:r>
            <a:r>
              <a:rPr lang="en-US" dirty="0" smtClean="0"/>
              <a:t>logical construct to terminate the tree; the actual implementation may differ </a:t>
            </a:r>
          </a:p>
          <a:p>
            <a:pPr marL="746125" lvl="1" indent="-396875"/>
            <a:r>
              <a:rPr lang="en-US" dirty="0"/>
              <a:t>A</a:t>
            </a:r>
            <a:r>
              <a:rPr lang="en-US" dirty="0" smtClean="0"/>
              <a:t> nonleaf node with </a:t>
            </a:r>
            <a:r>
              <a:rPr lang="en-US" i="1" dirty="0" smtClean="0"/>
              <a:t>k </a:t>
            </a:r>
            <a:r>
              <a:rPr lang="en-US" dirty="0" smtClean="0"/>
              <a:t>pointers contains </a:t>
            </a:r>
            <a:r>
              <a:rPr lang="en-US" i="1" dirty="0" smtClean="0"/>
              <a:t>k – </a:t>
            </a:r>
            <a:r>
              <a:rPr lang="en-US" dirty="0" smtClean="0"/>
              <a:t>1 keys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half" idx="2"/>
          </p:nvPr>
        </p:nvSpPr>
        <p:spPr>
          <a:xfrm>
            <a:off x="658368" y="3352800"/>
            <a:ext cx="3608832" cy="2590800"/>
          </a:xfrm>
        </p:spPr>
        <p:txBody>
          <a:bodyPr/>
          <a:lstStyle/>
          <a:p>
            <a:r>
              <a:rPr lang="en-US" sz="2000" dirty="0" smtClean="0"/>
              <a:t>A B-tree is characterized by its minimum degree </a:t>
            </a:r>
            <a:r>
              <a:rPr lang="en-US" sz="2000" i="1" dirty="0" smtClean="0"/>
              <a:t>d</a:t>
            </a:r>
            <a:r>
              <a:rPr lang="en-US" sz="2000" dirty="0" smtClean="0"/>
              <a:t> and satisfies the following properties:</a:t>
            </a:r>
          </a:p>
          <a:p>
            <a:endParaRPr lang="en-US" dirty="0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>
          <a:xfrm>
            <a:off x="318246" y="6492875"/>
            <a:ext cx="5396753" cy="365125"/>
          </a:xfrm>
        </p:spPr>
        <p:txBody>
          <a:bodyPr/>
          <a:lstStyle/>
          <a:p>
            <a:pPr>
              <a:defRPr/>
            </a:pPr>
            <a:r>
              <a:rPr lang="en-US" dirty="0" smtClean="0"/>
              <a:t>Copyright © 2018 Pearson Education, Ltd. All Rights Reserved.</a:t>
            </a:r>
            <a:endParaRPr lang="en-US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f5.pdf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981200" y="372036"/>
            <a:ext cx="5011882" cy="6485964"/>
          </a:xfrm>
          <a:prstGeom prst="rect">
            <a:avLst/>
          </a:prstGeom>
        </p:spPr>
      </p:pic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>
          <a:xfrm>
            <a:off x="318246" y="6492875"/>
            <a:ext cx="7073153" cy="365125"/>
          </a:xfrm>
        </p:spPr>
        <p:txBody>
          <a:bodyPr/>
          <a:lstStyle/>
          <a:p>
            <a:pPr>
              <a:defRPr/>
            </a:pPr>
            <a:r>
              <a:rPr lang="en-US" dirty="0" smtClean="0"/>
              <a:t>Copyright © 2018 Pearson Education, Ltd. All Rights Reserved.</a:t>
            </a:r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>
        <p14:ferris dir="l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457200" y="1676400"/>
            <a:ext cx="3276600" cy="2363787"/>
          </a:xfrm>
        </p:spPr>
        <p:txBody>
          <a:bodyPr/>
          <a:lstStyle/>
          <a:p>
            <a:pPr algn="ctr"/>
            <a:r>
              <a:rPr lang="en-US" sz="4400" dirty="0" smtClean="0">
                <a:solidFill>
                  <a:schemeClr val="accent1">
                    <a:lumMod val="75000"/>
                  </a:schemeClr>
                </a:solidFill>
              </a:rPr>
              <a:t> </a:t>
            </a:r>
            <a:br>
              <a:rPr lang="en-US" sz="4400" dirty="0" smtClean="0">
                <a:solidFill>
                  <a:schemeClr val="accent1">
                    <a:lumMod val="75000"/>
                  </a:schemeClr>
                </a:solidFill>
              </a:rPr>
            </a:br>
            <a:r>
              <a:rPr lang="en-US" sz="3200" b="1" dirty="0" smtClean="0">
                <a:solidFill>
                  <a:schemeClr val="tx1"/>
                </a:solidFill>
                <a:effectLst/>
                <a:latin typeface="+mn-lt"/>
              </a:rPr>
              <a:t>Table 12.1 </a:t>
            </a:r>
            <a:br>
              <a:rPr lang="en-US" sz="3200" b="1" dirty="0" smtClean="0">
                <a:solidFill>
                  <a:schemeClr val="tx1"/>
                </a:solidFill>
                <a:effectLst/>
                <a:latin typeface="+mn-lt"/>
              </a:rPr>
            </a:br>
            <a:r>
              <a:rPr lang="en-US" sz="3200" b="1" dirty="0" smtClean="0">
                <a:solidFill>
                  <a:schemeClr val="tx1"/>
                </a:solidFill>
                <a:effectLst/>
                <a:latin typeface="+mn-lt"/>
              </a:rPr>
              <a:t/>
            </a:r>
            <a:br>
              <a:rPr lang="en-US" sz="3200" b="1" dirty="0" smtClean="0">
                <a:solidFill>
                  <a:schemeClr val="tx1"/>
                </a:solidFill>
                <a:effectLst/>
                <a:latin typeface="+mn-lt"/>
              </a:rPr>
            </a:br>
            <a:r>
              <a:rPr lang="en-US" sz="3200" b="1" dirty="0" smtClean="0">
                <a:solidFill>
                  <a:schemeClr val="tx1"/>
                </a:solidFill>
                <a:effectLst/>
                <a:latin typeface="+mn-lt"/>
              </a:rPr>
              <a:t>Information Elements of a File Directory </a:t>
            </a:r>
            <a:endParaRPr lang="en-US" sz="4400" b="1" dirty="0">
              <a:solidFill>
                <a:schemeClr val="tx1"/>
              </a:solidFill>
              <a:effectLst/>
              <a:latin typeface="+mn-lt"/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 cstate="print"/>
          <a:srcRect l="-1522"/>
          <a:stretch>
            <a:fillRect/>
          </a:stretch>
        </p:blipFill>
        <p:spPr>
          <a:xfrm>
            <a:off x="4123868" y="533400"/>
            <a:ext cx="4477374" cy="5846135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533400" y="6096000"/>
            <a:ext cx="311733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latin typeface="+mn-lt"/>
              </a:rPr>
              <a:t>(Table can be found on page 537 in textbook)</a:t>
            </a:r>
            <a:endParaRPr lang="en-US" sz="1200" dirty="0">
              <a:latin typeface="+mn-lt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18246" y="6492875"/>
            <a:ext cx="5549153" cy="365125"/>
          </a:xfrm>
        </p:spPr>
        <p:txBody>
          <a:bodyPr/>
          <a:lstStyle/>
          <a:p>
            <a:pPr>
              <a:defRPr/>
            </a:pPr>
            <a:r>
              <a:rPr lang="en-US" dirty="0" smtClean="0"/>
              <a:t>Copyright © 2018 Pearson Education, Ltd. All Rights Reserved.</a:t>
            </a:r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NZ" dirty="0" smtClean="0"/>
              <a:t>Operations Performed </a:t>
            </a:r>
            <a:br>
              <a:rPr lang="en-NZ" dirty="0" smtClean="0"/>
            </a:br>
            <a:r>
              <a:rPr lang="en-NZ" dirty="0" smtClean="0"/>
              <a:t>on a Directory</a:t>
            </a:r>
            <a:endParaRPr lang="en-NZ" dirty="0"/>
          </a:p>
        </p:txBody>
      </p:sp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609600" y="2286000"/>
            <a:ext cx="7924800" cy="3962400"/>
          </a:xfrm>
        </p:spPr>
        <p:txBody>
          <a:bodyPr/>
          <a:lstStyle/>
          <a:p>
            <a:r>
              <a:rPr lang="en-NZ" dirty="0" smtClean="0"/>
              <a:t>To understand the requirements for a file structure, it is helpful to consider the types of operations that may be performed on the directory:</a:t>
            </a:r>
          </a:p>
        </p:txBody>
      </p:sp>
      <p:graphicFrame>
        <p:nvGraphicFramePr>
          <p:cNvPr id="5" name="Diagram 4"/>
          <p:cNvGraphicFramePr/>
          <p:nvPr/>
        </p:nvGraphicFramePr>
        <p:xfrm>
          <a:off x="457200" y="1981200"/>
          <a:ext cx="8153400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8246" y="6492875"/>
            <a:ext cx="5930153" cy="365125"/>
          </a:xfrm>
        </p:spPr>
        <p:txBody>
          <a:bodyPr/>
          <a:lstStyle/>
          <a:p>
            <a:pPr>
              <a:defRPr/>
            </a:pPr>
            <a:r>
              <a:rPr lang="en-US" dirty="0" smtClean="0"/>
              <a:t>Copyright © 2018 Pearson Education, Ltd. All Rights Reserved.</a:t>
            </a:r>
            <a:endParaRPr lang="en-US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dirty="0" smtClean="0"/>
              <a:t>Two-Level Scheme </a:t>
            </a: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4294967295"/>
          </p:nvPr>
        </p:nvGraphicFramePr>
        <p:xfrm>
          <a:off x="381000" y="2133600"/>
          <a:ext cx="8382000" cy="44196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18246" y="6492875"/>
            <a:ext cx="6082553" cy="365125"/>
          </a:xfrm>
        </p:spPr>
        <p:txBody>
          <a:bodyPr/>
          <a:lstStyle/>
          <a:p>
            <a:pPr>
              <a:defRPr/>
            </a:pPr>
            <a:r>
              <a:rPr lang="en-US" dirty="0" smtClean="0"/>
              <a:t>Copyright © 2018 Pearson Education, Ltd. All Rights Reserved.</a:t>
            </a:r>
            <a:endParaRPr lang="en-US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f6.pdf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85800" y="426028"/>
            <a:ext cx="8323729" cy="6431972"/>
          </a:xfrm>
          <a:prstGeom prst="rect">
            <a:avLst/>
          </a:prstGeom>
        </p:spPr>
      </p:pic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>
          <a:xfrm>
            <a:off x="318246" y="6492875"/>
            <a:ext cx="6463553" cy="365125"/>
          </a:xfrm>
        </p:spPr>
        <p:txBody>
          <a:bodyPr/>
          <a:lstStyle/>
          <a:p>
            <a:pPr>
              <a:defRPr/>
            </a:pPr>
            <a:r>
              <a:rPr lang="en-US" dirty="0" smtClean="0"/>
              <a:t>Copyright © 2018 Pearson Education, Ltd. All Rights Reserved.</a:t>
            </a:r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500">
        <p:checker/>
      </p:transition>
    </mc:Choice>
    <mc:Fallback>
      <p:transition spd="slow">
        <p:checker/>
      </p:transition>
    </mc:Fallback>
  </mc:AlternateContent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f7.pdf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447800" y="291354"/>
            <a:ext cx="5223164" cy="6759388"/>
          </a:xfrm>
          <a:prstGeom prst="rect">
            <a:avLst/>
          </a:prstGeom>
        </p:spPr>
      </p:pic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>
          <a:xfrm>
            <a:off x="318246" y="6492875"/>
            <a:ext cx="6352717" cy="365125"/>
          </a:xfrm>
        </p:spPr>
        <p:txBody>
          <a:bodyPr/>
          <a:lstStyle/>
          <a:p>
            <a:pPr>
              <a:defRPr/>
            </a:pPr>
            <a:r>
              <a:rPr lang="en-US" dirty="0" smtClean="0"/>
              <a:t>Copyright © 2018 Pearson Education, Ltd. All Rights Reserved.</a:t>
            </a:r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File Sharing</a:t>
            </a: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4294967295"/>
            <p:extLst>
              <p:ext uri="{D42A27DB-BD31-4B8C-83A1-F6EECF244321}">
                <p14:modId xmlns="" xmlns:p14="http://schemas.microsoft.com/office/powerpoint/2010/main" val="470001475"/>
              </p:ext>
            </p:extLst>
          </p:nvPr>
        </p:nvGraphicFramePr>
        <p:xfrm>
          <a:off x="533400" y="2286000"/>
          <a:ext cx="7924800" cy="40386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18246" y="6492875"/>
            <a:ext cx="5853953" cy="365125"/>
          </a:xfrm>
        </p:spPr>
        <p:txBody>
          <a:bodyPr/>
          <a:lstStyle/>
          <a:p>
            <a:pPr>
              <a:defRPr/>
            </a:pPr>
            <a:r>
              <a:rPr lang="en-US" dirty="0" smtClean="0"/>
              <a:t>Copyright © 2018 Pearson Education, Ltd. All Rights Reserved.</a:t>
            </a:r>
            <a:endParaRPr lang="en-US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381000"/>
            <a:ext cx="4140201" cy="1323041"/>
          </a:xfrm>
        </p:spPr>
        <p:txBody>
          <a:bodyPr/>
          <a:lstStyle/>
          <a:p>
            <a:r>
              <a:rPr lang="en-US" dirty="0" smtClean="0"/>
              <a:t>Access Rights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33400" y="2133600"/>
            <a:ext cx="3783104" cy="4419600"/>
          </a:xfrm>
        </p:spPr>
        <p:txBody>
          <a:bodyPr>
            <a:normAutofit fontScale="92500" lnSpcReduction="20000"/>
          </a:bodyPr>
          <a:lstStyle/>
          <a:p>
            <a:pPr>
              <a:lnSpc>
                <a:spcPct val="90000"/>
              </a:lnSpc>
              <a:spcBef>
                <a:spcPts val="1000"/>
              </a:spcBef>
            </a:pPr>
            <a:r>
              <a:rPr lang="en-US" b="1" i="1" dirty="0" smtClean="0"/>
              <a:t>None</a:t>
            </a:r>
          </a:p>
          <a:p>
            <a:pPr lvl="1">
              <a:lnSpc>
                <a:spcPct val="90000"/>
              </a:lnSpc>
              <a:spcBef>
                <a:spcPts val="1000"/>
              </a:spcBef>
            </a:pPr>
            <a:r>
              <a:rPr lang="en-US" dirty="0"/>
              <a:t>T</a:t>
            </a:r>
            <a:r>
              <a:rPr lang="en-US" dirty="0" smtClean="0"/>
              <a:t>he user would not be allowed to read the user directory that includes the file</a:t>
            </a:r>
          </a:p>
          <a:p>
            <a:pPr marL="282575" lvl="1" indent="-282575">
              <a:lnSpc>
                <a:spcPct val="90000"/>
              </a:lnSpc>
              <a:spcBef>
                <a:spcPts val="1000"/>
              </a:spcBef>
            </a:pPr>
            <a:r>
              <a:rPr lang="en-US" b="1" i="1" dirty="0" smtClean="0"/>
              <a:t>Knowledge</a:t>
            </a:r>
          </a:p>
          <a:p>
            <a:pPr marL="565150" lvl="2">
              <a:lnSpc>
                <a:spcPct val="90000"/>
              </a:lnSpc>
              <a:spcBef>
                <a:spcPts val="1000"/>
              </a:spcBef>
            </a:pPr>
            <a:r>
              <a:rPr lang="en-US" dirty="0"/>
              <a:t>T</a:t>
            </a:r>
            <a:r>
              <a:rPr lang="en-US" dirty="0" smtClean="0"/>
              <a:t>he user can determine that the file exists and who its owner is and can then petition the owner for additional access rights</a:t>
            </a:r>
          </a:p>
          <a:p>
            <a:pPr marL="282575" lvl="1" indent="-282575">
              <a:lnSpc>
                <a:spcPct val="90000"/>
              </a:lnSpc>
              <a:spcBef>
                <a:spcPts val="1000"/>
              </a:spcBef>
            </a:pPr>
            <a:r>
              <a:rPr lang="en-US" b="1" i="1" dirty="0" smtClean="0"/>
              <a:t>Execution</a:t>
            </a:r>
          </a:p>
          <a:p>
            <a:pPr marL="565150" lvl="2">
              <a:lnSpc>
                <a:spcPct val="90000"/>
              </a:lnSpc>
              <a:spcBef>
                <a:spcPts val="1000"/>
              </a:spcBef>
            </a:pPr>
            <a:r>
              <a:rPr lang="en-US" dirty="0"/>
              <a:t>T</a:t>
            </a:r>
            <a:r>
              <a:rPr lang="en-US" dirty="0" smtClean="0"/>
              <a:t>he user can load and execute a program but cannot copy it</a:t>
            </a:r>
          </a:p>
          <a:p>
            <a:pPr marL="282575" lvl="1" indent="-282575">
              <a:lnSpc>
                <a:spcPct val="90000"/>
              </a:lnSpc>
              <a:spcBef>
                <a:spcPts val="1000"/>
              </a:spcBef>
            </a:pPr>
            <a:r>
              <a:rPr lang="en-US" b="1" i="1" dirty="0" smtClean="0"/>
              <a:t>Reading</a:t>
            </a:r>
          </a:p>
          <a:p>
            <a:pPr marL="565150" lvl="2">
              <a:lnSpc>
                <a:spcPct val="90000"/>
              </a:lnSpc>
              <a:spcBef>
                <a:spcPts val="1000"/>
              </a:spcBef>
            </a:pPr>
            <a:r>
              <a:rPr lang="en-US" dirty="0"/>
              <a:t>T</a:t>
            </a:r>
            <a:r>
              <a:rPr lang="en-US" dirty="0" smtClean="0"/>
              <a:t>he user can read the file for any purpose, including copying and execution</a:t>
            </a:r>
          </a:p>
          <a:p>
            <a:pPr marL="565150" lvl="2">
              <a:spcBef>
                <a:spcPts val="1800"/>
              </a:spcBef>
            </a:pPr>
            <a:endParaRPr lang="en-US" dirty="0" smtClean="0"/>
          </a:p>
          <a:p>
            <a:pPr marL="565150" lvl="2">
              <a:spcBef>
                <a:spcPts val="1800"/>
              </a:spcBef>
            </a:pPr>
            <a:endParaRPr lang="en-US" dirty="0" smtClean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831308" y="2209800"/>
            <a:ext cx="3779292" cy="4343400"/>
          </a:xfrm>
        </p:spPr>
        <p:txBody>
          <a:bodyPr>
            <a:normAutofit fontScale="92500" lnSpcReduction="20000"/>
          </a:bodyPr>
          <a:lstStyle/>
          <a:p>
            <a:pPr>
              <a:lnSpc>
                <a:spcPct val="90000"/>
              </a:lnSpc>
              <a:spcBef>
                <a:spcPts val="1400"/>
              </a:spcBef>
            </a:pPr>
            <a:r>
              <a:rPr lang="en-US" sz="1838" b="1" i="1" dirty="0" smtClean="0"/>
              <a:t>Appending</a:t>
            </a:r>
          </a:p>
          <a:p>
            <a:pPr lvl="1">
              <a:lnSpc>
                <a:spcPct val="90000"/>
              </a:lnSpc>
              <a:spcBef>
                <a:spcPts val="1400"/>
              </a:spcBef>
            </a:pPr>
            <a:r>
              <a:rPr lang="en-US" sz="1838" dirty="0"/>
              <a:t>T</a:t>
            </a:r>
            <a:r>
              <a:rPr lang="en-US" sz="1838" dirty="0" smtClean="0"/>
              <a:t>he user can add data to the file but cannot modify or delete any of the file’s contents</a:t>
            </a:r>
          </a:p>
          <a:p>
            <a:pPr marL="282575" lvl="1" indent="-282575">
              <a:lnSpc>
                <a:spcPct val="90000"/>
              </a:lnSpc>
              <a:spcBef>
                <a:spcPts val="1400"/>
              </a:spcBef>
            </a:pPr>
            <a:r>
              <a:rPr lang="en-US" sz="1838" b="1" i="1" dirty="0" smtClean="0"/>
              <a:t>Updating</a:t>
            </a:r>
          </a:p>
          <a:p>
            <a:pPr lvl="1">
              <a:lnSpc>
                <a:spcPct val="90000"/>
              </a:lnSpc>
              <a:spcBef>
                <a:spcPts val="1400"/>
              </a:spcBef>
            </a:pPr>
            <a:r>
              <a:rPr lang="en-US" sz="1838" dirty="0"/>
              <a:t>T</a:t>
            </a:r>
            <a:r>
              <a:rPr lang="en-US" sz="1838" dirty="0" smtClean="0"/>
              <a:t>he user can modify, delete, and add to the file’s data</a:t>
            </a:r>
          </a:p>
          <a:p>
            <a:pPr marL="282575" lvl="1" indent="-282575">
              <a:lnSpc>
                <a:spcPct val="90000"/>
              </a:lnSpc>
              <a:spcBef>
                <a:spcPts val="1400"/>
              </a:spcBef>
            </a:pPr>
            <a:r>
              <a:rPr lang="en-US" sz="1838" b="1" i="1" dirty="0" smtClean="0"/>
              <a:t>Changing protection</a:t>
            </a:r>
          </a:p>
          <a:p>
            <a:pPr lvl="1">
              <a:lnSpc>
                <a:spcPct val="90000"/>
              </a:lnSpc>
              <a:spcBef>
                <a:spcPts val="1400"/>
              </a:spcBef>
            </a:pPr>
            <a:r>
              <a:rPr lang="en-US" sz="1838" dirty="0"/>
              <a:t>T</a:t>
            </a:r>
            <a:r>
              <a:rPr lang="en-US" sz="1838" dirty="0" smtClean="0"/>
              <a:t>he user can change the access rights granted to other users</a:t>
            </a:r>
          </a:p>
          <a:p>
            <a:pPr marL="282575" lvl="1" indent="-282575">
              <a:lnSpc>
                <a:spcPct val="90000"/>
              </a:lnSpc>
              <a:spcBef>
                <a:spcPts val="1400"/>
              </a:spcBef>
            </a:pPr>
            <a:r>
              <a:rPr lang="en-US" sz="1838" b="1" i="1" dirty="0" smtClean="0"/>
              <a:t>Deletion</a:t>
            </a:r>
          </a:p>
          <a:p>
            <a:pPr lvl="1">
              <a:lnSpc>
                <a:spcPct val="90000"/>
              </a:lnSpc>
              <a:spcBef>
                <a:spcPts val="1400"/>
              </a:spcBef>
            </a:pPr>
            <a:r>
              <a:rPr lang="en-US" sz="1838" dirty="0"/>
              <a:t>T</a:t>
            </a:r>
            <a:r>
              <a:rPr lang="en-US" sz="1838" dirty="0" smtClean="0"/>
              <a:t>he user can delete the file from the file system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8246" y="6492875"/>
            <a:ext cx="6082553" cy="365125"/>
          </a:xfrm>
        </p:spPr>
        <p:txBody>
          <a:bodyPr/>
          <a:lstStyle/>
          <a:p>
            <a:pPr>
              <a:defRPr/>
            </a:pPr>
            <a:r>
              <a:rPr lang="en-US" dirty="0" smtClean="0"/>
              <a:t>Copyright © 2018 Pearson Education, Ltd. All Rights Reserved.</a:t>
            </a:r>
            <a:endParaRPr lang="en-US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-304800" y="533401"/>
            <a:ext cx="7824788" cy="1219200"/>
          </a:xfrm>
        </p:spPr>
        <p:txBody>
          <a:bodyPr/>
          <a:lstStyle/>
          <a:p>
            <a:r>
              <a:rPr lang="en-NZ" b="1" dirty="0" smtClean="0">
                <a:solidFill>
                  <a:schemeClr val="accent6">
                    <a:lumMod val="75000"/>
                  </a:schemeClr>
                </a:solidFill>
              </a:rPr>
              <a:t>User Access Rights</a:t>
            </a:r>
            <a:endParaRPr lang="en-NZ" b="1" dirty="0">
              <a:solidFill>
                <a:schemeClr val="accent6">
                  <a:lumMod val="75000"/>
                </a:schemeClr>
              </a:solidFill>
            </a:endParaRPr>
          </a:p>
        </p:txBody>
      </p:sp>
      <p:graphicFrame>
        <p:nvGraphicFramePr>
          <p:cNvPr id="6" name="Content Placeholder 5"/>
          <p:cNvGraphicFramePr>
            <a:graphicFrameLocks noGrp="1"/>
          </p:cNvGraphicFramePr>
          <p:nvPr>
            <p:ph idx="4294967295"/>
            <p:extLst>
              <p:ext uri="{D42A27DB-BD31-4B8C-83A1-F6EECF244321}">
                <p14:modId xmlns="" xmlns:p14="http://schemas.microsoft.com/office/powerpoint/2010/main" val="950622127"/>
              </p:ext>
            </p:extLst>
          </p:nvPr>
        </p:nvGraphicFramePr>
        <p:xfrm>
          <a:off x="762000" y="2362200"/>
          <a:ext cx="7696200" cy="40386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18246" y="6492875"/>
            <a:ext cx="6768353" cy="365125"/>
          </a:xfrm>
        </p:spPr>
        <p:txBody>
          <a:bodyPr/>
          <a:lstStyle/>
          <a:p>
            <a:pPr>
              <a:defRPr/>
            </a:pPr>
            <a:r>
              <a:rPr lang="en-US" dirty="0" smtClean="0"/>
              <a:t>Copyright © 2018 Pearson Education, Ltd. All Rights Reserved.</a:t>
            </a:r>
            <a:endParaRPr lang="en-US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8813" y="456253"/>
            <a:ext cx="7824788" cy="1143948"/>
          </a:xfrm>
        </p:spPr>
        <p:txBody>
          <a:bodyPr/>
          <a:lstStyle/>
          <a:p>
            <a:pPr algn="l"/>
            <a:r>
              <a:rPr lang="en-NZ" dirty="0" smtClean="0"/>
              <a:t>Record Blocking</a:t>
            </a:r>
            <a:endParaRPr lang="en-NZ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495800" y="4038600"/>
            <a:ext cx="4191000" cy="1295399"/>
          </a:xfrm>
        </p:spPr>
        <p:txBody>
          <a:bodyPr>
            <a:normAutofit/>
          </a:bodyPr>
          <a:lstStyle/>
          <a:p>
            <a:pPr marL="406400" lvl="1" indent="-342900">
              <a:buSzPct val="125000"/>
              <a:buFont typeface="+mj-lt"/>
              <a:buAutoNum type="arabicParenR" startAt="2"/>
            </a:pPr>
            <a:r>
              <a:rPr lang="en-NZ" b="1" dirty="0" smtClean="0"/>
              <a:t>Variable-Length Spanned Blocking – </a:t>
            </a:r>
            <a:r>
              <a:rPr lang="en-NZ" dirty="0" smtClean="0"/>
              <a:t>variable-length records are used and are packed into blocks with no unused space 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3"/>
          </p:nvPr>
        </p:nvSpPr>
        <p:spPr>
          <a:xfrm>
            <a:off x="4648200" y="5334000"/>
            <a:ext cx="4038600" cy="1178766"/>
          </a:xfrm>
        </p:spPr>
        <p:txBody>
          <a:bodyPr>
            <a:normAutofit lnSpcReduction="10000"/>
          </a:bodyPr>
          <a:lstStyle/>
          <a:p>
            <a:pPr marL="342900" lvl="1" indent="-342900">
              <a:spcBef>
                <a:spcPts val="1800"/>
              </a:spcBef>
              <a:buSzPct val="125000"/>
              <a:buFont typeface="+mj-lt"/>
              <a:buAutoNum type="arabicParenR" startAt="3"/>
            </a:pPr>
            <a:r>
              <a:rPr lang="en-NZ" b="1" dirty="0" smtClean="0"/>
              <a:t>Variable-Length Unspanned Blocking </a:t>
            </a:r>
            <a:r>
              <a:rPr lang="en-NZ" dirty="0" smtClean="0"/>
              <a:t>– variable-length records are used, but spanning is not employed</a:t>
            </a:r>
            <a:endParaRPr lang="en-NZ" b="1" dirty="0" smtClean="0"/>
          </a:p>
          <a:p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sz="half" idx="14"/>
          </p:nvPr>
        </p:nvSpPr>
        <p:spPr>
          <a:xfrm>
            <a:off x="457200" y="2209800"/>
            <a:ext cx="3352800" cy="4191000"/>
          </a:xfrm>
        </p:spPr>
        <p:txBody>
          <a:bodyPr>
            <a:normAutofit/>
          </a:bodyPr>
          <a:lstStyle/>
          <a:p>
            <a:r>
              <a:rPr lang="en-NZ" sz="1946" dirty="0" smtClean="0"/>
              <a:t>Blocks are the unit of I/O with secondary storage</a:t>
            </a:r>
          </a:p>
          <a:p>
            <a:pPr lvl="2"/>
            <a:r>
              <a:rPr lang="en-NZ" sz="1946" dirty="0"/>
              <a:t>F</a:t>
            </a:r>
            <a:r>
              <a:rPr lang="en-NZ" sz="1946" dirty="0" smtClean="0"/>
              <a:t>or I/O to be performed records must be organized as blocks</a:t>
            </a:r>
          </a:p>
          <a:p>
            <a:pPr>
              <a:buNone/>
            </a:pPr>
            <a:endParaRPr lang="en-NZ" sz="1946" dirty="0" smtClean="0"/>
          </a:p>
          <a:p>
            <a:pPr>
              <a:buNone/>
            </a:pPr>
            <a:endParaRPr lang="en-NZ" sz="1946" dirty="0" smtClean="0"/>
          </a:p>
          <a:p>
            <a:pPr>
              <a:buSzPct val="125000"/>
              <a:buFont typeface="Wingdings" charset="2"/>
              <a:buChar char="§"/>
            </a:pPr>
            <a:r>
              <a:rPr lang="en-NZ" sz="1946" dirty="0" smtClean="0"/>
              <a:t>Given the size of a block, three methods of blocking can be used:</a:t>
            </a:r>
          </a:p>
          <a:p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half" idx="15"/>
          </p:nvPr>
        </p:nvSpPr>
        <p:spPr>
          <a:xfrm>
            <a:off x="4648200" y="1981200"/>
            <a:ext cx="3657600" cy="2021634"/>
          </a:xfrm>
        </p:spPr>
        <p:txBody>
          <a:bodyPr>
            <a:normAutofit fontScale="92500" lnSpcReduction="10000"/>
          </a:bodyPr>
          <a:lstStyle/>
          <a:p>
            <a:pPr marL="342900" lvl="1" indent="-342900">
              <a:spcBef>
                <a:spcPts val="1800"/>
              </a:spcBef>
              <a:buSzPct val="125000"/>
              <a:buFont typeface="+mj-lt"/>
              <a:buAutoNum type="arabicParenR"/>
            </a:pPr>
            <a:r>
              <a:rPr lang="en-NZ" b="1" dirty="0" smtClean="0"/>
              <a:t>Fixed-Length Blocking </a:t>
            </a:r>
            <a:r>
              <a:rPr lang="en-NZ" dirty="0" smtClean="0"/>
              <a:t>– fixed-length records are used, and an integral number of records are stored in a block</a:t>
            </a:r>
          </a:p>
          <a:p>
            <a:pPr marL="342900" lvl="1" indent="-342900">
              <a:spcBef>
                <a:spcPts val="1800"/>
              </a:spcBef>
              <a:buSzPct val="125000"/>
              <a:buNone/>
            </a:pPr>
            <a:r>
              <a:rPr lang="en-NZ" b="1" i="1" dirty="0" smtClean="0"/>
              <a:t>	Internal fragmentation </a:t>
            </a:r>
            <a:r>
              <a:rPr lang="en-NZ" dirty="0" smtClean="0"/>
              <a:t>– unused space at the end of each block</a:t>
            </a:r>
            <a:endParaRPr lang="en-NZ" b="1" i="1" dirty="0" smtClean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18246" y="6492875"/>
            <a:ext cx="5701553" cy="365125"/>
          </a:xfrm>
        </p:spPr>
        <p:txBody>
          <a:bodyPr/>
          <a:lstStyle/>
          <a:p>
            <a:pPr>
              <a:defRPr/>
            </a:pPr>
            <a:r>
              <a:rPr lang="en-US" dirty="0" smtClean="0"/>
              <a:t>Copyright © 2018 Pearson Education, Ltd. All Rights Reserved.</a:t>
            </a:r>
            <a:endParaRPr lang="en-US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>
          <a:xfrm>
            <a:off x="318246" y="6492875"/>
            <a:ext cx="6463553" cy="365125"/>
          </a:xfrm>
        </p:spPr>
        <p:txBody>
          <a:bodyPr/>
          <a:lstStyle/>
          <a:p>
            <a:pPr>
              <a:defRPr/>
            </a:pPr>
            <a:r>
              <a:rPr lang="en-US" dirty="0" smtClean="0"/>
              <a:t>Copyright © 2018 Pearson Education, Ltd. All Rights Reserved.</a:t>
            </a:r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800" y="-685800"/>
            <a:ext cx="7086600" cy="9170893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800">
        <p14:flythrough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NZ" dirty="0" smtClean="0"/>
              <a:t>File Allocation </a:t>
            </a:r>
            <a:endParaRPr lang="en-NZ" dirty="0"/>
          </a:p>
        </p:txBody>
      </p:sp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609600" y="2362200"/>
            <a:ext cx="7848600" cy="3886200"/>
          </a:xfrm>
        </p:spPr>
        <p:txBody>
          <a:bodyPr/>
          <a:lstStyle/>
          <a:p>
            <a:pPr>
              <a:buSzPct val="125000"/>
              <a:buFont typeface="Wingdings" charset="2"/>
              <a:buChar char="§"/>
            </a:pPr>
            <a:r>
              <a:rPr lang="en-NZ" dirty="0" smtClean="0"/>
              <a:t>On secondary storage, a file consists of a collection of blocks</a:t>
            </a:r>
          </a:p>
          <a:p>
            <a:pPr>
              <a:buSzPct val="125000"/>
              <a:buFont typeface="Wingdings" charset="2"/>
              <a:buChar char="§"/>
            </a:pPr>
            <a:r>
              <a:rPr lang="en-NZ" dirty="0" smtClean="0"/>
              <a:t>The operating system or file management system is responsible for allocating blocks to files</a:t>
            </a:r>
          </a:p>
          <a:p>
            <a:pPr>
              <a:buSzPct val="125000"/>
              <a:buFont typeface="Wingdings" charset="2"/>
              <a:buChar char="§"/>
            </a:pPr>
            <a:r>
              <a:rPr lang="en-NZ" dirty="0" smtClean="0"/>
              <a:t>The approach taken for file allocation may influence the approach taken for free space management</a:t>
            </a:r>
          </a:p>
          <a:p>
            <a:pPr>
              <a:buSzPct val="125000"/>
              <a:buFont typeface="Wingdings" charset="2"/>
              <a:buChar char="§"/>
            </a:pPr>
            <a:r>
              <a:rPr lang="en-NZ" dirty="0" smtClean="0"/>
              <a:t>Space is allocated to a file as one or more </a:t>
            </a:r>
            <a:r>
              <a:rPr lang="en-NZ" b="1" i="1" dirty="0" smtClean="0"/>
              <a:t>portions </a:t>
            </a:r>
            <a:r>
              <a:rPr lang="en-NZ" dirty="0" smtClean="0"/>
              <a:t>(contiguous set of allocated blocks)</a:t>
            </a:r>
          </a:p>
          <a:p>
            <a:pPr>
              <a:buSzPct val="125000"/>
              <a:buFont typeface="Wingdings" charset="2"/>
              <a:buChar char="§"/>
            </a:pPr>
            <a:r>
              <a:rPr lang="en-NZ" b="1" i="1" dirty="0" smtClean="0"/>
              <a:t>File allocation table (FAT)</a:t>
            </a:r>
          </a:p>
          <a:p>
            <a:pPr lvl="2">
              <a:buSzPct val="125000"/>
              <a:buFont typeface="Wingdings" charset="2"/>
              <a:buChar char="§"/>
            </a:pPr>
            <a:r>
              <a:rPr lang="en-NZ" dirty="0"/>
              <a:t>D</a:t>
            </a:r>
            <a:r>
              <a:rPr lang="en-NZ" dirty="0" smtClean="0"/>
              <a:t>ata structure used to keep track of the portions assigned to a file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8246" y="6492875"/>
            <a:ext cx="6158753" cy="365125"/>
          </a:xfrm>
        </p:spPr>
        <p:txBody>
          <a:bodyPr/>
          <a:lstStyle/>
          <a:p>
            <a:pPr>
              <a:defRPr/>
            </a:pPr>
            <a:r>
              <a:rPr lang="en-US" dirty="0" smtClean="0"/>
              <a:t>Copyright © 2018 Pearson Education, Ltd. All Rights Reserved.</a:t>
            </a:r>
            <a:endParaRPr lang="en-US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err="1" smtClean="0"/>
              <a:t>Preallocation</a:t>
            </a:r>
            <a:r>
              <a:rPr lang="en-US" dirty="0" smtClean="0"/>
              <a:t> </a:t>
            </a:r>
            <a:r>
              <a:rPr lang="en-US" dirty="0" err="1" smtClean="0"/>
              <a:t>vs</a:t>
            </a:r>
            <a:r>
              <a:rPr lang="en-US" dirty="0" smtClean="0"/>
              <a:t> </a:t>
            </a:r>
            <a:br>
              <a:rPr lang="en-US" dirty="0" smtClean="0"/>
            </a:br>
            <a:r>
              <a:rPr lang="en-US" dirty="0" smtClean="0"/>
              <a:t>Dynamic Allocation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609600" y="2209800"/>
            <a:ext cx="7924800" cy="4114800"/>
          </a:xfrm>
        </p:spPr>
        <p:txBody>
          <a:bodyPr/>
          <a:lstStyle/>
          <a:p>
            <a:r>
              <a:rPr lang="en-US" dirty="0" smtClean="0"/>
              <a:t>A preallocation policy requires that the maximum size of a file be declared at the time of the file creation request</a:t>
            </a:r>
          </a:p>
          <a:p>
            <a:r>
              <a:rPr lang="en-US" dirty="0" smtClean="0"/>
              <a:t>For many applications it is difficult to estimate reliably the maximum potential size of the file</a:t>
            </a:r>
          </a:p>
          <a:p>
            <a:pPr lvl="2"/>
            <a:r>
              <a:rPr lang="en-US" dirty="0"/>
              <a:t>T</a:t>
            </a:r>
            <a:r>
              <a:rPr lang="en-US" dirty="0" smtClean="0"/>
              <a:t>ends to be wasteful because users and application programmers tend to overestimate size</a:t>
            </a:r>
          </a:p>
          <a:p>
            <a:pPr marL="282575" lvl="2">
              <a:spcBef>
                <a:spcPts val="1800"/>
              </a:spcBef>
            </a:pPr>
            <a:r>
              <a:rPr lang="en-US" sz="2000" dirty="0" smtClean="0"/>
              <a:t>Dynamic allocation allocates space to a file in portions as needed</a:t>
            </a:r>
            <a:endParaRPr lang="en-US" sz="2000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8246" y="6492875"/>
            <a:ext cx="5777753" cy="365125"/>
          </a:xfrm>
        </p:spPr>
        <p:txBody>
          <a:bodyPr/>
          <a:lstStyle/>
          <a:p>
            <a:pPr>
              <a:defRPr/>
            </a:pPr>
            <a:r>
              <a:rPr lang="en-US" dirty="0" smtClean="0"/>
              <a:t>Copyright © 2018 Pearson Education, Ltd. All Rights Reserved.</a:t>
            </a:r>
            <a:endParaRPr lang="en-US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NZ" dirty="0" smtClean="0"/>
              <a:t>Portion Size</a:t>
            </a:r>
            <a:endParaRPr lang="en-NZ" dirty="0"/>
          </a:p>
        </p:txBody>
      </p:sp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609600" y="2209800"/>
            <a:ext cx="7924800" cy="4114800"/>
          </a:xfrm>
        </p:spPr>
        <p:txBody>
          <a:bodyPr>
            <a:normAutofit fontScale="92500"/>
          </a:bodyPr>
          <a:lstStyle/>
          <a:p>
            <a:r>
              <a:rPr lang="en-NZ" dirty="0" smtClean="0"/>
              <a:t>In choosing a portion size there is a trade-off between efficiency from the point of view of a single file versus overall system efficiency</a:t>
            </a:r>
          </a:p>
          <a:p>
            <a:r>
              <a:rPr lang="en-NZ" dirty="0" smtClean="0"/>
              <a:t>Items to be considered:</a:t>
            </a:r>
          </a:p>
          <a:p>
            <a:pPr marL="1035050" lvl="2" indent="-457200">
              <a:buSzPct val="100000"/>
              <a:buFont typeface="+mj-lt"/>
              <a:buAutoNum type="arabicParenR"/>
            </a:pPr>
            <a:r>
              <a:rPr lang="en-NZ" sz="2000" dirty="0"/>
              <a:t>C</a:t>
            </a:r>
            <a:r>
              <a:rPr lang="en-NZ" sz="2000" dirty="0" smtClean="0"/>
              <a:t>ontiguity of space increases performance, especially for </a:t>
            </a:r>
            <a:r>
              <a:rPr lang="en-NZ" sz="2000" dirty="0" smtClean="0">
                <a:latin typeface="American Typewriter"/>
              </a:rPr>
              <a:t>Retrieve_Next</a:t>
            </a:r>
            <a:r>
              <a:rPr lang="en-NZ" sz="2000" dirty="0" smtClean="0"/>
              <a:t> operations, and greatly for transactions running in a transaction-oriented operating system</a:t>
            </a:r>
          </a:p>
          <a:p>
            <a:pPr marL="1035050" lvl="2" indent="-457200">
              <a:buSzPct val="100000"/>
              <a:buFont typeface="+mj-lt"/>
              <a:buAutoNum type="arabicParenR"/>
            </a:pPr>
            <a:r>
              <a:rPr lang="en-NZ" sz="2000" dirty="0"/>
              <a:t>H</a:t>
            </a:r>
            <a:r>
              <a:rPr lang="en-NZ" sz="2000" dirty="0" smtClean="0"/>
              <a:t>aving a large number of small portions increases the size of tables needed to manage the allocation information</a:t>
            </a:r>
          </a:p>
          <a:p>
            <a:pPr marL="1035050" lvl="2" indent="-457200">
              <a:buSzPct val="100000"/>
              <a:buFont typeface="+mj-lt"/>
              <a:buAutoNum type="arabicParenR"/>
            </a:pPr>
            <a:r>
              <a:rPr lang="en-NZ" sz="2000" dirty="0"/>
              <a:t>H</a:t>
            </a:r>
            <a:r>
              <a:rPr lang="en-NZ" sz="2000" dirty="0" smtClean="0"/>
              <a:t>aving fixed-size portions simplifies the reallocation of space</a:t>
            </a:r>
          </a:p>
          <a:p>
            <a:pPr marL="1035050" lvl="2" indent="-457200">
              <a:buSzPct val="100000"/>
              <a:buFont typeface="+mj-lt"/>
              <a:buAutoNum type="arabicParenR"/>
            </a:pPr>
            <a:r>
              <a:rPr lang="en-NZ" sz="2000" dirty="0"/>
              <a:t>H</a:t>
            </a:r>
            <a:r>
              <a:rPr lang="en-NZ" sz="2000" dirty="0" smtClean="0"/>
              <a:t>aving variable-size or small fixed-size portions minimizes waste of unused storage due to overallocation</a:t>
            </a:r>
            <a:endParaRPr lang="en-NZ" sz="2000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8246" y="6492875"/>
            <a:ext cx="6539753" cy="365125"/>
          </a:xfrm>
        </p:spPr>
        <p:txBody>
          <a:bodyPr/>
          <a:lstStyle/>
          <a:p>
            <a:pPr>
              <a:defRPr/>
            </a:pPr>
            <a:r>
              <a:rPr lang="en-US" dirty="0" smtClean="0"/>
              <a:t>Copyright © 2018 Pearson Education, Ltd. All Rights Reserved.</a:t>
            </a:r>
            <a:endParaRPr lang="en-US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8813" y="456253"/>
            <a:ext cx="7824788" cy="1093148"/>
          </a:xfrm>
        </p:spPr>
        <p:txBody>
          <a:bodyPr/>
          <a:lstStyle/>
          <a:p>
            <a:pPr algn="ctr"/>
            <a:r>
              <a:rPr lang="en-NZ" dirty="0" smtClean="0"/>
              <a:t>Alternatives</a:t>
            </a:r>
            <a:endParaRPr lang="en-NZ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676400" y="1905000"/>
            <a:ext cx="7848600" cy="43434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NZ" sz="2200" dirty="0" smtClean="0"/>
              <a:t>Two major alternatives:</a:t>
            </a:r>
          </a:p>
          <a:p>
            <a:pPr marL="746125" indent="-349250">
              <a:buSzPct val="105000"/>
              <a:buFont typeface="+mj-lt"/>
              <a:buAutoNum type="arabicParenR"/>
            </a:pPr>
            <a:endParaRPr lang="en-NZ" dirty="0" smtClean="0"/>
          </a:p>
        </p:txBody>
      </p:sp>
      <p:graphicFrame>
        <p:nvGraphicFramePr>
          <p:cNvPr id="5" name="Diagram 4"/>
          <p:cNvGraphicFramePr/>
          <p:nvPr>
            <p:extLst>
              <p:ext uri="{D42A27DB-BD31-4B8C-83A1-F6EECF244321}">
                <p14:modId xmlns="" xmlns:p14="http://schemas.microsoft.com/office/powerpoint/2010/main" val="1581875517"/>
              </p:ext>
            </p:extLst>
          </p:nvPr>
        </p:nvGraphicFramePr>
        <p:xfrm>
          <a:off x="1676400" y="2286000"/>
          <a:ext cx="6858000" cy="42164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8246" y="6492875"/>
            <a:ext cx="6463553" cy="365125"/>
          </a:xfrm>
        </p:spPr>
        <p:txBody>
          <a:bodyPr/>
          <a:lstStyle/>
          <a:p>
            <a:pPr>
              <a:defRPr/>
            </a:pPr>
            <a:r>
              <a:rPr lang="en-US" dirty="0" smtClean="0"/>
              <a:t>Copyright © 2018 Pearson Education, Ltd. All Rights Reserved.</a:t>
            </a:r>
            <a:endParaRPr lang="en-US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57201" y="2743200"/>
            <a:ext cx="8270954" cy="342900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381000" y="838200"/>
            <a:ext cx="85344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 smtClean="0">
                <a:latin typeface="+mn-lt"/>
              </a:rPr>
              <a:t>Table 12.2   </a:t>
            </a:r>
          </a:p>
          <a:p>
            <a:pPr algn="ctr"/>
            <a:r>
              <a:rPr lang="en-US" sz="3200" b="1" dirty="0" smtClean="0">
                <a:latin typeface="+mn-lt"/>
              </a:rPr>
              <a:t>File Allocation Methods </a:t>
            </a:r>
            <a:endParaRPr lang="en-US" sz="3200" b="1" dirty="0">
              <a:latin typeface="+mn-lt"/>
            </a:endParaRP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>
          <a:xfrm>
            <a:off x="318246" y="6492875"/>
            <a:ext cx="6615953" cy="365125"/>
          </a:xfrm>
        </p:spPr>
        <p:txBody>
          <a:bodyPr/>
          <a:lstStyle/>
          <a:p>
            <a:pPr>
              <a:defRPr/>
            </a:pPr>
            <a:r>
              <a:rPr lang="en-US" dirty="0" smtClean="0"/>
              <a:t>Copyright © 2018 Pearson Education, Ltd. All Rights Reserved.</a:t>
            </a:r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f9.pdf"/>
          <p:cNvPicPr>
            <a:picLocks noChangeAspect="1"/>
          </p:cNvPicPr>
          <p:nvPr/>
        </p:nvPicPr>
        <p:blipFill>
          <a:blip r:embed="rId3" cstate="print"/>
          <a:srcRect l="11765" t="8182" r="17647" b="45455"/>
          <a:stretch>
            <a:fillRect/>
          </a:stretch>
        </p:blipFill>
        <p:spPr>
          <a:xfrm>
            <a:off x="762000" y="381000"/>
            <a:ext cx="7440701" cy="6324600"/>
          </a:xfrm>
          <a:prstGeom prst="rect">
            <a:avLst/>
          </a:prstGeom>
        </p:spPr>
      </p:pic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>
          <a:xfrm>
            <a:off x="318246" y="6492875"/>
            <a:ext cx="6234953" cy="365125"/>
          </a:xfrm>
        </p:spPr>
        <p:txBody>
          <a:bodyPr/>
          <a:lstStyle/>
          <a:p>
            <a:pPr>
              <a:defRPr/>
            </a:pPr>
            <a:r>
              <a:rPr lang="en-US" dirty="0" smtClean="0"/>
              <a:t>Copyright © 2018 Pearson Education, Ltd. All Rights Reserved.</a:t>
            </a:r>
            <a:endParaRPr lang="en-US" dirty="0"/>
          </a:p>
        </p:txBody>
      </p:sp>
    </p:spTree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f10.pdf"/>
          <p:cNvPicPr>
            <a:picLocks noChangeAspect="1"/>
          </p:cNvPicPr>
          <p:nvPr/>
        </p:nvPicPr>
        <p:blipFill>
          <a:blip r:embed="rId3" cstate="print"/>
          <a:srcRect l="10588" t="9091" r="9412" b="45455"/>
          <a:stretch>
            <a:fillRect/>
          </a:stretch>
        </p:blipFill>
        <p:spPr>
          <a:xfrm>
            <a:off x="381000" y="457200"/>
            <a:ext cx="8497776" cy="6248400"/>
          </a:xfrm>
          <a:prstGeom prst="rect">
            <a:avLst/>
          </a:prstGeom>
        </p:spPr>
      </p:pic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>
          <a:xfrm>
            <a:off x="318246" y="6492875"/>
            <a:ext cx="6920753" cy="365125"/>
          </a:xfrm>
        </p:spPr>
        <p:txBody>
          <a:bodyPr/>
          <a:lstStyle/>
          <a:p>
            <a:pPr>
              <a:defRPr/>
            </a:pPr>
            <a:r>
              <a:rPr lang="en-US" dirty="0" smtClean="0"/>
              <a:t>Copyright © 2018 Pearson Education, Ltd. All Rights Reserved.</a:t>
            </a:r>
            <a:endParaRPr lang="en-US" dirty="0"/>
          </a:p>
        </p:txBody>
      </p:sp>
    </p:spTree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f11.pdf"/>
          <p:cNvPicPr>
            <a:picLocks noChangeAspect="1"/>
          </p:cNvPicPr>
          <p:nvPr/>
        </p:nvPicPr>
        <p:blipFill>
          <a:blip r:embed="rId3" cstate="print"/>
          <a:srcRect l="11765" t="9091" r="17647" b="45455"/>
          <a:stretch>
            <a:fillRect/>
          </a:stretch>
        </p:blipFill>
        <p:spPr>
          <a:xfrm>
            <a:off x="914400" y="457200"/>
            <a:ext cx="7458613" cy="6215511"/>
          </a:xfrm>
          <a:prstGeom prst="rect">
            <a:avLst/>
          </a:prstGeom>
        </p:spPr>
      </p:pic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>
          <a:xfrm>
            <a:off x="318246" y="6492875"/>
            <a:ext cx="6234953" cy="365125"/>
          </a:xfrm>
        </p:spPr>
        <p:txBody>
          <a:bodyPr/>
          <a:lstStyle/>
          <a:p>
            <a:pPr>
              <a:defRPr/>
            </a:pPr>
            <a:r>
              <a:rPr lang="en-US" dirty="0" smtClean="0"/>
              <a:t>Copyright © 2018 Pearson Education, Ltd. All Rights Reserved.</a:t>
            </a:r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f12.pdf"/>
          <p:cNvPicPr>
            <a:picLocks noChangeAspect="1"/>
          </p:cNvPicPr>
          <p:nvPr/>
        </p:nvPicPr>
        <p:blipFill>
          <a:blip r:embed="rId3" cstate="print"/>
          <a:srcRect l="11765" t="10000" r="15294" b="44545"/>
          <a:stretch>
            <a:fillRect/>
          </a:stretch>
        </p:blipFill>
        <p:spPr>
          <a:xfrm>
            <a:off x="782162" y="609600"/>
            <a:ext cx="7747785" cy="6248401"/>
          </a:xfrm>
          <a:prstGeom prst="rect">
            <a:avLst/>
          </a:prstGeom>
        </p:spPr>
      </p:pic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>
          <a:xfrm>
            <a:off x="318246" y="6492875"/>
            <a:ext cx="6844553" cy="365125"/>
          </a:xfrm>
        </p:spPr>
        <p:txBody>
          <a:bodyPr/>
          <a:lstStyle/>
          <a:p>
            <a:pPr>
              <a:defRPr/>
            </a:pPr>
            <a:r>
              <a:rPr lang="en-US" dirty="0" smtClean="0"/>
              <a:t>Copyright © 2018 Pearson Education, Ltd. All Rights Reserved.</a:t>
            </a:r>
            <a:endParaRPr lang="en-US" dirty="0"/>
          </a:p>
        </p:txBody>
      </p:sp>
    </p:spTree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f13.pdf"/>
          <p:cNvPicPr>
            <a:picLocks noChangeAspect="1"/>
          </p:cNvPicPr>
          <p:nvPr/>
        </p:nvPicPr>
        <p:blipFill>
          <a:blip r:embed="rId3" cstate="print"/>
          <a:srcRect l="10588" t="9091" r="14118" b="44545"/>
          <a:stretch>
            <a:fillRect/>
          </a:stretch>
        </p:blipFill>
        <p:spPr>
          <a:xfrm>
            <a:off x="838200" y="609600"/>
            <a:ext cx="7631430" cy="6081397"/>
          </a:xfrm>
          <a:prstGeom prst="rect">
            <a:avLst/>
          </a:prstGeom>
        </p:spPr>
      </p:pic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>
          <a:xfrm>
            <a:off x="318246" y="6492875"/>
            <a:ext cx="6006353" cy="365125"/>
          </a:xfrm>
        </p:spPr>
        <p:txBody>
          <a:bodyPr/>
          <a:lstStyle/>
          <a:p>
            <a:pPr>
              <a:defRPr/>
            </a:pPr>
            <a:r>
              <a:rPr lang="en-US" dirty="0" smtClean="0"/>
              <a:t>Copyright © 2018 Pearson Education, Ltd. All Rights Reserved.</a:t>
            </a:r>
            <a:endParaRPr lang="en-US" dirty="0"/>
          </a:p>
        </p:txBody>
      </p:sp>
    </p:spTree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f14.pdf"/>
          <p:cNvPicPr>
            <a:picLocks noChangeAspect="1"/>
          </p:cNvPicPr>
          <p:nvPr/>
        </p:nvPicPr>
        <p:blipFill>
          <a:blip r:embed="rId3" cstate="print"/>
          <a:srcRect l="8235" t="10000" r="8235" b="44545"/>
          <a:stretch>
            <a:fillRect/>
          </a:stretch>
        </p:blipFill>
        <p:spPr>
          <a:xfrm>
            <a:off x="381000" y="762000"/>
            <a:ext cx="8382000" cy="5902904"/>
          </a:xfrm>
          <a:prstGeom prst="rect">
            <a:avLst/>
          </a:prstGeom>
        </p:spPr>
      </p:pic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>
          <a:xfrm>
            <a:off x="318246" y="6492875"/>
            <a:ext cx="7301753" cy="365125"/>
          </a:xfrm>
        </p:spPr>
        <p:txBody>
          <a:bodyPr/>
          <a:lstStyle/>
          <a:p>
            <a:pPr>
              <a:defRPr/>
            </a:pPr>
            <a:r>
              <a:rPr lang="en-US" dirty="0" smtClean="0"/>
              <a:t>Copyright © 2018 Pearson Education, Ltd. All Rights Reserved.</a:t>
            </a:r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NZ" dirty="0" smtClean="0"/>
              <a:t>Free Space Management</a:t>
            </a:r>
            <a:endParaRPr lang="en-NZ" dirty="0"/>
          </a:p>
        </p:txBody>
      </p:sp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609600" y="2209800"/>
            <a:ext cx="7924800" cy="4114800"/>
          </a:xfrm>
        </p:spPr>
        <p:txBody>
          <a:bodyPr/>
          <a:lstStyle/>
          <a:p>
            <a:r>
              <a:rPr lang="en-NZ" dirty="0" smtClean="0"/>
              <a:t>Just as allocated space must be managed, so must the unallocated space</a:t>
            </a:r>
          </a:p>
          <a:p>
            <a:r>
              <a:rPr lang="en-NZ" dirty="0" smtClean="0"/>
              <a:t>To perform file allocation, it is necessary to know which blocks are available</a:t>
            </a:r>
          </a:p>
          <a:p>
            <a:r>
              <a:rPr lang="en-NZ" dirty="0" smtClean="0"/>
              <a:t>A </a:t>
            </a:r>
            <a:r>
              <a:rPr lang="en-NZ" b="1" i="1" dirty="0" smtClean="0"/>
              <a:t>disk allocation table </a:t>
            </a:r>
            <a:r>
              <a:rPr lang="en-NZ" dirty="0" smtClean="0"/>
              <a:t>is needed in addition to a file allocation table</a:t>
            </a:r>
            <a:endParaRPr lang="en-NZ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8246" y="6492875"/>
            <a:ext cx="6234953" cy="365125"/>
          </a:xfrm>
        </p:spPr>
        <p:txBody>
          <a:bodyPr/>
          <a:lstStyle/>
          <a:p>
            <a:pPr>
              <a:defRPr/>
            </a:pPr>
            <a:r>
              <a:rPr lang="en-US" dirty="0" smtClean="0"/>
              <a:t>Copyright © 2018 Pearson Education, Ltd. All Rights Reserved.</a:t>
            </a:r>
            <a:endParaRPr lang="en-US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NZ" dirty="0" smtClean="0"/>
              <a:t>Bit Tables</a:t>
            </a:r>
            <a:endParaRPr lang="en-NZ" dirty="0"/>
          </a:p>
        </p:txBody>
      </p:sp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609600" y="2209800"/>
            <a:ext cx="7924800" cy="4038600"/>
          </a:xfrm>
        </p:spPr>
        <p:txBody>
          <a:bodyPr/>
          <a:lstStyle/>
          <a:p>
            <a:r>
              <a:rPr lang="en-NZ" dirty="0" smtClean="0"/>
              <a:t>This method uses a vector containing one bit for each block on the disk</a:t>
            </a:r>
          </a:p>
          <a:p>
            <a:r>
              <a:rPr lang="en-NZ" dirty="0" smtClean="0"/>
              <a:t>Each entry of a 0 corresponds to a free block, and each 1 corresponds to a block in use</a:t>
            </a:r>
          </a:p>
          <a:p>
            <a:endParaRPr lang="en-NZ" dirty="0" smtClean="0"/>
          </a:p>
          <a:p>
            <a:endParaRPr lang="en-NZ" dirty="0"/>
          </a:p>
        </p:txBody>
      </p:sp>
      <p:graphicFrame>
        <p:nvGraphicFramePr>
          <p:cNvPr id="5" name="Diagram 4"/>
          <p:cNvGraphicFramePr/>
          <p:nvPr>
            <p:extLst>
              <p:ext uri="{D42A27DB-BD31-4B8C-83A1-F6EECF244321}">
                <p14:modId xmlns="" xmlns:p14="http://schemas.microsoft.com/office/powerpoint/2010/main" val="460440289"/>
              </p:ext>
            </p:extLst>
          </p:nvPr>
        </p:nvGraphicFramePr>
        <p:xfrm>
          <a:off x="2286000" y="3962400"/>
          <a:ext cx="4495800" cy="2413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8246" y="6492875"/>
            <a:ext cx="6996953" cy="365125"/>
          </a:xfrm>
        </p:spPr>
        <p:txBody>
          <a:bodyPr/>
          <a:lstStyle/>
          <a:p>
            <a:pPr>
              <a:defRPr/>
            </a:pPr>
            <a:r>
              <a:rPr lang="en-US" dirty="0" smtClean="0"/>
              <a:t>Copyright © 2018 Pearson Education, Ltd. All Rights Reserved.</a:t>
            </a:r>
            <a:endParaRPr lang="en-US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NZ" dirty="0" smtClean="0"/>
              <a:t>Chained Free Portions </a:t>
            </a:r>
            <a:endParaRPr lang="en-NZ" dirty="0"/>
          </a:p>
        </p:txBody>
      </p:sp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609600" y="2209800"/>
            <a:ext cx="7848600" cy="4114800"/>
          </a:xfrm>
        </p:spPr>
        <p:txBody>
          <a:bodyPr/>
          <a:lstStyle/>
          <a:p>
            <a:r>
              <a:rPr lang="en-NZ" dirty="0" smtClean="0"/>
              <a:t>The free portions may be chained together by using a pointer and length value in each free portion</a:t>
            </a:r>
          </a:p>
          <a:p>
            <a:r>
              <a:rPr lang="en-NZ" dirty="0" smtClean="0"/>
              <a:t>Negligible space overhead because there is no need for a disk allocation table</a:t>
            </a:r>
          </a:p>
          <a:p>
            <a:r>
              <a:rPr lang="en-NZ" dirty="0" smtClean="0"/>
              <a:t>Suited to all file allocation methods</a:t>
            </a:r>
          </a:p>
        </p:txBody>
      </p:sp>
      <p:graphicFrame>
        <p:nvGraphicFramePr>
          <p:cNvPr id="4" name="Diagram 3"/>
          <p:cNvGraphicFramePr/>
          <p:nvPr>
            <p:extLst>
              <p:ext uri="{D42A27DB-BD31-4B8C-83A1-F6EECF244321}">
                <p14:modId xmlns="" xmlns:p14="http://schemas.microsoft.com/office/powerpoint/2010/main" val="787476751"/>
              </p:ext>
            </p:extLst>
          </p:nvPr>
        </p:nvGraphicFramePr>
        <p:xfrm>
          <a:off x="1524000" y="4343400"/>
          <a:ext cx="6096000" cy="21082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8246" y="6492875"/>
            <a:ext cx="7835153" cy="365125"/>
          </a:xfrm>
        </p:spPr>
        <p:txBody>
          <a:bodyPr/>
          <a:lstStyle/>
          <a:p>
            <a:pPr>
              <a:defRPr/>
            </a:pPr>
            <a:r>
              <a:rPr lang="en-US" dirty="0" smtClean="0"/>
              <a:t>Copyright © 2018 Pearson Education, Ltd. All Rights Reserved.</a:t>
            </a:r>
            <a:endParaRPr lang="en-US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8813" y="456253"/>
            <a:ext cx="7824788" cy="1220148"/>
          </a:xfrm>
        </p:spPr>
        <p:txBody>
          <a:bodyPr/>
          <a:lstStyle/>
          <a:p>
            <a:pPr algn="l"/>
            <a:r>
              <a:rPr lang="en-NZ" dirty="0" smtClean="0"/>
              <a:t>Indexing</a:t>
            </a:r>
            <a:endParaRPr lang="en-NZ" dirty="0"/>
          </a:p>
        </p:txBody>
      </p:sp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685800" y="2209800"/>
            <a:ext cx="7772400" cy="4114800"/>
          </a:xfrm>
        </p:spPr>
        <p:txBody>
          <a:bodyPr/>
          <a:lstStyle/>
          <a:p>
            <a:r>
              <a:rPr lang="en-NZ" dirty="0" smtClean="0"/>
              <a:t>Treats free space as a file and uses an index table as it would for file allocation</a:t>
            </a:r>
          </a:p>
          <a:p>
            <a:r>
              <a:rPr lang="en-NZ" dirty="0" smtClean="0"/>
              <a:t>For efficiency, the index should be on the basis of variable-size portions rather than blocks</a:t>
            </a:r>
          </a:p>
          <a:p>
            <a:r>
              <a:rPr lang="en-NZ" dirty="0" smtClean="0"/>
              <a:t>This approach provides efficient support for all of the file allocation methods</a:t>
            </a:r>
          </a:p>
          <a:p>
            <a:endParaRPr lang="en-NZ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8246" y="6492875"/>
            <a:ext cx="6539753" cy="365125"/>
          </a:xfrm>
        </p:spPr>
        <p:txBody>
          <a:bodyPr/>
          <a:lstStyle/>
          <a:p>
            <a:pPr>
              <a:defRPr/>
            </a:pPr>
            <a:r>
              <a:rPr lang="en-US" dirty="0" smtClean="0"/>
              <a:t>Copyright © 2018 Pearson Education, Ltd. All Rights Reserved.</a:t>
            </a:r>
            <a:endParaRPr lang="en-US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8813" y="456253"/>
            <a:ext cx="7824788" cy="1220148"/>
          </a:xfrm>
        </p:spPr>
        <p:txBody>
          <a:bodyPr/>
          <a:lstStyle/>
          <a:p>
            <a:pPr algn="l"/>
            <a:r>
              <a:rPr lang="en-NZ" dirty="0" smtClean="0"/>
              <a:t>Free Block List </a:t>
            </a:r>
            <a:endParaRPr lang="en-NZ" dirty="0"/>
          </a:p>
        </p:txBody>
      </p:sp>
      <p:graphicFrame>
        <p:nvGraphicFramePr>
          <p:cNvPr id="6" name="Content Placeholder 5"/>
          <p:cNvGraphicFramePr>
            <a:graphicFrameLocks noGrp="1"/>
          </p:cNvGraphicFramePr>
          <p:nvPr>
            <p:ph idx="4294967295"/>
            <p:extLst>
              <p:ext uri="{D42A27DB-BD31-4B8C-83A1-F6EECF244321}">
                <p14:modId xmlns="" xmlns:p14="http://schemas.microsoft.com/office/powerpoint/2010/main" val="815684538"/>
              </p:ext>
            </p:extLst>
          </p:nvPr>
        </p:nvGraphicFramePr>
        <p:xfrm>
          <a:off x="609600" y="2209800"/>
          <a:ext cx="7924800" cy="43434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18246" y="6492875"/>
            <a:ext cx="6158753" cy="365125"/>
          </a:xfrm>
        </p:spPr>
        <p:txBody>
          <a:bodyPr/>
          <a:lstStyle/>
          <a:p>
            <a:pPr>
              <a:defRPr/>
            </a:pPr>
            <a:r>
              <a:rPr lang="en-US" dirty="0" smtClean="0"/>
              <a:t>Copyright © 2018 Pearson Education, Ltd. All Rights Reserved.</a:t>
            </a:r>
            <a:endParaRPr lang="en-US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-3581400" y="228600"/>
            <a:ext cx="7824788" cy="1323041"/>
          </a:xfrm>
        </p:spPr>
        <p:txBody>
          <a:bodyPr/>
          <a:lstStyle/>
          <a:p>
            <a:r>
              <a:rPr lang="en-NZ" dirty="0" smtClean="0"/>
              <a:t>Volumes</a:t>
            </a:r>
            <a:endParaRPr lang="en-NZ" dirty="0"/>
          </a:p>
        </p:txBody>
      </p:sp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609600" y="2286000"/>
            <a:ext cx="7848600" cy="3962400"/>
          </a:xfrm>
        </p:spPr>
        <p:txBody>
          <a:bodyPr>
            <a:normAutofit lnSpcReduction="10000"/>
          </a:bodyPr>
          <a:lstStyle/>
          <a:p>
            <a:r>
              <a:rPr lang="en-NZ" sz="2800" dirty="0" smtClean="0"/>
              <a:t>A collection of addressable sectors in secondary memory that an OS or application can use for data storage</a:t>
            </a:r>
          </a:p>
          <a:p>
            <a:r>
              <a:rPr lang="en-NZ" sz="2800" dirty="0" smtClean="0"/>
              <a:t>The sectors in a volume need not be consecutive on a physical storage device</a:t>
            </a:r>
          </a:p>
          <a:p>
            <a:pPr lvl="2"/>
            <a:r>
              <a:rPr lang="en-NZ" sz="2200" dirty="0"/>
              <a:t>T</a:t>
            </a:r>
            <a:r>
              <a:rPr lang="en-NZ" sz="2200" dirty="0" smtClean="0"/>
              <a:t>hey need only appear that way to the OS or application </a:t>
            </a:r>
          </a:p>
          <a:p>
            <a:r>
              <a:rPr lang="en-NZ" sz="2800" dirty="0" smtClean="0"/>
              <a:t>A volume may be the result of assembling and merging smaller volumes</a:t>
            </a:r>
            <a:endParaRPr lang="en-NZ" sz="2800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8246" y="6492875"/>
            <a:ext cx="6615953" cy="365125"/>
          </a:xfrm>
        </p:spPr>
        <p:txBody>
          <a:bodyPr/>
          <a:lstStyle/>
          <a:p>
            <a:pPr>
              <a:defRPr/>
            </a:pPr>
            <a:r>
              <a:rPr lang="en-US" dirty="0" smtClean="0"/>
              <a:t>Copyright © 2018 Pearson Education, Ltd. All Rights Reserved.</a:t>
            </a:r>
            <a:endParaRPr lang="en-US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/>
          </p:cNvSpPr>
          <p:nvPr>
            <p:ph type="title"/>
          </p:nvPr>
        </p:nvSpPr>
        <p:spPr>
          <a:xfrm>
            <a:off x="685800" y="914400"/>
            <a:ext cx="3657600" cy="1098332"/>
          </a:xfrm>
        </p:spPr>
        <p:txBody>
          <a:bodyPr/>
          <a:lstStyle/>
          <a:p>
            <a:pPr algn="ctr"/>
            <a:r>
              <a:rPr lang="en-US" b="1" dirty="0" smtClean="0">
                <a:solidFill>
                  <a:schemeClr val="accent6">
                    <a:lumMod val="50000"/>
                  </a:schemeClr>
                </a:solidFill>
              </a:rPr>
              <a:t>UNIX File Management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4828032" y="1066800"/>
            <a:ext cx="3657600" cy="5073868"/>
          </a:xfrm>
        </p:spPr>
        <p:txBody>
          <a:bodyPr>
            <a:normAutofit/>
          </a:bodyPr>
          <a:lstStyle/>
          <a:p>
            <a:r>
              <a:rPr lang="en-US" dirty="0" smtClean="0"/>
              <a:t>In the UNIX file system, six types of files are distinguished:</a:t>
            </a:r>
          </a:p>
        </p:txBody>
      </p:sp>
      <p:sp>
        <p:nvSpPr>
          <p:cNvPr id="7" name="Text Placeholder 6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en-US"/>
          </a:p>
        </p:txBody>
      </p:sp>
      <p:graphicFrame>
        <p:nvGraphicFramePr>
          <p:cNvPr id="5" name="Diagram 4"/>
          <p:cNvGraphicFramePr/>
          <p:nvPr>
            <p:extLst>
              <p:ext uri="{D42A27DB-BD31-4B8C-83A1-F6EECF244321}">
                <p14:modId xmlns="" xmlns:p14="http://schemas.microsoft.com/office/powerpoint/2010/main" val="1462168482"/>
              </p:ext>
            </p:extLst>
          </p:nvPr>
        </p:nvGraphicFramePr>
        <p:xfrm>
          <a:off x="609600" y="2362200"/>
          <a:ext cx="7696200" cy="41402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>
          <a:xfrm>
            <a:off x="318246" y="6492875"/>
            <a:ext cx="6539753" cy="365125"/>
          </a:xfrm>
        </p:spPr>
        <p:txBody>
          <a:bodyPr/>
          <a:lstStyle/>
          <a:p>
            <a:pPr>
              <a:defRPr/>
            </a:pPr>
            <a:r>
              <a:rPr lang="en-US" dirty="0" smtClean="0"/>
              <a:t>Copyright © 2018 Pearson Education, Ltd. All Rights Reserved.</a:t>
            </a:r>
            <a:endParaRPr lang="en-US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381000"/>
            <a:ext cx="2743200" cy="1371600"/>
          </a:xfrm>
        </p:spPr>
        <p:txBody>
          <a:bodyPr/>
          <a:lstStyle/>
          <a:p>
            <a:r>
              <a:rPr lang="en-US" dirty="0" smtClean="0"/>
              <a:t>Inodes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609600" y="2286000"/>
            <a:ext cx="7924800" cy="3962400"/>
          </a:xfrm>
        </p:spPr>
        <p:txBody>
          <a:bodyPr>
            <a:normAutofit/>
          </a:bodyPr>
          <a:lstStyle/>
          <a:p>
            <a:r>
              <a:rPr lang="en-US" dirty="0" smtClean="0"/>
              <a:t>All types of UNIX files are administered by the OS by means of inodes</a:t>
            </a:r>
          </a:p>
          <a:p>
            <a:r>
              <a:rPr lang="en-US" dirty="0" smtClean="0"/>
              <a:t>An inode (index node) is a control structure that contains the key information needed by the operating system for a particular file</a:t>
            </a:r>
          </a:p>
          <a:p>
            <a:r>
              <a:rPr lang="en-US" dirty="0" smtClean="0"/>
              <a:t>Several file names may be associated with a single inode</a:t>
            </a:r>
          </a:p>
          <a:p>
            <a:pPr lvl="2"/>
            <a:r>
              <a:rPr lang="en-US" dirty="0"/>
              <a:t>A</a:t>
            </a:r>
            <a:r>
              <a:rPr lang="en-US" dirty="0" smtClean="0"/>
              <a:t>n active inode is associated with exactly one file </a:t>
            </a:r>
          </a:p>
          <a:p>
            <a:pPr lvl="2"/>
            <a:r>
              <a:rPr lang="en-US" dirty="0"/>
              <a:t>E</a:t>
            </a:r>
            <a:r>
              <a:rPr lang="en-US" dirty="0" smtClean="0"/>
              <a:t>ach file is controlled by exactly one inode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8246" y="6492875"/>
            <a:ext cx="6463553" cy="365125"/>
          </a:xfrm>
        </p:spPr>
        <p:txBody>
          <a:bodyPr/>
          <a:lstStyle/>
          <a:p>
            <a:pPr>
              <a:defRPr/>
            </a:pPr>
            <a:r>
              <a:rPr lang="en-US" dirty="0" smtClean="0"/>
              <a:t>Copyright © 2018 Pearson Education, Ltd. All Rights Reserved.</a:t>
            </a:r>
            <a:endParaRPr lang="en-US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f15.pdf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905000" y="381000"/>
            <a:ext cx="5299364" cy="6858000"/>
          </a:xfrm>
          <a:prstGeom prst="rect">
            <a:avLst/>
          </a:prstGeom>
        </p:spPr>
      </p:pic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>
          <a:xfrm>
            <a:off x="318246" y="6492875"/>
            <a:ext cx="6886117" cy="365125"/>
          </a:xfrm>
        </p:spPr>
        <p:txBody>
          <a:bodyPr/>
          <a:lstStyle/>
          <a:p>
            <a:pPr>
              <a:defRPr/>
            </a:pPr>
            <a:r>
              <a:rPr lang="en-US" dirty="0" smtClean="0"/>
              <a:t>Copyright © 2018 Pearson Education, Ltd. All Rights Reserved.</a:t>
            </a:r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1500">
        <p14:window dir="ver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-2667000" y="381000"/>
            <a:ext cx="7824788" cy="1323041"/>
          </a:xfrm>
        </p:spPr>
        <p:txBody>
          <a:bodyPr/>
          <a:lstStyle/>
          <a:p>
            <a:r>
              <a:rPr lang="en-NZ" dirty="0" smtClean="0"/>
              <a:t>File Allocation</a:t>
            </a:r>
            <a:endParaRPr lang="en-NZ" dirty="0"/>
          </a:p>
        </p:txBody>
      </p:sp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609600" y="2209800"/>
            <a:ext cx="7848600" cy="4038600"/>
          </a:xfrm>
        </p:spPr>
        <p:txBody>
          <a:bodyPr/>
          <a:lstStyle/>
          <a:p>
            <a:r>
              <a:rPr lang="en-NZ" dirty="0" smtClean="0"/>
              <a:t>File allocation is done on a block basis</a:t>
            </a:r>
          </a:p>
          <a:p>
            <a:r>
              <a:rPr lang="en-NZ" dirty="0" smtClean="0"/>
              <a:t>Allocation is dynamic, as needed, rather than using preallocation </a:t>
            </a:r>
          </a:p>
          <a:p>
            <a:r>
              <a:rPr lang="en-NZ" dirty="0" smtClean="0"/>
              <a:t>An indexed method is used to keep track of each file, with part of the index stored in the inode for the file</a:t>
            </a:r>
          </a:p>
          <a:p>
            <a:r>
              <a:rPr lang="en-NZ" dirty="0" smtClean="0"/>
              <a:t>In all UNIX implementations the inode includes a number of direct pointers and three indirect pointers (single, double, triple)</a:t>
            </a:r>
            <a:endParaRPr lang="en-NZ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8246" y="6492875"/>
            <a:ext cx="5853953" cy="365125"/>
          </a:xfrm>
        </p:spPr>
        <p:txBody>
          <a:bodyPr/>
          <a:lstStyle/>
          <a:p>
            <a:pPr>
              <a:defRPr/>
            </a:pPr>
            <a:r>
              <a:rPr lang="en-US" dirty="0" smtClean="0"/>
              <a:t>Copyright © 2018 Pearson Education, Ltd. All Rights Reserved.</a:t>
            </a:r>
            <a:endParaRPr lang="en-US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Box 11"/>
          <p:cNvSpPr txBox="1"/>
          <p:nvPr/>
        </p:nvSpPr>
        <p:spPr>
          <a:xfrm>
            <a:off x="381000" y="2286000"/>
            <a:ext cx="8382000" cy="533400"/>
          </a:xfrm>
          <a:prstGeom prst="rect">
            <a:avLst/>
          </a:prstGeom>
          <a:blipFill rotWithShape="1">
            <a:blip r:embed="rId3" cstate="print"/>
            <a:tile tx="0" ty="0" sx="100000" sy="100000" flip="none" algn="tl"/>
          </a:blipFill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8534400" y="2743200"/>
            <a:ext cx="152400" cy="2861222"/>
          </a:xfrm>
          <a:prstGeom prst="rect">
            <a:avLst/>
          </a:prstGeom>
          <a:blipFill rotWithShape="1">
            <a:blip r:embed="rId3" cstate="print"/>
            <a:tile tx="0" ty="0" sx="100000" sy="100000" flip="none" algn="tl"/>
          </a:blipFill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457200" y="3276600"/>
            <a:ext cx="8367587" cy="2590801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381000" y="1066800"/>
            <a:ext cx="85344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 smtClean="0">
                <a:latin typeface="+mn-lt"/>
              </a:rPr>
              <a:t>Table 12.3  </a:t>
            </a:r>
          </a:p>
          <a:p>
            <a:pPr algn="ctr"/>
            <a:r>
              <a:rPr lang="en-US" sz="2800" b="1" dirty="0" smtClean="0">
                <a:latin typeface="+mn-lt"/>
              </a:rPr>
              <a:t>Capacity of a FreeBSD File with 4-Kbyte Block Size </a:t>
            </a:r>
            <a:endParaRPr lang="en-US" sz="2800" b="1" dirty="0">
              <a:latin typeface="+mn-lt"/>
            </a:endParaRP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>
          <a:xfrm>
            <a:off x="318246" y="6492875"/>
            <a:ext cx="6234953" cy="365125"/>
          </a:xfrm>
        </p:spPr>
        <p:txBody>
          <a:bodyPr/>
          <a:lstStyle/>
          <a:p>
            <a:pPr>
              <a:defRPr/>
            </a:pPr>
            <a:r>
              <a:rPr lang="en-US" dirty="0" smtClean="0"/>
              <a:t>Copyright © 2018 Pearson Education, Ltd. All Rights Reserved.</a:t>
            </a:r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>
        <p14:flash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f16.pdf"/>
          <p:cNvPicPr>
            <a:picLocks noChangeAspect="1"/>
          </p:cNvPicPr>
          <p:nvPr/>
        </p:nvPicPr>
        <p:blipFill>
          <a:blip r:embed="rId3" cstate="print"/>
          <a:srcRect t="12727" b="21818"/>
          <a:stretch>
            <a:fillRect/>
          </a:stretch>
        </p:blipFill>
        <p:spPr>
          <a:xfrm>
            <a:off x="1066800" y="609600"/>
            <a:ext cx="7106699" cy="6019799"/>
          </a:xfrm>
          <a:prstGeom prst="rect">
            <a:avLst/>
          </a:prstGeom>
        </p:spPr>
      </p:pic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>
          <a:xfrm>
            <a:off x="318246" y="6492875"/>
            <a:ext cx="6996953" cy="365125"/>
          </a:xfrm>
        </p:spPr>
        <p:txBody>
          <a:bodyPr/>
          <a:lstStyle/>
          <a:p>
            <a:pPr>
              <a:defRPr/>
            </a:pPr>
            <a:r>
              <a:rPr lang="en-US" dirty="0" smtClean="0"/>
              <a:t>Copyright © 2018 Pearson Education, Ltd. All Rights Reserved.</a:t>
            </a:r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658813" y="456253"/>
            <a:ext cx="7824788" cy="1143948"/>
          </a:xfrm>
        </p:spPr>
        <p:txBody>
          <a:bodyPr/>
          <a:lstStyle/>
          <a:p>
            <a:pPr algn="l"/>
            <a:r>
              <a:rPr lang="en-US" dirty="0" smtClean="0"/>
              <a:t>Volume Structure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sz="half" idx="1"/>
          </p:nvPr>
        </p:nvSpPr>
        <p:spPr>
          <a:xfrm>
            <a:off x="457200" y="2286000"/>
            <a:ext cx="2312896" cy="3840163"/>
          </a:xfrm>
        </p:spPr>
        <p:txBody>
          <a:bodyPr>
            <a:noAutofit/>
          </a:bodyPr>
          <a:lstStyle/>
          <a:p>
            <a:r>
              <a:rPr lang="en-US" sz="2200" dirty="0" smtClean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A UNIX file system resides on a single logical disk or disk partition and is laid out with the following elements:</a:t>
            </a:r>
          </a:p>
        </p:txBody>
      </p:sp>
      <p:graphicFrame>
        <p:nvGraphicFramePr>
          <p:cNvPr id="7" name="Content Placeholder 6"/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="" xmlns:p14="http://schemas.microsoft.com/office/powerpoint/2010/main" val="1383584373"/>
              </p:ext>
            </p:extLst>
          </p:nvPr>
        </p:nvGraphicFramePr>
        <p:xfrm>
          <a:off x="2895600" y="2133600"/>
          <a:ext cx="5715000" cy="42672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>
          <a:xfrm>
            <a:off x="318246" y="6492875"/>
            <a:ext cx="6082553" cy="365125"/>
          </a:xfrm>
        </p:spPr>
        <p:txBody>
          <a:bodyPr/>
          <a:lstStyle/>
          <a:p>
            <a:pPr>
              <a:defRPr/>
            </a:pPr>
            <a:r>
              <a:rPr lang="en-US" dirty="0" smtClean="0"/>
              <a:t>Copyright © 2018 Pearson Education, Ltd. All Rights Reserved.</a:t>
            </a:r>
            <a:endParaRPr lang="en-US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f17.pdf"/>
          <p:cNvPicPr>
            <a:picLocks noChangeAspect="1"/>
          </p:cNvPicPr>
          <p:nvPr/>
        </p:nvPicPr>
        <p:blipFill>
          <a:blip r:embed="rId3" cstate="print"/>
          <a:srcRect l="1176" t="20000" r="3529" b="19091"/>
          <a:stretch>
            <a:fillRect/>
          </a:stretch>
        </p:blipFill>
        <p:spPr>
          <a:xfrm>
            <a:off x="990600" y="609600"/>
            <a:ext cx="7185479" cy="5943600"/>
          </a:xfrm>
          <a:prstGeom prst="rect">
            <a:avLst/>
          </a:prstGeom>
        </p:spPr>
      </p:pic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>
          <a:xfrm>
            <a:off x="318246" y="6492875"/>
            <a:ext cx="6844553" cy="365125"/>
          </a:xfrm>
        </p:spPr>
        <p:txBody>
          <a:bodyPr/>
          <a:lstStyle/>
          <a:p>
            <a:pPr>
              <a:defRPr/>
            </a:pPr>
            <a:r>
              <a:rPr lang="en-US" dirty="0" smtClean="0"/>
              <a:t>Copyright © 2018 Pearson Education, Ltd. All Rights Reserved.</a:t>
            </a:r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1200">
        <p14:flip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f18.pdf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-228600" y="-280554"/>
            <a:ext cx="9753600" cy="7536872"/>
          </a:xfrm>
          <a:prstGeom prst="rect">
            <a:avLst/>
          </a:prstGeom>
        </p:spPr>
      </p:pic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>
          <a:xfrm>
            <a:off x="318246" y="6492875"/>
            <a:ext cx="5853953" cy="365125"/>
          </a:xfrm>
        </p:spPr>
        <p:txBody>
          <a:bodyPr/>
          <a:lstStyle/>
          <a:p>
            <a:pPr>
              <a:defRPr/>
            </a:pPr>
            <a:r>
              <a:rPr lang="en-US" dirty="0" smtClean="0"/>
              <a:t>Copyright © 2018 Pearson Education, Ltd. All Rights Reserved.</a:t>
            </a:r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456253"/>
            <a:ext cx="9144000" cy="1143948"/>
          </a:xfrm>
        </p:spPr>
        <p:txBody>
          <a:bodyPr/>
          <a:lstStyle/>
          <a:p>
            <a:pPr algn="ctr"/>
            <a:r>
              <a:rPr lang="en-US" sz="4800" dirty="0" smtClean="0"/>
              <a:t>Primary Object Types in VFS</a:t>
            </a:r>
            <a:endParaRPr lang="en-US" sz="4800" dirty="0"/>
          </a:p>
        </p:txBody>
      </p:sp>
      <p:graphicFrame>
        <p:nvGraphicFramePr>
          <p:cNvPr id="8" name="Content Placeholder 7"/>
          <p:cNvGraphicFramePr>
            <a:graphicFrameLocks noGrp="1"/>
          </p:cNvGraphicFramePr>
          <p:nvPr>
            <p:ph sz="half" idx="1"/>
            <p:extLst>
              <p:ext uri="{D42A27DB-BD31-4B8C-83A1-F6EECF244321}">
                <p14:modId xmlns="" xmlns:p14="http://schemas.microsoft.com/office/powerpoint/2010/main" val="1582633554"/>
              </p:ext>
            </p:extLst>
          </p:nvPr>
        </p:nvGraphicFramePr>
        <p:xfrm>
          <a:off x="5105400" y="2209800"/>
          <a:ext cx="3657600" cy="18288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graphicFrame>
        <p:nvGraphicFramePr>
          <p:cNvPr id="10" name="Content Placeholder 9"/>
          <p:cNvGraphicFramePr>
            <a:graphicFrameLocks noGrp="1"/>
          </p:cNvGraphicFramePr>
          <p:nvPr>
            <p:ph sz="half" idx="13"/>
            <p:extLst>
              <p:ext uri="{D42A27DB-BD31-4B8C-83A1-F6EECF244321}">
                <p14:modId xmlns="" xmlns:p14="http://schemas.microsoft.com/office/powerpoint/2010/main" val="1720959453"/>
              </p:ext>
            </p:extLst>
          </p:nvPr>
        </p:nvGraphicFramePr>
        <p:xfrm>
          <a:off x="5105400" y="4572000"/>
          <a:ext cx="3657600" cy="18288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8" r:lo="rId9" r:qs="rId10" r:cs="rId11"/>
          </a:graphicData>
        </a:graphic>
      </p:graphicFrame>
      <p:graphicFrame>
        <p:nvGraphicFramePr>
          <p:cNvPr id="7" name="Content Placeholder 6"/>
          <p:cNvGraphicFramePr>
            <a:graphicFrameLocks noGrp="1"/>
          </p:cNvGraphicFramePr>
          <p:nvPr>
            <p:ph sz="half" idx="14"/>
            <p:extLst>
              <p:ext uri="{D42A27DB-BD31-4B8C-83A1-F6EECF244321}">
                <p14:modId xmlns="" xmlns:p14="http://schemas.microsoft.com/office/powerpoint/2010/main" val="828080967"/>
              </p:ext>
            </p:extLst>
          </p:nvPr>
        </p:nvGraphicFramePr>
        <p:xfrm>
          <a:off x="304800" y="2209800"/>
          <a:ext cx="3657600" cy="18288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3" r:lo="rId14" r:qs="rId15" r:cs="rId16"/>
          </a:graphicData>
        </a:graphic>
      </p:graphicFrame>
      <p:graphicFrame>
        <p:nvGraphicFramePr>
          <p:cNvPr id="9" name="Content Placeholder 8"/>
          <p:cNvGraphicFramePr>
            <a:graphicFrameLocks noGrp="1"/>
          </p:cNvGraphicFramePr>
          <p:nvPr>
            <p:ph sz="half" idx="15"/>
            <p:extLst>
              <p:ext uri="{D42A27DB-BD31-4B8C-83A1-F6EECF244321}">
                <p14:modId xmlns="" xmlns:p14="http://schemas.microsoft.com/office/powerpoint/2010/main" val="1071581450"/>
              </p:ext>
            </p:extLst>
          </p:nvPr>
        </p:nvGraphicFramePr>
        <p:xfrm>
          <a:off x="685800" y="4572000"/>
          <a:ext cx="3657600" cy="18288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8" r:lo="rId19" r:qs="rId20" r:cs="rId21"/>
          </a:graphicData>
        </a:graphic>
      </p:graphicFrame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18246" y="6492875"/>
            <a:ext cx="7301753" cy="365125"/>
          </a:xfrm>
        </p:spPr>
        <p:txBody>
          <a:bodyPr/>
          <a:lstStyle/>
          <a:p>
            <a:pPr>
              <a:defRPr/>
            </a:pPr>
            <a:r>
              <a:rPr lang="en-US" dirty="0" smtClean="0"/>
              <a:t>Copyright © 2018 Pearson Education, Ltd. All Rights Reserved.</a:t>
            </a:r>
            <a:endParaRPr lang="en-US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8906" y="456253"/>
            <a:ext cx="8485094" cy="1143948"/>
          </a:xfrm>
        </p:spPr>
        <p:txBody>
          <a:bodyPr/>
          <a:lstStyle/>
          <a:p>
            <a:pPr algn="l"/>
            <a:r>
              <a:rPr lang="en-US" sz="4800" dirty="0" smtClean="0"/>
              <a:t>The Superblock Object</a:t>
            </a:r>
            <a:endParaRPr lang="en-US" sz="4800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18246" y="6492875"/>
            <a:ext cx="7301753" cy="365125"/>
          </a:xfrm>
        </p:spPr>
        <p:txBody>
          <a:bodyPr/>
          <a:lstStyle/>
          <a:p>
            <a:pPr>
              <a:defRPr/>
            </a:pPr>
            <a:r>
              <a:rPr lang="en-US" dirty="0" smtClean="0"/>
              <a:t>Copyright © 2018 Pearson Education, Ltd. All Rights Reserved.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14"/>
          </p:nvPr>
        </p:nvSpPr>
        <p:spPr>
          <a:xfrm>
            <a:off x="658906" y="2286000"/>
            <a:ext cx="7951694" cy="4114800"/>
          </a:xfrm>
        </p:spPr>
        <p:txBody>
          <a:bodyPr>
            <a:normAutofit fontScale="85000" lnSpcReduction="20000"/>
          </a:bodyPr>
          <a:lstStyle/>
          <a:p>
            <a:r>
              <a:rPr lang="en-US" dirty="0" smtClean="0"/>
              <a:t>Stores information describing a specific file system</a:t>
            </a:r>
          </a:p>
          <a:p>
            <a:r>
              <a:rPr lang="en-US" dirty="0" smtClean="0"/>
              <a:t>Typically, the superblock corresponds to the file system superblock or file system control block, which is stored in a special sector on disk</a:t>
            </a:r>
          </a:p>
          <a:p>
            <a:r>
              <a:rPr lang="en-US" dirty="0" smtClean="0"/>
              <a:t>The superblock object consists of a number of data items</a:t>
            </a:r>
          </a:p>
          <a:p>
            <a:pPr lvl="2"/>
            <a:r>
              <a:rPr lang="en-US" dirty="0" smtClean="0"/>
              <a:t>Examples include:</a:t>
            </a:r>
          </a:p>
          <a:p>
            <a:pPr lvl="3"/>
            <a:r>
              <a:rPr lang="en-US" dirty="0" smtClean="0"/>
              <a:t>The device this file system is mounted on</a:t>
            </a:r>
          </a:p>
          <a:p>
            <a:pPr lvl="3"/>
            <a:r>
              <a:rPr lang="en-US" dirty="0" smtClean="0"/>
              <a:t>The basic block size of the file system</a:t>
            </a:r>
          </a:p>
          <a:p>
            <a:pPr lvl="3"/>
            <a:r>
              <a:rPr lang="en-US" dirty="0" smtClean="0"/>
              <a:t>Dirty flag, to indicate that the superblock has been changed but not written back to disk</a:t>
            </a:r>
          </a:p>
          <a:p>
            <a:pPr lvl="3"/>
            <a:r>
              <a:rPr lang="en-US" dirty="0" smtClean="0"/>
              <a:t>File system type</a:t>
            </a:r>
          </a:p>
          <a:p>
            <a:pPr lvl="3"/>
            <a:r>
              <a:rPr lang="en-US" dirty="0" smtClean="0"/>
              <a:t>Flags, such as a read-only flag</a:t>
            </a:r>
          </a:p>
          <a:p>
            <a:pPr lvl="3"/>
            <a:r>
              <a:rPr lang="en-US" dirty="0" smtClean="0"/>
              <a:t>Pointer to the root of the file system directory</a:t>
            </a:r>
          </a:p>
          <a:p>
            <a:pPr lvl="3"/>
            <a:r>
              <a:rPr lang="en-US" dirty="0" smtClean="0"/>
              <a:t>List of open files</a:t>
            </a:r>
          </a:p>
          <a:p>
            <a:pPr lvl="3"/>
            <a:r>
              <a:rPr lang="en-US" dirty="0" smtClean="0"/>
              <a:t>Semaphore for controlling access to the file system</a:t>
            </a:r>
          </a:p>
          <a:p>
            <a:pPr lvl="3"/>
            <a:r>
              <a:rPr lang="en-US" dirty="0" smtClean="0"/>
              <a:t>List of superblock operations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3005397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8906" y="456253"/>
            <a:ext cx="8485094" cy="1143948"/>
          </a:xfrm>
        </p:spPr>
        <p:txBody>
          <a:bodyPr/>
          <a:lstStyle/>
          <a:p>
            <a:pPr algn="l"/>
            <a:r>
              <a:rPr lang="en-US" sz="4800" dirty="0" smtClean="0"/>
              <a:t>The </a:t>
            </a:r>
            <a:r>
              <a:rPr lang="en-US" sz="4800" dirty="0" err="1" smtClean="0"/>
              <a:t>Inode</a:t>
            </a:r>
            <a:r>
              <a:rPr lang="en-US" sz="4800" dirty="0" smtClean="0"/>
              <a:t> Object</a:t>
            </a:r>
            <a:endParaRPr lang="en-US" sz="4800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18246" y="6492875"/>
            <a:ext cx="7301753" cy="365125"/>
          </a:xfrm>
        </p:spPr>
        <p:txBody>
          <a:bodyPr/>
          <a:lstStyle/>
          <a:p>
            <a:pPr>
              <a:defRPr/>
            </a:pPr>
            <a:r>
              <a:rPr lang="en-US" dirty="0" smtClean="0"/>
              <a:t>Copyright © 2018 Pearson Education, Ltd. All Rights Reserved.</a:t>
            </a:r>
            <a:endParaRPr lang="en-US" dirty="0"/>
          </a:p>
        </p:txBody>
      </p:sp>
      <p:sp>
        <p:nvSpPr>
          <p:cNvPr id="12" name="Content Placeholder 11"/>
          <p:cNvSpPr>
            <a:spLocks noGrp="1"/>
          </p:cNvSpPr>
          <p:nvPr>
            <p:ph sz="half" idx="14"/>
          </p:nvPr>
        </p:nvSpPr>
        <p:spPr>
          <a:xfrm>
            <a:off x="658906" y="2286000"/>
            <a:ext cx="7799294" cy="4038599"/>
          </a:xfrm>
        </p:spPr>
        <p:txBody>
          <a:bodyPr/>
          <a:lstStyle/>
          <a:p>
            <a:r>
              <a:rPr lang="en-US" dirty="0" smtClean="0"/>
              <a:t>An </a:t>
            </a:r>
            <a:r>
              <a:rPr lang="en-US" dirty="0" err="1" smtClean="0"/>
              <a:t>inode</a:t>
            </a:r>
            <a:r>
              <a:rPr lang="en-US" dirty="0" smtClean="0"/>
              <a:t> is associated with each file</a:t>
            </a:r>
          </a:p>
          <a:p>
            <a:r>
              <a:rPr lang="en-US" dirty="0" smtClean="0"/>
              <a:t>The </a:t>
            </a:r>
            <a:r>
              <a:rPr lang="en-US" dirty="0" err="1" smtClean="0"/>
              <a:t>inode</a:t>
            </a:r>
            <a:r>
              <a:rPr lang="en-US" dirty="0" smtClean="0"/>
              <a:t> object holds all the information about a named file except its name and the actual data contents of the file </a:t>
            </a:r>
          </a:p>
          <a:p>
            <a:r>
              <a:rPr lang="en-US" dirty="0" smtClean="0"/>
              <a:t>Items contained in an </a:t>
            </a:r>
            <a:r>
              <a:rPr lang="en-US" dirty="0" err="1" smtClean="0"/>
              <a:t>inode</a:t>
            </a:r>
            <a:r>
              <a:rPr lang="en-US" dirty="0" smtClean="0"/>
              <a:t> object include owner, group, permissions, access times for a file, size of data it holds, and number of links</a:t>
            </a:r>
          </a:p>
          <a:p>
            <a:r>
              <a:rPr lang="en-US" dirty="0" smtClean="0"/>
              <a:t>The </a:t>
            </a:r>
            <a:r>
              <a:rPr lang="en-US" dirty="0" err="1" smtClean="0"/>
              <a:t>inode</a:t>
            </a:r>
            <a:r>
              <a:rPr lang="en-US" dirty="0" smtClean="0"/>
              <a:t> object also includes an </a:t>
            </a:r>
            <a:r>
              <a:rPr lang="en-US" dirty="0" err="1" smtClean="0"/>
              <a:t>inode</a:t>
            </a:r>
            <a:r>
              <a:rPr lang="en-US" dirty="0" smtClean="0"/>
              <a:t> operations object that describes the file system’s implemented functions that the VFS can invoke on an </a:t>
            </a:r>
            <a:r>
              <a:rPr lang="en-US" dirty="0" err="1" smtClean="0"/>
              <a:t>inode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588135872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456253"/>
            <a:ext cx="8382000" cy="1143948"/>
          </a:xfrm>
        </p:spPr>
        <p:txBody>
          <a:bodyPr/>
          <a:lstStyle/>
          <a:p>
            <a:pPr algn="l"/>
            <a:r>
              <a:rPr lang="en-US" sz="4800" dirty="0" smtClean="0"/>
              <a:t>The </a:t>
            </a:r>
            <a:r>
              <a:rPr lang="en-US" sz="4800" dirty="0" err="1" smtClean="0"/>
              <a:t>Dentry</a:t>
            </a:r>
            <a:r>
              <a:rPr lang="en-US" sz="4800" dirty="0" smtClean="0"/>
              <a:t> Object</a:t>
            </a:r>
            <a:endParaRPr lang="en-US" sz="4800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18246" y="6492875"/>
            <a:ext cx="7301753" cy="365125"/>
          </a:xfrm>
        </p:spPr>
        <p:txBody>
          <a:bodyPr/>
          <a:lstStyle/>
          <a:p>
            <a:pPr>
              <a:defRPr/>
            </a:pPr>
            <a:r>
              <a:rPr lang="en-US" dirty="0" smtClean="0"/>
              <a:t>Copyright © 2018 Pearson Education, Ltd. All Rights Reserved.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14"/>
          </p:nvPr>
        </p:nvSpPr>
        <p:spPr>
          <a:xfrm>
            <a:off x="658906" y="2286000"/>
            <a:ext cx="7799294" cy="3809999"/>
          </a:xfrm>
        </p:spPr>
        <p:txBody>
          <a:bodyPr/>
          <a:lstStyle/>
          <a:p>
            <a:r>
              <a:rPr lang="en-US" dirty="0" smtClean="0"/>
              <a:t>A </a:t>
            </a:r>
            <a:r>
              <a:rPr lang="en-US" dirty="0" err="1" smtClean="0"/>
              <a:t>dentry</a:t>
            </a:r>
            <a:r>
              <a:rPr lang="en-US" dirty="0" smtClean="0"/>
              <a:t> (directory entry) is a specific component in a path</a:t>
            </a:r>
          </a:p>
          <a:p>
            <a:r>
              <a:rPr lang="en-US" dirty="0" smtClean="0"/>
              <a:t>The component may be either a directory name or a file name</a:t>
            </a:r>
          </a:p>
          <a:p>
            <a:r>
              <a:rPr lang="en-US" dirty="0" err="1" smtClean="0"/>
              <a:t>Dentry</a:t>
            </a:r>
            <a:r>
              <a:rPr lang="en-US" dirty="0" smtClean="0"/>
              <a:t> objects facilitate quick lookups to files and directories, and are used in a </a:t>
            </a:r>
            <a:r>
              <a:rPr lang="en-US" dirty="0" err="1" smtClean="0"/>
              <a:t>dentry</a:t>
            </a:r>
            <a:r>
              <a:rPr lang="en-US" dirty="0" smtClean="0"/>
              <a:t> cache for that purpose</a:t>
            </a:r>
          </a:p>
          <a:p>
            <a:r>
              <a:rPr lang="en-US" dirty="0" smtClean="0"/>
              <a:t>The </a:t>
            </a:r>
            <a:r>
              <a:rPr lang="en-US" dirty="0" err="1" smtClean="0"/>
              <a:t>dentry</a:t>
            </a:r>
            <a:r>
              <a:rPr lang="en-US" dirty="0" smtClean="0"/>
              <a:t> object includes a pointer to the </a:t>
            </a:r>
            <a:r>
              <a:rPr lang="en-US" dirty="0" err="1" smtClean="0"/>
              <a:t>inode</a:t>
            </a:r>
            <a:r>
              <a:rPr lang="en-US" dirty="0" smtClean="0"/>
              <a:t> and superblock</a:t>
            </a:r>
          </a:p>
          <a:p>
            <a:r>
              <a:rPr lang="en-US" dirty="0" smtClean="0"/>
              <a:t>It also includes a pointer to the parent </a:t>
            </a:r>
            <a:r>
              <a:rPr lang="en-US" dirty="0" err="1" smtClean="0"/>
              <a:t>dentry</a:t>
            </a:r>
            <a:r>
              <a:rPr lang="en-US" dirty="0" smtClean="0"/>
              <a:t> and pointers to any subordinate </a:t>
            </a:r>
            <a:r>
              <a:rPr lang="en-US" dirty="0" err="1" smtClean="0"/>
              <a:t>dentrys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1568806251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456253"/>
            <a:ext cx="8382000" cy="1143948"/>
          </a:xfrm>
        </p:spPr>
        <p:txBody>
          <a:bodyPr/>
          <a:lstStyle/>
          <a:p>
            <a:pPr algn="l"/>
            <a:r>
              <a:rPr lang="en-US" sz="4800" dirty="0" smtClean="0"/>
              <a:t>The File Object</a:t>
            </a:r>
            <a:endParaRPr lang="en-US" sz="4800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18246" y="6492875"/>
            <a:ext cx="7301753" cy="365125"/>
          </a:xfrm>
        </p:spPr>
        <p:txBody>
          <a:bodyPr/>
          <a:lstStyle/>
          <a:p>
            <a:pPr>
              <a:defRPr/>
            </a:pPr>
            <a:r>
              <a:rPr lang="en-US" dirty="0" smtClean="0"/>
              <a:t>Copyright © 2018 Pearson Education, Ltd. All Rights Reserved.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14"/>
          </p:nvPr>
        </p:nvSpPr>
        <p:spPr>
          <a:xfrm>
            <a:off x="658906" y="2286000"/>
            <a:ext cx="7799294" cy="4114800"/>
          </a:xfrm>
        </p:spPr>
        <p:txBody>
          <a:bodyPr>
            <a:normAutofit fontScale="85000" lnSpcReduction="20000"/>
          </a:bodyPr>
          <a:lstStyle/>
          <a:p>
            <a:r>
              <a:rPr lang="en-US" dirty="0" smtClean="0"/>
              <a:t>The file object is used to represent a file opened by a process</a:t>
            </a:r>
          </a:p>
          <a:p>
            <a:r>
              <a:rPr lang="en-US" dirty="0" smtClean="0"/>
              <a:t>The object is created in response to the </a:t>
            </a:r>
            <a:r>
              <a:rPr lang="en-US" dirty="0" smtClean="0">
                <a:latin typeface="American Typewriter" charset="0"/>
                <a:ea typeface="American Typewriter" charset="0"/>
                <a:cs typeface="American Typewriter" charset="0"/>
              </a:rPr>
              <a:t>open() </a:t>
            </a:r>
            <a:r>
              <a:rPr lang="en-US" dirty="0" smtClean="0">
                <a:ea typeface="American Typewriter" charset="0"/>
                <a:cs typeface="American Typewriter" charset="0"/>
              </a:rPr>
              <a:t>system call, and destroyed in response to the </a:t>
            </a:r>
            <a:r>
              <a:rPr lang="en-US" dirty="0" smtClean="0">
                <a:latin typeface="American Typewriter" charset="0"/>
                <a:ea typeface="American Typewriter" charset="0"/>
                <a:cs typeface="American Typewriter" charset="0"/>
              </a:rPr>
              <a:t>close () </a:t>
            </a:r>
            <a:r>
              <a:rPr lang="en-US" dirty="0" smtClean="0">
                <a:ea typeface="American Typewriter" charset="0"/>
                <a:cs typeface="American Typewriter" charset="0"/>
              </a:rPr>
              <a:t>system call</a:t>
            </a:r>
          </a:p>
          <a:p>
            <a:r>
              <a:rPr lang="en-US" dirty="0" smtClean="0">
                <a:ea typeface="American Typewriter" charset="0"/>
                <a:cs typeface="American Typewriter" charset="0"/>
              </a:rPr>
              <a:t>The file object also includes an </a:t>
            </a:r>
            <a:r>
              <a:rPr lang="en-US" dirty="0" err="1" smtClean="0">
                <a:ea typeface="American Typewriter" charset="0"/>
                <a:cs typeface="American Typewriter" charset="0"/>
              </a:rPr>
              <a:t>inode</a:t>
            </a:r>
            <a:r>
              <a:rPr lang="en-US" dirty="0" smtClean="0">
                <a:ea typeface="American Typewriter" charset="0"/>
                <a:cs typeface="American Typewriter" charset="0"/>
              </a:rPr>
              <a:t> operations object that describes the file system’s implemented functions that the VFS can invoke on a file object</a:t>
            </a:r>
          </a:p>
          <a:p>
            <a:r>
              <a:rPr lang="en-US" dirty="0" smtClean="0">
                <a:ea typeface="American Typewriter" charset="0"/>
                <a:cs typeface="American Typewriter" charset="0"/>
              </a:rPr>
              <a:t>The methods defined for the file object include read, write, open, release, and lock</a:t>
            </a:r>
          </a:p>
          <a:p>
            <a:r>
              <a:rPr lang="en-US" dirty="0" smtClean="0">
                <a:ea typeface="American Typewriter" charset="0"/>
                <a:cs typeface="American Typewriter" charset="0"/>
              </a:rPr>
              <a:t>The file object consists of a number of items, including:</a:t>
            </a:r>
          </a:p>
          <a:p>
            <a:pPr lvl="3"/>
            <a:r>
              <a:rPr lang="en-US" dirty="0" err="1" smtClean="0">
                <a:ea typeface="American Typewriter" charset="0"/>
                <a:cs typeface="American Typewriter" charset="0"/>
              </a:rPr>
              <a:t>Dentry</a:t>
            </a:r>
            <a:r>
              <a:rPr lang="en-US" dirty="0" smtClean="0">
                <a:ea typeface="American Typewriter" charset="0"/>
                <a:cs typeface="American Typewriter" charset="0"/>
              </a:rPr>
              <a:t> object associated with the file</a:t>
            </a:r>
          </a:p>
          <a:p>
            <a:pPr lvl="3"/>
            <a:r>
              <a:rPr lang="en-US" dirty="0" smtClean="0">
                <a:ea typeface="American Typewriter" charset="0"/>
                <a:cs typeface="American Typewriter" charset="0"/>
              </a:rPr>
              <a:t>File system containing the file</a:t>
            </a:r>
          </a:p>
          <a:p>
            <a:pPr lvl="3"/>
            <a:r>
              <a:rPr lang="en-US" dirty="0" smtClean="0">
                <a:ea typeface="American Typewriter" charset="0"/>
                <a:cs typeface="American Typewriter" charset="0"/>
              </a:rPr>
              <a:t>File objects usage counter</a:t>
            </a:r>
          </a:p>
          <a:p>
            <a:pPr lvl="3"/>
            <a:r>
              <a:rPr lang="en-US" dirty="0" smtClean="0">
                <a:ea typeface="American Typewriter" charset="0"/>
                <a:cs typeface="American Typewriter" charset="0"/>
              </a:rPr>
              <a:t>User’s user ID</a:t>
            </a:r>
          </a:p>
          <a:p>
            <a:pPr lvl="3"/>
            <a:r>
              <a:rPr lang="en-US" dirty="0" smtClean="0">
                <a:ea typeface="American Typewriter" charset="0"/>
                <a:cs typeface="American Typewriter" charset="0"/>
              </a:rPr>
              <a:t>User’s group ID</a:t>
            </a:r>
          </a:p>
          <a:p>
            <a:pPr lvl="3"/>
            <a:r>
              <a:rPr lang="en-US" dirty="0" smtClean="0">
                <a:ea typeface="American Typewriter" charset="0"/>
                <a:cs typeface="American Typewriter" charset="0"/>
              </a:rPr>
              <a:t>File pointer, which is the current position in the file from which the next operation will take place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604973811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8813" y="456253"/>
            <a:ext cx="7824788" cy="1143948"/>
          </a:xfrm>
        </p:spPr>
        <p:txBody>
          <a:bodyPr/>
          <a:lstStyle/>
          <a:p>
            <a:pPr algn="l"/>
            <a:r>
              <a:rPr lang="en-US" smtClean="0"/>
              <a:t>Caches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8246" y="6492875"/>
            <a:ext cx="6158753" cy="365125"/>
          </a:xfrm>
        </p:spPr>
        <p:txBody>
          <a:bodyPr/>
          <a:lstStyle/>
          <a:p>
            <a:pPr>
              <a:defRPr/>
            </a:pPr>
            <a:r>
              <a:rPr lang="en-US" dirty="0" smtClean="0"/>
              <a:t>Copyright © 2018 Pearson Education, Ltd. All Rights Reserved.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half" idx="14"/>
          </p:nvPr>
        </p:nvSpPr>
        <p:spPr>
          <a:xfrm>
            <a:off x="658905" y="2286000"/>
            <a:ext cx="7824695" cy="4206875"/>
          </a:xfrm>
        </p:spPr>
        <p:txBody>
          <a:bodyPr>
            <a:normAutofit fontScale="92500" lnSpcReduction="10000"/>
          </a:bodyPr>
          <a:lstStyle/>
          <a:p>
            <a:r>
              <a:rPr lang="en-US" dirty="0" smtClean="0"/>
              <a:t>The VFS employs three caches to improve performance:</a:t>
            </a:r>
          </a:p>
          <a:p>
            <a:pPr lvl="2"/>
            <a:r>
              <a:rPr lang="en-US" dirty="0" err="1" smtClean="0"/>
              <a:t>Inode</a:t>
            </a:r>
            <a:r>
              <a:rPr lang="en-US" dirty="0" smtClean="0"/>
              <a:t> cache</a:t>
            </a:r>
          </a:p>
          <a:p>
            <a:pPr lvl="4"/>
            <a:r>
              <a:rPr lang="en-US" sz="1400" dirty="0" smtClean="0"/>
              <a:t>Because every file and directory is represented by a VFS </a:t>
            </a:r>
            <a:r>
              <a:rPr lang="en-US" sz="1400" dirty="0" err="1" smtClean="0"/>
              <a:t>inode</a:t>
            </a:r>
            <a:r>
              <a:rPr lang="en-US" sz="1400" dirty="0" smtClean="0"/>
              <a:t>, a directory listing command or a file access command causes a number of </a:t>
            </a:r>
            <a:r>
              <a:rPr lang="en-US" sz="1400" dirty="0" err="1" smtClean="0"/>
              <a:t>inodes</a:t>
            </a:r>
            <a:r>
              <a:rPr lang="en-US" sz="1400" dirty="0" smtClean="0"/>
              <a:t> to be accessed</a:t>
            </a:r>
          </a:p>
          <a:p>
            <a:pPr lvl="4"/>
            <a:r>
              <a:rPr lang="en-US" sz="1400" dirty="0" smtClean="0"/>
              <a:t>The </a:t>
            </a:r>
            <a:r>
              <a:rPr lang="en-US" sz="1400" dirty="0" err="1" smtClean="0"/>
              <a:t>inode</a:t>
            </a:r>
            <a:r>
              <a:rPr lang="en-US" sz="1400" dirty="0" smtClean="0"/>
              <a:t> cache stores recently visited </a:t>
            </a:r>
            <a:r>
              <a:rPr lang="en-US" sz="1400" dirty="0" err="1" smtClean="0"/>
              <a:t>inodes</a:t>
            </a:r>
            <a:r>
              <a:rPr lang="en-US" sz="1400" dirty="0" smtClean="0"/>
              <a:t> to make access quicker</a:t>
            </a:r>
          </a:p>
          <a:p>
            <a:pPr lvl="2"/>
            <a:r>
              <a:rPr lang="en-US" dirty="0" smtClean="0"/>
              <a:t>Directory cache</a:t>
            </a:r>
          </a:p>
          <a:p>
            <a:pPr lvl="4"/>
            <a:r>
              <a:rPr lang="en-US" sz="1400" dirty="0"/>
              <a:t>The directory cache stores the mapping between the full directory names and their </a:t>
            </a:r>
            <a:r>
              <a:rPr lang="en-US" sz="1400" dirty="0" err="1"/>
              <a:t>inode</a:t>
            </a:r>
            <a:r>
              <a:rPr lang="en-US" sz="1400" dirty="0"/>
              <a:t> numbers</a:t>
            </a:r>
          </a:p>
          <a:p>
            <a:pPr lvl="4"/>
            <a:r>
              <a:rPr lang="en-US" sz="1400" dirty="0"/>
              <a:t>This speeds up the process of listing a directory</a:t>
            </a:r>
          </a:p>
          <a:p>
            <a:pPr lvl="2"/>
            <a:r>
              <a:rPr lang="en-US" dirty="0" smtClean="0"/>
              <a:t>Buffer cache</a:t>
            </a:r>
          </a:p>
          <a:p>
            <a:pPr lvl="4"/>
            <a:r>
              <a:rPr lang="en-US" sz="1400" dirty="0"/>
              <a:t>The buffer cache is independent of the file systems and is integrated into the mechanisms that the Linux kernel uses to allocate and read and write data buffers</a:t>
            </a:r>
          </a:p>
          <a:p>
            <a:pPr lvl="4"/>
            <a:r>
              <a:rPr lang="en-US" sz="1400" dirty="0"/>
              <a:t>As the real file systems read data from the underlying physical disks, this results in requests to the block device drivers to read physical blocks from the device that they control</a:t>
            </a:r>
          </a:p>
          <a:p>
            <a:pPr lvl="4"/>
            <a:r>
              <a:rPr lang="en-US" sz="1400" dirty="0"/>
              <a:t>If the same data is needed often, it will be retrieved from the buffer cache rather than read from the disk</a:t>
            </a:r>
          </a:p>
        </p:txBody>
      </p:sp>
    </p:spTree>
    <p:extLst>
      <p:ext uri="{BB962C8B-B14F-4D97-AF65-F5344CB8AC3E}">
        <p14:creationId xmlns="" xmlns:p14="http://schemas.microsoft.com/office/powerpoint/2010/main" val="1307808901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Windows File System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609600" y="2286000"/>
            <a:ext cx="7924800" cy="4343400"/>
          </a:xfrm>
        </p:spPr>
        <p:txBody>
          <a:bodyPr/>
          <a:lstStyle/>
          <a:p>
            <a:r>
              <a:rPr lang="en-US" dirty="0" smtClean="0"/>
              <a:t>The developers of Windows NT designed a new file system, the New Technology File System (NTFS) which is intended to meet high-end requirements for workstations and servers</a:t>
            </a:r>
          </a:p>
          <a:p>
            <a:r>
              <a:rPr lang="en-US" dirty="0" smtClean="0"/>
              <a:t>Key features of NTFS:</a:t>
            </a:r>
          </a:p>
          <a:p>
            <a:pPr lvl="1"/>
            <a:r>
              <a:rPr lang="en-US" dirty="0"/>
              <a:t>R</a:t>
            </a:r>
            <a:r>
              <a:rPr lang="en-US" dirty="0" smtClean="0"/>
              <a:t>ecoverability</a:t>
            </a:r>
          </a:p>
          <a:p>
            <a:pPr lvl="1"/>
            <a:r>
              <a:rPr lang="en-US" dirty="0"/>
              <a:t>S</a:t>
            </a:r>
            <a:r>
              <a:rPr lang="en-US" dirty="0" smtClean="0"/>
              <a:t>ecurity</a:t>
            </a:r>
          </a:p>
          <a:p>
            <a:pPr lvl="1"/>
            <a:r>
              <a:rPr lang="en-US" dirty="0"/>
              <a:t>L</a:t>
            </a:r>
            <a:r>
              <a:rPr lang="en-US" dirty="0" smtClean="0"/>
              <a:t>arge disks and large files</a:t>
            </a:r>
          </a:p>
          <a:p>
            <a:pPr lvl="1"/>
            <a:r>
              <a:rPr lang="en-US" dirty="0"/>
              <a:t>M</a:t>
            </a:r>
            <a:r>
              <a:rPr lang="en-US" dirty="0" smtClean="0"/>
              <a:t>ultiple data streams</a:t>
            </a:r>
          </a:p>
          <a:p>
            <a:pPr lvl="1"/>
            <a:r>
              <a:rPr lang="en-US" dirty="0"/>
              <a:t>J</a:t>
            </a:r>
            <a:r>
              <a:rPr lang="en-US" dirty="0" smtClean="0"/>
              <a:t>ournaling</a:t>
            </a:r>
          </a:p>
          <a:p>
            <a:pPr lvl="1"/>
            <a:r>
              <a:rPr lang="en-US" dirty="0"/>
              <a:t>C</a:t>
            </a:r>
            <a:r>
              <a:rPr lang="en-US" dirty="0" smtClean="0"/>
              <a:t>ompression and encryption</a:t>
            </a:r>
          </a:p>
          <a:p>
            <a:pPr lvl="1"/>
            <a:r>
              <a:rPr lang="en-US" dirty="0"/>
              <a:t>H</a:t>
            </a:r>
            <a:r>
              <a:rPr lang="en-US" dirty="0" smtClean="0"/>
              <a:t>ard and symbolic links</a:t>
            </a:r>
          </a:p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8246" y="6492875"/>
            <a:ext cx="6234953" cy="365125"/>
          </a:xfrm>
        </p:spPr>
        <p:txBody>
          <a:bodyPr/>
          <a:lstStyle/>
          <a:p>
            <a:pPr>
              <a:defRPr/>
            </a:pPr>
            <a:r>
              <a:rPr lang="en-US" dirty="0" smtClean="0"/>
              <a:t>Copyright © 2018 Pearson Education, Ltd. All Rights Reserved.</a:t>
            </a:r>
            <a:endParaRPr lang="en-US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dirty="0" smtClean="0"/>
              <a:t>NTFS Volume </a:t>
            </a:r>
            <a:br>
              <a:rPr lang="en-US" dirty="0" smtClean="0"/>
            </a:br>
            <a:r>
              <a:rPr lang="en-US" dirty="0" smtClean="0"/>
              <a:t>and File Structure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609600" y="2133600"/>
            <a:ext cx="7772400" cy="4419600"/>
          </a:xfrm>
        </p:spPr>
        <p:txBody>
          <a:bodyPr>
            <a:normAutofit/>
          </a:bodyPr>
          <a:lstStyle/>
          <a:p>
            <a:r>
              <a:rPr lang="en-US" sz="2200" dirty="0" smtClean="0"/>
              <a:t>NTFS makes use of the following disk storage concepts:</a:t>
            </a:r>
          </a:p>
          <a:p>
            <a:endParaRPr lang="en-US" dirty="0"/>
          </a:p>
        </p:txBody>
      </p:sp>
      <p:graphicFrame>
        <p:nvGraphicFramePr>
          <p:cNvPr id="4" name="Diagram 3"/>
          <p:cNvGraphicFramePr/>
          <p:nvPr>
            <p:extLst>
              <p:ext uri="{D42A27DB-BD31-4B8C-83A1-F6EECF244321}">
                <p14:modId xmlns="" xmlns:p14="http://schemas.microsoft.com/office/powerpoint/2010/main" val="1973197479"/>
              </p:ext>
            </p:extLst>
          </p:nvPr>
        </p:nvGraphicFramePr>
        <p:xfrm>
          <a:off x="914400" y="2743200"/>
          <a:ext cx="7467600" cy="37084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8246" y="6492875"/>
            <a:ext cx="5549153" cy="365125"/>
          </a:xfrm>
        </p:spPr>
        <p:txBody>
          <a:bodyPr/>
          <a:lstStyle/>
          <a:p>
            <a:pPr>
              <a:defRPr/>
            </a:pPr>
            <a:r>
              <a:rPr lang="en-US" dirty="0" smtClean="0"/>
              <a:t>Copyright © 2018 Pearson Education, Ltd. All Rights Reserved.</a:t>
            </a:r>
            <a:endParaRPr lang="en-US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8458200" y="2743200"/>
            <a:ext cx="304800" cy="3657600"/>
          </a:xfrm>
          <a:prstGeom prst="rect">
            <a:avLst/>
          </a:prstGeom>
          <a:blipFill rotWithShape="1">
            <a:blip r:embed="rId3" cstate="print"/>
            <a:tile tx="0" ty="0" sx="100000" sy="100000" flip="none" algn="tl"/>
          </a:blipFill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533400" y="2514600"/>
            <a:ext cx="8258610" cy="3403653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304800" y="990600"/>
            <a:ext cx="85344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 smtClean="0">
                <a:latin typeface="+mn-lt"/>
              </a:rPr>
              <a:t>Table 12.4   </a:t>
            </a:r>
          </a:p>
          <a:p>
            <a:pPr algn="ctr"/>
            <a:r>
              <a:rPr lang="en-US" sz="3200" b="1" dirty="0" smtClean="0">
                <a:latin typeface="+mn-lt"/>
              </a:rPr>
              <a:t>Windows NTFS Partition and Cluster Sizes</a:t>
            </a:r>
            <a:r>
              <a:rPr lang="en-US" sz="3200" dirty="0" smtClean="0">
                <a:latin typeface="+mn-lt"/>
              </a:rPr>
              <a:t> </a:t>
            </a:r>
            <a:endParaRPr lang="en-US" sz="3200" dirty="0">
              <a:latin typeface="+mn-lt"/>
            </a:endParaRP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>
          <a:xfrm>
            <a:off x="318246" y="6492875"/>
            <a:ext cx="6082553" cy="365125"/>
          </a:xfrm>
        </p:spPr>
        <p:txBody>
          <a:bodyPr/>
          <a:lstStyle/>
          <a:p>
            <a:pPr>
              <a:defRPr/>
            </a:pPr>
            <a:r>
              <a:rPr lang="en-US" dirty="0" smtClean="0"/>
              <a:t>Copyright © 2018 Pearson Education, Ltd. All Rights Reserved.</a:t>
            </a:r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1600">
        <p14:prism isInverted="1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f19.pdf"/>
          <p:cNvPicPr>
            <a:picLocks noChangeAspect="1"/>
          </p:cNvPicPr>
          <p:nvPr/>
        </p:nvPicPr>
        <p:blipFill>
          <a:blip r:embed="rId3" cstate="print"/>
          <a:srcRect l="10909" t="23529" r="12727" b="42353"/>
          <a:stretch>
            <a:fillRect/>
          </a:stretch>
        </p:blipFill>
        <p:spPr>
          <a:xfrm>
            <a:off x="381000" y="1613652"/>
            <a:ext cx="8382000" cy="2893783"/>
          </a:xfrm>
          <a:prstGeom prst="rect">
            <a:avLst/>
          </a:prstGeom>
        </p:spPr>
      </p:pic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>
          <a:xfrm>
            <a:off x="318246" y="6492875"/>
            <a:ext cx="6082553" cy="365125"/>
          </a:xfrm>
        </p:spPr>
        <p:txBody>
          <a:bodyPr/>
          <a:lstStyle/>
          <a:p>
            <a:pPr>
              <a:defRPr/>
            </a:pPr>
            <a:r>
              <a:rPr lang="en-US" dirty="0" smtClean="0"/>
              <a:t>Copyright © 2018 Pearson Education, Ltd. All Rights Reserved.</a:t>
            </a:r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1200">
        <p14:prism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Master File Table (MFT)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609600" y="2209800"/>
            <a:ext cx="7924800" cy="26314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2575" indent="-282575">
              <a:spcBef>
                <a:spcPts val="1800"/>
              </a:spcBef>
              <a:buClr>
                <a:schemeClr val="accent1"/>
              </a:buClr>
              <a:buSzPct val="75000"/>
              <a:buFont typeface="Wingdings" pitchFamily="2" charset="2"/>
              <a:buChar char="n"/>
            </a:pPr>
            <a:r>
              <a:rPr lang="en-US" sz="20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</a:rPr>
              <a:t>The heart of the Windows file system is the MFT</a:t>
            </a:r>
          </a:p>
          <a:p>
            <a:pPr marL="282575" indent="-282575">
              <a:spcBef>
                <a:spcPts val="1800"/>
              </a:spcBef>
              <a:buClr>
                <a:schemeClr val="accent1"/>
              </a:buClr>
              <a:buSzPct val="75000"/>
              <a:buFont typeface="Wingdings" pitchFamily="2" charset="2"/>
              <a:buChar char="n"/>
            </a:pPr>
            <a:r>
              <a:rPr lang="en-US" sz="20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</a:rPr>
              <a:t>The MFT is organized as a table of 1,024-byte rows, called records</a:t>
            </a:r>
          </a:p>
          <a:p>
            <a:pPr marL="282575" indent="-282575">
              <a:spcBef>
                <a:spcPts val="1800"/>
              </a:spcBef>
              <a:buClr>
                <a:schemeClr val="accent1"/>
              </a:buClr>
              <a:buSzPct val="75000"/>
              <a:buFont typeface="Wingdings" pitchFamily="2" charset="2"/>
              <a:buChar char="n"/>
            </a:pPr>
            <a:r>
              <a:rPr lang="en-US" sz="20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</a:rPr>
              <a:t>Each row describes a file on this volume, including the MFT itself, which is treated as a file</a:t>
            </a:r>
          </a:p>
          <a:p>
            <a:pPr marL="282575" indent="-282575">
              <a:spcBef>
                <a:spcPts val="1800"/>
              </a:spcBef>
              <a:buClr>
                <a:schemeClr val="accent1"/>
              </a:buClr>
              <a:buSzPct val="75000"/>
              <a:buFont typeface="Wingdings" pitchFamily="2" charset="2"/>
              <a:buChar char="n"/>
            </a:pPr>
            <a:r>
              <a:rPr lang="en-US" sz="20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</a:rPr>
              <a:t>Each record in the MFT consists of a set of attributes that serve to define the file (or folder) characteristics and the file contents</a:t>
            </a: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>
          <a:xfrm>
            <a:off x="318246" y="6492875"/>
            <a:ext cx="6615953" cy="365125"/>
          </a:xfrm>
        </p:spPr>
        <p:txBody>
          <a:bodyPr/>
          <a:lstStyle/>
          <a:p>
            <a:pPr>
              <a:defRPr/>
            </a:pPr>
            <a:r>
              <a:rPr lang="en-US" dirty="0" smtClean="0"/>
              <a:t>Copyright © 2018 Pearson Education, Ltd. All Rights Reserved.</a:t>
            </a:r>
            <a:endParaRPr lang="en-US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066800" y="1524000"/>
            <a:ext cx="7245525" cy="4956666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304800" y="609600"/>
            <a:ext cx="85344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 smtClean="0">
                <a:latin typeface="+mn-lt"/>
              </a:rPr>
              <a:t>Table 12.5  </a:t>
            </a:r>
          </a:p>
          <a:p>
            <a:pPr algn="ctr"/>
            <a:r>
              <a:rPr lang="en-US" sz="2400" b="1" dirty="0" smtClean="0">
                <a:latin typeface="+mn-lt"/>
              </a:rPr>
              <a:t>Windows NTFS File and Directory Attribute Types</a:t>
            </a:r>
            <a:r>
              <a:rPr lang="en-US" sz="2400" dirty="0" smtClean="0">
                <a:latin typeface="+mn-lt"/>
              </a:rPr>
              <a:t> </a:t>
            </a:r>
            <a:endParaRPr lang="en-US" sz="2400" dirty="0">
              <a:latin typeface="+mn-lt"/>
            </a:endParaRP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>
          <a:xfrm>
            <a:off x="318246" y="6492875"/>
            <a:ext cx="6844553" cy="365125"/>
          </a:xfrm>
        </p:spPr>
        <p:txBody>
          <a:bodyPr/>
          <a:lstStyle/>
          <a:p>
            <a:pPr>
              <a:defRPr/>
            </a:pPr>
            <a:r>
              <a:rPr lang="en-US" dirty="0" smtClean="0"/>
              <a:t>Copyright © 2018 Pearson Education, Ltd. All Rights Reserved.</a:t>
            </a:r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f20.pdf"/>
          <p:cNvPicPr>
            <a:picLocks noChangeAspect="1"/>
          </p:cNvPicPr>
          <p:nvPr/>
        </p:nvPicPr>
        <p:blipFill>
          <a:blip r:embed="rId3" cstate="print"/>
          <a:srcRect l="19091" t="12941" r="18182" b="20000"/>
          <a:stretch>
            <a:fillRect/>
          </a:stretch>
        </p:blipFill>
        <p:spPr>
          <a:xfrm>
            <a:off x="914400" y="609600"/>
            <a:ext cx="7327152" cy="6052881"/>
          </a:xfrm>
          <a:prstGeom prst="rect">
            <a:avLst/>
          </a:prstGeom>
        </p:spPr>
      </p:pic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>
          <a:xfrm>
            <a:off x="318246" y="6492875"/>
            <a:ext cx="6311153" cy="365125"/>
          </a:xfrm>
        </p:spPr>
        <p:txBody>
          <a:bodyPr/>
          <a:lstStyle/>
          <a:p>
            <a:pPr>
              <a:defRPr/>
            </a:pPr>
            <a:r>
              <a:rPr lang="en-US" dirty="0" smtClean="0"/>
              <a:t>Copyright © 2018 Pearson Education, Ltd. All Rights Reserved.</a:t>
            </a:r>
            <a:endParaRPr lang="en-US" dirty="0"/>
          </a:p>
        </p:txBody>
      </p:sp>
    </p:spTree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f21.pdf"/>
          <p:cNvPicPr>
            <a:picLocks noChangeAspect="1"/>
          </p:cNvPicPr>
          <p:nvPr/>
        </p:nvPicPr>
        <p:blipFill>
          <a:blip r:embed="rId3" cstate="print"/>
          <a:srcRect t="15455" b="14545"/>
          <a:stretch>
            <a:fillRect/>
          </a:stretch>
        </p:blipFill>
        <p:spPr>
          <a:xfrm>
            <a:off x="1295400" y="685800"/>
            <a:ext cx="6538654" cy="5923110"/>
          </a:xfrm>
          <a:prstGeom prst="rect">
            <a:avLst/>
          </a:prstGeom>
        </p:spPr>
      </p:pic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>
          <a:xfrm>
            <a:off x="318246" y="6492875"/>
            <a:ext cx="5777753" cy="365125"/>
          </a:xfrm>
        </p:spPr>
        <p:txBody>
          <a:bodyPr/>
          <a:lstStyle/>
          <a:p>
            <a:pPr>
              <a:defRPr/>
            </a:pPr>
            <a:r>
              <a:rPr lang="en-US" dirty="0" smtClean="0"/>
              <a:t>Copyright © 2018 Pearson Education, Ltd. All Rights Reserved.</a:t>
            </a:r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800">
        <p:circle/>
      </p:transition>
    </mc:Choice>
    <mc:Fallback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8813" y="456253"/>
            <a:ext cx="7824788" cy="1143948"/>
          </a:xfrm>
        </p:spPr>
        <p:txBody>
          <a:bodyPr/>
          <a:lstStyle/>
          <a:p>
            <a:pPr algn="l"/>
            <a:r>
              <a:rPr lang="en-US" dirty="0" err="1" smtClean="0"/>
              <a:t>SQLite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sz="half" idx="14"/>
          </p:nvPr>
        </p:nvSpPr>
        <p:spPr>
          <a:xfrm>
            <a:off x="658906" y="2286000"/>
            <a:ext cx="7799294" cy="4038599"/>
          </a:xfrm>
        </p:spPr>
        <p:txBody>
          <a:bodyPr/>
          <a:lstStyle/>
          <a:p>
            <a:r>
              <a:rPr lang="en-US" dirty="0" smtClean="0"/>
              <a:t>Most widely deployed SQL database engine in the world</a:t>
            </a:r>
          </a:p>
          <a:p>
            <a:r>
              <a:rPr lang="en-US" dirty="0" smtClean="0"/>
              <a:t>Based on the Structured Query Language (SQL)</a:t>
            </a:r>
          </a:p>
          <a:p>
            <a:r>
              <a:rPr lang="en-US" dirty="0" smtClean="0"/>
              <a:t>Designed to provide a streamlined SQL-based database management system suitable for embedded systems and other limited memory systems</a:t>
            </a:r>
          </a:p>
          <a:p>
            <a:r>
              <a:rPr lang="en-US" dirty="0" smtClean="0"/>
              <a:t>The full </a:t>
            </a:r>
            <a:r>
              <a:rPr lang="en-US" dirty="0" err="1" smtClean="0"/>
              <a:t>SQLite</a:t>
            </a:r>
            <a:r>
              <a:rPr lang="en-US" dirty="0" smtClean="0"/>
              <a:t> library can be implemented in under 400 KB</a:t>
            </a:r>
          </a:p>
          <a:p>
            <a:r>
              <a:rPr lang="en-US" dirty="0" smtClean="0"/>
              <a:t>In contrast to other database management systems, </a:t>
            </a:r>
            <a:r>
              <a:rPr lang="en-US" dirty="0" err="1" smtClean="0"/>
              <a:t>SQLite</a:t>
            </a:r>
            <a:r>
              <a:rPr lang="en-US" dirty="0" smtClean="0"/>
              <a:t> is not a separate process that is accessed from the client application</a:t>
            </a:r>
          </a:p>
          <a:p>
            <a:pPr lvl="2"/>
            <a:r>
              <a:rPr lang="en-US" dirty="0"/>
              <a:t>T</a:t>
            </a:r>
            <a:r>
              <a:rPr lang="en-US" dirty="0" smtClean="0"/>
              <a:t>he SQLite library is linked in, and thus becomes an integral part of the application program</a:t>
            </a:r>
          </a:p>
          <a:p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18246" y="6492875"/>
            <a:ext cx="6234953" cy="365125"/>
          </a:xfrm>
        </p:spPr>
        <p:txBody>
          <a:bodyPr/>
          <a:lstStyle/>
          <a:p>
            <a:pPr>
              <a:defRPr/>
            </a:pPr>
            <a:r>
              <a:rPr lang="en-US" dirty="0" smtClean="0"/>
              <a:t>Copyright © 2018 Pearson Education, Ltd. All Rights Reserved.</a:t>
            </a:r>
            <a:endParaRPr lang="en-US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 smtClean="0">
                <a:ln w="1905"/>
                <a:solidFill>
                  <a:schemeClr val="accent1">
                    <a:lumMod val="75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Summary</a:t>
            </a:r>
            <a:endParaRPr lang="en-US" b="1" dirty="0">
              <a:ln w="1905"/>
              <a:solidFill>
                <a:schemeClr val="accent1">
                  <a:lumMod val="75000"/>
                </a:schemeClr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3859304" cy="4724400"/>
          </a:xfrm>
        </p:spPr>
        <p:txBody>
          <a:bodyPr>
            <a:normAutofit fontScale="77500" lnSpcReduction="20000"/>
          </a:bodyPr>
          <a:lstStyle/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en-US" sz="1750" dirty="0" smtClean="0"/>
              <a:t>File structure</a:t>
            </a:r>
          </a:p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en-US" sz="1750" dirty="0" smtClean="0"/>
              <a:t>File management systems</a:t>
            </a:r>
          </a:p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en-US" sz="1750" dirty="0" smtClean="0"/>
              <a:t>File organization and access </a:t>
            </a:r>
          </a:p>
          <a:p>
            <a:pPr lvl="1">
              <a:lnSpc>
                <a:spcPct val="120000"/>
              </a:lnSpc>
              <a:spcBef>
                <a:spcPts val="0"/>
              </a:spcBef>
            </a:pPr>
            <a:r>
              <a:rPr lang="en-US" sz="1750" dirty="0" smtClean="0"/>
              <a:t>The pile</a:t>
            </a:r>
          </a:p>
          <a:p>
            <a:pPr lvl="1">
              <a:lnSpc>
                <a:spcPct val="120000"/>
              </a:lnSpc>
              <a:spcBef>
                <a:spcPts val="0"/>
              </a:spcBef>
            </a:pPr>
            <a:r>
              <a:rPr lang="en-US" sz="1750" dirty="0" smtClean="0"/>
              <a:t>The sequential file</a:t>
            </a:r>
          </a:p>
          <a:p>
            <a:pPr lvl="1">
              <a:lnSpc>
                <a:spcPct val="120000"/>
              </a:lnSpc>
              <a:spcBef>
                <a:spcPts val="0"/>
              </a:spcBef>
            </a:pPr>
            <a:r>
              <a:rPr lang="en-US" sz="1750" dirty="0" smtClean="0"/>
              <a:t>The indexed sequential file</a:t>
            </a:r>
          </a:p>
          <a:p>
            <a:pPr lvl="1">
              <a:lnSpc>
                <a:spcPct val="120000"/>
              </a:lnSpc>
              <a:spcBef>
                <a:spcPts val="0"/>
              </a:spcBef>
            </a:pPr>
            <a:r>
              <a:rPr lang="en-US" sz="1750" dirty="0" smtClean="0"/>
              <a:t>The indexed file</a:t>
            </a:r>
          </a:p>
          <a:p>
            <a:pPr lvl="1">
              <a:lnSpc>
                <a:spcPct val="120000"/>
              </a:lnSpc>
              <a:spcBef>
                <a:spcPts val="0"/>
              </a:spcBef>
            </a:pPr>
            <a:r>
              <a:rPr lang="en-US" sz="1750" dirty="0" smtClean="0"/>
              <a:t>The direct or hashed file</a:t>
            </a:r>
          </a:p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en-US" sz="1750" dirty="0" smtClean="0"/>
              <a:t>B-Trees</a:t>
            </a:r>
          </a:p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en-US" sz="1750" dirty="0" smtClean="0"/>
              <a:t>File directories</a:t>
            </a:r>
          </a:p>
          <a:p>
            <a:pPr lvl="1">
              <a:lnSpc>
                <a:spcPct val="120000"/>
              </a:lnSpc>
              <a:spcBef>
                <a:spcPts val="0"/>
              </a:spcBef>
            </a:pPr>
            <a:r>
              <a:rPr lang="en-US" sz="1750" dirty="0" smtClean="0"/>
              <a:t>Contents</a:t>
            </a:r>
          </a:p>
          <a:p>
            <a:pPr lvl="1">
              <a:lnSpc>
                <a:spcPct val="120000"/>
              </a:lnSpc>
              <a:spcBef>
                <a:spcPts val="0"/>
              </a:spcBef>
            </a:pPr>
            <a:r>
              <a:rPr lang="en-US" sz="1750" dirty="0" smtClean="0"/>
              <a:t>Structure</a:t>
            </a:r>
          </a:p>
          <a:p>
            <a:pPr lvl="1">
              <a:lnSpc>
                <a:spcPct val="120000"/>
              </a:lnSpc>
              <a:spcBef>
                <a:spcPts val="0"/>
              </a:spcBef>
            </a:pPr>
            <a:r>
              <a:rPr lang="en-US" sz="1750" dirty="0" smtClean="0"/>
              <a:t>Naming </a:t>
            </a:r>
          </a:p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en-US" sz="1750" dirty="0" smtClean="0"/>
              <a:t>File sharing</a:t>
            </a:r>
          </a:p>
          <a:p>
            <a:pPr lvl="1">
              <a:lnSpc>
                <a:spcPct val="120000"/>
              </a:lnSpc>
              <a:spcBef>
                <a:spcPts val="0"/>
              </a:spcBef>
            </a:pPr>
            <a:r>
              <a:rPr lang="en-US" sz="1750" dirty="0" smtClean="0"/>
              <a:t>Access rights</a:t>
            </a:r>
          </a:p>
          <a:p>
            <a:pPr lvl="1">
              <a:lnSpc>
                <a:spcPct val="120000"/>
              </a:lnSpc>
              <a:spcBef>
                <a:spcPts val="0"/>
              </a:spcBef>
            </a:pPr>
            <a:r>
              <a:rPr lang="en-US" sz="1750" dirty="0" smtClean="0"/>
              <a:t>Simultaneous access</a:t>
            </a:r>
          </a:p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en-US" sz="1750" dirty="0" smtClean="0"/>
              <a:t>Record blocking</a:t>
            </a:r>
          </a:p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en-US" sz="1750" dirty="0" smtClean="0"/>
              <a:t>Android file management</a:t>
            </a:r>
          </a:p>
          <a:p>
            <a:pPr lvl="1">
              <a:lnSpc>
                <a:spcPct val="120000"/>
              </a:lnSpc>
              <a:spcBef>
                <a:spcPts val="0"/>
              </a:spcBef>
            </a:pPr>
            <a:r>
              <a:rPr lang="en-US" sz="1750" dirty="0" smtClean="0"/>
              <a:t>File system</a:t>
            </a:r>
          </a:p>
          <a:p>
            <a:pPr lvl="1">
              <a:lnSpc>
                <a:spcPct val="120000"/>
              </a:lnSpc>
              <a:spcBef>
                <a:spcPts val="0"/>
              </a:spcBef>
            </a:pPr>
            <a:r>
              <a:rPr lang="en-US" sz="1750" dirty="0" err="1" smtClean="0"/>
              <a:t>SQLite</a:t>
            </a:r>
            <a:endParaRPr lang="en-US" sz="1750" dirty="0" smtClean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2133600"/>
            <a:ext cx="4191000" cy="4419600"/>
          </a:xfrm>
        </p:spPr>
        <p:txBody>
          <a:bodyPr>
            <a:normAutofit fontScale="77500" lnSpcReduction="20000"/>
          </a:bodyPr>
          <a:lstStyle/>
          <a:p>
            <a:pPr marL="282575" lvl="2">
              <a:lnSpc>
                <a:spcPct val="120000"/>
              </a:lnSpc>
              <a:spcBef>
                <a:spcPts val="0"/>
              </a:spcBef>
            </a:pPr>
            <a:r>
              <a:rPr lang="en-US" sz="1838" dirty="0" smtClean="0"/>
              <a:t>Secondary storage management</a:t>
            </a:r>
          </a:p>
          <a:p>
            <a:pPr marL="565150" lvl="3">
              <a:lnSpc>
                <a:spcPct val="120000"/>
              </a:lnSpc>
              <a:spcBef>
                <a:spcPts val="0"/>
              </a:spcBef>
            </a:pPr>
            <a:r>
              <a:rPr lang="en-US" sz="1838" dirty="0" smtClean="0"/>
              <a:t>File allocation</a:t>
            </a:r>
          </a:p>
          <a:p>
            <a:pPr marL="565150" lvl="3">
              <a:lnSpc>
                <a:spcPct val="120000"/>
              </a:lnSpc>
              <a:spcBef>
                <a:spcPts val="0"/>
              </a:spcBef>
            </a:pPr>
            <a:r>
              <a:rPr lang="en-US" sz="1838" dirty="0" smtClean="0"/>
              <a:t>Free space management</a:t>
            </a:r>
          </a:p>
          <a:p>
            <a:pPr marL="565150" lvl="3">
              <a:lnSpc>
                <a:spcPct val="120000"/>
              </a:lnSpc>
              <a:spcBef>
                <a:spcPts val="0"/>
              </a:spcBef>
            </a:pPr>
            <a:r>
              <a:rPr lang="en-US" sz="1838" dirty="0" smtClean="0"/>
              <a:t>Volumes </a:t>
            </a:r>
          </a:p>
          <a:p>
            <a:pPr marL="565150" lvl="3">
              <a:lnSpc>
                <a:spcPct val="120000"/>
              </a:lnSpc>
              <a:spcBef>
                <a:spcPts val="0"/>
              </a:spcBef>
            </a:pPr>
            <a:r>
              <a:rPr lang="en-US" sz="1838" dirty="0" smtClean="0"/>
              <a:t>Reliability</a:t>
            </a:r>
          </a:p>
          <a:p>
            <a:pPr marL="282575" lvl="2">
              <a:lnSpc>
                <a:spcPct val="120000"/>
              </a:lnSpc>
              <a:spcBef>
                <a:spcPts val="0"/>
              </a:spcBef>
            </a:pPr>
            <a:r>
              <a:rPr lang="en-US" sz="1838" dirty="0" smtClean="0"/>
              <a:t>UNIX file management</a:t>
            </a:r>
          </a:p>
          <a:p>
            <a:pPr marL="565150" lvl="3">
              <a:lnSpc>
                <a:spcPct val="120000"/>
              </a:lnSpc>
              <a:spcBef>
                <a:spcPts val="0"/>
              </a:spcBef>
            </a:pPr>
            <a:r>
              <a:rPr lang="en-US" sz="1838" dirty="0" err="1" smtClean="0"/>
              <a:t>Inodes</a:t>
            </a:r>
            <a:endParaRPr lang="en-US" sz="1838" dirty="0" smtClean="0"/>
          </a:p>
          <a:p>
            <a:pPr marL="565150" lvl="3">
              <a:lnSpc>
                <a:spcPct val="120000"/>
              </a:lnSpc>
              <a:spcBef>
                <a:spcPts val="0"/>
              </a:spcBef>
            </a:pPr>
            <a:r>
              <a:rPr lang="en-US" sz="1838" dirty="0" smtClean="0"/>
              <a:t>File allocation</a:t>
            </a:r>
          </a:p>
          <a:p>
            <a:pPr marL="565150" lvl="3">
              <a:lnSpc>
                <a:spcPct val="120000"/>
              </a:lnSpc>
              <a:spcBef>
                <a:spcPts val="0"/>
              </a:spcBef>
            </a:pPr>
            <a:r>
              <a:rPr lang="en-US" sz="1838" dirty="0" smtClean="0"/>
              <a:t>Directories</a:t>
            </a:r>
          </a:p>
          <a:p>
            <a:pPr marL="565150" lvl="3">
              <a:lnSpc>
                <a:spcPct val="120000"/>
              </a:lnSpc>
              <a:spcBef>
                <a:spcPts val="0"/>
              </a:spcBef>
            </a:pPr>
            <a:r>
              <a:rPr lang="en-US" sz="1838" dirty="0" smtClean="0"/>
              <a:t>Volume structure</a:t>
            </a:r>
          </a:p>
          <a:p>
            <a:pPr marL="282575" lvl="2">
              <a:lnSpc>
                <a:spcPct val="120000"/>
              </a:lnSpc>
              <a:spcBef>
                <a:spcPts val="0"/>
              </a:spcBef>
            </a:pPr>
            <a:r>
              <a:rPr lang="en-US" sz="1838" dirty="0" smtClean="0"/>
              <a:t>Linux virtual file system</a:t>
            </a:r>
          </a:p>
          <a:p>
            <a:pPr marL="565150" lvl="3">
              <a:lnSpc>
                <a:spcPct val="120000"/>
              </a:lnSpc>
              <a:spcBef>
                <a:spcPts val="0"/>
              </a:spcBef>
            </a:pPr>
            <a:r>
              <a:rPr lang="en-US" sz="1838" dirty="0" smtClean="0"/>
              <a:t>Superblock object</a:t>
            </a:r>
          </a:p>
          <a:p>
            <a:pPr marL="565150" lvl="3">
              <a:lnSpc>
                <a:spcPct val="120000"/>
              </a:lnSpc>
              <a:spcBef>
                <a:spcPts val="0"/>
              </a:spcBef>
            </a:pPr>
            <a:r>
              <a:rPr lang="en-US" sz="1838" dirty="0" err="1" smtClean="0"/>
              <a:t>Inode</a:t>
            </a:r>
            <a:r>
              <a:rPr lang="en-US" sz="1838" dirty="0" smtClean="0"/>
              <a:t> object</a:t>
            </a:r>
          </a:p>
          <a:p>
            <a:pPr marL="565150" lvl="3">
              <a:lnSpc>
                <a:spcPct val="120000"/>
              </a:lnSpc>
              <a:spcBef>
                <a:spcPts val="0"/>
              </a:spcBef>
            </a:pPr>
            <a:r>
              <a:rPr lang="en-US" sz="1838" dirty="0" err="1" smtClean="0"/>
              <a:t>Dentry</a:t>
            </a:r>
            <a:r>
              <a:rPr lang="en-US" sz="1838" dirty="0" smtClean="0"/>
              <a:t> object</a:t>
            </a:r>
          </a:p>
          <a:p>
            <a:pPr marL="565150" lvl="3">
              <a:lnSpc>
                <a:spcPct val="120000"/>
              </a:lnSpc>
              <a:spcBef>
                <a:spcPts val="0"/>
              </a:spcBef>
            </a:pPr>
            <a:r>
              <a:rPr lang="en-US" sz="1838" dirty="0" smtClean="0"/>
              <a:t>File object</a:t>
            </a:r>
          </a:p>
          <a:p>
            <a:pPr marL="565150" lvl="3">
              <a:lnSpc>
                <a:spcPct val="120000"/>
              </a:lnSpc>
              <a:spcBef>
                <a:spcPts val="0"/>
              </a:spcBef>
            </a:pPr>
            <a:r>
              <a:rPr lang="en-US" sz="1838" dirty="0" smtClean="0"/>
              <a:t>Caches </a:t>
            </a:r>
          </a:p>
          <a:p>
            <a:pPr marL="282575" lvl="2">
              <a:lnSpc>
                <a:spcPct val="120000"/>
              </a:lnSpc>
              <a:spcBef>
                <a:spcPts val="0"/>
              </a:spcBef>
            </a:pPr>
            <a:r>
              <a:rPr lang="en-US" sz="1838" dirty="0" smtClean="0"/>
              <a:t>Windows file system</a:t>
            </a:r>
          </a:p>
          <a:p>
            <a:pPr marL="565150" lvl="3">
              <a:lnSpc>
                <a:spcPct val="120000"/>
              </a:lnSpc>
              <a:spcBef>
                <a:spcPts val="0"/>
              </a:spcBef>
            </a:pPr>
            <a:r>
              <a:rPr lang="en-US" sz="1765" dirty="0" smtClean="0"/>
              <a:t>Key features of NTFS</a:t>
            </a:r>
          </a:p>
          <a:p>
            <a:pPr marL="565150" lvl="3">
              <a:lnSpc>
                <a:spcPct val="120000"/>
              </a:lnSpc>
              <a:spcBef>
                <a:spcPts val="0"/>
              </a:spcBef>
            </a:pPr>
            <a:r>
              <a:rPr lang="en-US" sz="1765" dirty="0" smtClean="0"/>
              <a:t>NTFS volume and file structure</a:t>
            </a:r>
          </a:p>
          <a:p>
            <a:pPr marL="565150" lvl="3">
              <a:lnSpc>
                <a:spcPct val="120000"/>
              </a:lnSpc>
              <a:spcBef>
                <a:spcPts val="0"/>
              </a:spcBef>
            </a:pPr>
            <a:r>
              <a:rPr lang="en-US" sz="1765" dirty="0" smtClean="0"/>
              <a:t>Recoverability 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8246" y="6492875"/>
            <a:ext cx="6463553" cy="365125"/>
          </a:xfrm>
        </p:spPr>
        <p:txBody>
          <a:bodyPr/>
          <a:lstStyle/>
          <a:p>
            <a:pPr>
              <a:defRPr/>
            </a:pPr>
            <a:r>
              <a:rPr lang="en-US" dirty="0" smtClean="0"/>
              <a:t>Copyright © 2018 Pearson Education, Ltd. All Rights Reserved.</a:t>
            </a:r>
            <a:endParaRPr lang="en-US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Codex">
  <a:themeElements>
    <a:clrScheme name="Codex">
      <a:dk1>
        <a:sysClr val="windowText" lastClr="000000"/>
      </a:dk1>
      <a:lt1>
        <a:sysClr val="window" lastClr="FFFFFF"/>
      </a:lt1>
      <a:dk2>
        <a:srgbClr val="59564B"/>
      </a:dk2>
      <a:lt2>
        <a:srgbClr val="DFDAC7"/>
      </a:lt2>
      <a:accent1>
        <a:srgbClr val="990000"/>
      </a:accent1>
      <a:accent2>
        <a:srgbClr val="EFAB16"/>
      </a:accent2>
      <a:accent3>
        <a:srgbClr val="78AC35"/>
      </a:accent3>
      <a:accent4>
        <a:srgbClr val="35ACA2"/>
      </a:accent4>
      <a:accent5>
        <a:srgbClr val="4083CF"/>
      </a:accent5>
      <a:accent6>
        <a:srgbClr val="0D335E"/>
      </a:accent6>
      <a:hlink>
        <a:srgbClr val="EF8E1C"/>
      </a:hlink>
      <a:folHlink>
        <a:srgbClr val="FEC60B"/>
      </a:folHlink>
    </a:clrScheme>
    <a:fontScheme name="Codex">
      <a:majorFont>
        <a:latin typeface="Calisto MT"/>
        <a:ea typeface=""/>
        <a:cs typeface=""/>
        <a:font script="Jpan" typeface="ＭＳ 明朝"/>
      </a:majorFont>
      <a:minorFont>
        <a:latin typeface="Calisto MT"/>
        <a:ea typeface=""/>
        <a:cs typeface=""/>
        <a:font script="Jpan" typeface="ＭＳ 明朝"/>
      </a:minorFont>
    </a:fontScheme>
    <a:fmtScheme name="Codex">
      <a:fillStyleLst>
        <a:solidFill>
          <a:schemeClr val="phClr"/>
        </a:solidFill>
        <a:gradFill rotWithShape="1">
          <a:gsLst>
            <a:gs pos="0">
              <a:schemeClr val="phClr">
                <a:tint val="100000"/>
                <a:shade val="60000"/>
                <a:satMod val="135000"/>
              </a:schemeClr>
            </a:gs>
            <a:gs pos="100000">
              <a:schemeClr val="phClr">
                <a:tint val="100000"/>
                <a:shade val="94000"/>
                <a:satMod val="135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alpha val="90000"/>
                <a:satMod val="115000"/>
              </a:schemeClr>
            </a:gs>
            <a:gs pos="100000">
              <a:schemeClr val="phClr">
                <a:shade val="94000"/>
                <a:alpha val="90000"/>
                <a:satMod val="135000"/>
              </a:schemeClr>
            </a:gs>
          </a:gsLst>
          <a:lin ang="5400000" scaled="1"/>
        </a:gradFill>
      </a:fillStyleLst>
      <a:lnStyleLst>
        <a:ln w="1587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0800" dist="12700" dir="5400000" rotWithShape="0">
              <a:srgbClr val="525252">
                <a:alpha val="85000"/>
              </a:srgbClr>
            </a:outerShdw>
          </a:effectLst>
          <a:scene3d>
            <a:camera prst="orthographicFront">
              <a:rot lat="0" lon="0" rev="0"/>
            </a:camera>
            <a:lightRig rig="sunrise" dir="t">
              <a:rot lat="0" lon="0" rev="6000000"/>
            </a:lightRig>
          </a:scene3d>
          <a:sp3d prstMaterial="matte">
            <a:bevelT w="50800" h="44450" prst="angle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1_Codex">
  <a:themeElements>
    <a:clrScheme name="Codex">
      <a:dk1>
        <a:sysClr val="windowText" lastClr="000000"/>
      </a:dk1>
      <a:lt1>
        <a:sysClr val="window" lastClr="FFFFFF"/>
      </a:lt1>
      <a:dk2>
        <a:srgbClr val="59564B"/>
      </a:dk2>
      <a:lt2>
        <a:srgbClr val="DFDAC7"/>
      </a:lt2>
      <a:accent1>
        <a:srgbClr val="990000"/>
      </a:accent1>
      <a:accent2>
        <a:srgbClr val="EFAB16"/>
      </a:accent2>
      <a:accent3>
        <a:srgbClr val="78AC35"/>
      </a:accent3>
      <a:accent4>
        <a:srgbClr val="35ACA2"/>
      </a:accent4>
      <a:accent5>
        <a:srgbClr val="4083CF"/>
      </a:accent5>
      <a:accent6>
        <a:srgbClr val="0D335E"/>
      </a:accent6>
      <a:hlink>
        <a:srgbClr val="EF8E1C"/>
      </a:hlink>
      <a:folHlink>
        <a:srgbClr val="FEC60B"/>
      </a:folHlink>
    </a:clrScheme>
    <a:fontScheme name="Codex">
      <a:majorFont>
        <a:latin typeface="Calisto MT"/>
        <a:ea typeface=""/>
        <a:cs typeface=""/>
        <a:font script="Jpan" typeface="ＭＳ 明朝"/>
      </a:majorFont>
      <a:minorFont>
        <a:latin typeface="Calisto MT"/>
        <a:ea typeface=""/>
        <a:cs typeface=""/>
        <a:font script="Jpan" typeface="ＭＳ 明朝"/>
      </a:minorFont>
    </a:fontScheme>
    <a:fmtScheme name="Codex">
      <a:fillStyleLst>
        <a:solidFill>
          <a:schemeClr val="phClr"/>
        </a:solidFill>
        <a:gradFill rotWithShape="1">
          <a:gsLst>
            <a:gs pos="0">
              <a:schemeClr val="phClr">
                <a:tint val="100000"/>
                <a:shade val="60000"/>
                <a:satMod val="135000"/>
              </a:schemeClr>
            </a:gs>
            <a:gs pos="100000">
              <a:schemeClr val="phClr">
                <a:tint val="100000"/>
                <a:shade val="94000"/>
                <a:satMod val="135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alpha val="90000"/>
                <a:satMod val="115000"/>
              </a:schemeClr>
            </a:gs>
            <a:gs pos="100000">
              <a:schemeClr val="phClr">
                <a:shade val="94000"/>
                <a:alpha val="90000"/>
                <a:satMod val="135000"/>
              </a:schemeClr>
            </a:gs>
          </a:gsLst>
          <a:lin ang="5400000" scaled="1"/>
        </a:gradFill>
      </a:fillStyleLst>
      <a:lnStyleLst>
        <a:ln w="1587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0800" dist="12700" dir="5400000" rotWithShape="0">
              <a:srgbClr val="525252">
                <a:alpha val="85000"/>
              </a:srgbClr>
            </a:outerShdw>
          </a:effectLst>
          <a:scene3d>
            <a:camera prst="orthographicFront">
              <a:rot lat="0" lon="0" rev="0"/>
            </a:camera>
            <a:lightRig rig="sunrise" dir="t">
              <a:rot lat="0" lon="0" rev="6000000"/>
            </a:lightRig>
          </a:scene3d>
          <a:sp3d prstMaterial="matte">
            <a:bevelT w="50800" h="44450" prst="angle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20124</Words>
  <Application>Microsoft Office PowerPoint</Application>
  <PresentationFormat>On-screen Show (4:3)</PresentationFormat>
  <Paragraphs>2018</Paragraphs>
  <Slides>78</Slides>
  <Notes>78</Notes>
  <HiddenSlides>0</HiddenSlides>
  <MMClips>0</MMClips>
  <ScaleCrop>false</ScaleCrop>
  <HeadingPairs>
    <vt:vector size="4" baseType="variant">
      <vt:variant>
        <vt:lpstr>Theme</vt:lpstr>
      </vt:variant>
      <vt:variant>
        <vt:i4>3</vt:i4>
      </vt:variant>
      <vt:variant>
        <vt:lpstr>Slide Titles</vt:lpstr>
      </vt:variant>
      <vt:variant>
        <vt:i4>78</vt:i4>
      </vt:variant>
    </vt:vector>
  </HeadingPairs>
  <TitlesOfParts>
    <vt:vector size="81" baseType="lpstr">
      <vt:lpstr>Custom Design</vt:lpstr>
      <vt:lpstr>Codex</vt:lpstr>
      <vt:lpstr>1_Codex</vt:lpstr>
      <vt:lpstr>Chapter 12 File Management</vt:lpstr>
      <vt:lpstr>Files</vt:lpstr>
      <vt:lpstr>File Systems</vt:lpstr>
      <vt:lpstr>File Structure</vt:lpstr>
      <vt:lpstr>Structure Terms</vt:lpstr>
      <vt:lpstr>File Management System</vt:lpstr>
      <vt:lpstr>Minimal User Requirements</vt:lpstr>
      <vt:lpstr>Slide 8</vt:lpstr>
      <vt:lpstr>Device Drivers</vt:lpstr>
      <vt:lpstr>Basic File System</vt:lpstr>
      <vt:lpstr>Basic I/O Supervisor</vt:lpstr>
      <vt:lpstr>Logical I/O</vt:lpstr>
      <vt:lpstr>Access Method</vt:lpstr>
      <vt:lpstr>Slide 14</vt:lpstr>
      <vt:lpstr> File Organization and Access</vt:lpstr>
      <vt:lpstr>File Organization Types</vt:lpstr>
      <vt:lpstr>Slide 17</vt:lpstr>
      <vt:lpstr>The Pile</vt:lpstr>
      <vt:lpstr>The Sequential File</vt:lpstr>
      <vt:lpstr>Indexed Sequential File</vt:lpstr>
      <vt:lpstr>Indexed File</vt:lpstr>
      <vt:lpstr>Direct or Hashed File</vt:lpstr>
      <vt:lpstr>B-Trees</vt:lpstr>
      <vt:lpstr>Slide 24</vt:lpstr>
      <vt:lpstr>B-Tree Characteristics</vt:lpstr>
      <vt:lpstr>Slide 26</vt:lpstr>
      <vt:lpstr>  Table 12.1   Information Elements of a File Directory </vt:lpstr>
      <vt:lpstr>Operations Performed  on a Directory</vt:lpstr>
      <vt:lpstr>Two-Level Scheme </vt:lpstr>
      <vt:lpstr>Slide 30</vt:lpstr>
      <vt:lpstr>Slide 31</vt:lpstr>
      <vt:lpstr>File Sharing</vt:lpstr>
      <vt:lpstr>Access Rights</vt:lpstr>
      <vt:lpstr>User Access Rights</vt:lpstr>
      <vt:lpstr>Record Blocking</vt:lpstr>
      <vt:lpstr>Slide 36</vt:lpstr>
      <vt:lpstr>File Allocation </vt:lpstr>
      <vt:lpstr>Preallocation vs  Dynamic Allocation</vt:lpstr>
      <vt:lpstr>Portion Size</vt:lpstr>
      <vt:lpstr>Alternatives</vt:lpstr>
      <vt:lpstr>Slide 41</vt:lpstr>
      <vt:lpstr>Slide 42</vt:lpstr>
      <vt:lpstr>Slide 43</vt:lpstr>
      <vt:lpstr>Slide 44</vt:lpstr>
      <vt:lpstr>Slide 45</vt:lpstr>
      <vt:lpstr>Slide 46</vt:lpstr>
      <vt:lpstr>Slide 47</vt:lpstr>
      <vt:lpstr>Free Space Management</vt:lpstr>
      <vt:lpstr>Bit Tables</vt:lpstr>
      <vt:lpstr>Chained Free Portions </vt:lpstr>
      <vt:lpstr>Indexing</vt:lpstr>
      <vt:lpstr>Free Block List </vt:lpstr>
      <vt:lpstr>Volumes</vt:lpstr>
      <vt:lpstr>UNIX File Management</vt:lpstr>
      <vt:lpstr>Inodes</vt:lpstr>
      <vt:lpstr>Slide 56</vt:lpstr>
      <vt:lpstr>File Allocation</vt:lpstr>
      <vt:lpstr>Slide 58</vt:lpstr>
      <vt:lpstr>Slide 59</vt:lpstr>
      <vt:lpstr>Volume Structure</vt:lpstr>
      <vt:lpstr>Slide 61</vt:lpstr>
      <vt:lpstr>Slide 62</vt:lpstr>
      <vt:lpstr>Primary Object Types in VFS</vt:lpstr>
      <vt:lpstr>The Superblock Object</vt:lpstr>
      <vt:lpstr>The Inode Object</vt:lpstr>
      <vt:lpstr>The Dentry Object</vt:lpstr>
      <vt:lpstr>The File Object</vt:lpstr>
      <vt:lpstr>Caches</vt:lpstr>
      <vt:lpstr>Windows File System</vt:lpstr>
      <vt:lpstr>NTFS Volume  and File Structure</vt:lpstr>
      <vt:lpstr>Slide 71</vt:lpstr>
      <vt:lpstr>Slide 72</vt:lpstr>
      <vt:lpstr>Master File Table (MFT)</vt:lpstr>
      <vt:lpstr>Slide 74</vt:lpstr>
      <vt:lpstr>Slide 75</vt:lpstr>
      <vt:lpstr>Slide 76</vt:lpstr>
      <vt:lpstr>SQLite</vt:lpstr>
      <vt:lpstr>Summary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2014-01-30T02:49:05Z</dcterms:created>
  <dcterms:modified xsi:type="dcterms:W3CDTF">2017-09-11T10:27:28Z</dcterms:modified>
</cp:coreProperties>
</file>