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5199975" cy="359997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1" d="100"/>
          <a:sy n="21" d="100"/>
        </p:scale>
        <p:origin x="314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9998" y="5891626"/>
            <a:ext cx="21419979" cy="12533242"/>
          </a:xfrm>
        </p:spPr>
        <p:txBody>
          <a:bodyPr anchor="b"/>
          <a:lstStyle>
            <a:lvl1pPr algn="ctr">
              <a:defRPr sz="16535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997" y="18908198"/>
            <a:ext cx="18899981" cy="8691601"/>
          </a:xfrm>
        </p:spPr>
        <p:txBody>
          <a:bodyPr/>
          <a:lstStyle>
            <a:lvl1pPr marL="0" indent="0" algn="ctr">
              <a:buNone/>
              <a:defRPr sz="6614"/>
            </a:lvl1pPr>
            <a:lvl2pPr marL="1259997" indent="0" algn="ctr">
              <a:buNone/>
              <a:defRPr sz="5512"/>
            </a:lvl2pPr>
            <a:lvl3pPr marL="2519995" indent="0" algn="ctr">
              <a:buNone/>
              <a:defRPr sz="4961"/>
            </a:lvl3pPr>
            <a:lvl4pPr marL="3779992" indent="0" algn="ctr">
              <a:buNone/>
              <a:defRPr sz="4409"/>
            </a:lvl4pPr>
            <a:lvl5pPr marL="5039990" indent="0" algn="ctr">
              <a:buNone/>
              <a:defRPr sz="4409"/>
            </a:lvl5pPr>
            <a:lvl6pPr marL="6299987" indent="0" algn="ctr">
              <a:buNone/>
              <a:defRPr sz="4409"/>
            </a:lvl6pPr>
            <a:lvl7pPr marL="7559985" indent="0" algn="ctr">
              <a:buNone/>
              <a:defRPr sz="4409"/>
            </a:lvl7pPr>
            <a:lvl8pPr marL="8819982" indent="0" algn="ctr">
              <a:buNone/>
              <a:defRPr sz="4409"/>
            </a:lvl8pPr>
            <a:lvl9pPr marL="10079980" indent="0" algn="ctr">
              <a:buNone/>
              <a:defRPr sz="4409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CC84C-00CF-4172-B275-63C74F60FB1C}" type="datetimeFigureOut">
              <a:rPr lang="tr-TR" smtClean="0"/>
              <a:t>08.04.2026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DCEEC-351F-41F7-A0D1-199C158612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4485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CC84C-00CF-4172-B275-63C74F60FB1C}" type="datetimeFigureOut">
              <a:rPr lang="tr-TR" smtClean="0"/>
              <a:t>08.04.2026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DCEEC-351F-41F7-A0D1-199C158612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1788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1916653"/>
            <a:ext cx="5433745" cy="30508114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1916653"/>
            <a:ext cx="15986234" cy="30508114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CC84C-00CF-4172-B275-63C74F60FB1C}" type="datetimeFigureOut">
              <a:rPr lang="tr-TR" smtClean="0"/>
              <a:t>08.04.2026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DCEEC-351F-41F7-A0D1-199C158612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4304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CC84C-00CF-4172-B275-63C74F60FB1C}" type="datetimeFigureOut">
              <a:rPr lang="tr-TR" smtClean="0"/>
              <a:t>08.04.2026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DCEEC-351F-41F7-A0D1-199C158612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4870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5" y="8974945"/>
            <a:ext cx="21734978" cy="14974888"/>
          </a:xfrm>
        </p:spPr>
        <p:txBody>
          <a:bodyPr anchor="b"/>
          <a:lstStyle>
            <a:lvl1pPr>
              <a:defRPr sz="16535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5" y="24091502"/>
            <a:ext cx="21734978" cy="7874940"/>
          </a:xfrm>
        </p:spPr>
        <p:txBody>
          <a:bodyPr/>
          <a:lstStyle>
            <a:lvl1pPr marL="0" indent="0">
              <a:buNone/>
              <a:defRPr sz="6614">
                <a:solidFill>
                  <a:schemeClr val="tx1"/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75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CC84C-00CF-4172-B275-63C74F60FB1C}" type="datetimeFigureOut">
              <a:rPr lang="tr-TR" smtClean="0"/>
              <a:t>08.04.2026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DCEEC-351F-41F7-A0D1-199C158612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7650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9583264"/>
            <a:ext cx="10709989" cy="2284150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9583264"/>
            <a:ext cx="10709989" cy="2284150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CC84C-00CF-4172-B275-63C74F60FB1C}" type="datetimeFigureOut">
              <a:rPr lang="tr-TR" smtClean="0"/>
              <a:t>08.04.2026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DCEEC-351F-41F7-A0D1-199C158612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4463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1916661"/>
            <a:ext cx="21734978" cy="695828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3" y="8824938"/>
            <a:ext cx="10660769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3" y="13149904"/>
            <a:ext cx="10660769" cy="1934152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9" y="8824938"/>
            <a:ext cx="10713272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9" y="13149904"/>
            <a:ext cx="10713272" cy="1934152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CC84C-00CF-4172-B275-63C74F60FB1C}" type="datetimeFigureOut">
              <a:rPr lang="tr-TR" smtClean="0"/>
              <a:t>08.04.2026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DCEEC-351F-41F7-A0D1-199C158612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2449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CC84C-00CF-4172-B275-63C74F60FB1C}" type="datetimeFigureOut">
              <a:rPr lang="tr-TR" smtClean="0"/>
              <a:t>08.04.2026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DCEEC-351F-41F7-A0D1-199C158612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8170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CC84C-00CF-4172-B275-63C74F60FB1C}" type="datetimeFigureOut">
              <a:rPr lang="tr-TR" smtClean="0"/>
              <a:t>08.04.2026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DCEEC-351F-41F7-A0D1-199C158612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1932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5183304"/>
            <a:ext cx="12757487" cy="25583147"/>
          </a:xfr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CC84C-00CF-4172-B275-63C74F60FB1C}" type="datetimeFigureOut">
              <a:rPr lang="tr-TR" smtClean="0"/>
              <a:t>08.04.2026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DCEEC-351F-41F7-A0D1-199C158612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2734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5183304"/>
            <a:ext cx="12757487" cy="25583147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CC84C-00CF-4172-B275-63C74F60FB1C}" type="datetimeFigureOut">
              <a:rPr lang="tr-TR" smtClean="0"/>
              <a:t>08.04.2026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DCEEC-351F-41F7-A0D1-199C158612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9125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9583264"/>
            <a:ext cx="21734978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6CC84C-00CF-4172-B275-63C74F60FB1C}" type="datetimeFigureOut">
              <a:rPr lang="tr-TR" smtClean="0"/>
              <a:t>08.04.2026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DCEEC-351F-41F7-A0D1-199C158612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099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>
            <a:extLst>
              <a:ext uri="{FF2B5EF4-FFF2-40B4-BE49-F238E27FC236}">
                <a16:creationId xmlns:a16="http://schemas.microsoft.com/office/drawing/2014/main" id="{AAA129F5-B956-7DB2-A73B-6FF6FF3396F6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58682" y="0"/>
            <a:ext cx="3741293" cy="3741293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272F2350-50CC-5C11-1CA7-993C9C3DBB4E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741293" cy="3741293"/>
          </a:xfrm>
          <a:prstGeom prst="rect">
            <a:avLst/>
          </a:prstGeom>
        </p:spPr>
      </p:pic>
      <p:sp>
        <p:nvSpPr>
          <p:cNvPr id="9" name="Metin kutusu 8">
            <a:extLst>
              <a:ext uri="{FF2B5EF4-FFF2-40B4-BE49-F238E27FC236}">
                <a16:creationId xmlns:a16="http://schemas.microsoft.com/office/drawing/2014/main" id="{10DB8C06-B082-E7B3-083A-F1777B660599}"/>
              </a:ext>
            </a:extLst>
          </p:cNvPr>
          <p:cNvSpPr txBox="1"/>
          <p:nvPr/>
        </p:nvSpPr>
        <p:spPr>
          <a:xfrm>
            <a:off x="9328718" y="4916573"/>
            <a:ext cx="7532906" cy="12194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tr-TR" sz="7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KONU BAŞLIĞI</a:t>
            </a:r>
            <a:endParaRPr lang="tr-TR" sz="7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Metin kutusu 9">
            <a:extLst>
              <a:ext uri="{FF2B5EF4-FFF2-40B4-BE49-F238E27FC236}">
                <a16:creationId xmlns:a16="http://schemas.microsoft.com/office/drawing/2014/main" id="{DF2AB876-E600-BD8B-D22A-E31B72583395}"/>
              </a:ext>
            </a:extLst>
          </p:cNvPr>
          <p:cNvSpPr txBox="1"/>
          <p:nvPr/>
        </p:nvSpPr>
        <p:spPr>
          <a:xfrm>
            <a:off x="834189" y="6313941"/>
            <a:ext cx="2342147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5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İlk </a:t>
            </a:r>
            <a:r>
              <a:rPr lang="tr-TR" sz="5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YAZAR, İkinci YAZAR</a:t>
            </a:r>
            <a:r>
              <a:rPr lang="tr-TR" sz="5000" b="1" u="sng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tr-TR" sz="5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Üçüncü </a:t>
            </a:r>
            <a:r>
              <a:rPr lang="tr-TR" sz="5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YAZAR</a:t>
            </a:r>
            <a:r>
              <a:rPr lang="tr-TR" sz="5000" b="1" u="sng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tr-TR" sz="5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Sorumlu </a:t>
            </a:r>
            <a:r>
              <a:rPr lang="tr-TR" sz="5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Öğretim Üyesi</a:t>
            </a:r>
            <a:r>
              <a:rPr lang="tr-TR" sz="5000" kern="100" baseline="30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endParaRPr lang="tr-TR" sz="5000" kern="100" baseline="30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Metin kutusu 12">
            <a:extLst>
              <a:ext uri="{FF2B5EF4-FFF2-40B4-BE49-F238E27FC236}">
                <a16:creationId xmlns:a16="http://schemas.microsoft.com/office/drawing/2014/main" id="{67646508-0734-8708-09D1-4A843DC73546}"/>
              </a:ext>
            </a:extLst>
          </p:cNvPr>
          <p:cNvSpPr txBox="1"/>
          <p:nvPr/>
        </p:nvSpPr>
        <p:spPr>
          <a:xfrm>
            <a:off x="870200" y="8755808"/>
            <a:ext cx="22812760" cy="4435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ÖZET</a:t>
            </a:r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Özgün çalışmalar için Giriş, Materyal ve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Sonuçlar, Tartışma</a:t>
            </a: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Vaka sunumları için Giriş, Vaka Sunumu,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Tartışma</a:t>
            </a:r>
          </a:p>
          <a:p>
            <a:pPr>
              <a:lnSpc>
                <a:spcPct val="150000"/>
              </a:lnSpc>
            </a:pP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Derlemeler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 Giriş ve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Tartışma</a:t>
            </a:r>
          </a:p>
          <a:p>
            <a:pPr>
              <a:lnSpc>
                <a:spcPct val="150000"/>
              </a:lnSpc>
            </a:pP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Kaynaklar: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Meandros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Medical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Dental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Journal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kurallarına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uyulmalı</a:t>
            </a:r>
          </a:p>
          <a:p>
            <a:pPr>
              <a:lnSpc>
                <a:spcPct val="150000"/>
              </a:lnSpc>
            </a:pP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Anahtar kelimeler: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fazla 3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kelime</a:t>
            </a:r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Metin kutusu 13">
            <a:extLst>
              <a:ext uri="{FF2B5EF4-FFF2-40B4-BE49-F238E27FC236}">
                <a16:creationId xmlns:a16="http://schemas.microsoft.com/office/drawing/2014/main" id="{C98F7120-44E5-7D8B-8982-D07F0F5A8989}"/>
              </a:ext>
            </a:extLst>
          </p:cNvPr>
          <p:cNvSpPr txBox="1"/>
          <p:nvPr/>
        </p:nvSpPr>
        <p:spPr>
          <a:xfrm>
            <a:off x="1887794" y="33744311"/>
            <a:ext cx="217951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Referanslar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Resim 1">
            <a:extLst>
              <a:ext uri="{FF2B5EF4-FFF2-40B4-BE49-F238E27FC236}">
                <a16:creationId xmlns:a16="http://schemas.microsoft.com/office/drawing/2014/main" id="{13375744-B9D1-049E-FFF1-6861C157E97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55762" y="462329"/>
            <a:ext cx="13687856" cy="2513882"/>
          </a:xfrm>
          <a:prstGeom prst="rect">
            <a:avLst/>
          </a:prstGeom>
        </p:spPr>
      </p:pic>
      <p:sp>
        <p:nvSpPr>
          <p:cNvPr id="11" name="Metin kutusu 10">
            <a:extLst>
              <a:ext uri="{FF2B5EF4-FFF2-40B4-BE49-F238E27FC236}">
                <a16:creationId xmlns:a16="http://schemas.microsoft.com/office/drawing/2014/main" id="{DF2AB876-E600-BD8B-D22A-E31B72583395}"/>
              </a:ext>
            </a:extLst>
          </p:cNvPr>
          <p:cNvSpPr txBox="1"/>
          <p:nvPr/>
        </p:nvSpPr>
        <p:spPr>
          <a:xfrm>
            <a:off x="870200" y="7137556"/>
            <a:ext cx="2342147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3600" kern="100" baseline="30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tr-TR" sz="3600" kern="100" baseline="30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tr-TR" sz="3600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Aydın Adnan Menderes Üniversitesi Tıp Fakültesi Dönem Öğrencisi, </a:t>
            </a:r>
            <a:r>
              <a:rPr lang="tr-TR" sz="3600" kern="100" baseline="30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tr-TR" sz="3600" kern="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Öğretim Üyesi Anabilim Dalı</a:t>
            </a:r>
            <a:endParaRPr lang="tr-TR" sz="3600" kern="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3391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157</TotalTime>
  <Words>74</Words>
  <Application>Microsoft Office PowerPoint</Application>
  <PresentationFormat>Özel</PresentationFormat>
  <Paragraphs>11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Teması</vt:lpstr>
      <vt:lpstr>PowerPoint Sunusu</vt:lpstr>
    </vt:vector>
  </TitlesOfParts>
  <Company>KiNGHaZe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testpc</dc:creator>
  <cp:lastModifiedBy>Dekanlik2</cp:lastModifiedBy>
  <cp:revision>14</cp:revision>
  <dcterms:created xsi:type="dcterms:W3CDTF">2026-04-03T08:53:16Z</dcterms:created>
  <dcterms:modified xsi:type="dcterms:W3CDTF">2026-04-08T07:14:47Z</dcterms:modified>
</cp:coreProperties>
</file>