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72374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576" y="-1434"/>
      </p:cViewPr>
      <p:guideLst>
        <p:guide orient="horz" pos="228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000B38-53DB-45BC-AD1C-B6EF11B2A8E6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FFFFD1B-348A-4787-8452-149A511A75D1}">
      <dgm:prSet phldrT="[Metin]" custT="1"/>
      <dgm:spPr/>
      <dgm:t>
        <a:bodyPr/>
        <a:lstStyle/>
        <a:p>
          <a:r>
            <a:rPr lang="tr-TR" sz="900" dirty="0" smtClean="0"/>
            <a:t>SİMÜLASYON LABORATUVAR TALEP FORMU  DOLDURULARAK HEMŞİRELİK FAKÜLTESİ  DEKANLIĞINDAN ONAY ALINMALI</a:t>
          </a:r>
          <a:endParaRPr lang="tr-TR" sz="900" dirty="0"/>
        </a:p>
      </dgm:t>
    </dgm:pt>
    <dgm:pt modelId="{24B5E0A4-C992-4DE4-8D62-FE02F8B8D2F3}" type="parTrans" cxnId="{4BB0A5A6-B882-4172-A1E2-E719B40276AF}">
      <dgm:prSet/>
      <dgm:spPr/>
      <dgm:t>
        <a:bodyPr/>
        <a:lstStyle/>
        <a:p>
          <a:endParaRPr lang="tr-TR"/>
        </a:p>
      </dgm:t>
    </dgm:pt>
    <dgm:pt modelId="{0672B999-38E5-44CE-92BD-B78FDEEE470F}" type="sibTrans" cxnId="{4BB0A5A6-B882-4172-A1E2-E719B40276AF}">
      <dgm:prSet/>
      <dgm:spPr/>
      <dgm:t>
        <a:bodyPr/>
        <a:lstStyle/>
        <a:p>
          <a:endParaRPr lang="tr-TR"/>
        </a:p>
      </dgm:t>
    </dgm:pt>
    <dgm:pt modelId="{05F39F9D-FF6A-4AF4-B4A2-380CDFB9AB27}">
      <dgm:prSet phldrT="[Metin]" custT="1"/>
      <dgm:spPr/>
      <dgm:t>
        <a:bodyPr/>
        <a:lstStyle/>
        <a:p>
          <a:r>
            <a:rPr lang="tr-TR" sz="1000" dirty="0" smtClean="0"/>
            <a:t>ONAY VAR İSE</a:t>
          </a:r>
          <a:endParaRPr lang="tr-TR" sz="1000" dirty="0"/>
        </a:p>
      </dgm:t>
    </dgm:pt>
    <dgm:pt modelId="{D87BA52C-4419-4EBC-98DB-F17027CE4B6F}" type="parTrans" cxnId="{68DC0EB1-AEEA-4BEF-A32C-6D6BE72C969B}">
      <dgm:prSet/>
      <dgm:spPr/>
      <dgm:t>
        <a:bodyPr/>
        <a:lstStyle/>
        <a:p>
          <a:endParaRPr lang="tr-TR"/>
        </a:p>
      </dgm:t>
    </dgm:pt>
    <dgm:pt modelId="{603043C6-8F58-4BF3-BC9F-5A812FB28CB9}" type="sibTrans" cxnId="{68DC0EB1-AEEA-4BEF-A32C-6D6BE72C969B}">
      <dgm:prSet/>
      <dgm:spPr/>
      <dgm:t>
        <a:bodyPr/>
        <a:lstStyle/>
        <a:p>
          <a:endParaRPr lang="tr-TR"/>
        </a:p>
      </dgm:t>
    </dgm:pt>
    <dgm:pt modelId="{C495E4F8-0C6B-4DEF-B219-548B4961E180}">
      <dgm:prSet phldrT="[Metin]" custT="1"/>
      <dgm:spPr/>
      <dgm:t>
        <a:bodyPr/>
        <a:lstStyle/>
        <a:p>
          <a:r>
            <a:rPr lang="tr-TR" sz="1000" dirty="0" smtClean="0"/>
            <a:t>ONAY YOK İSE</a:t>
          </a:r>
          <a:endParaRPr lang="tr-TR" sz="1000" dirty="0"/>
        </a:p>
      </dgm:t>
    </dgm:pt>
    <dgm:pt modelId="{D74178A1-8B8E-4D84-BF10-30450BFA68FB}" type="parTrans" cxnId="{EEFF710E-1CF9-43E9-AD0C-30C34652411D}">
      <dgm:prSet/>
      <dgm:spPr/>
      <dgm:t>
        <a:bodyPr/>
        <a:lstStyle/>
        <a:p>
          <a:endParaRPr lang="tr-TR"/>
        </a:p>
      </dgm:t>
    </dgm:pt>
    <dgm:pt modelId="{6EDEFFD2-AAF8-4B05-9E5D-C216D5B66FB3}" type="sibTrans" cxnId="{EEFF710E-1CF9-43E9-AD0C-30C34652411D}">
      <dgm:prSet/>
      <dgm:spPr/>
      <dgm:t>
        <a:bodyPr/>
        <a:lstStyle/>
        <a:p>
          <a:endParaRPr lang="tr-TR"/>
        </a:p>
      </dgm:t>
    </dgm:pt>
    <dgm:pt modelId="{A26CD7BE-E559-4FD5-A749-A76F85A633BC}">
      <dgm:prSet phldrT="[Metin]" custT="1"/>
      <dgm:spPr/>
      <dgm:t>
        <a:bodyPr/>
        <a:lstStyle/>
        <a:p>
          <a:r>
            <a:rPr lang="tr-TR" sz="1200" dirty="0" smtClean="0"/>
            <a:t>HEMŞİRELİK FAKÜLTESİ SİMÜLASYON LABORATUVARI KULLANIM ŞEMASI</a:t>
          </a:r>
          <a:endParaRPr lang="tr-TR" sz="1200" dirty="0"/>
        </a:p>
      </dgm:t>
    </dgm:pt>
    <dgm:pt modelId="{85DE4136-438B-4EBC-84C7-4E7C771DA09F}" type="parTrans" cxnId="{2483899D-DA3B-4377-A1BA-59DB1BEC1FD8}">
      <dgm:prSet/>
      <dgm:spPr/>
      <dgm:t>
        <a:bodyPr/>
        <a:lstStyle/>
        <a:p>
          <a:endParaRPr lang="tr-TR"/>
        </a:p>
      </dgm:t>
    </dgm:pt>
    <dgm:pt modelId="{DFC00C38-8AA0-4A3E-B350-68BC2BA6044B}" type="sibTrans" cxnId="{2483899D-DA3B-4377-A1BA-59DB1BEC1FD8}">
      <dgm:prSet/>
      <dgm:spPr/>
      <dgm:t>
        <a:bodyPr/>
        <a:lstStyle/>
        <a:p>
          <a:endParaRPr lang="tr-TR"/>
        </a:p>
      </dgm:t>
    </dgm:pt>
    <dgm:pt modelId="{76FBA52F-F65A-4096-902F-1007421CC120}">
      <dgm:prSet custT="1"/>
      <dgm:spPr/>
      <dgm:t>
        <a:bodyPr/>
        <a:lstStyle/>
        <a:p>
          <a:r>
            <a:rPr lang="tr-TR" sz="1000" dirty="0" smtClean="0"/>
            <a:t>SİMÜLASYON LABORATUVARININ KULLANILACAĞI TARİHTEN </a:t>
          </a:r>
          <a:r>
            <a:rPr lang="tr-TR" sz="1000" dirty="0" smtClean="0"/>
            <a:t>1 AY </a:t>
          </a:r>
          <a:r>
            <a:rPr lang="tr-TR" sz="1000" dirty="0" smtClean="0"/>
            <a:t>ÖNCE </a:t>
          </a:r>
          <a:r>
            <a:rPr lang="tr-TR" sz="1000" dirty="0" smtClean="0"/>
            <a:t>SİMÜLASYON LABORATUVAR KULLANIMI TALEP FORMU </a:t>
          </a:r>
        </a:p>
        <a:p>
          <a:r>
            <a:rPr lang="tr-TR" sz="1000" dirty="0" smtClean="0"/>
            <a:t>2 </a:t>
          </a:r>
          <a:r>
            <a:rPr lang="tr-TR" sz="1000" dirty="0" smtClean="0"/>
            <a:t>NÜSHA OLACAK ŞEKİLDE DOLDURULMALI</a:t>
          </a:r>
          <a:endParaRPr lang="tr-TR" sz="1000" dirty="0"/>
        </a:p>
      </dgm:t>
    </dgm:pt>
    <dgm:pt modelId="{CB467185-2ACD-44D3-ACE6-E5675C0333C2}" type="parTrans" cxnId="{D029448B-A7AC-4649-B8C0-CA52181F3965}">
      <dgm:prSet/>
      <dgm:spPr/>
      <dgm:t>
        <a:bodyPr/>
        <a:lstStyle/>
        <a:p>
          <a:endParaRPr lang="tr-TR"/>
        </a:p>
      </dgm:t>
    </dgm:pt>
    <dgm:pt modelId="{B2ED8D07-118B-4C22-9D1F-FDAF7B1C0FD2}" type="sibTrans" cxnId="{D029448B-A7AC-4649-B8C0-CA52181F3965}">
      <dgm:prSet/>
      <dgm:spPr/>
      <dgm:t>
        <a:bodyPr/>
        <a:lstStyle/>
        <a:p>
          <a:endParaRPr lang="tr-TR"/>
        </a:p>
      </dgm:t>
    </dgm:pt>
    <dgm:pt modelId="{14181B31-D8E5-40D6-8B35-B6FFA33CCAAC}">
      <dgm:prSet custT="1"/>
      <dgm:spPr/>
      <dgm:t>
        <a:bodyPr/>
        <a:lstStyle/>
        <a:p>
          <a:r>
            <a:rPr lang="tr-TR" sz="1000" smtClean="0"/>
            <a:t>İleri bir tarih için başvurunuzu tekrarlayınız</a:t>
          </a:r>
          <a:endParaRPr lang="tr-TR" sz="1000" dirty="0"/>
        </a:p>
      </dgm:t>
    </dgm:pt>
    <dgm:pt modelId="{6CB046ED-FEBA-458C-8F84-E8BAF91E635B}" type="parTrans" cxnId="{45D2A4B5-527B-4B60-A015-782B8F0D06CD}">
      <dgm:prSet/>
      <dgm:spPr/>
      <dgm:t>
        <a:bodyPr/>
        <a:lstStyle/>
        <a:p>
          <a:endParaRPr lang="tr-TR"/>
        </a:p>
      </dgm:t>
    </dgm:pt>
    <dgm:pt modelId="{AA26A4C4-CCBE-411B-990B-6CFE8330D69B}" type="sibTrans" cxnId="{45D2A4B5-527B-4B60-A015-782B8F0D06CD}">
      <dgm:prSet/>
      <dgm:spPr/>
      <dgm:t>
        <a:bodyPr/>
        <a:lstStyle/>
        <a:p>
          <a:endParaRPr lang="tr-TR"/>
        </a:p>
      </dgm:t>
    </dgm:pt>
    <dgm:pt modelId="{A7649D67-0183-4CF4-AB1B-09F5A4821DE8}">
      <dgm:prSet custT="1"/>
      <dgm:spPr/>
      <dgm:t>
        <a:bodyPr/>
        <a:lstStyle/>
        <a:p>
          <a:r>
            <a:rPr lang="tr-TR" sz="1000" dirty="0" smtClean="0"/>
            <a:t>Laboratuvar Kullanım Sözleşmesi 2 </a:t>
          </a:r>
          <a:r>
            <a:rPr lang="tr-TR" sz="1000" dirty="0" smtClean="0"/>
            <a:t>nüsha olacak şekilde  doldurulmalı</a:t>
          </a:r>
          <a:endParaRPr lang="tr-TR" sz="1000" dirty="0"/>
        </a:p>
      </dgm:t>
    </dgm:pt>
    <dgm:pt modelId="{A4808884-7104-41CC-BFCB-426F6A2A873E}" type="parTrans" cxnId="{BBAEFA24-27E0-4C44-A9F4-85F4E9E84ED5}">
      <dgm:prSet/>
      <dgm:spPr/>
      <dgm:t>
        <a:bodyPr/>
        <a:lstStyle/>
        <a:p>
          <a:endParaRPr lang="tr-TR"/>
        </a:p>
      </dgm:t>
    </dgm:pt>
    <dgm:pt modelId="{79B1994E-7B8A-4347-BC2B-A062BA58CE35}" type="sibTrans" cxnId="{BBAEFA24-27E0-4C44-A9F4-85F4E9E84ED5}">
      <dgm:prSet/>
      <dgm:spPr/>
      <dgm:t>
        <a:bodyPr/>
        <a:lstStyle/>
        <a:p>
          <a:endParaRPr lang="tr-TR"/>
        </a:p>
      </dgm:t>
    </dgm:pt>
    <dgm:pt modelId="{80FEDCE2-EA48-4B96-86C4-275DE0C6533C}">
      <dgm:prSet custT="1"/>
      <dgm:spPr/>
      <dgm:t>
        <a:bodyPr/>
        <a:lstStyle/>
        <a:p>
          <a:pPr algn="ctr"/>
          <a:r>
            <a:rPr lang="tr-TR" sz="1000" dirty="0" smtClean="0"/>
            <a:t>Laboratuvar kullanılmadan önce </a:t>
          </a:r>
          <a:r>
            <a:rPr lang="tr-TR" sz="1000" dirty="0" smtClean="0"/>
            <a:t>Laboratuvar Kullanım Sözleşmesi, Laboratuvar Koordinatörlüğünden bir öğretim elemanı ile birlikte </a:t>
          </a:r>
          <a:r>
            <a:rPr lang="tr-TR" sz="1000" dirty="0" smtClean="0"/>
            <a:t>imzalanmalı</a:t>
          </a:r>
          <a:endParaRPr lang="tr-TR" sz="1000" dirty="0"/>
        </a:p>
      </dgm:t>
    </dgm:pt>
    <dgm:pt modelId="{7CAE5651-24AC-4C74-9EDE-4692EBC84662}" type="parTrans" cxnId="{F91A9E51-BC7C-4422-9EC6-11701921F15C}">
      <dgm:prSet/>
      <dgm:spPr/>
      <dgm:t>
        <a:bodyPr/>
        <a:lstStyle/>
        <a:p>
          <a:endParaRPr lang="tr-TR"/>
        </a:p>
      </dgm:t>
    </dgm:pt>
    <dgm:pt modelId="{3372D334-8323-4CA9-BF48-9E50A63285C1}" type="sibTrans" cxnId="{F91A9E51-BC7C-4422-9EC6-11701921F15C}">
      <dgm:prSet/>
      <dgm:spPr/>
      <dgm:t>
        <a:bodyPr/>
        <a:lstStyle/>
        <a:p>
          <a:endParaRPr lang="tr-TR"/>
        </a:p>
      </dgm:t>
    </dgm:pt>
    <dgm:pt modelId="{0FB82452-E6FA-4A3E-804B-5F87776D1EA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1000" dirty="0" smtClean="0"/>
            <a:t>Hemşirelik Fakültesi taşınır kayıt yetkilisi ile iletişime geçilmeli</a:t>
          </a:r>
        </a:p>
        <a:p>
          <a:pPr>
            <a:lnSpc>
              <a:spcPct val="100000"/>
            </a:lnSpc>
          </a:pPr>
          <a:r>
            <a:rPr lang="tr-TR" sz="1000" dirty="0" smtClean="0"/>
            <a:t>Tel: 0256 2182000 /1747</a:t>
          </a:r>
          <a:endParaRPr lang="tr-TR" sz="1000" dirty="0"/>
        </a:p>
      </dgm:t>
    </dgm:pt>
    <dgm:pt modelId="{9DB8EBE1-9B98-417E-B19F-CCE810045864}" type="parTrans" cxnId="{4C7BD46D-DDAB-4319-A9BD-4C741B3BB54A}">
      <dgm:prSet/>
      <dgm:spPr/>
      <dgm:t>
        <a:bodyPr/>
        <a:lstStyle/>
        <a:p>
          <a:endParaRPr lang="tr-TR"/>
        </a:p>
      </dgm:t>
    </dgm:pt>
    <dgm:pt modelId="{2EC59A05-96B2-4A5B-8E66-B2F92C888CC4}" type="sibTrans" cxnId="{4C7BD46D-DDAB-4319-A9BD-4C741B3BB54A}">
      <dgm:prSet/>
      <dgm:spPr/>
      <dgm:t>
        <a:bodyPr/>
        <a:lstStyle/>
        <a:p>
          <a:endParaRPr lang="tr-TR"/>
        </a:p>
      </dgm:t>
    </dgm:pt>
    <dgm:pt modelId="{3FA16F02-3AEA-4DA2-96B5-81486D878707}">
      <dgm:prSet custT="1"/>
      <dgm:spPr/>
      <dgm:t>
        <a:bodyPr/>
        <a:lstStyle/>
        <a:p>
          <a:r>
            <a:rPr lang="tr-TR" sz="1000" dirty="0" smtClean="0"/>
            <a:t>Laboratuvar kullanım sözleşmesine uygun olarak  simülasyon laboratuvarı kullanılmalı</a:t>
          </a:r>
          <a:endParaRPr lang="tr-TR" sz="1000" dirty="0"/>
        </a:p>
      </dgm:t>
    </dgm:pt>
    <dgm:pt modelId="{B37FB139-291D-4D02-9BC4-5DE4C2318BAC}" type="parTrans" cxnId="{13F33ADE-1C05-493B-95A5-59784C428699}">
      <dgm:prSet/>
      <dgm:spPr/>
      <dgm:t>
        <a:bodyPr/>
        <a:lstStyle/>
        <a:p>
          <a:endParaRPr lang="tr-TR"/>
        </a:p>
      </dgm:t>
    </dgm:pt>
    <dgm:pt modelId="{DE6EAB0D-2AB5-48EA-9DF3-CD7E30111536}" type="sibTrans" cxnId="{13F33ADE-1C05-493B-95A5-59784C428699}">
      <dgm:prSet/>
      <dgm:spPr/>
      <dgm:t>
        <a:bodyPr/>
        <a:lstStyle/>
        <a:p>
          <a:endParaRPr lang="tr-TR"/>
        </a:p>
      </dgm:t>
    </dgm:pt>
    <dgm:pt modelId="{FA33DFC9-2344-4D04-933A-AAD6A15BCA3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1000" dirty="0" smtClean="0"/>
            <a:t>Laboratuvarın </a:t>
          </a:r>
          <a:r>
            <a:rPr lang="tr-TR" sz="1000" smtClean="0"/>
            <a:t>anahtarı </a:t>
          </a:r>
          <a:r>
            <a:rPr lang="tr-TR" sz="1000" smtClean="0"/>
            <a:t>laboratuvardan </a:t>
          </a:r>
          <a:r>
            <a:rPr lang="tr-TR" sz="1000" dirty="0" smtClean="0"/>
            <a:t>sorumlu personele teslim edilmeli</a:t>
          </a:r>
        </a:p>
      </dgm:t>
    </dgm:pt>
    <dgm:pt modelId="{653B35AE-BB89-482A-AD53-55622DE1D4E9}" type="parTrans" cxnId="{43F404BA-4EFC-4F82-AF18-19F454F841DE}">
      <dgm:prSet/>
      <dgm:spPr/>
      <dgm:t>
        <a:bodyPr/>
        <a:lstStyle/>
        <a:p>
          <a:endParaRPr lang="tr-TR"/>
        </a:p>
      </dgm:t>
    </dgm:pt>
    <dgm:pt modelId="{09D4B826-3E4D-4501-9893-B7A6FE2D19FC}" type="sibTrans" cxnId="{43F404BA-4EFC-4F82-AF18-19F454F841DE}">
      <dgm:prSet/>
      <dgm:spPr/>
      <dgm:t>
        <a:bodyPr/>
        <a:lstStyle/>
        <a:p>
          <a:endParaRPr lang="tr-TR"/>
        </a:p>
      </dgm:t>
    </dgm:pt>
    <dgm:pt modelId="{4CC27B3D-2172-4AB7-9891-97EF495FE063}">
      <dgm:prSet custT="1"/>
      <dgm:spPr/>
      <dgm:t>
        <a:bodyPr/>
        <a:lstStyle/>
        <a:p>
          <a:r>
            <a:rPr lang="tr-TR" sz="1000" dirty="0" smtClean="0"/>
            <a:t>Laboratuvar kullanıldıktan sonra  </a:t>
          </a:r>
          <a:r>
            <a:rPr lang="tr-TR" sz="1000" dirty="0" smtClean="0"/>
            <a:t>Laboratuvar Kullanım Sözleşmesi, Laboratuvar Koordinatörlüğünden bir öğretim elemanı ile birlikte </a:t>
          </a:r>
          <a:r>
            <a:rPr lang="tr-TR" sz="1000" dirty="0" smtClean="0"/>
            <a:t>imzalanmalı</a:t>
          </a:r>
          <a:endParaRPr lang="tr-TR" sz="1000" dirty="0"/>
        </a:p>
      </dgm:t>
    </dgm:pt>
    <dgm:pt modelId="{AA7BC746-AB6B-4510-9F2C-53013BAFCC23}" type="parTrans" cxnId="{4D88F45D-483A-4373-B688-18B38EDC00CD}">
      <dgm:prSet/>
      <dgm:spPr/>
      <dgm:t>
        <a:bodyPr/>
        <a:lstStyle/>
        <a:p>
          <a:endParaRPr lang="tr-TR"/>
        </a:p>
      </dgm:t>
    </dgm:pt>
    <dgm:pt modelId="{E5FBFDF1-E45B-4057-8300-D20CEE59E923}" type="sibTrans" cxnId="{4D88F45D-483A-4373-B688-18B38EDC00CD}">
      <dgm:prSet/>
      <dgm:spPr/>
      <dgm:t>
        <a:bodyPr/>
        <a:lstStyle/>
        <a:p>
          <a:endParaRPr lang="tr-TR"/>
        </a:p>
      </dgm:t>
    </dgm:pt>
    <dgm:pt modelId="{F56DF0F1-B86E-4B31-A2D3-C29D4EF6F34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tr-TR" sz="1000" dirty="0" smtClean="0"/>
            <a:t>Laboratuvarın anahtarı laboratuvardan sorumlu personelden alınmalı</a:t>
          </a:r>
        </a:p>
        <a:p>
          <a:pPr>
            <a:lnSpc>
              <a:spcPct val="100000"/>
            </a:lnSpc>
          </a:pPr>
          <a:r>
            <a:rPr lang="tr-TR" sz="1000" dirty="0" smtClean="0"/>
            <a:t> </a:t>
          </a:r>
          <a:endParaRPr lang="tr-TR" sz="1000" dirty="0"/>
        </a:p>
      </dgm:t>
    </dgm:pt>
    <dgm:pt modelId="{D740C34C-00CF-4DF4-B1B1-726279474F7A}" type="sibTrans" cxnId="{493047F7-E3D0-4098-882D-24C7D9E7187B}">
      <dgm:prSet/>
      <dgm:spPr/>
      <dgm:t>
        <a:bodyPr/>
        <a:lstStyle/>
        <a:p>
          <a:endParaRPr lang="tr-TR"/>
        </a:p>
      </dgm:t>
    </dgm:pt>
    <dgm:pt modelId="{5AF29567-B74F-4BC8-A120-C856DF7BD45F}" type="parTrans" cxnId="{493047F7-E3D0-4098-882D-24C7D9E7187B}">
      <dgm:prSet/>
      <dgm:spPr/>
      <dgm:t>
        <a:bodyPr/>
        <a:lstStyle/>
        <a:p>
          <a:endParaRPr lang="tr-TR"/>
        </a:p>
      </dgm:t>
    </dgm:pt>
    <dgm:pt modelId="{15211153-10B7-4777-A03B-4C8907AB51A5}" type="pres">
      <dgm:prSet presAssocID="{7E000B38-53DB-45BC-AD1C-B6EF11B2A8E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E91D70D-2121-4C71-81BB-A04C98E239D0}" type="pres">
      <dgm:prSet presAssocID="{A26CD7BE-E559-4FD5-A749-A76F85A633BC}" presName="hierRoot1" presStyleCnt="0"/>
      <dgm:spPr/>
    </dgm:pt>
    <dgm:pt modelId="{B494F34F-9963-4087-A778-0826D4B0CAD4}" type="pres">
      <dgm:prSet presAssocID="{A26CD7BE-E559-4FD5-A749-A76F85A633BC}" presName="composite" presStyleCnt="0"/>
      <dgm:spPr/>
    </dgm:pt>
    <dgm:pt modelId="{1A425EBF-A985-40EF-BBA4-59B4EC9004F7}" type="pres">
      <dgm:prSet presAssocID="{A26CD7BE-E559-4FD5-A749-A76F85A633BC}" presName="background" presStyleLbl="node0" presStyleIdx="0" presStyleCnt="1"/>
      <dgm:spPr/>
    </dgm:pt>
    <dgm:pt modelId="{75E007D9-E445-4A2F-878B-1FD36185D5AC}" type="pres">
      <dgm:prSet presAssocID="{A26CD7BE-E559-4FD5-A749-A76F85A633BC}" presName="text" presStyleLbl="fgAcc0" presStyleIdx="0" presStyleCnt="1" custScaleX="33159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8C7262-2ACB-47A0-BD87-0AD505DC0C65}" type="pres">
      <dgm:prSet presAssocID="{A26CD7BE-E559-4FD5-A749-A76F85A633BC}" presName="hierChild2" presStyleCnt="0"/>
      <dgm:spPr/>
    </dgm:pt>
    <dgm:pt modelId="{99A2714C-7A71-4D61-9507-737A9D8DDCBE}" type="pres">
      <dgm:prSet presAssocID="{CB467185-2ACD-44D3-ACE6-E5675C0333C2}" presName="Name10" presStyleLbl="parChTrans1D2" presStyleIdx="0" presStyleCnt="1"/>
      <dgm:spPr/>
      <dgm:t>
        <a:bodyPr/>
        <a:lstStyle/>
        <a:p>
          <a:endParaRPr lang="tr-TR"/>
        </a:p>
      </dgm:t>
    </dgm:pt>
    <dgm:pt modelId="{CC7E364D-578D-4A89-98E5-13B5092C1D4E}" type="pres">
      <dgm:prSet presAssocID="{76FBA52F-F65A-4096-902F-1007421CC120}" presName="hierRoot2" presStyleCnt="0"/>
      <dgm:spPr/>
    </dgm:pt>
    <dgm:pt modelId="{0DFB4DC5-5E45-4855-8B52-BA4646C41317}" type="pres">
      <dgm:prSet presAssocID="{76FBA52F-F65A-4096-902F-1007421CC120}" presName="composite2" presStyleCnt="0"/>
      <dgm:spPr/>
    </dgm:pt>
    <dgm:pt modelId="{53D43A8E-F8A0-4366-85AF-48AC1A586E95}" type="pres">
      <dgm:prSet presAssocID="{76FBA52F-F65A-4096-902F-1007421CC120}" presName="background2" presStyleLbl="node2" presStyleIdx="0" presStyleCnt="1"/>
      <dgm:spPr/>
    </dgm:pt>
    <dgm:pt modelId="{BC66A13F-25FF-4893-ACFD-1F228FFE1272}" type="pres">
      <dgm:prSet presAssocID="{76FBA52F-F65A-4096-902F-1007421CC120}" presName="text2" presStyleLbl="fgAcc2" presStyleIdx="0" presStyleCnt="1" custScaleX="398894" custScaleY="1486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1556DF-832A-49C8-A4CA-D30D6EA2B3CC}" type="pres">
      <dgm:prSet presAssocID="{76FBA52F-F65A-4096-902F-1007421CC120}" presName="hierChild3" presStyleCnt="0"/>
      <dgm:spPr/>
    </dgm:pt>
    <dgm:pt modelId="{00769A67-9726-4084-B3E7-2C2068DF0F2A}" type="pres">
      <dgm:prSet presAssocID="{24B5E0A4-C992-4DE4-8D62-FE02F8B8D2F3}" presName="Name17" presStyleLbl="parChTrans1D3" presStyleIdx="0" presStyleCnt="1"/>
      <dgm:spPr/>
      <dgm:t>
        <a:bodyPr/>
        <a:lstStyle/>
        <a:p>
          <a:endParaRPr lang="tr-TR"/>
        </a:p>
      </dgm:t>
    </dgm:pt>
    <dgm:pt modelId="{C2157430-78C5-46B8-8FD6-2FF3BD7A0DB4}" type="pres">
      <dgm:prSet presAssocID="{8FFFFD1B-348A-4787-8452-149A511A75D1}" presName="hierRoot3" presStyleCnt="0"/>
      <dgm:spPr/>
    </dgm:pt>
    <dgm:pt modelId="{487BAFBE-E212-44B6-A793-673DE85571AA}" type="pres">
      <dgm:prSet presAssocID="{8FFFFD1B-348A-4787-8452-149A511A75D1}" presName="composite3" presStyleCnt="0"/>
      <dgm:spPr/>
    </dgm:pt>
    <dgm:pt modelId="{9D484827-0F50-427A-9B67-FB5D43AD16E0}" type="pres">
      <dgm:prSet presAssocID="{8FFFFD1B-348A-4787-8452-149A511A75D1}" presName="background3" presStyleLbl="node3" presStyleIdx="0" presStyleCnt="1"/>
      <dgm:spPr/>
    </dgm:pt>
    <dgm:pt modelId="{98239AE4-578B-4712-A95D-E2A89D6E5ECB}" type="pres">
      <dgm:prSet presAssocID="{8FFFFD1B-348A-4787-8452-149A511A75D1}" presName="text3" presStyleLbl="fgAcc3" presStyleIdx="0" presStyleCnt="1" custScaleX="2771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18DDA6D-E0C2-4288-BA20-CD1B218D83E3}" type="pres">
      <dgm:prSet presAssocID="{8FFFFD1B-348A-4787-8452-149A511A75D1}" presName="hierChild4" presStyleCnt="0"/>
      <dgm:spPr/>
    </dgm:pt>
    <dgm:pt modelId="{C0BD6E85-9734-4EEE-BB80-B382BDE6C1F1}" type="pres">
      <dgm:prSet presAssocID="{D87BA52C-4419-4EBC-98DB-F17027CE4B6F}" presName="Name23" presStyleLbl="parChTrans1D4" presStyleIdx="0" presStyleCnt="10"/>
      <dgm:spPr/>
      <dgm:t>
        <a:bodyPr/>
        <a:lstStyle/>
        <a:p>
          <a:endParaRPr lang="tr-TR"/>
        </a:p>
      </dgm:t>
    </dgm:pt>
    <dgm:pt modelId="{AD4F4C04-8ADF-43D8-9AB2-83414F494134}" type="pres">
      <dgm:prSet presAssocID="{05F39F9D-FF6A-4AF4-B4A2-380CDFB9AB27}" presName="hierRoot4" presStyleCnt="0"/>
      <dgm:spPr/>
    </dgm:pt>
    <dgm:pt modelId="{9BF98EFE-3B4C-4282-BD8D-F1FB1425258A}" type="pres">
      <dgm:prSet presAssocID="{05F39F9D-FF6A-4AF4-B4A2-380CDFB9AB27}" presName="composite4" presStyleCnt="0"/>
      <dgm:spPr/>
    </dgm:pt>
    <dgm:pt modelId="{3C8FDF90-F2F8-4C7D-ACFF-3D317B327293}" type="pres">
      <dgm:prSet presAssocID="{05F39F9D-FF6A-4AF4-B4A2-380CDFB9AB27}" presName="background4" presStyleLbl="node4" presStyleIdx="0" presStyleCnt="10"/>
      <dgm:spPr/>
    </dgm:pt>
    <dgm:pt modelId="{FDC654F7-E1FF-4CA9-838C-91E57CC6B8FD}" type="pres">
      <dgm:prSet presAssocID="{05F39F9D-FF6A-4AF4-B4A2-380CDFB9AB27}" presName="text4" presStyleLbl="fgAcc4" presStyleIdx="0" presStyleCnt="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13A45A-AEA0-4422-AB12-20C479BC0F77}" type="pres">
      <dgm:prSet presAssocID="{05F39F9D-FF6A-4AF4-B4A2-380CDFB9AB27}" presName="hierChild5" presStyleCnt="0"/>
      <dgm:spPr/>
    </dgm:pt>
    <dgm:pt modelId="{56590793-5349-4485-AB7D-4CF71423C73A}" type="pres">
      <dgm:prSet presAssocID="{A4808884-7104-41CC-BFCB-426F6A2A873E}" presName="Name23" presStyleLbl="parChTrans1D4" presStyleIdx="1" presStyleCnt="10"/>
      <dgm:spPr/>
      <dgm:t>
        <a:bodyPr/>
        <a:lstStyle/>
        <a:p>
          <a:endParaRPr lang="tr-TR"/>
        </a:p>
      </dgm:t>
    </dgm:pt>
    <dgm:pt modelId="{294BB8BD-CB62-4255-BB32-E88D230F4F0B}" type="pres">
      <dgm:prSet presAssocID="{A7649D67-0183-4CF4-AB1B-09F5A4821DE8}" presName="hierRoot4" presStyleCnt="0"/>
      <dgm:spPr/>
    </dgm:pt>
    <dgm:pt modelId="{ED57B8FA-896A-46B5-817F-EEC8B9F1E306}" type="pres">
      <dgm:prSet presAssocID="{A7649D67-0183-4CF4-AB1B-09F5A4821DE8}" presName="composite4" presStyleCnt="0"/>
      <dgm:spPr/>
    </dgm:pt>
    <dgm:pt modelId="{77A7409A-FF1B-4B48-AF74-00704581810F}" type="pres">
      <dgm:prSet presAssocID="{A7649D67-0183-4CF4-AB1B-09F5A4821DE8}" presName="background4" presStyleLbl="node4" presStyleIdx="1" presStyleCnt="10"/>
      <dgm:spPr/>
    </dgm:pt>
    <dgm:pt modelId="{D62FF927-02E8-4D4C-887A-223D7BD0E0F6}" type="pres">
      <dgm:prSet presAssocID="{A7649D67-0183-4CF4-AB1B-09F5A4821DE8}" presName="text4" presStyleLbl="fgAcc4" presStyleIdx="1" presStyleCnt="10" custScaleX="151306" custScaleY="185259" custLinFactNeighborX="-44139" custLinFactNeighborY="-1907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B9DCA6A-32FE-4080-B803-8EC427DA6117}" type="pres">
      <dgm:prSet presAssocID="{A7649D67-0183-4CF4-AB1B-09F5A4821DE8}" presName="hierChild5" presStyleCnt="0"/>
      <dgm:spPr/>
    </dgm:pt>
    <dgm:pt modelId="{41B4B6E8-0401-464D-9E84-A8204C071004}" type="pres">
      <dgm:prSet presAssocID="{9DB8EBE1-9B98-417E-B19F-CCE810045864}" presName="Name23" presStyleLbl="parChTrans1D4" presStyleIdx="2" presStyleCnt="10"/>
      <dgm:spPr/>
      <dgm:t>
        <a:bodyPr/>
        <a:lstStyle/>
        <a:p>
          <a:endParaRPr lang="tr-TR"/>
        </a:p>
      </dgm:t>
    </dgm:pt>
    <dgm:pt modelId="{CC606A31-0BE8-418F-80D8-F2B77CD039B1}" type="pres">
      <dgm:prSet presAssocID="{0FB82452-E6FA-4A3E-804B-5F87776D1EAB}" presName="hierRoot4" presStyleCnt="0"/>
      <dgm:spPr/>
    </dgm:pt>
    <dgm:pt modelId="{2478E969-2B7B-47C7-B865-48A8EADB3DD9}" type="pres">
      <dgm:prSet presAssocID="{0FB82452-E6FA-4A3E-804B-5F87776D1EAB}" presName="composite4" presStyleCnt="0"/>
      <dgm:spPr/>
    </dgm:pt>
    <dgm:pt modelId="{1A2FBC82-C1DF-4D26-BCA0-D02DA77EA801}" type="pres">
      <dgm:prSet presAssocID="{0FB82452-E6FA-4A3E-804B-5F87776D1EAB}" presName="background4" presStyleLbl="node4" presStyleIdx="2" presStyleCnt="10"/>
      <dgm:spPr/>
    </dgm:pt>
    <dgm:pt modelId="{A2CB17D0-F7BD-453F-B3B8-8485E824BA6A}" type="pres">
      <dgm:prSet presAssocID="{0FB82452-E6FA-4A3E-804B-5F87776D1EAB}" presName="text4" presStyleLbl="fgAcc4" presStyleIdx="2" presStyleCnt="10" custScaleX="143133" custScaleY="186496" custLinFactNeighborX="-27796" custLinFactNeighborY="-164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6E2AA2-B9D6-4D44-B3F4-542145685C5E}" type="pres">
      <dgm:prSet presAssocID="{0FB82452-E6FA-4A3E-804B-5F87776D1EAB}" presName="hierChild5" presStyleCnt="0"/>
      <dgm:spPr/>
    </dgm:pt>
    <dgm:pt modelId="{45892DCB-8303-4C8D-B5D9-40081C796219}" type="pres">
      <dgm:prSet presAssocID="{7CAE5651-24AC-4C74-9EDE-4692EBC84662}" presName="Name23" presStyleLbl="parChTrans1D4" presStyleIdx="3" presStyleCnt="10"/>
      <dgm:spPr/>
      <dgm:t>
        <a:bodyPr/>
        <a:lstStyle/>
        <a:p>
          <a:endParaRPr lang="tr-TR"/>
        </a:p>
      </dgm:t>
    </dgm:pt>
    <dgm:pt modelId="{136C2051-6BEA-439A-A41D-5489EAD0402B}" type="pres">
      <dgm:prSet presAssocID="{80FEDCE2-EA48-4B96-86C4-275DE0C6533C}" presName="hierRoot4" presStyleCnt="0"/>
      <dgm:spPr/>
    </dgm:pt>
    <dgm:pt modelId="{254F8440-EE0C-4262-A1FD-7FF23075ADA2}" type="pres">
      <dgm:prSet presAssocID="{80FEDCE2-EA48-4B96-86C4-275DE0C6533C}" presName="composite4" presStyleCnt="0"/>
      <dgm:spPr/>
    </dgm:pt>
    <dgm:pt modelId="{A7548B13-C20A-439E-BE25-1D361FB4A128}" type="pres">
      <dgm:prSet presAssocID="{80FEDCE2-EA48-4B96-86C4-275DE0C6533C}" presName="background4" presStyleLbl="node4" presStyleIdx="3" presStyleCnt="10"/>
      <dgm:spPr/>
    </dgm:pt>
    <dgm:pt modelId="{AF3E393A-1DFF-4883-9645-93ED4C2BC3B8}" type="pres">
      <dgm:prSet presAssocID="{80FEDCE2-EA48-4B96-86C4-275DE0C6533C}" presName="text4" presStyleLbl="fgAcc4" presStyleIdx="3" presStyleCnt="10" custScaleX="257577" custScaleY="192715" custLinFactNeighborX="7095" custLinFactNeighborY="26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B7FC2D-38B9-40D9-8AEE-BFF70FD3234C}" type="pres">
      <dgm:prSet presAssocID="{80FEDCE2-EA48-4B96-86C4-275DE0C6533C}" presName="hierChild5" presStyleCnt="0"/>
      <dgm:spPr/>
    </dgm:pt>
    <dgm:pt modelId="{7B620910-3D28-4AC0-8313-42335C3D0B67}" type="pres">
      <dgm:prSet presAssocID="{5AF29567-B74F-4BC8-A120-C856DF7BD45F}" presName="Name23" presStyleLbl="parChTrans1D4" presStyleIdx="4" presStyleCnt="10"/>
      <dgm:spPr/>
      <dgm:t>
        <a:bodyPr/>
        <a:lstStyle/>
        <a:p>
          <a:endParaRPr lang="tr-TR"/>
        </a:p>
      </dgm:t>
    </dgm:pt>
    <dgm:pt modelId="{5CA2B11E-0B05-48B9-901A-494C0DF8C9A5}" type="pres">
      <dgm:prSet presAssocID="{F56DF0F1-B86E-4B31-A2D3-C29D4EF6F344}" presName="hierRoot4" presStyleCnt="0"/>
      <dgm:spPr/>
    </dgm:pt>
    <dgm:pt modelId="{351FF606-2C4B-4677-B5F4-7FC5AA3BC110}" type="pres">
      <dgm:prSet presAssocID="{F56DF0F1-B86E-4B31-A2D3-C29D4EF6F344}" presName="composite4" presStyleCnt="0"/>
      <dgm:spPr/>
    </dgm:pt>
    <dgm:pt modelId="{E76B1A86-10B9-45EB-8EA5-7392B50CCB76}" type="pres">
      <dgm:prSet presAssocID="{F56DF0F1-B86E-4B31-A2D3-C29D4EF6F344}" presName="background4" presStyleLbl="node4" presStyleIdx="4" presStyleCnt="10"/>
      <dgm:spPr/>
    </dgm:pt>
    <dgm:pt modelId="{319FDDCA-EA95-4345-B9D4-B50E5764207C}" type="pres">
      <dgm:prSet presAssocID="{F56DF0F1-B86E-4B31-A2D3-C29D4EF6F344}" presName="text4" presStyleLbl="fgAcc4" presStyleIdx="4" presStyleCnt="10" custScaleX="162674" custScaleY="174133" custLinFactNeighborX="16834" custLinFactNeighborY="-7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AF364D-78E5-4DC8-BC20-1E238FA0F652}" type="pres">
      <dgm:prSet presAssocID="{F56DF0F1-B86E-4B31-A2D3-C29D4EF6F344}" presName="hierChild5" presStyleCnt="0"/>
      <dgm:spPr/>
    </dgm:pt>
    <dgm:pt modelId="{B14DA6BA-198E-448A-84E8-77030C13A6BC}" type="pres">
      <dgm:prSet presAssocID="{B37FB139-291D-4D02-9BC4-5DE4C2318BAC}" presName="Name23" presStyleLbl="parChTrans1D4" presStyleIdx="5" presStyleCnt="10"/>
      <dgm:spPr/>
      <dgm:t>
        <a:bodyPr/>
        <a:lstStyle/>
        <a:p>
          <a:endParaRPr lang="tr-TR"/>
        </a:p>
      </dgm:t>
    </dgm:pt>
    <dgm:pt modelId="{8408C9E9-6CA5-47B5-AC94-317AF2BB7ACB}" type="pres">
      <dgm:prSet presAssocID="{3FA16F02-3AEA-4DA2-96B5-81486D878707}" presName="hierRoot4" presStyleCnt="0"/>
      <dgm:spPr/>
    </dgm:pt>
    <dgm:pt modelId="{85DD89CF-328A-4D9B-9BB0-56B67705C0DC}" type="pres">
      <dgm:prSet presAssocID="{3FA16F02-3AEA-4DA2-96B5-81486D878707}" presName="composite4" presStyleCnt="0"/>
      <dgm:spPr/>
    </dgm:pt>
    <dgm:pt modelId="{D53FCE90-22E6-4D67-92B2-56FC74F0C1F8}" type="pres">
      <dgm:prSet presAssocID="{3FA16F02-3AEA-4DA2-96B5-81486D878707}" presName="background4" presStyleLbl="node4" presStyleIdx="5" presStyleCnt="10"/>
      <dgm:spPr/>
    </dgm:pt>
    <dgm:pt modelId="{1AF44E70-A3F9-41A3-99D9-ECA072BE36BD}" type="pres">
      <dgm:prSet presAssocID="{3FA16F02-3AEA-4DA2-96B5-81486D878707}" presName="text4" presStyleLbl="fgAcc4" presStyleIdx="5" presStyleCnt="10" custScaleX="193807" custScaleY="149375" custLinFactNeighborX="20570" custLinFactNeighborY="-74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4382F0B-140D-4E45-8A91-DE74623FAE13}" type="pres">
      <dgm:prSet presAssocID="{3FA16F02-3AEA-4DA2-96B5-81486D878707}" presName="hierChild5" presStyleCnt="0"/>
      <dgm:spPr/>
    </dgm:pt>
    <dgm:pt modelId="{9D54BA63-7823-432D-8C04-C61C414E8903}" type="pres">
      <dgm:prSet presAssocID="{653B35AE-BB89-482A-AD53-55622DE1D4E9}" presName="Name23" presStyleLbl="parChTrans1D4" presStyleIdx="6" presStyleCnt="10"/>
      <dgm:spPr/>
      <dgm:t>
        <a:bodyPr/>
        <a:lstStyle/>
        <a:p>
          <a:endParaRPr lang="tr-TR"/>
        </a:p>
      </dgm:t>
    </dgm:pt>
    <dgm:pt modelId="{06F2AED3-031C-460B-BB12-E49E45F5159E}" type="pres">
      <dgm:prSet presAssocID="{FA33DFC9-2344-4D04-933A-AAD6A15BCA32}" presName="hierRoot4" presStyleCnt="0"/>
      <dgm:spPr/>
    </dgm:pt>
    <dgm:pt modelId="{C983CF69-38E2-4121-85E7-42402EABBA42}" type="pres">
      <dgm:prSet presAssocID="{FA33DFC9-2344-4D04-933A-AAD6A15BCA32}" presName="composite4" presStyleCnt="0"/>
      <dgm:spPr/>
    </dgm:pt>
    <dgm:pt modelId="{26A44897-6A04-4271-9D53-F5E0A6671970}" type="pres">
      <dgm:prSet presAssocID="{FA33DFC9-2344-4D04-933A-AAD6A15BCA32}" presName="background4" presStyleLbl="node4" presStyleIdx="6" presStyleCnt="10"/>
      <dgm:spPr/>
    </dgm:pt>
    <dgm:pt modelId="{C678C34B-3F65-4CE3-AEBC-365E76CB4EEA}" type="pres">
      <dgm:prSet presAssocID="{FA33DFC9-2344-4D04-933A-AAD6A15BCA32}" presName="text4" presStyleLbl="fgAcc4" presStyleIdx="6" presStyleCnt="10" custScaleX="189949" custScaleY="160675" custLinFactNeighborX="22847" custLinFactNeighborY="-2854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BCCF392-288C-4BC4-BD3B-0AF8500CDB40}" type="pres">
      <dgm:prSet presAssocID="{FA33DFC9-2344-4D04-933A-AAD6A15BCA32}" presName="hierChild5" presStyleCnt="0"/>
      <dgm:spPr/>
    </dgm:pt>
    <dgm:pt modelId="{5A6FCED7-2C1B-4661-86C7-DA605DF1C73F}" type="pres">
      <dgm:prSet presAssocID="{AA7BC746-AB6B-4510-9F2C-53013BAFCC23}" presName="Name23" presStyleLbl="parChTrans1D4" presStyleIdx="7" presStyleCnt="10"/>
      <dgm:spPr/>
      <dgm:t>
        <a:bodyPr/>
        <a:lstStyle/>
        <a:p>
          <a:endParaRPr lang="tr-TR"/>
        </a:p>
      </dgm:t>
    </dgm:pt>
    <dgm:pt modelId="{9E5269E4-A160-4970-9DDA-67FC5ADEDADB}" type="pres">
      <dgm:prSet presAssocID="{4CC27B3D-2172-4AB7-9891-97EF495FE063}" presName="hierRoot4" presStyleCnt="0"/>
      <dgm:spPr/>
    </dgm:pt>
    <dgm:pt modelId="{6232578D-D2D1-46BD-8DE5-20913783A6C2}" type="pres">
      <dgm:prSet presAssocID="{4CC27B3D-2172-4AB7-9891-97EF495FE063}" presName="composite4" presStyleCnt="0"/>
      <dgm:spPr/>
    </dgm:pt>
    <dgm:pt modelId="{93318C09-53B3-4EEC-857C-CA4A4A5B140A}" type="pres">
      <dgm:prSet presAssocID="{4CC27B3D-2172-4AB7-9891-97EF495FE063}" presName="background4" presStyleLbl="node4" presStyleIdx="7" presStyleCnt="10"/>
      <dgm:spPr/>
    </dgm:pt>
    <dgm:pt modelId="{88FA93BE-5F9B-4FBD-A16B-6E0D22160942}" type="pres">
      <dgm:prSet presAssocID="{4CC27B3D-2172-4AB7-9891-97EF495FE063}" presName="text4" presStyleLbl="fgAcc4" presStyleIdx="7" presStyleCnt="10" custScaleX="255184" custScaleY="177638" custLinFactNeighborX="56448" custLinFactNeighborY="-2854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D271849-4691-4728-983E-FBD446AE22A9}" type="pres">
      <dgm:prSet presAssocID="{4CC27B3D-2172-4AB7-9891-97EF495FE063}" presName="hierChild5" presStyleCnt="0"/>
      <dgm:spPr/>
    </dgm:pt>
    <dgm:pt modelId="{39544CFD-384A-4EB7-AF9B-F01425A117D6}" type="pres">
      <dgm:prSet presAssocID="{D74178A1-8B8E-4D84-BF10-30450BFA68FB}" presName="Name23" presStyleLbl="parChTrans1D4" presStyleIdx="8" presStyleCnt="10"/>
      <dgm:spPr/>
      <dgm:t>
        <a:bodyPr/>
        <a:lstStyle/>
        <a:p>
          <a:endParaRPr lang="tr-TR"/>
        </a:p>
      </dgm:t>
    </dgm:pt>
    <dgm:pt modelId="{D5D0CE55-2583-44AF-A39C-FC42AB8E67E0}" type="pres">
      <dgm:prSet presAssocID="{C495E4F8-0C6B-4DEF-B219-548B4961E180}" presName="hierRoot4" presStyleCnt="0"/>
      <dgm:spPr/>
    </dgm:pt>
    <dgm:pt modelId="{17E0105A-8EAA-4C9B-A654-35C962800B87}" type="pres">
      <dgm:prSet presAssocID="{C495E4F8-0C6B-4DEF-B219-548B4961E180}" presName="composite4" presStyleCnt="0"/>
      <dgm:spPr/>
    </dgm:pt>
    <dgm:pt modelId="{64C35D61-0EF9-451A-AFA2-49A45EDCB817}" type="pres">
      <dgm:prSet presAssocID="{C495E4F8-0C6B-4DEF-B219-548B4961E180}" presName="background4" presStyleLbl="node4" presStyleIdx="8" presStyleCnt="10"/>
      <dgm:spPr/>
    </dgm:pt>
    <dgm:pt modelId="{8071D98A-9331-492F-9445-05FEC80CDD14}" type="pres">
      <dgm:prSet presAssocID="{C495E4F8-0C6B-4DEF-B219-548B4961E180}" presName="text4" presStyleLbl="fgAcc4" presStyleIdx="8" presStyleCnt="10" custLinFactNeighborX="41464" custLinFactNeighborY="-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708E40-DDA1-492B-BD25-2A614EC8DBA9}" type="pres">
      <dgm:prSet presAssocID="{C495E4F8-0C6B-4DEF-B219-548B4961E180}" presName="hierChild5" presStyleCnt="0"/>
      <dgm:spPr/>
    </dgm:pt>
    <dgm:pt modelId="{AB7F0167-F26A-4984-98C4-4AD4ABD69798}" type="pres">
      <dgm:prSet presAssocID="{6CB046ED-FEBA-458C-8F84-E8BAF91E635B}" presName="Name23" presStyleLbl="parChTrans1D4" presStyleIdx="9" presStyleCnt="10"/>
      <dgm:spPr/>
      <dgm:t>
        <a:bodyPr/>
        <a:lstStyle/>
        <a:p>
          <a:endParaRPr lang="tr-TR"/>
        </a:p>
      </dgm:t>
    </dgm:pt>
    <dgm:pt modelId="{09A0C4E5-D757-4816-B9E9-13E14F37731A}" type="pres">
      <dgm:prSet presAssocID="{14181B31-D8E5-40D6-8B35-B6FFA33CCAAC}" presName="hierRoot4" presStyleCnt="0"/>
      <dgm:spPr/>
    </dgm:pt>
    <dgm:pt modelId="{4E3D2EA5-80CD-49BE-9C46-7CF2BB4810CE}" type="pres">
      <dgm:prSet presAssocID="{14181B31-D8E5-40D6-8B35-B6FFA33CCAAC}" presName="composite4" presStyleCnt="0"/>
      <dgm:spPr/>
    </dgm:pt>
    <dgm:pt modelId="{101C0AE1-70B3-410B-8BBF-00474A807A1A}" type="pres">
      <dgm:prSet presAssocID="{14181B31-D8E5-40D6-8B35-B6FFA33CCAAC}" presName="background4" presStyleLbl="node4" presStyleIdx="9" presStyleCnt="10"/>
      <dgm:spPr/>
    </dgm:pt>
    <dgm:pt modelId="{A941ED68-C099-4B31-AE79-AAD71019C4C8}" type="pres">
      <dgm:prSet presAssocID="{14181B31-D8E5-40D6-8B35-B6FFA33CCAAC}" presName="text4" presStyleLbl="fgAcc4" presStyleIdx="9" presStyleCnt="10" custScaleX="168146" custLinFactNeighborX="41791" custLinFactNeighborY="1252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CAC474-8AC4-4704-8F60-1EF33292180B}" type="pres">
      <dgm:prSet presAssocID="{14181B31-D8E5-40D6-8B35-B6FFA33CCAAC}" presName="hierChild5" presStyleCnt="0"/>
      <dgm:spPr/>
    </dgm:pt>
  </dgm:ptLst>
  <dgm:cxnLst>
    <dgm:cxn modelId="{D029448B-A7AC-4649-B8C0-CA52181F3965}" srcId="{A26CD7BE-E559-4FD5-A749-A76F85A633BC}" destId="{76FBA52F-F65A-4096-902F-1007421CC120}" srcOrd="0" destOrd="0" parTransId="{CB467185-2ACD-44D3-ACE6-E5675C0333C2}" sibTransId="{B2ED8D07-118B-4C22-9D1F-FDAF7B1C0FD2}"/>
    <dgm:cxn modelId="{EEFF710E-1CF9-43E9-AD0C-30C34652411D}" srcId="{8FFFFD1B-348A-4787-8452-149A511A75D1}" destId="{C495E4F8-0C6B-4DEF-B219-548B4961E180}" srcOrd="1" destOrd="0" parTransId="{D74178A1-8B8E-4D84-BF10-30450BFA68FB}" sibTransId="{6EDEFFD2-AAF8-4B05-9E5D-C216D5B66FB3}"/>
    <dgm:cxn modelId="{F91A9E51-BC7C-4422-9EC6-11701921F15C}" srcId="{05F39F9D-FF6A-4AF4-B4A2-380CDFB9AB27}" destId="{80FEDCE2-EA48-4B96-86C4-275DE0C6533C}" srcOrd="2" destOrd="0" parTransId="{7CAE5651-24AC-4C74-9EDE-4692EBC84662}" sibTransId="{3372D334-8323-4CA9-BF48-9E50A63285C1}"/>
    <dgm:cxn modelId="{4C604AF7-89BD-4B25-BEC6-5AD89C9B7F34}" type="presOf" srcId="{653B35AE-BB89-482A-AD53-55622DE1D4E9}" destId="{9D54BA63-7823-432D-8C04-C61C414E8903}" srcOrd="0" destOrd="0" presId="urn:microsoft.com/office/officeart/2005/8/layout/hierarchy1"/>
    <dgm:cxn modelId="{DD5E6FC2-0F11-44AD-9A95-593141729E9B}" type="presOf" srcId="{A4808884-7104-41CC-BFCB-426F6A2A873E}" destId="{56590793-5349-4485-AB7D-4CF71423C73A}" srcOrd="0" destOrd="0" presId="urn:microsoft.com/office/officeart/2005/8/layout/hierarchy1"/>
    <dgm:cxn modelId="{8BB78454-7EF2-490C-9FC3-C8FD5D036B96}" type="presOf" srcId="{CB467185-2ACD-44D3-ACE6-E5675C0333C2}" destId="{99A2714C-7A71-4D61-9507-737A9D8DDCBE}" srcOrd="0" destOrd="0" presId="urn:microsoft.com/office/officeart/2005/8/layout/hierarchy1"/>
    <dgm:cxn modelId="{2483899D-DA3B-4377-A1BA-59DB1BEC1FD8}" srcId="{7E000B38-53DB-45BC-AD1C-B6EF11B2A8E6}" destId="{A26CD7BE-E559-4FD5-A749-A76F85A633BC}" srcOrd="0" destOrd="0" parTransId="{85DE4136-438B-4EBC-84C7-4E7C771DA09F}" sibTransId="{DFC00C38-8AA0-4A3E-B350-68BC2BA6044B}"/>
    <dgm:cxn modelId="{CAB0E397-1FB5-42CD-8406-69DB889188A6}" type="presOf" srcId="{FA33DFC9-2344-4D04-933A-AAD6A15BCA32}" destId="{C678C34B-3F65-4CE3-AEBC-365E76CB4EEA}" srcOrd="0" destOrd="0" presId="urn:microsoft.com/office/officeart/2005/8/layout/hierarchy1"/>
    <dgm:cxn modelId="{5ED1B444-EC2B-478D-A5DD-794D5E6CFA32}" type="presOf" srcId="{6CB046ED-FEBA-458C-8F84-E8BAF91E635B}" destId="{AB7F0167-F26A-4984-98C4-4AD4ABD69798}" srcOrd="0" destOrd="0" presId="urn:microsoft.com/office/officeart/2005/8/layout/hierarchy1"/>
    <dgm:cxn modelId="{493047F7-E3D0-4098-882D-24C7D9E7187B}" srcId="{05F39F9D-FF6A-4AF4-B4A2-380CDFB9AB27}" destId="{F56DF0F1-B86E-4B31-A2D3-C29D4EF6F344}" srcOrd="3" destOrd="0" parTransId="{5AF29567-B74F-4BC8-A120-C856DF7BD45F}" sibTransId="{D740C34C-00CF-4DF4-B1B1-726279474F7A}"/>
    <dgm:cxn modelId="{4D88F45D-483A-4373-B688-18B38EDC00CD}" srcId="{3FA16F02-3AEA-4DA2-96B5-81486D878707}" destId="{4CC27B3D-2172-4AB7-9891-97EF495FE063}" srcOrd="1" destOrd="0" parTransId="{AA7BC746-AB6B-4510-9F2C-53013BAFCC23}" sibTransId="{E5FBFDF1-E45B-4057-8300-D20CEE59E923}"/>
    <dgm:cxn modelId="{50ED151D-DA58-4DD2-8CCE-CA9B43D9A288}" type="presOf" srcId="{0FB82452-E6FA-4A3E-804B-5F87776D1EAB}" destId="{A2CB17D0-F7BD-453F-B3B8-8485E824BA6A}" srcOrd="0" destOrd="0" presId="urn:microsoft.com/office/officeart/2005/8/layout/hierarchy1"/>
    <dgm:cxn modelId="{CA20E55C-339F-4B48-BF9D-549C63A87D19}" type="presOf" srcId="{A26CD7BE-E559-4FD5-A749-A76F85A633BC}" destId="{75E007D9-E445-4A2F-878B-1FD36185D5AC}" srcOrd="0" destOrd="0" presId="urn:microsoft.com/office/officeart/2005/8/layout/hierarchy1"/>
    <dgm:cxn modelId="{614059F1-AA43-488C-9854-8C6B0C425583}" type="presOf" srcId="{24B5E0A4-C992-4DE4-8D62-FE02F8B8D2F3}" destId="{00769A67-9726-4084-B3E7-2C2068DF0F2A}" srcOrd="0" destOrd="0" presId="urn:microsoft.com/office/officeart/2005/8/layout/hierarchy1"/>
    <dgm:cxn modelId="{84EF30AC-2403-4B3E-A8FB-C0B22A0F5DDA}" type="presOf" srcId="{80FEDCE2-EA48-4B96-86C4-275DE0C6533C}" destId="{AF3E393A-1DFF-4883-9645-93ED4C2BC3B8}" srcOrd="0" destOrd="0" presId="urn:microsoft.com/office/officeart/2005/8/layout/hierarchy1"/>
    <dgm:cxn modelId="{63800F48-F4EE-4F65-A87D-9872F6340A14}" type="presOf" srcId="{05F39F9D-FF6A-4AF4-B4A2-380CDFB9AB27}" destId="{FDC654F7-E1FF-4CA9-838C-91E57CC6B8FD}" srcOrd="0" destOrd="0" presId="urn:microsoft.com/office/officeart/2005/8/layout/hierarchy1"/>
    <dgm:cxn modelId="{74FA6706-82F2-4943-AB03-72AA4441C3A3}" type="presOf" srcId="{F56DF0F1-B86E-4B31-A2D3-C29D4EF6F344}" destId="{319FDDCA-EA95-4345-B9D4-B50E5764207C}" srcOrd="0" destOrd="0" presId="urn:microsoft.com/office/officeart/2005/8/layout/hierarchy1"/>
    <dgm:cxn modelId="{54E3CD92-74C2-4C67-9F22-D73942AFDF67}" type="presOf" srcId="{A7649D67-0183-4CF4-AB1B-09F5A4821DE8}" destId="{D62FF927-02E8-4D4C-887A-223D7BD0E0F6}" srcOrd="0" destOrd="0" presId="urn:microsoft.com/office/officeart/2005/8/layout/hierarchy1"/>
    <dgm:cxn modelId="{75027BA9-B48F-4E1E-8D52-A8E19D6B349A}" type="presOf" srcId="{D74178A1-8B8E-4D84-BF10-30450BFA68FB}" destId="{39544CFD-384A-4EB7-AF9B-F01425A117D6}" srcOrd="0" destOrd="0" presId="urn:microsoft.com/office/officeart/2005/8/layout/hierarchy1"/>
    <dgm:cxn modelId="{43F404BA-4EFC-4F82-AF18-19F454F841DE}" srcId="{3FA16F02-3AEA-4DA2-96B5-81486D878707}" destId="{FA33DFC9-2344-4D04-933A-AAD6A15BCA32}" srcOrd="0" destOrd="0" parTransId="{653B35AE-BB89-482A-AD53-55622DE1D4E9}" sibTransId="{09D4B826-3E4D-4501-9893-B7A6FE2D19FC}"/>
    <dgm:cxn modelId="{23CBF310-9262-4239-AB8F-947A5115854E}" type="presOf" srcId="{D87BA52C-4419-4EBC-98DB-F17027CE4B6F}" destId="{C0BD6E85-9734-4EEE-BB80-B382BDE6C1F1}" srcOrd="0" destOrd="0" presId="urn:microsoft.com/office/officeart/2005/8/layout/hierarchy1"/>
    <dgm:cxn modelId="{13F33ADE-1C05-493B-95A5-59784C428699}" srcId="{F56DF0F1-B86E-4B31-A2D3-C29D4EF6F344}" destId="{3FA16F02-3AEA-4DA2-96B5-81486D878707}" srcOrd="0" destOrd="0" parTransId="{B37FB139-291D-4D02-9BC4-5DE4C2318BAC}" sibTransId="{DE6EAB0D-2AB5-48EA-9DF3-CD7E30111536}"/>
    <dgm:cxn modelId="{BAEA1DE4-E454-4B32-9016-421F5565B68A}" type="presOf" srcId="{9DB8EBE1-9B98-417E-B19F-CCE810045864}" destId="{41B4B6E8-0401-464D-9E84-A8204C071004}" srcOrd="0" destOrd="0" presId="urn:microsoft.com/office/officeart/2005/8/layout/hierarchy1"/>
    <dgm:cxn modelId="{BBAEFA24-27E0-4C44-A9F4-85F4E9E84ED5}" srcId="{05F39F9D-FF6A-4AF4-B4A2-380CDFB9AB27}" destId="{A7649D67-0183-4CF4-AB1B-09F5A4821DE8}" srcOrd="0" destOrd="0" parTransId="{A4808884-7104-41CC-BFCB-426F6A2A873E}" sibTransId="{79B1994E-7B8A-4347-BC2B-A062BA58CE35}"/>
    <dgm:cxn modelId="{68DC0EB1-AEEA-4BEF-A32C-6D6BE72C969B}" srcId="{8FFFFD1B-348A-4787-8452-149A511A75D1}" destId="{05F39F9D-FF6A-4AF4-B4A2-380CDFB9AB27}" srcOrd="0" destOrd="0" parTransId="{D87BA52C-4419-4EBC-98DB-F17027CE4B6F}" sibTransId="{603043C6-8F58-4BF3-BC9F-5A812FB28CB9}"/>
    <dgm:cxn modelId="{4C7BD46D-DDAB-4319-A9BD-4C741B3BB54A}" srcId="{05F39F9D-FF6A-4AF4-B4A2-380CDFB9AB27}" destId="{0FB82452-E6FA-4A3E-804B-5F87776D1EAB}" srcOrd="1" destOrd="0" parTransId="{9DB8EBE1-9B98-417E-B19F-CCE810045864}" sibTransId="{2EC59A05-96B2-4A5B-8E66-B2F92C888CC4}"/>
    <dgm:cxn modelId="{4BB0A5A6-B882-4172-A1E2-E719B40276AF}" srcId="{76FBA52F-F65A-4096-902F-1007421CC120}" destId="{8FFFFD1B-348A-4787-8452-149A511A75D1}" srcOrd="0" destOrd="0" parTransId="{24B5E0A4-C992-4DE4-8D62-FE02F8B8D2F3}" sibTransId="{0672B999-38E5-44CE-92BD-B78FDEEE470F}"/>
    <dgm:cxn modelId="{5843BD77-E96F-4B59-AF41-D6B490B20BC6}" type="presOf" srcId="{14181B31-D8E5-40D6-8B35-B6FFA33CCAAC}" destId="{A941ED68-C099-4B31-AE79-AAD71019C4C8}" srcOrd="0" destOrd="0" presId="urn:microsoft.com/office/officeart/2005/8/layout/hierarchy1"/>
    <dgm:cxn modelId="{B2DFE15C-FDD4-400F-9564-9D3B6E7C5E6C}" type="presOf" srcId="{4CC27B3D-2172-4AB7-9891-97EF495FE063}" destId="{88FA93BE-5F9B-4FBD-A16B-6E0D22160942}" srcOrd="0" destOrd="0" presId="urn:microsoft.com/office/officeart/2005/8/layout/hierarchy1"/>
    <dgm:cxn modelId="{BCF76B49-13D5-4CA4-BD52-9B06DCB0E154}" type="presOf" srcId="{AA7BC746-AB6B-4510-9F2C-53013BAFCC23}" destId="{5A6FCED7-2C1B-4661-86C7-DA605DF1C73F}" srcOrd="0" destOrd="0" presId="urn:microsoft.com/office/officeart/2005/8/layout/hierarchy1"/>
    <dgm:cxn modelId="{C93F74F6-F3F4-4BC6-A73A-114CD42CE820}" type="presOf" srcId="{7E000B38-53DB-45BC-AD1C-B6EF11B2A8E6}" destId="{15211153-10B7-4777-A03B-4C8907AB51A5}" srcOrd="0" destOrd="0" presId="urn:microsoft.com/office/officeart/2005/8/layout/hierarchy1"/>
    <dgm:cxn modelId="{8276F918-0351-4DF8-8FAC-7C621AB14796}" type="presOf" srcId="{B37FB139-291D-4D02-9BC4-5DE4C2318BAC}" destId="{B14DA6BA-198E-448A-84E8-77030C13A6BC}" srcOrd="0" destOrd="0" presId="urn:microsoft.com/office/officeart/2005/8/layout/hierarchy1"/>
    <dgm:cxn modelId="{ABD5B3F2-3B6A-4AAC-A0D8-FF960E1EE7C0}" type="presOf" srcId="{7CAE5651-24AC-4C74-9EDE-4692EBC84662}" destId="{45892DCB-8303-4C8D-B5D9-40081C796219}" srcOrd="0" destOrd="0" presId="urn:microsoft.com/office/officeart/2005/8/layout/hierarchy1"/>
    <dgm:cxn modelId="{E12A7C9A-57B5-4210-A917-611FA7DC7A81}" type="presOf" srcId="{5AF29567-B74F-4BC8-A120-C856DF7BD45F}" destId="{7B620910-3D28-4AC0-8313-42335C3D0B67}" srcOrd="0" destOrd="0" presId="urn:microsoft.com/office/officeart/2005/8/layout/hierarchy1"/>
    <dgm:cxn modelId="{39575D6A-9651-45F7-868A-526996C2A3C2}" type="presOf" srcId="{76FBA52F-F65A-4096-902F-1007421CC120}" destId="{BC66A13F-25FF-4893-ACFD-1F228FFE1272}" srcOrd="0" destOrd="0" presId="urn:microsoft.com/office/officeart/2005/8/layout/hierarchy1"/>
    <dgm:cxn modelId="{CB8C2B6F-C6A6-478B-B8DF-89EF822347D7}" type="presOf" srcId="{8FFFFD1B-348A-4787-8452-149A511A75D1}" destId="{98239AE4-578B-4712-A95D-E2A89D6E5ECB}" srcOrd="0" destOrd="0" presId="urn:microsoft.com/office/officeart/2005/8/layout/hierarchy1"/>
    <dgm:cxn modelId="{F92D6152-6B5B-4237-8272-E08146DB777F}" type="presOf" srcId="{3FA16F02-3AEA-4DA2-96B5-81486D878707}" destId="{1AF44E70-A3F9-41A3-99D9-ECA072BE36BD}" srcOrd="0" destOrd="0" presId="urn:microsoft.com/office/officeart/2005/8/layout/hierarchy1"/>
    <dgm:cxn modelId="{E5265326-B88A-461B-A6D5-79E0A47463AD}" type="presOf" srcId="{C495E4F8-0C6B-4DEF-B219-548B4961E180}" destId="{8071D98A-9331-492F-9445-05FEC80CDD14}" srcOrd="0" destOrd="0" presId="urn:microsoft.com/office/officeart/2005/8/layout/hierarchy1"/>
    <dgm:cxn modelId="{45D2A4B5-527B-4B60-A015-782B8F0D06CD}" srcId="{C495E4F8-0C6B-4DEF-B219-548B4961E180}" destId="{14181B31-D8E5-40D6-8B35-B6FFA33CCAAC}" srcOrd="0" destOrd="0" parTransId="{6CB046ED-FEBA-458C-8F84-E8BAF91E635B}" sibTransId="{AA26A4C4-CCBE-411B-990B-6CFE8330D69B}"/>
    <dgm:cxn modelId="{B90E1AD4-0866-47E2-BF1F-3012DEE8585C}" type="presParOf" srcId="{15211153-10B7-4777-A03B-4C8907AB51A5}" destId="{3E91D70D-2121-4C71-81BB-A04C98E239D0}" srcOrd="0" destOrd="0" presId="urn:microsoft.com/office/officeart/2005/8/layout/hierarchy1"/>
    <dgm:cxn modelId="{DA763E20-A09C-4019-9E11-099CF56B3FA1}" type="presParOf" srcId="{3E91D70D-2121-4C71-81BB-A04C98E239D0}" destId="{B494F34F-9963-4087-A778-0826D4B0CAD4}" srcOrd="0" destOrd="0" presId="urn:microsoft.com/office/officeart/2005/8/layout/hierarchy1"/>
    <dgm:cxn modelId="{AFD3B2D2-463F-41AB-8B4F-8268EAAECE65}" type="presParOf" srcId="{B494F34F-9963-4087-A778-0826D4B0CAD4}" destId="{1A425EBF-A985-40EF-BBA4-59B4EC9004F7}" srcOrd="0" destOrd="0" presId="urn:microsoft.com/office/officeart/2005/8/layout/hierarchy1"/>
    <dgm:cxn modelId="{642FCF59-2151-4E8E-B119-01777DD17411}" type="presParOf" srcId="{B494F34F-9963-4087-A778-0826D4B0CAD4}" destId="{75E007D9-E445-4A2F-878B-1FD36185D5AC}" srcOrd="1" destOrd="0" presId="urn:microsoft.com/office/officeart/2005/8/layout/hierarchy1"/>
    <dgm:cxn modelId="{94202E41-28BA-4921-90BD-05EC98AA751B}" type="presParOf" srcId="{3E91D70D-2121-4C71-81BB-A04C98E239D0}" destId="{708C7262-2ACB-47A0-BD87-0AD505DC0C65}" srcOrd="1" destOrd="0" presId="urn:microsoft.com/office/officeart/2005/8/layout/hierarchy1"/>
    <dgm:cxn modelId="{E6E82567-73CD-40A3-A18B-CA81F8623B17}" type="presParOf" srcId="{708C7262-2ACB-47A0-BD87-0AD505DC0C65}" destId="{99A2714C-7A71-4D61-9507-737A9D8DDCBE}" srcOrd="0" destOrd="0" presId="urn:microsoft.com/office/officeart/2005/8/layout/hierarchy1"/>
    <dgm:cxn modelId="{5650E690-8298-4E21-BF91-3B174E4E28BC}" type="presParOf" srcId="{708C7262-2ACB-47A0-BD87-0AD505DC0C65}" destId="{CC7E364D-578D-4A89-98E5-13B5092C1D4E}" srcOrd="1" destOrd="0" presId="urn:microsoft.com/office/officeart/2005/8/layout/hierarchy1"/>
    <dgm:cxn modelId="{77A534BC-CFBD-43C5-8034-8B160E0AEF0C}" type="presParOf" srcId="{CC7E364D-578D-4A89-98E5-13B5092C1D4E}" destId="{0DFB4DC5-5E45-4855-8B52-BA4646C41317}" srcOrd="0" destOrd="0" presId="urn:microsoft.com/office/officeart/2005/8/layout/hierarchy1"/>
    <dgm:cxn modelId="{A48A4017-FAB1-47AA-8BF6-C6E8366DA619}" type="presParOf" srcId="{0DFB4DC5-5E45-4855-8B52-BA4646C41317}" destId="{53D43A8E-F8A0-4366-85AF-48AC1A586E95}" srcOrd="0" destOrd="0" presId="urn:microsoft.com/office/officeart/2005/8/layout/hierarchy1"/>
    <dgm:cxn modelId="{0480C2A9-35AD-4EB4-8F18-C10C23E20960}" type="presParOf" srcId="{0DFB4DC5-5E45-4855-8B52-BA4646C41317}" destId="{BC66A13F-25FF-4893-ACFD-1F228FFE1272}" srcOrd="1" destOrd="0" presId="urn:microsoft.com/office/officeart/2005/8/layout/hierarchy1"/>
    <dgm:cxn modelId="{4EE4A10E-907E-4169-8DD1-3FC91DDB121A}" type="presParOf" srcId="{CC7E364D-578D-4A89-98E5-13B5092C1D4E}" destId="{1A1556DF-832A-49C8-A4CA-D30D6EA2B3CC}" srcOrd="1" destOrd="0" presId="urn:microsoft.com/office/officeart/2005/8/layout/hierarchy1"/>
    <dgm:cxn modelId="{B2B18A13-1485-4D70-955D-3F0DDCE6E327}" type="presParOf" srcId="{1A1556DF-832A-49C8-A4CA-D30D6EA2B3CC}" destId="{00769A67-9726-4084-B3E7-2C2068DF0F2A}" srcOrd="0" destOrd="0" presId="urn:microsoft.com/office/officeart/2005/8/layout/hierarchy1"/>
    <dgm:cxn modelId="{FBDDAA14-30AC-4F1D-AD9E-6BE4D1DDAE6C}" type="presParOf" srcId="{1A1556DF-832A-49C8-A4CA-D30D6EA2B3CC}" destId="{C2157430-78C5-46B8-8FD6-2FF3BD7A0DB4}" srcOrd="1" destOrd="0" presId="urn:microsoft.com/office/officeart/2005/8/layout/hierarchy1"/>
    <dgm:cxn modelId="{38EC15E2-CDCB-4D69-99FC-2785D9367681}" type="presParOf" srcId="{C2157430-78C5-46B8-8FD6-2FF3BD7A0DB4}" destId="{487BAFBE-E212-44B6-A793-673DE85571AA}" srcOrd="0" destOrd="0" presId="urn:microsoft.com/office/officeart/2005/8/layout/hierarchy1"/>
    <dgm:cxn modelId="{C39AAA9A-780C-42F2-B33C-6B7425AA03A3}" type="presParOf" srcId="{487BAFBE-E212-44B6-A793-673DE85571AA}" destId="{9D484827-0F50-427A-9B67-FB5D43AD16E0}" srcOrd="0" destOrd="0" presId="urn:microsoft.com/office/officeart/2005/8/layout/hierarchy1"/>
    <dgm:cxn modelId="{0A29A43C-F2EB-442B-A4B2-4F49533BF4EB}" type="presParOf" srcId="{487BAFBE-E212-44B6-A793-673DE85571AA}" destId="{98239AE4-578B-4712-A95D-E2A89D6E5ECB}" srcOrd="1" destOrd="0" presId="urn:microsoft.com/office/officeart/2005/8/layout/hierarchy1"/>
    <dgm:cxn modelId="{B3AED883-1B8A-454B-BCFD-2846340F5671}" type="presParOf" srcId="{C2157430-78C5-46B8-8FD6-2FF3BD7A0DB4}" destId="{318DDA6D-E0C2-4288-BA20-CD1B218D83E3}" srcOrd="1" destOrd="0" presId="urn:microsoft.com/office/officeart/2005/8/layout/hierarchy1"/>
    <dgm:cxn modelId="{962C6B3C-8462-4BC5-82C8-2D6BC514DF31}" type="presParOf" srcId="{318DDA6D-E0C2-4288-BA20-CD1B218D83E3}" destId="{C0BD6E85-9734-4EEE-BB80-B382BDE6C1F1}" srcOrd="0" destOrd="0" presId="urn:microsoft.com/office/officeart/2005/8/layout/hierarchy1"/>
    <dgm:cxn modelId="{74CAA97B-7E05-4D04-9BC8-8E8373A23FB4}" type="presParOf" srcId="{318DDA6D-E0C2-4288-BA20-CD1B218D83E3}" destId="{AD4F4C04-8ADF-43D8-9AB2-83414F494134}" srcOrd="1" destOrd="0" presId="urn:microsoft.com/office/officeart/2005/8/layout/hierarchy1"/>
    <dgm:cxn modelId="{DB0F5613-59AA-4F6B-B9FA-7AA28310D3CC}" type="presParOf" srcId="{AD4F4C04-8ADF-43D8-9AB2-83414F494134}" destId="{9BF98EFE-3B4C-4282-BD8D-F1FB1425258A}" srcOrd="0" destOrd="0" presId="urn:microsoft.com/office/officeart/2005/8/layout/hierarchy1"/>
    <dgm:cxn modelId="{E14D9E1C-DE98-4F11-9812-9F0ABCE0BD79}" type="presParOf" srcId="{9BF98EFE-3B4C-4282-BD8D-F1FB1425258A}" destId="{3C8FDF90-F2F8-4C7D-ACFF-3D317B327293}" srcOrd="0" destOrd="0" presId="urn:microsoft.com/office/officeart/2005/8/layout/hierarchy1"/>
    <dgm:cxn modelId="{8C7931BF-4BC0-442C-B4BC-0647F4A5A6C0}" type="presParOf" srcId="{9BF98EFE-3B4C-4282-BD8D-F1FB1425258A}" destId="{FDC654F7-E1FF-4CA9-838C-91E57CC6B8FD}" srcOrd="1" destOrd="0" presId="urn:microsoft.com/office/officeart/2005/8/layout/hierarchy1"/>
    <dgm:cxn modelId="{678A1BD8-74EA-40C9-9D04-850E4F919BD8}" type="presParOf" srcId="{AD4F4C04-8ADF-43D8-9AB2-83414F494134}" destId="{9113A45A-AEA0-4422-AB12-20C479BC0F77}" srcOrd="1" destOrd="0" presId="urn:microsoft.com/office/officeart/2005/8/layout/hierarchy1"/>
    <dgm:cxn modelId="{FF79DA2A-1F10-4CD2-B371-7CA3B0FC46B8}" type="presParOf" srcId="{9113A45A-AEA0-4422-AB12-20C479BC0F77}" destId="{56590793-5349-4485-AB7D-4CF71423C73A}" srcOrd="0" destOrd="0" presId="urn:microsoft.com/office/officeart/2005/8/layout/hierarchy1"/>
    <dgm:cxn modelId="{EA637867-43E7-4FF0-B6F7-F3310B4392B8}" type="presParOf" srcId="{9113A45A-AEA0-4422-AB12-20C479BC0F77}" destId="{294BB8BD-CB62-4255-BB32-E88D230F4F0B}" srcOrd="1" destOrd="0" presId="urn:microsoft.com/office/officeart/2005/8/layout/hierarchy1"/>
    <dgm:cxn modelId="{8FF6A3DE-A9E0-48A9-8DE9-F412300E8BE8}" type="presParOf" srcId="{294BB8BD-CB62-4255-BB32-E88D230F4F0B}" destId="{ED57B8FA-896A-46B5-817F-EEC8B9F1E306}" srcOrd="0" destOrd="0" presId="urn:microsoft.com/office/officeart/2005/8/layout/hierarchy1"/>
    <dgm:cxn modelId="{C8B81AE7-BA66-45C3-97D9-8B22987B933B}" type="presParOf" srcId="{ED57B8FA-896A-46B5-817F-EEC8B9F1E306}" destId="{77A7409A-FF1B-4B48-AF74-00704581810F}" srcOrd="0" destOrd="0" presId="urn:microsoft.com/office/officeart/2005/8/layout/hierarchy1"/>
    <dgm:cxn modelId="{25191367-D83A-4F07-A026-6A7FA8473991}" type="presParOf" srcId="{ED57B8FA-896A-46B5-817F-EEC8B9F1E306}" destId="{D62FF927-02E8-4D4C-887A-223D7BD0E0F6}" srcOrd="1" destOrd="0" presId="urn:microsoft.com/office/officeart/2005/8/layout/hierarchy1"/>
    <dgm:cxn modelId="{B173DB37-2053-4E05-875A-537F11983CF7}" type="presParOf" srcId="{294BB8BD-CB62-4255-BB32-E88D230F4F0B}" destId="{4B9DCA6A-32FE-4080-B803-8EC427DA6117}" srcOrd="1" destOrd="0" presId="urn:microsoft.com/office/officeart/2005/8/layout/hierarchy1"/>
    <dgm:cxn modelId="{A7480889-CD62-47B3-9E92-81C6A46300B2}" type="presParOf" srcId="{9113A45A-AEA0-4422-AB12-20C479BC0F77}" destId="{41B4B6E8-0401-464D-9E84-A8204C071004}" srcOrd="2" destOrd="0" presId="urn:microsoft.com/office/officeart/2005/8/layout/hierarchy1"/>
    <dgm:cxn modelId="{01CD660F-00EA-49A2-BD9A-1ADD91E80667}" type="presParOf" srcId="{9113A45A-AEA0-4422-AB12-20C479BC0F77}" destId="{CC606A31-0BE8-418F-80D8-F2B77CD039B1}" srcOrd="3" destOrd="0" presId="urn:microsoft.com/office/officeart/2005/8/layout/hierarchy1"/>
    <dgm:cxn modelId="{428315A1-315C-4434-AE86-469865AD39C5}" type="presParOf" srcId="{CC606A31-0BE8-418F-80D8-F2B77CD039B1}" destId="{2478E969-2B7B-47C7-B865-48A8EADB3DD9}" srcOrd="0" destOrd="0" presId="urn:microsoft.com/office/officeart/2005/8/layout/hierarchy1"/>
    <dgm:cxn modelId="{519EE46E-244A-4AFA-8971-0973E013D323}" type="presParOf" srcId="{2478E969-2B7B-47C7-B865-48A8EADB3DD9}" destId="{1A2FBC82-C1DF-4D26-BCA0-D02DA77EA801}" srcOrd="0" destOrd="0" presId="urn:microsoft.com/office/officeart/2005/8/layout/hierarchy1"/>
    <dgm:cxn modelId="{9F3E5902-74C9-421D-99CC-EA66AC16127A}" type="presParOf" srcId="{2478E969-2B7B-47C7-B865-48A8EADB3DD9}" destId="{A2CB17D0-F7BD-453F-B3B8-8485E824BA6A}" srcOrd="1" destOrd="0" presId="urn:microsoft.com/office/officeart/2005/8/layout/hierarchy1"/>
    <dgm:cxn modelId="{42B249DC-7BA2-47C6-9C4C-FDCDF3F49C1E}" type="presParOf" srcId="{CC606A31-0BE8-418F-80D8-F2B77CD039B1}" destId="{376E2AA2-B9D6-4D44-B3F4-542145685C5E}" srcOrd="1" destOrd="0" presId="urn:microsoft.com/office/officeart/2005/8/layout/hierarchy1"/>
    <dgm:cxn modelId="{2655E7EF-AB75-425B-9DF6-21E4C9EC7E17}" type="presParOf" srcId="{9113A45A-AEA0-4422-AB12-20C479BC0F77}" destId="{45892DCB-8303-4C8D-B5D9-40081C796219}" srcOrd="4" destOrd="0" presId="urn:microsoft.com/office/officeart/2005/8/layout/hierarchy1"/>
    <dgm:cxn modelId="{C8A57CAC-D88F-4A29-9805-520FC530F632}" type="presParOf" srcId="{9113A45A-AEA0-4422-AB12-20C479BC0F77}" destId="{136C2051-6BEA-439A-A41D-5489EAD0402B}" srcOrd="5" destOrd="0" presId="urn:microsoft.com/office/officeart/2005/8/layout/hierarchy1"/>
    <dgm:cxn modelId="{4C090785-E18F-4410-A983-8727D4F46A68}" type="presParOf" srcId="{136C2051-6BEA-439A-A41D-5489EAD0402B}" destId="{254F8440-EE0C-4262-A1FD-7FF23075ADA2}" srcOrd="0" destOrd="0" presId="urn:microsoft.com/office/officeart/2005/8/layout/hierarchy1"/>
    <dgm:cxn modelId="{D0646672-6758-48FE-B3A0-7887AB8B76EB}" type="presParOf" srcId="{254F8440-EE0C-4262-A1FD-7FF23075ADA2}" destId="{A7548B13-C20A-439E-BE25-1D361FB4A128}" srcOrd="0" destOrd="0" presId="urn:microsoft.com/office/officeart/2005/8/layout/hierarchy1"/>
    <dgm:cxn modelId="{3D4ABD06-392C-41A8-9931-2404702AEB63}" type="presParOf" srcId="{254F8440-EE0C-4262-A1FD-7FF23075ADA2}" destId="{AF3E393A-1DFF-4883-9645-93ED4C2BC3B8}" srcOrd="1" destOrd="0" presId="urn:microsoft.com/office/officeart/2005/8/layout/hierarchy1"/>
    <dgm:cxn modelId="{4BD50E22-45AC-43CB-9B2D-CE6A8EDDD2E9}" type="presParOf" srcId="{136C2051-6BEA-439A-A41D-5489EAD0402B}" destId="{99B7FC2D-38B9-40D9-8AEE-BFF70FD3234C}" srcOrd="1" destOrd="0" presId="urn:microsoft.com/office/officeart/2005/8/layout/hierarchy1"/>
    <dgm:cxn modelId="{30C46CA7-A528-4CA1-93D1-5A0B28568DD8}" type="presParOf" srcId="{9113A45A-AEA0-4422-AB12-20C479BC0F77}" destId="{7B620910-3D28-4AC0-8313-42335C3D0B67}" srcOrd="6" destOrd="0" presId="urn:microsoft.com/office/officeart/2005/8/layout/hierarchy1"/>
    <dgm:cxn modelId="{3120747B-3C63-4454-87AE-B3F99C87B88D}" type="presParOf" srcId="{9113A45A-AEA0-4422-AB12-20C479BC0F77}" destId="{5CA2B11E-0B05-48B9-901A-494C0DF8C9A5}" srcOrd="7" destOrd="0" presId="urn:microsoft.com/office/officeart/2005/8/layout/hierarchy1"/>
    <dgm:cxn modelId="{6CED4AC2-6830-40D8-A6D8-C4800E647DE5}" type="presParOf" srcId="{5CA2B11E-0B05-48B9-901A-494C0DF8C9A5}" destId="{351FF606-2C4B-4677-B5F4-7FC5AA3BC110}" srcOrd="0" destOrd="0" presId="urn:microsoft.com/office/officeart/2005/8/layout/hierarchy1"/>
    <dgm:cxn modelId="{FB6BA0E8-4A11-47AB-8183-F90D3BD15775}" type="presParOf" srcId="{351FF606-2C4B-4677-B5F4-7FC5AA3BC110}" destId="{E76B1A86-10B9-45EB-8EA5-7392B50CCB76}" srcOrd="0" destOrd="0" presId="urn:microsoft.com/office/officeart/2005/8/layout/hierarchy1"/>
    <dgm:cxn modelId="{B4F2B83E-9FAF-44B0-BB5C-E06F2078F381}" type="presParOf" srcId="{351FF606-2C4B-4677-B5F4-7FC5AA3BC110}" destId="{319FDDCA-EA95-4345-B9D4-B50E5764207C}" srcOrd="1" destOrd="0" presId="urn:microsoft.com/office/officeart/2005/8/layout/hierarchy1"/>
    <dgm:cxn modelId="{F7AEA88B-5333-4912-BF6C-888F2794B23B}" type="presParOf" srcId="{5CA2B11E-0B05-48B9-901A-494C0DF8C9A5}" destId="{11AF364D-78E5-4DC8-BC20-1E238FA0F652}" srcOrd="1" destOrd="0" presId="urn:microsoft.com/office/officeart/2005/8/layout/hierarchy1"/>
    <dgm:cxn modelId="{54481297-685A-4592-AFFE-D4D185E29DA7}" type="presParOf" srcId="{11AF364D-78E5-4DC8-BC20-1E238FA0F652}" destId="{B14DA6BA-198E-448A-84E8-77030C13A6BC}" srcOrd="0" destOrd="0" presId="urn:microsoft.com/office/officeart/2005/8/layout/hierarchy1"/>
    <dgm:cxn modelId="{B3F37169-AC86-4037-B57E-01AA16ADB5F0}" type="presParOf" srcId="{11AF364D-78E5-4DC8-BC20-1E238FA0F652}" destId="{8408C9E9-6CA5-47B5-AC94-317AF2BB7ACB}" srcOrd="1" destOrd="0" presId="urn:microsoft.com/office/officeart/2005/8/layout/hierarchy1"/>
    <dgm:cxn modelId="{5A1E6F5A-62E9-4AA9-A4B6-3D7D5AEF554C}" type="presParOf" srcId="{8408C9E9-6CA5-47B5-AC94-317AF2BB7ACB}" destId="{85DD89CF-328A-4D9B-9BB0-56B67705C0DC}" srcOrd="0" destOrd="0" presId="urn:microsoft.com/office/officeart/2005/8/layout/hierarchy1"/>
    <dgm:cxn modelId="{3F5F89C8-6D67-4922-A3F2-92E351E7B911}" type="presParOf" srcId="{85DD89CF-328A-4D9B-9BB0-56B67705C0DC}" destId="{D53FCE90-22E6-4D67-92B2-56FC74F0C1F8}" srcOrd="0" destOrd="0" presId="urn:microsoft.com/office/officeart/2005/8/layout/hierarchy1"/>
    <dgm:cxn modelId="{04EFA856-B1D6-4879-BFF9-12F62DF14B4A}" type="presParOf" srcId="{85DD89CF-328A-4D9B-9BB0-56B67705C0DC}" destId="{1AF44E70-A3F9-41A3-99D9-ECA072BE36BD}" srcOrd="1" destOrd="0" presId="urn:microsoft.com/office/officeart/2005/8/layout/hierarchy1"/>
    <dgm:cxn modelId="{2A34714C-FFE7-4C17-B2F4-DA29303E6E8B}" type="presParOf" srcId="{8408C9E9-6CA5-47B5-AC94-317AF2BB7ACB}" destId="{14382F0B-140D-4E45-8A91-DE74623FAE13}" srcOrd="1" destOrd="0" presId="urn:microsoft.com/office/officeart/2005/8/layout/hierarchy1"/>
    <dgm:cxn modelId="{597DF651-9BDB-4A79-AEE0-02A0018E994B}" type="presParOf" srcId="{14382F0B-140D-4E45-8A91-DE74623FAE13}" destId="{9D54BA63-7823-432D-8C04-C61C414E8903}" srcOrd="0" destOrd="0" presId="urn:microsoft.com/office/officeart/2005/8/layout/hierarchy1"/>
    <dgm:cxn modelId="{A931346A-81D1-443E-8362-FC99C7CD6FAC}" type="presParOf" srcId="{14382F0B-140D-4E45-8A91-DE74623FAE13}" destId="{06F2AED3-031C-460B-BB12-E49E45F5159E}" srcOrd="1" destOrd="0" presId="urn:microsoft.com/office/officeart/2005/8/layout/hierarchy1"/>
    <dgm:cxn modelId="{15FAE422-CE5F-400E-9C7C-DF916F5C8C99}" type="presParOf" srcId="{06F2AED3-031C-460B-BB12-E49E45F5159E}" destId="{C983CF69-38E2-4121-85E7-42402EABBA42}" srcOrd="0" destOrd="0" presId="urn:microsoft.com/office/officeart/2005/8/layout/hierarchy1"/>
    <dgm:cxn modelId="{01AE7BF0-1C54-4991-AEB2-60682573725A}" type="presParOf" srcId="{C983CF69-38E2-4121-85E7-42402EABBA42}" destId="{26A44897-6A04-4271-9D53-F5E0A6671970}" srcOrd="0" destOrd="0" presId="urn:microsoft.com/office/officeart/2005/8/layout/hierarchy1"/>
    <dgm:cxn modelId="{57ED3B50-ED50-4B90-89ED-24A92A8FB9C7}" type="presParOf" srcId="{C983CF69-38E2-4121-85E7-42402EABBA42}" destId="{C678C34B-3F65-4CE3-AEBC-365E76CB4EEA}" srcOrd="1" destOrd="0" presId="urn:microsoft.com/office/officeart/2005/8/layout/hierarchy1"/>
    <dgm:cxn modelId="{49F8D0C4-CE17-4012-AB1B-E1D4EEA6BE06}" type="presParOf" srcId="{06F2AED3-031C-460B-BB12-E49E45F5159E}" destId="{DBCCF392-288C-4BC4-BD3B-0AF8500CDB40}" srcOrd="1" destOrd="0" presId="urn:microsoft.com/office/officeart/2005/8/layout/hierarchy1"/>
    <dgm:cxn modelId="{45BE7D51-2732-4FB0-AD62-6B4D5D811553}" type="presParOf" srcId="{14382F0B-140D-4E45-8A91-DE74623FAE13}" destId="{5A6FCED7-2C1B-4661-86C7-DA605DF1C73F}" srcOrd="2" destOrd="0" presId="urn:microsoft.com/office/officeart/2005/8/layout/hierarchy1"/>
    <dgm:cxn modelId="{C938BC59-62C7-4AAD-A30C-9BC84C3EAC18}" type="presParOf" srcId="{14382F0B-140D-4E45-8A91-DE74623FAE13}" destId="{9E5269E4-A160-4970-9DDA-67FC5ADEDADB}" srcOrd="3" destOrd="0" presId="urn:microsoft.com/office/officeart/2005/8/layout/hierarchy1"/>
    <dgm:cxn modelId="{A25EDF0F-15B7-4320-8AEB-F674940D1917}" type="presParOf" srcId="{9E5269E4-A160-4970-9DDA-67FC5ADEDADB}" destId="{6232578D-D2D1-46BD-8DE5-20913783A6C2}" srcOrd="0" destOrd="0" presId="urn:microsoft.com/office/officeart/2005/8/layout/hierarchy1"/>
    <dgm:cxn modelId="{51DE80A6-76C8-46BB-9A72-552BC5E3A707}" type="presParOf" srcId="{6232578D-D2D1-46BD-8DE5-20913783A6C2}" destId="{93318C09-53B3-4EEC-857C-CA4A4A5B140A}" srcOrd="0" destOrd="0" presId="urn:microsoft.com/office/officeart/2005/8/layout/hierarchy1"/>
    <dgm:cxn modelId="{CCF3BA19-773A-46C4-99C6-E5F1CC6A2296}" type="presParOf" srcId="{6232578D-D2D1-46BD-8DE5-20913783A6C2}" destId="{88FA93BE-5F9B-4FBD-A16B-6E0D22160942}" srcOrd="1" destOrd="0" presId="urn:microsoft.com/office/officeart/2005/8/layout/hierarchy1"/>
    <dgm:cxn modelId="{2AD82398-D97A-4272-B187-7C9B33BDA26C}" type="presParOf" srcId="{9E5269E4-A160-4970-9DDA-67FC5ADEDADB}" destId="{2D271849-4691-4728-983E-FBD446AE22A9}" srcOrd="1" destOrd="0" presId="urn:microsoft.com/office/officeart/2005/8/layout/hierarchy1"/>
    <dgm:cxn modelId="{BAB38D06-D7AE-44A2-8FAF-6F4448D9AD02}" type="presParOf" srcId="{318DDA6D-E0C2-4288-BA20-CD1B218D83E3}" destId="{39544CFD-384A-4EB7-AF9B-F01425A117D6}" srcOrd="2" destOrd="0" presId="urn:microsoft.com/office/officeart/2005/8/layout/hierarchy1"/>
    <dgm:cxn modelId="{08831A59-FA47-42BD-87B1-0A13F472D545}" type="presParOf" srcId="{318DDA6D-E0C2-4288-BA20-CD1B218D83E3}" destId="{D5D0CE55-2583-44AF-A39C-FC42AB8E67E0}" srcOrd="3" destOrd="0" presId="urn:microsoft.com/office/officeart/2005/8/layout/hierarchy1"/>
    <dgm:cxn modelId="{9E000D40-8B0F-40FE-A43D-31A2353109E4}" type="presParOf" srcId="{D5D0CE55-2583-44AF-A39C-FC42AB8E67E0}" destId="{17E0105A-8EAA-4C9B-A654-35C962800B87}" srcOrd="0" destOrd="0" presId="urn:microsoft.com/office/officeart/2005/8/layout/hierarchy1"/>
    <dgm:cxn modelId="{965FD138-DB40-4F1B-9FE7-909BEDBA2D89}" type="presParOf" srcId="{17E0105A-8EAA-4C9B-A654-35C962800B87}" destId="{64C35D61-0EF9-451A-AFA2-49A45EDCB817}" srcOrd="0" destOrd="0" presId="urn:microsoft.com/office/officeart/2005/8/layout/hierarchy1"/>
    <dgm:cxn modelId="{82F34BFF-16D3-47A6-9EA1-FA4CE84649CE}" type="presParOf" srcId="{17E0105A-8EAA-4C9B-A654-35C962800B87}" destId="{8071D98A-9331-492F-9445-05FEC80CDD14}" srcOrd="1" destOrd="0" presId="urn:microsoft.com/office/officeart/2005/8/layout/hierarchy1"/>
    <dgm:cxn modelId="{A229A8DC-75D1-4EF7-AFA3-71E05D431400}" type="presParOf" srcId="{D5D0CE55-2583-44AF-A39C-FC42AB8E67E0}" destId="{1A708E40-DDA1-492B-BD25-2A614EC8DBA9}" srcOrd="1" destOrd="0" presId="urn:microsoft.com/office/officeart/2005/8/layout/hierarchy1"/>
    <dgm:cxn modelId="{6684BAFA-AEA9-4AC3-8994-6CD029B491AD}" type="presParOf" srcId="{1A708E40-DDA1-492B-BD25-2A614EC8DBA9}" destId="{AB7F0167-F26A-4984-98C4-4AD4ABD69798}" srcOrd="0" destOrd="0" presId="urn:microsoft.com/office/officeart/2005/8/layout/hierarchy1"/>
    <dgm:cxn modelId="{D971B5C5-FC23-4F9F-B7DE-AA305E088406}" type="presParOf" srcId="{1A708E40-DDA1-492B-BD25-2A614EC8DBA9}" destId="{09A0C4E5-D757-4816-B9E9-13E14F37731A}" srcOrd="1" destOrd="0" presId="urn:microsoft.com/office/officeart/2005/8/layout/hierarchy1"/>
    <dgm:cxn modelId="{2520F9AF-463A-4FF6-B6A1-7529F4903667}" type="presParOf" srcId="{09A0C4E5-D757-4816-B9E9-13E14F37731A}" destId="{4E3D2EA5-80CD-49BE-9C46-7CF2BB4810CE}" srcOrd="0" destOrd="0" presId="urn:microsoft.com/office/officeart/2005/8/layout/hierarchy1"/>
    <dgm:cxn modelId="{3D3005B7-3EAE-4328-BBBD-31AFE7316623}" type="presParOf" srcId="{4E3D2EA5-80CD-49BE-9C46-7CF2BB4810CE}" destId="{101C0AE1-70B3-410B-8BBF-00474A807A1A}" srcOrd="0" destOrd="0" presId="urn:microsoft.com/office/officeart/2005/8/layout/hierarchy1"/>
    <dgm:cxn modelId="{ED9E9581-2990-4445-AC08-B405AE31BF5C}" type="presParOf" srcId="{4E3D2EA5-80CD-49BE-9C46-7CF2BB4810CE}" destId="{A941ED68-C099-4B31-AE79-AAD71019C4C8}" srcOrd="1" destOrd="0" presId="urn:microsoft.com/office/officeart/2005/8/layout/hierarchy1"/>
    <dgm:cxn modelId="{604ECA90-C675-41ED-BB01-8E75EB4056DD}" type="presParOf" srcId="{09A0C4E5-D757-4816-B9E9-13E14F37731A}" destId="{80CAC474-8AC4-4704-8F60-1EF3329218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F0167-F26A-4984-98C4-4AD4ABD69798}">
      <dsp:nvSpPr>
        <dsp:cNvPr id="0" name=""/>
        <dsp:cNvSpPr/>
      </dsp:nvSpPr>
      <dsp:spPr>
        <a:xfrm>
          <a:off x="7823276" y="3016218"/>
          <a:ext cx="91440" cy="3023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291"/>
              </a:lnTo>
              <a:lnTo>
                <a:pt x="46003" y="227291"/>
              </a:lnTo>
              <a:lnTo>
                <a:pt x="46003" y="30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544CFD-384A-4EB7-AF9B-F01425A117D6}">
      <dsp:nvSpPr>
        <dsp:cNvPr id="0" name=""/>
        <dsp:cNvSpPr/>
      </dsp:nvSpPr>
      <dsp:spPr>
        <a:xfrm>
          <a:off x="5518299" y="2267750"/>
          <a:ext cx="2350697" cy="233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554"/>
              </a:lnTo>
              <a:lnTo>
                <a:pt x="2350697" y="158554"/>
              </a:lnTo>
              <a:lnTo>
                <a:pt x="2350697" y="2336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FCED7-2C1B-4661-86C7-DA605DF1C73F}">
      <dsp:nvSpPr>
        <dsp:cNvPr id="0" name=""/>
        <dsp:cNvSpPr/>
      </dsp:nvSpPr>
      <dsp:spPr>
        <a:xfrm>
          <a:off x="6178427" y="5117031"/>
          <a:ext cx="1150931" cy="127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040"/>
              </a:lnTo>
              <a:lnTo>
                <a:pt x="1150931" y="52040"/>
              </a:lnTo>
              <a:lnTo>
                <a:pt x="1150931" y="1271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4BA63-7823-432D-8C04-C61C414E8903}">
      <dsp:nvSpPr>
        <dsp:cNvPr id="0" name=""/>
        <dsp:cNvSpPr/>
      </dsp:nvSpPr>
      <dsp:spPr>
        <a:xfrm>
          <a:off x="5072389" y="5117031"/>
          <a:ext cx="1106037" cy="127145"/>
        </a:xfrm>
        <a:custGeom>
          <a:avLst/>
          <a:gdLst/>
          <a:ahLst/>
          <a:cxnLst/>
          <a:rect l="0" t="0" r="0" b="0"/>
          <a:pathLst>
            <a:path>
              <a:moveTo>
                <a:pt x="1106037" y="0"/>
              </a:moveTo>
              <a:lnTo>
                <a:pt x="1106037" y="52040"/>
              </a:lnTo>
              <a:lnTo>
                <a:pt x="0" y="52040"/>
              </a:lnTo>
              <a:lnTo>
                <a:pt x="0" y="1271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4DA6BA-198E-448A-84E8-77030C13A6BC}">
      <dsp:nvSpPr>
        <dsp:cNvPr id="0" name=""/>
        <dsp:cNvSpPr/>
      </dsp:nvSpPr>
      <dsp:spPr>
        <a:xfrm>
          <a:off x="6102418" y="4146968"/>
          <a:ext cx="91440" cy="2010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962"/>
              </a:lnTo>
              <a:lnTo>
                <a:pt x="76008" y="125962"/>
              </a:lnTo>
              <a:lnTo>
                <a:pt x="76008" y="2010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20910-3D28-4AC0-8313-42335C3D0B67}">
      <dsp:nvSpPr>
        <dsp:cNvPr id="0" name=""/>
        <dsp:cNvSpPr/>
      </dsp:nvSpPr>
      <dsp:spPr>
        <a:xfrm>
          <a:off x="3503760" y="3018344"/>
          <a:ext cx="2644378" cy="232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066"/>
              </a:lnTo>
              <a:lnTo>
                <a:pt x="2644378" y="157066"/>
              </a:lnTo>
              <a:lnTo>
                <a:pt x="2644378" y="2321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92DCB-8303-4C8D-B5D9-40081C796219}">
      <dsp:nvSpPr>
        <dsp:cNvPr id="0" name=""/>
        <dsp:cNvSpPr/>
      </dsp:nvSpPr>
      <dsp:spPr>
        <a:xfrm>
          <a:off x="3503760" y="3018344"/>
          <a:ext cx="681725" cy="24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05"/>
              </a:lnTo>
              <a:lnTo>
                <a:pt x="681725" y="174405"/>
              </a:lnTo>
              <a:lnTo>
                <a:pt x="681725" y="2495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4B6E8-0401-464D-9E84-A8204C071004}">
      <dsp:nvSpPr>
        <dsp:cNvPr id="0" name=""/>
        <dsp:cNvSpPr/>
      </dsp:nvSpPr>
      <dsp:spPr>
        <a:xfrm>
          <a:off x="2098132" y="3018344"/>
          <a:ext cx="1405628" cy="151166"/>
        </a:xfrm>
        <a:custGeom>
          <a:avLst/>
          <a:gdLst/>
          <a:ahLst/>
          <a:cxnLst/>
          <a:rect l="0" t="0" r="0" b="0"/>
          <a:pathLst>
            <a:path>
              <a:moveTo>
                <a:pt x="1405628" y="0"/>
              </a:moveTo>
              <a:lnTo>
                <a:pt x="1405628" y="76061"/>
              </a:lnTo>
              <a:lnTo>
                <a:pt x="0" y="76061"/>
              </a:lnTo>
              <a:lnTo>
                <a:pt x="0" y="1511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90793-5349-4485-AB7D-4CF71423C73A}">
      <dsp:nvSpPr>
        <dsp:cNvPr id="0" name=""/>
        <dsp:cNvSpPr/>
      </dsp:nvSpPr>
      <dsp:spPr>
        <a:xfrm>
          <a:off x="591933" y="3018344"/>
          <a:ext cx="2911827" cy="137600"/>
        </a:xfrm>
        <a:custGeom>
          <a:avLst/>
          <a:gdLst/>
          <a:ahLst/>
          <a:cxnLst/>
          <a:rect l="0" t="0" r="0" b="0"/>
          <a:pathLst>
            <a:path>
              <a:moveTo>
                <a:pt x="2911827" y="0"/>
              </a:moveTo>
              <a:lnTo>
                <a:pt x="2911827" y="62496"/>
              </a:lnTo>
              <a:lnTo>
                <a:pt x="0" y="62496"/>
              </a:lnTo>
              <a:lnTo>
                <a:pt x="0" y="137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D6E85-9734-4EEE-BB80-B382BDE6C1F1}">
      <dsp:nvSpPr>
        <dsp:cNvPr id="0" name=""/>
        <dsp:cNvSpPr/>
      </dsp:nvSpPr>
      <dsp:spPr>
        <a:xfrm>
          <a:off x="3503760" y="2267750"/>
          <a:ext cx="2014539" cy="235785"/>
        </a:xfrm>
        <a:custGeom>
          <a:avLst/>
          <a:gdLst/>
          <a:ahLst/>
          <a:cxnLst/>
          <a:rect l="0" t="0" r="0" b="0"/>
          <a:pathLst>
            <a:path>
              <a:moveTo>
                <a:pt x="2014539" y="0"/>
              </a:moveTo>
              <a:lnTo>
                <a:pt x="2014539" y="160680"/>
              </a:lnTo>
              <a:lnTo>
                <a:pt x="0" y="160680"/>
              </a:lnTo>
              <a:lnTo>
                <a:pt x="0" y="2357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69A67-9726-4084-B3E7-2C2068DF0F2A}">
      <dsp:nvSpPr>
        <dsp:cNvPr id="0" name=""/>
        <dsp:cNvSpPr/>
      </dsp:nvSpPr>
      <dsp:spPr>
        <a:xfrm>
          <a:off x="5472579" y="1517156"/>
          <a:ext cx="91440" cy="2357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7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2714C-7A71-4D61-9507-737A9D8DDCBE}">
      <dsp:nvSpPr>
        <dsp:cNvPr id="0" name=""/>
        <dsp:cNvSpPr/>
      </dsp:nvSpPr>
      <dsp:spPr>
        <a:xfrm>
          <a:off x="5472579" y="516025"/>
          <a:ext cx="91440" cy="2357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7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25EBF-A985-40EF-BBA4-59B4EC9004F7}">
      <dsp:nvSpPr>
        <dsp:cNvPr id="0" name=""/>
        <dsp:cNvSpPr/>
      </dsp:nvSpPr>
      <dsp:spPr>
        <a:xfrm>
          <a:off x="4174141" y="1216"/>
          <a:ext cx="2688316" cy="514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5E007D9-E445-4A2F-878B-1FD36185D5AC}">
      <dsp:nvSpPr>
        <dsp:cNvPr id="0" name=""/>
        <dsp:cNvSpPr/>
      </dsp:nvSpPr>
      <dsp:spPr>
        <a:xfrm>
          <a:off x="4264221" y="86792"/>
          <a:ext cx="2688316" cy="5148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HEMŞİRELİK FAKÜLTESİ SİMÜLASYON LABORATUVARI KULLANIM ŞEMASI</a:t>
          </a:r>
          <a:endParaRPr lang="tr-TR" sz="1200" kern="1200" dirty="0"/>
        </a:p>
      </dsp:txBody>
      <dsp:txXfrm>
        <a:off x="4279299" y="101870"/>
        <a:ext cx="2658160" cy="484653"/>
      </dsp:txXfrm>
    </dsp:sp>
    <dsp:sp modelId="{53D43A8E-F8A0-4366-85AF-48AC1A586E95}">
      <dsp:nvSpPr>
        <dsp:cNvPr id="0" name=""/>
        <dsp:cNvSpPr/>
      </dsp:nvSpPr>
      <dsp:spPr>
        <a:xfrm>
          <a:off x="3901337" y="751810"/>
          <a:ext cx="3233924" cy="7653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66A13F-25FF-4893-ACFD-1F228FFE1272}">
      <dsp:nvSpPr>
        <dsp:cNvPr id="0" name=""/>
        <dsp:cNvSpPr/>
      </dsp:nvSpPr>
      <dsp:spPr>
        <a:xfrm>
          <a:off x="3991417" y="837386"/>
          <a:ext cx="3233924" cy="765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SİMÜLASYON LABORATUVARININ KULLANILACAĞI TARİHTEN </a:t>
          </a:r>
          <a:r>
            <a:rPr lang="tr-TR" sz="1000" kern="1200" dirty="0" smtClean="0"/>
            <a:t>1 AY </a:t>
          </a:r>
          <a:r>
            <a:rPr lang="tr-TR" sz="1000" kern="1200" dirty="0" smtClean="0"/>
            <a:t>ÖNCE </a:t>
          </a:r>
          <a:r>
            <a:rPr lang="tr-TR" sz="1000" kern="1200" dirty="0" smtClean="0"/>
            <a:t>SİMÜLASYON LABORATUVAR KULLANIMI TALEP FORMU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2 </a:t>
          </a:r>
          <a:r>
            <a:rPr lang="tr-TR" sz="1000" kern="1200" dirty="0" smtClean="0"/>
            <a:t>NÜSHA OLACAK ŞEKİLDE DOLDURULMALI</a:t>
          </a:r>
          <a:endParaRPr lang="tr-TR" sz="1000" kern="1200" dirty="0"/>
        </a:p>
      </dsp:txBody>
      <dsp:txXfrm>
        <a:off x="4013833" y="859802"/>
        <a:ext cx="3189092" cy="720513"/>
      </dsp:txXfrm>
    </dsp:sp>
    <dsp:sp modelId="{9D484827-0F50-427A-9B67-FB5D43AD16E0}">
      <dsp:nvSpPr>
        <dsp:cNvPr id="0" name=""/>
        <dsp:cNvSpPr/>
      </dsp:nvSpPr>
      <dsp:spPr>
        <a:xfrm>
          <a:off x="4394856" y="1752941"/>
          <a:ext cx="2246886" cy="514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239AE4-578B-4712-A95D-E2A89D6E5ECB}">
      <dsp:nvSpPr>
        <dsp:cNvPr id="0" name=""/>
        <dsp:cNvSpPr/>
      </dsp:nvSpPr>
      <dsp:spPr>
        <a:xfrm>
          <a:off x="4484936" y="1838517"/>
          <a:ext cx="2246886" cy="5148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SİMÜLASYON LABORATUVAR TALEP FORMU  DOLDURULARAK HEMŞİRELİK FAKÜLTESİ  DEKANLIĞINDAN ONAY ALINMALI</a:t>
          </a:r>
          <a:endParaRPr lang="tr-TR" sz="900" kern="1200" dirty="0"/>
        </a:p>
      </dsp:txBody>
      <dsp:txXfrm>
        <a:off x="4500014" y="1853595"/>
        <a:ext cx="2216730" cy="484653"/>
      </dsp:txXfrm>
    </dsp:sp>
    <dsp:sp modelId="{3C8FDF90-F2F8-4C7D-ACFF-3D317B327293}">
      <dsp:nvSpPr>
        <dsp:cNvPr id="0" name=""/>
        <dsp:cNvSpPr/>
      </dsp:nvSpPr>
      <dsp:spPr>
        <a:xfrm>
          <a:off x="3098399" y="2503535"/>
          <a:ext cx="810722" cy="514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DC654F7-E1FF-4CA9-838C-91E57CC6B8FD}">
      <dsp:nvSpPr>
        <dsp:cNvPr id="0" name=""/>
        <dsp:cNvSpPr/>
      </dsp:nvSpPr>
      <dsp:spPr>
        <a:xfrm>
          <a:off x="3188479" y="2589112"/>
          <a:ext cx="810722" cy="5148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ONAY VAR İSE</a:t>
          </a:r>
          <a:endParaRPr lang="tr-TR" sz="1000" kern="1200" dirty="0"/>
        </a:p>
      </dsp:txBody>
      <dsp:txXfrm>
        <a:off x="3203557" y="2604190"/>
        <a:ext cx="780566" cy="484653"/>
      </dsp:txXfrm>
    </dsp:sp>
    <dsp:sp modelId="{77A7409A-FF1B-4B48-AF74-00704581810F}">
      <dsp:nvSpPr>
        <dsp:cNvPr id="0" name=""/>
        <dsp:cNvSpPr/>
      </dsp:nvSpPr>
      <dsp:spPr>
        <a:xfrm>
          <a:off x="-21403" y="3155945"/>
          <a:ext cx="1226672" cy="953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62FF927-02E8-4D4C-887A-223D7BD0E0F6}">
      <dsp:nvSpPr>
        <dsp:cNvPr id="0" name=""/>
        <dsp:cNvSpPr/>
      </dsp:nvSpPr>
      <dsp:spPr>
        <a:xfrm>
          <a:off x="68677" y="3241522"/>
          <a:ext cx="1226672" cy="953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 Kullanım Sözleşmesi 2 </a:t>
          </a:r>
          <a:r>
            <a:rPr lang="tr-TR" sz="1000" kern="1200" dirty="0" smtClean="0"/>
            <a:t>nüsha olacak şekilde  doldurulmalı</a:t>
          </a:r>
          <a:endParaRPr lang="tr-TR" sz="1000" kern="1200" dirty="0"/>
        </a:p>
      </dsp:txBody>
      <dsp:txXfrm>
        <a:off x="96611" y="3269456"/>
        <a:ext cx="1170804" cy="897862"/>
      </dsp:txXfrm>
    </dsp:sp>
    <dsp:sp modelId="{1A2FBC82-C1DF-4D26-BCA0-D02DA77EA801}">
      <dsp:nvSpPr>
        <dsp:cNvPr id="0" name=""/>
        <dsp:cNvSpPr/>
      </dsp:nvSpPr>
      <dsp:spPr>
        <a:xfrm>
          <a:off x="1517926" y="3169511"/>
          <a:ext cx="1160411" cy="960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2CB17D0-F7BD-453F-B3B8-8485E824BA6A}">
      <dsp:nvSpPr>
        <dsp:cNvPr id="0" name=""/>
        <dsp:cNvSpPr/>
      </dsp:nvSpPr>
      <dsp:spPr>
        <a:xfrm>
          <a:off x="1608006" y="3255087"/>
          <a:ext cx="1160411" cy="9600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Hemşirelik Fakültesi taşınır kayıt yetkilisi ile iletişime geçilmeli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Tel: 0256 2182000 /1747</a:t>
          </a:r>
          <a:endParaRPr lang="tr-TR" sz="1000" kern="1200" dirty="0"/>
        </a:p>
      </dsp:txBody>
      <dsp:txXfrm>
        <a:off x="1636126" y="3283207"/>
        <a:ext cx="1104171" cy="903858"/>
      </dsp:txXfrm>
    </dsp:sp>
    <dsp:sp modelId="{A7548B13-C20A-439E-BE25-1D361FB4A128}">
      <dsp:nvSpPr>
        <dsp:cNvPr id="0" name=""/>
        <dsp:cNvSpPr/>
      </dsp:nvSpPr>
      <dsp:spPr>
        <a:xfrm>
          <a:off x="3141368" y="3267855"/>
          <a:ext cx="2088235" cy="992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F3E393A-1DFF-4883-9645-93ED4C2BC3B8}">
      <dsp:nvSpPr>
        <dsp:cNvPr id="0" name=""/>
        <dsp:cNvSpPr/>
      </dsp:nvSpPr>
      <dsp:spPr>
        <a:xfrm>
          <a:off x="3231448" y="3353431"/>
          <a:ext cx="2088235" cy="992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 kullanılmadan önce </a:t>
          </a:r>
          <a:r>
            <a:rPr lang="tr-TR" sz="1000" kern="1200" dirty="0" smtClean="0"/>
            <a:t>Laboratuvar Kullanım Sözleşmesi, Laboratuvar Koordinatörlüğünden bir öğretim elemanı ile birlikte </a:t>
          </a:r>
          <a:r>
            <a:rPr lang="tr-TR" sz="1000" kern="1200" dirty="0" smtClean="0"/>
            <a:t>imzalanmalı</a:t>
          </a:r>
          <a:endParaRPr lang="tr-TR" sz="1000" kern="1200" dirty="0"/>
        </a:p>
      </dsp:txBody>
      <dsp:txXfrm>
        <a:off x="3260506" y="3382489"/>
        <a:ext cx="2030119" cy="933998"/>
      </dsp:txXfrm>
    </dsp:sp>
    <dsp:sp modelId="{E76B1A86-10B9-45EB-8EA5-7392B50CCB76}">
      <dsp:nvSpPr>
        <dsp:cNvPr id="0" name=""/>
        <dsp:cNvSpPr/>
      </dsp:nvSpPr>
      <dsp:spPr>
        <a:xfrm>
          <a:off x="5488720" y="3250516"/>
          <a:ext cx="1318835" cy="8964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9FDDCA-EA95-4345-B9D4-B50E5764207C}">
      <dsp:nvSpPr>
        <dsp:cNvPr id="0" name=""/>
        <dsp:cNvSpPr/>
      </dsp:nvSpPr>
      <dsp:spPr>
        <a:xfrm>
          <a:off x="5578801" y="3336092"/>
          <a:ext cx="1318835" cy="8964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Laboratuvarın anahtarı laboratuvardan sorumlu personelden alınmalı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 </a:t>
          </a:r>
          <a:endParaRPr lang="tr-TR" sz="1000" kern="1200" dirty="0"/>
        </a:p>
      </dsp:txBody>
      <dsp:txXfrm>
        <a:off x="5605057" y="3362348"/>
        <a:ext cx="1266323" cy="843940"/>
      </dsp:txXfrm>
    </dsp:sp>
    <dsp:sp modelId="{D53FCE90-22E6-4D67-92B2-56FC74F0C1F8}">
      <dsp:nvSpPr>
        <dsp:cNvPr id="0" name=""/>
        <dsp:cNvSpPr/>
      </dsp:nvSpPr>
      <dsp:spPr>
        <a:xfrm>
          <a:off x="5392808" y="4348035"/>
          <a:ext cx="1571237" cy="76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AF44E70-A3F9-41A3-99D9-ECA072BE36BD}">
      <dsp:nvSpPr>
        <dsp:cNvPr id="0" name=""/>
        <dsp:cNvSpPr/>
      </dsp:nvSpPr>
      <dsp:spPr>
        <a:xfrm>
          <a:off x="5482888" y="4433611"/>
          <a:ext cx="1571237" cy="76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 kullanım sözleşmesine uygun olarak  simülasyon laboratuvarı kullanılmalı</a:t>
          </a:r>
          <a:endParaRPr lang="tr-TR" sz="1000" kern="1200" dirty="0"/>
        </a:p>
      </dsp:txBody>
      <dsp:txXfrm>
        <a:off x="5505411" y="4456134"/>
        <a:ext cx="1526191" cy="723949"/>
      </dsp:txXfrm>
    </dsp:sp>
    <dsp:sp modelId="{26A44897-6A04-4271-9D53-F5E0A6671970}">
      <dsp:nvSpPr>
        <dsp:cNvPr id="0" name=""/>
        <dsp:cNvSpPr/>
      </dsp:nvSpPr>
      <dsp:spPr>
        <a:xfrm>
          <a:off x="4302409" y="5244176"/>
          <a:ext cx="1539960" cy="827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678C34B-3F65-4CE3-AEBC-365E76CB4EEA}">
      <dsp:nvSpPr>
        <dsp:cNvPr id="0" name=""/>
        <dsp:cNvSpPr/>
      </dsp:nvSpPr>
      <dsp:spPr>
        <a:xfrm>
          <a:off x="4392489" y="5329752"/>
          <a:ext cx="1539960" cy="827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Laboratuvarın </a:t>
          </a:r>
          <a:r>
            <a:rPr lang="tr-TR" sz="1000" kern="1200" smtClean="0"/>
            <a:t>anahtarı </a:t>
          </a:r>
          <a:r>
            <a:rPr lang="tr-TR" sz="1000" kern="1200" smtClean="0"/>
            <a:t>laboratuvardan </a:t>
          </a:r>
          <a:r>
            <a:rPr lang="tr-TR" sz="1000" kern="1200" dirty="0" smtClean="0"/>
            <a:t>sorumlu personele teslim edilmeli</a:t>
          </a:r>
        </a:p>
      </dsp:txBody>
      <dsp:txXfrm>
        <a:off x="4416716" y="5353979"/>
        <a:ext cx="1491506" cy="778715"/>
      </dsp:txXfrm>
    </dsp:sp>
    <dsp:sp modelId="{93318C09-53B3-4EEC-857C-CA4A4A5B140A}">
      <dsp:nvSpPr>
        <dsp:cNvPr id="0" name=""/>
        <dsp:cNvSpPr/>
      </dsp:nvSpPr>
      <dsp:spPr>
        <a:xfrm>
          <a:off x="6294941" y="5244176"/>
          <a:ext cx="2068835" cy="9144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8FA93BE-5F9B-4FBD-A16B-6E0D22160942}">
      <dsp:nvSpPr>
        <dsp:cNvPr id="0" name=""/>
        <dsp:cNvSpPr/>
      </dsp:nvSpPr>
      <dsp:spPr>
        <a:xfrm>
          <a:off x="6385021" y="5329752"/>
          <a:ext cx="2068835" cy="9144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Laboratuvar kullanıldıktan sonra  </a:t>
          </a:r>
          <a:r>
            <a:rPr lang="tr-TR" sz="1000" kern="1200" dirty="0" smtClean="0"/>
            <a:t>Laboratuvar Kullanım Sözleşmesi, Laboratuvar Koordinatörlüğünden bir öğretim elemanı ile birlikte </a:t>
          </a:r>
          <a:r>
            <a:rPr lang="tr-TR" sz="1000" kern="1200" dirty="0" smtClean="0"/>
            <a:t>imzalanmalı</a:t>
          </a:r>
          <a:endParaRPr lang="tr-TR" sz="1000" kern="1200" dirty="0"/>
        </a:p>
      </dsp:txBody>
      <dsp:txXfrm>
        <a:off x="6411806" y="5356537"/>
        <a:ext cx="2015265" cy="860926"/>
      </dsp:txXfrm>
    </dsp:sp>
    <dsp:sp modelId="{64C35D61-0EF9-451A-AFA2-49A45EDCB817}">
      <dsp:nvSpPr>
        <dsp:cNvPr id="0" name=""/>
        <dsp:cNvSpPr/>
      </dsp:nvSpPr>
      <dsp:spPr>
        <a:xfrm>
          <a:off x="7463635" y="2501409"/>
          <a:ext cx="810722" cy="514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071D98A-9331-492F-9445-05FEC80CDD14}">
      <dsp:nvSpPr>
        <dsp:cNvPr id="0" name=""/>
        <dsp:cNvSpPr/>
      </dsp:nvSpPr>
      <dsp:spPr>
        <a:xfrm>
          <a:off x="7553715" y="2586986"/>
          <a:ext cx="810722" cy="5148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ONAY YOK İSE</a:t>
          </a:r>
          <a:endParaRPr lang="tr-TR" sz="1000" kern="1200" dirty="0"/>
        </a:p>
      </dsp:txBody>
      <dsp:txXfrm>
        <a:off x="7568793" y="2602064"/>
        <a:ext cx="780566" cy="484653"/>
      </dsp:txXfrm>
    </dsp:sp>
    <dsp:sp modelId="{101C0AE1-70B3-410B-8BBF-00474A807A1A}">
      <dsp:nvSpPr>
        <dsp:cNvPr id="0" name=""/>
        <dsp:cNvSpPr/>
      </dsp:nvSpPr>
      <dsp:spPr>
        <a:xfrm>
          <a:off x="7187681" y="3318615"/>
          <a:ext cx="1363198" cy="514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941ED68-C099-4B31-AE79-AAD71019C4C8}">
      <dsp:nvSpPr>
        <dsp:cNvPr id="0" name=""/>
        <dsp:cNvSpPr/>
      </dsp:nvSpPr>
      <dsp:spPr>
        <a:xfrm>
          <a:off x="7277761" y="3404191"/>
          <a:ext cx="1363198" cy="5148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smtClean="0"/>
            <a:t>İleri bir tarih için başvurunuzu tekrarlayınız</a:t>
          </a:r>
          <a:endParaRPr lang="tr-TR" sz="1000" kern="1200" dirty="0"/>
        </a:p>
      </dsp:txBody>
      <dsp:txXfrm>
        <a:off x="7292839" y="3419269"/>
        <a:ext cx="1333042" cy="484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248289"/>
            <a:ext cx="7772400" cy="155135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101201"/>
            <a:ext cx="6400800" cy="18495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15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03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89832"/>
            <a:ext cx="2057400" cy="61752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89832"/>
            <a:ext cx="6019800" cy="61752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18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60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650708"/>
            <a:ext cx="7772400" cy="14374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067525"/>
            <a:ext cx="7772400" cy="15831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00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88730"/>
            <a:ext cx="4038600" cy="47763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88730"/>
            <a:ext cx="4038600" cy="47763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97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20042"/>
            <a:ext cx="4040188" cy="6751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295198"/>
            <a:ext cx="4040188" cy="4169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6" y="1620042"/>
            <a:ext cx="4041775" cy="6751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6" y="2295198"/>
            <a:ext cx="4041775" cy="4169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4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28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24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1" y="288156"/>
            <a:ext cx="3008313" cy="12263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88157"/>
            <a:ext cx="5111750" cy="61769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1" y="1514496"/>
            <a:ext cx="3008313" cy="49505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02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5066189"/>
            <a:ext cx="5486400" cy="5980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46676"/>
            <a:ext cx="5486400" cy="43424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664282"/>
            <a:ext cx="5486400" cy="8493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06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89832"/>
            <a:ext cx="8229600" cy="1206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88730"/>
            <a:ext cx="8229600" cy="477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708010"/>
            <a:ext cx="2133600" cy="385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AAADE-BD36-4F7C-9A44-55BB9E1EC9D4}" type="datetimeFigureOut">
              <a:rPr lang="tr-TR" smtClean="0"/>
              <a:pPr/>
              <a:t>5.05.2025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708010"/>
            <a:ext cx="2895600" cy="385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708010"/>
            <a:ext cx="2133600" cy="385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9CDB-7E74-49D8-963B-189D864695B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57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828415789"/>
              </p:ext>
            </p:extLst>
          </p:nvPr>
        </p:nvGraphicFramePr>
        <p:xfrm>
          <a:off x="323528" y="593210"/>
          <a:ext cx="8640960" cy="6392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323528" y="162322"/>
            <a:ext cx="8424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100" dirty="0" smtClean="0"/>
              <a:t>Aydın Adnan Menderes Üniversitesi Hemşirelik Fakültesi simülasyon laboratuvarını kullanacak kişi/kurumların aşağıda yer  alan simülasyon laboratuvarı kullanım şemasına göre süreci takip etmeleri gerekmektedir.</a:t>
            </a:r>
            <a:endParaRPr lang="tr-TR" sz="1100" dirty="0"/>
          </a:p>
        </p:txBody>
      </p:sp>
      <p:sp>
        <p:nvSpPr>
          <p:cNvPr id="2" name="Sağ Ok 1"/>
          <p:cNvSpPr/>
          <p:nvPr/>
        </p:nvSpPr>
        <p:spPr>
          <a:xfrm>
            <a:off x="1715698" y="4258545"/>
            <a:ext cx="108012" cy="605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 flipV="1">
            <a:off x="3219010" y="4288831"/>
            <a:ext cx="10801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ağ Ok 7"/>
          <p:cNvSpPr/>
          <p:nvPr/>
        </p:nvSpPr>
        <p:spPr>
          <a:xfrm flipV="1">
            <a:off x="5652120" y="4334548"/>
            <a:ext cx="134094" cy="609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 flipV="1">
            <a:off x="6323544" y="6327506"/>
            <a:ext cx="19267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12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142</Words>
  <Application>Microsoft Office PowerPoint</Application>
  <PresentationFormat>Özel</PresentationFormat>
  <Paragraphs>17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A-1480</dc:creator>
  <cp:lastModifiedBy>asus</cp:lastModifiedBy>
  <cp:revision>27</cp:revision>
  <dcterms:created xsi:type="dcterms:W3CDTF">2018-07-04T10:24:06Z</dcterms:created>
  <dcterms:modified xsi:type="dcterms:W3CDTF">2025-05-05T09:45:46Z</dcterms:modified>
</cp:coreProperties>
</file>