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E0FB8-EF4A-4D7E-816B-774A49A7C088}" type="datetimeFigureOut">
              <a:rPr lang="tr-TR" smtClean="0"/>
              <a:t>21.12.2020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0B9BB-2CD6-41E0-A840-D5FF887C61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6770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E0FB8-EF4A-4D7E-816B-774A49A7C088}" type="datetimeFigureOut">
              <a:rPr lang="tr-TR" smtClean="0"/>
              <a:t>21.12.2020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0B9BB-2CD6-41E0-A840-D5FF887C61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7025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E0FB8-EF4A-4D7E-816B-774A49A7C088}" type="datetimeFigureOut">
              <a:rPr lang="tr-TR" smtClean="0"/>
              <a:t>21.12.2020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0B9BB-2CD6-41E0-A840-D5FF887C61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3615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E0FB8-EF4A-4D7E-816B-774A49A7C088}" type="datetimeFigureOut">
              <a:rPr lang="tr-TR" smtClean="0"/>
              <a:t>21.12.2020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0B9BB-2CD6-41E0-A840-D5FF887C61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5837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E0FB8-EF4A-4D7E-816B-774A49A7C088}" type="datetimeFigureOut">
              <a:rPr lang="tr-TR" smtClean="0"/>
              <a:t>21.12.2020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0B9BB-2CD6-41E0-A840-D5FF887C61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8308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E0FB8-EF4A-4D7E-816B-774A49A7C088}" type="datetimeFigureOut">
              <a:rPr lang="tr-TR" smtClean="0"/>
              <a:t>21.12.2020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0B9BB-2CD6-41E0-A840-D5FF887C61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0659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E0FB8-EF4A-4D7E-816B-774A49A7C088}" type="datetimeFigureOut">
              <a:rPr lang="tr-TR" smtClean="0"/>
              <a:t>21.12.2020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0B9BB-2CD6-41E0-A840-D5FF887C61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2307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E0FB8-EF4A-4D7E-816B-774A49A7C088}" type="datetimeFigureOut">
              <a:rPr lang="tr-TR" smtClean="0"/>
              <a:t>21.12.2020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0B9BB-2CD6-41E0-A840-D5FF887C61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1556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E0FB8-EF4A-4D7E-816B-774A49A7C088}" type="datetimeFigureOut">
              <a:rPr lang="tr-TR" smtClean="0"/>
              <a:t>21.12.2020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0B9BB-2CD6-41E0-A840-D5FF887C61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9522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E0FB8-EF4A-4D7E-816B-774A49A7C088}" type="datetimeFigureOut">
              <a:rPr lang="tr-TR" smtClean="0"/>
              <a:t>21.12.2020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0B9BB-2CD6-41E0-A840-D5FF887C61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0210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E0FB8-EF4A-4D7E-816B-774A49A7C088}" type="datetimeFigureOut">
              <a:rPr lang="tr-TR" smtClean="0"/>
              <a:t>21.12.2020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0B9BB-2CD6-41E0-A840-D5FF887C61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3165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1E0FB8-EF4A-4D7E-816B-774A49A7C088}" type="datetimeFigureOut">
              <a:rPr lang="tr-TR" smtClean="0"/>
              <a:t>21.12.2020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90B9BB-2CD6-41E0-A840-D5FF887C61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9360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tr-TR" b="1" dirty="0" smtClean="0"/>
              <a:t>HEMŞİRELİK ANDI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5335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1948" y="216310"/>
            <a:ext cx="11336594" cy="656794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70000" lnSpcReduction="20000"/>
          </a:bodyPr>
          <a:lstStyle/>
          <a:p>
            <a:pPr algn="ctr"/>
            <a:r>
              <a:rPr lang="tr-TR" sz="3100" dirty="0" smtClean="0"/>
              <a:t>Yüklenmiş olduğum sorumlulukların bilincinde geliştirdiğim anlayış ve becerilerimle herhangi bir ırk, inanç, renk, siyasal veya sosyal durum ayırımı gözetmeksizin hastalarıma bakacağıma;</a:t>
            </a:r>
          </a:p>
          <a:p>
            <a:pPr algn="ctr"/>
            <a:endParaRPr lang="tr-TR" sz="3100" dirty="0" smtClean="0"/>
          </a:p>
          <a:p>
            <a:pPr algn="ctr"/>
            <a:r>
              <a:rPr lang="tr-TR" sz="3100" dirty="0" smtClean="0"/>
              <a:t>Hayatı korumak, </a:t>
            </a:r>
            <a:r>
              <a:rPr lang="tr-TR" sz="3100" dirty="0" err="1" smtClean="0"/>
              <a:t>ızdırabı</a:t>
            </a:r>
            <a:r>
              <a:rPr lang="tr-TR" sz="3100" dirty="0" smtClean="0"/>
              <a:t> hafifletmek, sağlığı yüceltmek için gereken her türlü çabayı göstereceğime;</a:t>
            </a:r>
          </a:p>
          <a:p>
            <a:pPr algn="ctr"/>
            <a:endParaRPr lang="tr-TR" sz="3100" dirty="0" smtClean="0"/>
          </a:p>
          <a:p>
            <a:pPr algn="ctr"/>
            <a:r>
              <a:rPr lang="tr-TR" sz="3100" dirty="0" smtClean="0"/>
              <a:t>Bakımım altındaki hastaların bütün değer ve dini inançlarına saygı duyacağıma;</a:t>
            </a:r>
          </a:p>
          <a:p>
            <a:pPr algn="ctr"/>
            <a:endParaRPr lang="tr-TR" sz="3100" dirty="0" smtClean="0"/>
          </a:p>
          <a:p>
            <a:pPr algn="ctr"/>
            <a:r>
              <a:rPr lang="tr-TR" sz="3100" dirty="0" smtClean="0"/>
              <a:t>Bana bireylerle ilgili olarak verilen tüm bilgileri saklayacağıma;</a:t>
            </a:r>
          </a:p>
          <a:p>
            <a:pPr algn="ctr"/>
            <a:endParaRPr lang="tr-TR" sz="3100" dirty="0" smtClean="0"/>
          </a:p>
          <a:p>
            <a:pPr algn="ctr"/>
            <a:r>
              <a:rPr lang="tr-TR" sz="3100" dirty="0" smtClean="0"/>
              <a:t>Hayatı ya da sağlığı tehdit edebilecek her türlü girişimden sakınacağıma;</a:t>
            </a:r>
          </a:p>
          <a:p>
            <a:pPr algn="ctr"/>
            <a:r>
              <a:rPr lang="tr-TR" sz="3100" dirty="0" smtClean="0"/>
              <a:t>Mesleki bilgi ve becerilerimi en üst düzeyde tutmaya çalışacağıma;</a:t>
            </a:r>
          </a:p>
          <a:p>
            <a:pPr algn="ctr"/>
            <a:endParaRPr lang="tr-TR" sz="3100" dirty="0" smtClean="0"/>
          </a:p>
          <a:p>
            <a:pPr algn="ctr"/>
            <a:r>
              <a:rPr lang="tr-TR" sz="3100" dirty="0" smtClean="0"/>
              <a:t>Sağlık ekibinin bütün üyeleri ile iş birliği yapacağıma ve onları destekleyeceğime;</a:t>
            </a:r>
          </a:p>
          <a:p>
            <a:pPr algn="ctr"/>
            <a:endParaRPr lang="tr-TR" sz="3100" dirty="0" smtClean="0"/>
          </a:p>
          <a:p>
            <a:pPr algn="ctr"/>
            <a:r>
              <a:rPr lang="tr-TR" sz="3100" dirty="0" smtClean="0"/>
              <a:t>Bunların tümünü yaparken, Uluslararası Hemşirelik Ahlak Yasası’nın onurunu korumak için gerekecek bütün çabaları sarf edeceğime ve hemşireliğin bütünlüğünü koruyacağıma </a:t>
            </a:r>
            <a:r>
              <a:rPr lang="tr-TR" sz="3100" dirty="0" err="1" smtClean="0"/>
              <a:t>and</a:t>
            </a:r>
            <a:r>
              <a:rPr lang="tr-TR" sz="3100" dirty="0" smtClean="0"/>
              <a:t> içerim.</a:t>
            </a:r>
          </a:p>
          <a:p>
            <a:pPr algn="ctr"/>
            <a:endParaRPr lang="tr-TR" sz="31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92105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118</Words>
  <Application>Microsoft Office PowerPoint</Application>
  <PresentationFormat>Geniş ekran</PresentationFormat>
  <Paragraphs>15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Teması</vt:lpstr>
      <vt:lpstr>HEMŞİRELİK ANDI</vt:lpstr>
      <vt:lpstr>PowerPoint Sunusu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HEMŞİRELİK ANDI</dc:title>
  <dc:creator>HP</dc:creator>
  <cp:lastModifiedBy>HP</cp:lastModifiedBy>
  <cp:revision>2</cp:revision>
  <dcterms:created xsi:type="dcterms:W3CDTF">2020-12-21T11:37:49Z</dcterms:created>
  <dcterms:modified xsi:type="dcterms:W3CDTF">2020-12-21T11:50:10Z</dcterms:modified>
</cp:coreProperties>
</file>