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914" y="3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486AB-2AC2-43FF-939D-54ACE0BCEB16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19F7E-6337-4F18-9F74-19F2956802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719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584" y="3080586"/>
            <a:ext cx="2651783" cy="494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Başlık 3"/>
          <p:cNvSpPr>
            <a:spLocks noGrp="1"/>
          </p:cNvSpPr>
          <p:nvPr>
            <p:ph type="title" idx="4294967295"/>
          </p:nvPr>
        </p:nvSpPr>
        <p:spPr>
          <a:xfrm>
            <a:off x="-1" y="179388"/>
            <a:ext cx="6525345" cy="2160587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EndNOTE</a:t>
            </a:r>
            <a:r>
              <a:rPr lang="tr-TR" dirty="0"/>
              <a:t> Kullanım Kursu</a:t>
            </a:r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294967295"/>
          </p:nvPr>
        </p:nvSpPr>
        <p:spPr>
          <a:xfrm>
            <a:off x="44624" y="3131840"/>
            <a:ext cx="385586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/>
              <a:t>Eğitim koordinatörü</a:t>
            </a:r>
          </a:p>
          <a:p>
            <a:pPr marL="0" indent="0">
              <a:buNone/>
            </a:pPr>
            <a:r>
              <a:rPr lang="tr-TR" sz="2000" dirty="0"/>
              <a:t>Dr. </a:t>
            </a:r>
            <a:r>
              <a:rPr lang="tr-TR" sz="2000" dirty="0" err="1"/>
              <a:t>Öğr</a:t>
            </a:r>
            <a:r>
              <a:rPr lang="tr-TR" sz="2000" dirty="0"/>
              <a:t>. Üyesi Mehmet Eren UZ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b="1" dirty="0"/>
              <a:t>Eğitim tarihi ve saati</a:t>
            </a:r>
          </a:p>
          <a:p>
            <a:pPr marL="0" indent="0">
              <a:buNone/>
            </a:pPr>
            <a:r>
              <a:rPr lang="tr-TR" sz="2000" dirty="0" smtClean="0"/>
              <a:t>01.02.2022</a:t>
            </a:r>
            <a:endParaRPr lang="tr-TR" sz="2000" dirty="0"/>
          </a:p>
          <a:p>
            <a:pPr marL="0" indent="0">
              <a:buNone/>
            </a:pPr>
            <a:r>
              <a:rPr lang="tr-TR" sz="2000" smtClean="0"/>
              <a:t>12.00-14.00</a:t>
            </a:r>
            <a:endParaRPr lang="tr-TR" sz="2000" dirty="0"/>
          </a:p>
          <a:p>
            <a:endParaRPr lang="tr-TR" sz="2000" dirty="0"/>
          </a:p>
          <a:p>
            <a:pPr marL="0" indent="0">
              <a:buNone/>
            </a:pPr>
            <a:r>
              <a:rPr lang="tr-TR" sz="2000" b="1" dirty="0"/>
              <a:t>Eğitim yeri</a:t>
            </a:r>
          </a:p>
          <a:p>
            <a:pPr marL="0" indent="0">
              <a:buNone/>
            </a:pPr>
            <a:r>
              <a:rPr lang="tr-TR" sz="2000" dirty="0"/>
              <a:t>Aydın Adnan Menderes Üniversitesi Hemşirelik Fakültesi </a:t>
            </a:r>
            <a:r>
              <a:rPr lang="tr-TR" sz="2000" dirty="0" err="1"/>
              <a:t>Anfi</a:t>
            </a:r>
            <a:r>
              <a:rPr lang="tr-TR" sz="2000" dirty="0"/>
              <a:t> 1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5" y="179512"/>
            <a:ext cx="1440160" cy="1323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179511"/>
            <a:ext cx="1224136" cy="122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4527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</Words>
  <Application>Microsoft Office PowerPoint</Application>
  <PresentationFormat>Ekran Gösterisi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  EndNOTE Kullanım Kursu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YARIŞMA HEMŞİRELİK FAKÜLTESİ ROZETİNİ ARIYOR!!!</dc:title>
  <dc:creator>tugbadndr</dc:creator>
  <cp:lastModifiedBy>Pc</cp:lastModifiedBy>
  <cp:revision>8</cp:revision>
  <dcterms:created xsi:type="dcterms:W3CDTF">2019-11-28T08:27:07Z</dcterms:created>
  <dcterms:modified xsi:type="dcterms:W3CDTF">2022-01-18T10:56:28Z</dcterms:modified>
</cp:coreProperties>
</file>