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2250" cy="25203150"/>
  <p:notesSz cx="6858000" cy="9144000"/>
  <p:defaultTextStyle>
    <a:defPPr>
      <a:defRPr lang="tr-TR"/>
    </a:defPPr>
    <a:lvl1pPr marL="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397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7940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1911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5886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69856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382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3779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1767" algn="l" defTabSz="246794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1512" y="-192"/>
      </p:cViewPr>
      <p:guideLst>
        <p:guide orient="horz" pos="7938"/>
        <p:guide pos="56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50170" y="7829317"/>
            <a:ext cx="15301913" cy="540234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0339" y="14281785"/>
            <a:ext cx="12601575" cy="64408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2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1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5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39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3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18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25696965" y="3710469"/>
            <a:ext cx="7972872" cy="7902821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772097" y="3710469"/>
            <a:ext cx="23624827" cy="7902821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61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24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53" y="16195359"/>
            <a:ext cx="15301913" cy="5005626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53" y="10682176"/>
            <a:ext cx="15301913" cy="5513187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205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4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261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682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102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523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3943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36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658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72097" y="21609373"/>
            <a:ext cx="15798849" cy="61129307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7870986" y="21609373"/>
            <a:ext cx="15798851" cy="61129307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98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00114" y="1009295"/>
            <a:ext cx="16202025" cy="4200525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00113" y="5641540"/>
            <a:ext cx="7954120" cy="2351125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205" indent="0">
              <a:buNone/>
              <a:defRPr sz="5400" b="1"/>
            </a:lvl2pPr>
            <a:lvl3pPr marL="2468410" indent="0">
              <a:buNone/>
              <a:defRPr sz="4900" b="1"/>
            </a:lvl3pPr>
            <a:lvl4pPr marL="3702615" indent="0">
              <a:buNone/>
              <a:defRPr sz="4300" b="1"/>
            </a:lvl4pPr>
            <a:lvl5pPr marL="4936823" indent="0">
              <a:buNone/>
              <a:defRPr sz="4300" b="1"/>
            </a:lvl5pPr>
            <a:lvl6pPr marL="6171028" indent="0">
              <a:buNone/>
              <a:defRPr sz="4300" b="1"/>
            </a:lvl6pPr>
            <a:lvl7pPr marL="7405233" indent="0">
              <a:buNone/>
              <a:defRPr sz="4300" b="1"/>
            </a:lvl7pPr>
            <a:lvl8pPr marL="8639438" indent="0">
              <a:buNone/>
              <a:defRPr sz="4300" b="1"/>
            </a:lvl8pPr>
            <a:lvl9pPr marL="9873644" indent="0">
              <a:buNone/>
              <a:defRPr sz="43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900113" y="7992666"/>
            <a:ext cx="7954120" cy="14520983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9144896" y="5641540"/>
            <a:ext cx="7957245" cy="2351125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205" indent="0">
              <a:buNone/>
              <a:defRPr sz="5400" b="1"/>
            </a:lvl2pPr>
            <a:lvl3pPr marL="2468410" indent="0">
              <a:buNone/>
              <a:defRPr sz="4900" b="1"/>
            </a:lvl3pPr>
            <a:lvl4pPr marL="3702615" indent="0">
              <a:buNone/>
              <a:defRPr sz="4300" b="1"/>
            </a:lvl4pPr>
            <a:lvl5pPr marL="4936823" indent="0">
              <a:buNone/>
              <a:defRPr sz="4300" b="1"/>
            </a:lvl5pPr>
            <a:lvl6pPr marL="6171028" indent="0">
              <a:buNone/>
              <a:defRPr sz="4300" b="1"/>
            </a:lvl6pPr>
            <a:lvl7pPr marL="7405233" indent="0">
              <a:buNone/>
              <a:defRPr sz="4300" b="1"/>
            </a:lvl7pPr>
            <a:lvl8pPr marL="8639438" indent="0">
              <a:buNone/>
              <a:defRPr sz="4300" b="1"/>
            </a:lvl8pPr>
            <a:lvl9pPr marL="9873644" indent="0">
              <a:buNone/>
              <a:defRPr sz="43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9144896" y="7992666"/>
            <a:ext cx="7957245" cy="14520983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930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10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00116" y="1003459"/>
            <a:ext cx="5922616" cy="4270534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38380" y="1003464"/>
            <a:ext cx="10063758" cy="21510190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00116" y="5273998"/>
            <a:ext cx="5922616" cy="17239657"/>
          </a:xfrm>
        </p:spPr>
        <p:txBody>
          <a:bodyPr/>
          <a:lstStyle>
            <a:lvl1pPr marL="0" indent="0">
              <a:buNone/>
              <a:defRPr sz="3800"/>
            </a:lvl1pPr>
            <a:lvl2pPr marL="1234205" indent="0">
              <a:buNone/>
              <a:defRPr sz="3200"/>
            </a:lvl2pPr>
            <a:lvl3pPr marL="2468410" indent="0">
              <a:buNone/>
              <a:defRPr sz="2700"/>
            </a:lvl3pPr>
            <a:lvl4pPr marL="3702615" indent="0">
              <a:buNone/>
              <a:defRPr sz="2400"/>
            </a:lvl4pPr>
            <a:lvl5pPr marL="4936823" indent="0">
              <a:buNone/>
              <a:defRPr sz="2400"/>
            </a:lvl5pPr>
            <a:lvl6pPr marL="6171028" indent="0">
              <a:buNone/>
              <a:defRPr sz="2400"/>
            </a:lvl6pPr>
            <a:lvl7pPr marL="7405233" indent="0">
              <a:buNone/>
              <a:defRPr sz="2400"/>
            </a:lvl7pPr>
            <a:lvl8pPr marL="8639438" indent="0">
              <a:buNone/>
              <a:defRPr sz="2400"/>
            </a:lvl8pPr>
            <a:lvl9pPr marL="9873644" indent="0">
              <a:buNone/>
              <a:defRPr sz="2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66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528567" y="17642205"/>
            <a:ext cx="10801350" cy="2082762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528567" y="2251948"/>
            <a:ext cx="10801350" cy="15121890"/>
          </a:xfrm>
        </p:spPr>
        <p:txBody>
          <a:bodyPr/>
          <a:lstStyle>
            <a:lvl1pPr marL="0" indent="0">
              <a:buNone/>
              <a:defRPr sz="8600"/>
            </a:lvl1pPr>
            <a:lvl2pPr marL="1234205" indent="0">
              <a:buNone/>
              <a:defRPr sz="7600"/>
            </a:lvl2pPr>
            <a:lvl3pPr marL="2468410" indent="0">
              <a:buNone/>
              <a:defRPr sz="6500"/>
            </a:lvl3pPr>
            <a:lvl4pPr marL="3702615" indent="0">
              <a:buNone/>
              <a:defRPr sz="5400"/>
            </a:lvl4pPr>
            <a:lvl5pPr marL="4936823" indent="0">
              <a:buNone/>
              <a:defRPr sz="5400"/>
            </a:lvl5pPr>
            <a:lvl6pPr marL="6171028" indent="0">
              <a:buNone/>
              <a:defRPr sz="5400"/>
            </a:lvl6pPr>
            <a:lvl7pPr marL="7405233" indent="0">
              <a:buNone/>
              <a:defRPr sz="5400"/>
            </a:lvl7pPr>
            <a:lvl8pPr marL="8639438" indent="0">
              <a:buNone/>
              <a:defRPr sz="5400"/>
            </a:lvl8pPr>
            <a:lvl9pPr marL="9873644" indent="0">
              <a:buNone/>
              <a:defRPr sz="54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528567" y="19724967"/>
            <a:ext cx="10801350" cy="2957868"/>
          </a:xfrm>
        </p:spPr>
        <p:txBody>
          <a:bodyPr/>
          <a:lstStyle>
            <a:lvl1pPr marL="0" indent="0">
              <a:buNone/>
              <a:defRPr sz="3800"/>
            </a:lvl1pPr>
            <a:lvl2pPr marL="1234205" indent="0">
              <a:buNone/>
              <a:defRPr sz="3200"/>
            </a:lvl2pPr>
            <a:lvl3pPr marL="2468410" indent="0">
              <a:buNone/>
              <a:defRPr sz="2700"/>
            </a:lvl3pPr>
            <a:lvl4pPr marL="3702615" indent="0">
              <a:buNone/>
              <a:defRPr sz="2400"/>
            </a:lvl4pPr>
            <a:lvl5pPr marL="4936823" indent="0">
              <a:buNone/>
              <a:defRPr sz="2400"/>
            </a:lvl5pPr>
            <a:lvl6pPr marL="6171028" indent="0">
              <a:buNone/>
              <a:defRPr sz="2400"/>
            </a:lvl6pPr>
            <a:lvl7pPr marL="7405233" indent="0">
              <a:buNone/>
              <a:defRPr sz="2400"/>
            </a:lvl7pPr>
            <a:lvl8pPr marL="8639438" indent="0">
              <a:buNone/>
              <a:defRPr sz="2400"/>
            </a:lvl8pPr>
            <a:lvl9pPr marL="9873644" indent="0">
              <a:buNone/>
              <a:defRPr sz="2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31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900114" y="1009295"/>
            <a:ext cx="16202025" cy="4200525"/>
          </a:xfrm>
          <a:prstGeom prst="rect">
            <a:avLst/>
          </a:prstGeom>
        </p:spPr>
        <p:txBody>
          <a:bodyPr vert="horz" lIns="246842" tIns="123420" rIns="246842" bIns="1234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00114" y="5880741"/>
            <a:ext cx="16202025" cy="16632914"/>
          </a:xfrm>
          <a:prstGeom prst="rect">
            <a:avLst/>
          </a:prstGeom>
        </p:spPr>
        <p:txBody>
          <a:bodyPr vert="horz" lIns="246842" tIns="123420" rIns="246842" bIns="1234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900114" y="23359588"/>
            <a:ext cx="4200525" cy="1341834"/>
          </a:xfrm>
          <a:prstGeom prst="rect">
            <a:avLst/>
          </a:prstGeom>
        </p:spPr>
        <p:txBody>
          <a:bodyPr vert="horz" lIns="246842" tIns="123420" rIns="246842" bIns="123420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6150770" y="23359588"/>
            <a:ext cx="5700713" cy="1341834"/>
          </a:xfrm>
          <a:prstGeom prst="rect">
            <a:avLst/>
          </a:prstGeom>
        </p:spPr>
        <p:txBody>
          <a:bodyPr vert="horz" lIns="246842" tIns="123420" rIns="246842" bIns="123420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2901614" y="23359588"/>
            <a:ext cx="4200525" cy="1341834"/>
          </a:xfrm>
          <a:prstGeom prst="rect">
            <a:avLst/>
          </a:prstGeom>
        </p:spPr>
        <p:txBody>
          <a:bodyPr vert="horz" lIns="246842" tIns="123420" rIns="246842" bIns="123420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37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468410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655" indent="-925655" algn="l" defTabSz="246841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584" indent="-771379" algn="l" defTabSz="2468410" rtl="0" eaLnBrk="1" latinLnBrk="0" hangingPunct="1">
        <a:spcBef>
          <a:spcPct val="20000"/>
        </a:spcBef>
        <a:buFont typeface="Arial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5514" indent="-617104" algn="l" defTabSz="2468410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19719" indent="-617104" algn="l" defTabSz="2468410" rtl="0" eaLnBrk="1" latinLnBrk="0" hangingPunct="1">
        <a:spcBef>
          <a:spcPct val="20000"/>
        </a:spcBef>
        <a:buFont typeface="Arial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3924" indent="-617104" algn="l" defTabSz="2468410" rtl="0" eaLnBrk="1" latinLnBrk="0" hangingPunct="1">
        <a:spcBef>
          <a:spcPct val="20000"/>
        </a:spcBef>
        <a:buFont typeface="Arial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8129" indent="-617104" algn="l" defTabSz="2468410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2335" indent="-617104" algn="l" defTabSz="2468410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6540" indent="-617104" algn="l" defTabSz="2468410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0747" indent="-617104" algn="l" defTabSz="2468410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205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410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2615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6823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1028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5233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39438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3644" algn="l" defTabSz="246841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952454" y="13825711"/>
            <a:ext cx="2880319" cy="1440159"/>
          </a:xfrm>
        </p:spPr>
        <p:txBody>
          <a:bodyPr>
            <a:noAutofit/>
          </a:bodyPr>
          <a:lstStyle/>
          <a:p>
            <a:r>
              <a:rPr lang="tr-TR" sz="2700" b="1" dirty="0">
                <a:latin typeface="Arial Black" pitchFamily="34" charset="0"/>
              </a:rPr>
              <a:t>FEN BİLİMLERİ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00338" y="16201975"/>
            <a:ext cx="12601575" cy="5832648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  <a:cs typeface="Arial" pitchFamily="34" charset="0"/>
              </a:rPr>
              <a:t>24 Nisan 2018</a:t>
            </a:r>
          </a:p>
          <a:p>
            <a:r>
              <a:rPr lang="tr-T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  <a:cs typeface="Arial" pitchFamily="34" charset="0"/>
              </a:rPr>
              <a:t>Saat: 10:00</a:t>
            </a:r>
          </a:p>
          <a:p>
            <a:endParaRPr lang="tr-TR" sz="58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tr-TR" sz="5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rial Black" pitchFamily="34" charset="0"/>
                <a:cs typeface="Arial" pitchFamily="34" charset="0"/>
              </a:rPr>
              <a:t>Etkinlik Yeri:</a:t>
            </a:r>
          </a:p>
          <a:p>
            <a:r>
              <a:rPr lang="tr-TR" sz="5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rial Black" pitchFamily="34" charset="0"/>
                <a:cs typeface="Arial" pitchFamily="34" charset="0"/>
              </a:rPr>
              <a:t>Adnan Menderes Üniversitesi Eğitim Fakültesi Bahçesi</a:t>
            </a:r>
          </a:p>
        </p:txBody>
      </p:sp>
      <p:pic>
        <p:nvPicPr>
          <p:cNvPr id="1038" name="Picture 14" descr="https://i0.wp.com/www.rehberlikservisim.com/wp-content/uploads/2018/03/STEM.jpg?fit=1297%2C7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446" y="6912943"/>
            <a:ext cx="12687733" cy="720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Başlık 1"/>
          <p:cNvSpPr txBox="1">
            <a:spLocks/>
          </p:cNvSpPr>
          <p:nvPr/>
        </p:nvSpPr>
        <p:spPr>
          <a:xfrm>
            <a:off x="9224313" y="13825711"/>
            <a:ext cx="3239999" cy="1440159"/>
          </a:xfrm>
          <a:prstGeom prst="rect">
            <a:avLst/>
          </a:prstGeom>
        </p:spPr>
        <p:txBody>
          <a:bodyPr vert="horz" lIns="246796" tIns="123395" rIns="246796" bIns="123395" rtlCol="0" anchor="ctr">
            <a:normAutofit fontScale="97500"/>
          </a:bodyPr>
          <a:lstStyle>
            <a:lvl1pPr algn="ctr" defTabSz="2468410" rtl="0" eaLnBrk="1" latinLnBrk="0" hangingPunct="1">
              <a:spcBef>
                <a:spcPct val="0"/>
              </a:spcBef>
              <a:buNone/>
              <a:defRPr sz="1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b="1" dirty="0">
                <a:latin typeface="Arial Black" pitchFamily="34" charset="0"/>
              </a:rPr>
              <a:t>MÜHENDİSLİK</a:t>
            </a:r>
          </a:p>
        </p:txBody>
      </p:sp>
      <p:sp>
        <p:nvSpPr>
          <p:cNvPr id="14" name="Başlık 1"/>
          <p:cNvSpPr txBox="1">
            <a:spLocks/>
          </p:cNvSpPr>
          <p:nvPr/>
        </p:nvSpPr>
        <p:spPr>
          <a:xfrm>
            <a:off x="6219797" y="13825712"/>
            <a:ext cx="2735999" cy="1440159"/>
          </a:xfrm>
          <a:prstGeom prst="rect">
            <a:avLst/>
          </a:prstGeom>
        </p:spPr>
        <p:txBody>
          <a:bodyPr vert="horz" lIns="246796" tIns="123395" rIns="246796" bIns="123395" rtlCol="0" anchor="ctr">
            <a:normAutofit fontScale="97500"/>
          </a:bodyPr>
          <a:lstStyle>
            <a:lvl1pPr algn="ctr" defTabSz="2468410" rtl="0" eaLnBrk="1" latinLnBrk="0" hangingPunct="1">
              <a:spcBef>
                <a:spcPct val="0"/>
              </a:spcBef>
              <a:buNone/>
              <a:defRPr sz="1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b="1" dirty="0">
                <a:latin typeface="Arial Black" pitchFamily="34" charset="0"/>
              </a:rPr>
              <a:t>TEKNOLOJİ</a:t>
            </a:r>
          </a:p>
        </p:txBody>
      </p:sp>
      <p:sp>
        <p:nvSpPr>
          <p:cNvPr id="16" name="Başlık 1"/>
          <p:cNvSpPr txBox="1">
            <a:spLocks/>
          </p:cNvSpPr>
          <p:nvPr/>
        </p:nvSpPr>
        <p:spPr>
          <a:xfrm>
            <a:off x="12241845" y="13825711"/>
            <a:ext cx="2808001" cy="1440159"/>
          </a:xfrm>
          <a:prstGeom prst="rect">
            <a:avLst/>
          </a:prstGeom>
        </p:spPr>
        <p:txBody>
          <a:bodyPr vert="horz" lIns="246796" tIns="123395" rIns="246796" bIns="123395" rtlCol="0" anchor="ctr">
            <a:normAutofit fontScale="97500"/>
          </a:bodyPr>
          <a:lstStyle>
            <a:lvl1pPr algn="ctr" defTabSz="2468410" rtl="0" eaLnBrk="1" latinLnBrk="0" hangingPunct="1">
              <a:spcBef>
                <a:spcPct val="0"/>
              </a:spcBef>
              <a:buNone/>
              <a:defRPr sz="11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700" b="1" dirty="0">
                <a:latin typeface="Arial Black" pitchFamily="34" charset="0"/>
              </a:rPr>
              <a:t>MATEMATİK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505125" y="5012878"/>
            <a:ext cx="16992000" cy="1107977"/>
          </a:xfrm>
          <a:prstGeom prst="rect">
            <a:avLst/>
          </a:prstGeom>
          <a:noFill/>
        </p:spPr>
        <p:txBody>
          <a:bodyPr wrap="square" lIns="91422" tIns="45711" rIns="91422" bIns="45711" rtlCol="0">
            <a:prstTxWarp prst="textArchUp">
              <a:avLst>
                <a:gd name="adj" fmla="val 11020555"/>
              </a:avLst>
            </a:prstTxWarp>
            <a:spAutoFit/>
          </a:bodyPr>
          <a:lstStyle/>
          <a:p>
            <a:pPr algn="ctr"/>
            <a:r>
              <a:rPr lang="tr-TR" sz="8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DÜNYA STEM HAFTASI</a:t>
            </a:r>
            <a:endParaRPr lang="tr-TR" sz="8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1040" name="Picture 16" descr="https://www.adu.edu.tr/webfolders/logolar/Egitim-Fakultes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7347" y="1440534"/>
            <a:ext cx="1884578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www.adu.edu.tr/webfolders/logolar/Adnan-Menderes-Universites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325" y="1440534"/>
            <a:ext cx="180000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3960801" y="22610687"/>
            <a:ext cx="10080648" cy="1384976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23-29 </a:t>
            </a:r>
            <a:r>
              <a:rPr lang="tr-T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Nisan 2018 Dünya STEM haftası etkinlikleri</a:t>
            </a:r>
            <a:endParaRPr lang="tr-TR" sz="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Matematik </a:t>
            </a:r>
            <a:r>
              <a:rPr lang="tr-T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ve Fen Bilimleri Eğitimi </a:t>
            </a:r>
            <a:r>
              <a:rPr lang="tr-TR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Bölümü</a:t>
            </a:r>
            <a:endParaRPr lang="tr-TR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36</Words>
  <Application>Microsoft Office PowerPoint</Application>
  <PresentationFormat>Özel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FEN BİLİMLERİ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Windows7</dc:creator>
  <cp:lastModifiedBy>Windows7</cp:lastModifiedBy>
  <cp:revision>7</cp:revision>
  <dcterms:created xsi:type="dcterms:W3CDTF">2018-04-17T07:02:59Z</dcterms:created>
  <dcterms:modified xsi:type="dcterms:W3CDTF">2018-04-17T13:10:56Z</dcterms:modified>
</cp:coreProperties>
</file>